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98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D966"/>
    <a:srgbClr val="FFFF66"/>
    <a:srgbClr val="47D45A"/>
    <a:srgbClr val="FFE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7321-AFD7-37D2-CE94-7FF649E7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8E433-4AAE-927F-FC56-BC7561D6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56CC-A5D9-AE8C-DE2D-6CA9F326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C091-6610-559C-5365-7DBDB38A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1FE7-111F-9C84-2571-BEFA1FB2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C33F-258E-7BE4-C5D8-999420A4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DEA7-485A-CA29-995F-FECD7594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4896-9FC5-71C6-E69B-CC738E2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2573-67FF-F737-DB65-25EFE661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D2CE-95AD-78AE-9BBA-F07AF786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3223F-E330-6C84-9206-0F80246A4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D978-1755-B812-02FB-1EC6571F8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F4E4-9417-7DEB-AD23-67EF337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C4C5-AECB-1381-8488-A64EBE22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2301-9FF2-46DF-7D88-46AAD64B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0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9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A580-DA31-C634-E4DB-882D2FD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8822-1650-F0CD-6D9D-677A1BD6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1606-D069-F780-C8F8-432BAB25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03D1-B066-9866-DED8-E63AABDC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EFEB-18C4-4FD8-A341-3DBEE975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61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757-16DD-31E9-2FEA-2AFC4996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73D5-3A23-4A5F-C609-53AEB005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4716-4205-E7E1-439D-A2DF8F80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5F72-6FA2-9591-0E7E-FE59A499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4598-C57B-8773-B3D3-D04AACE4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9662-2DA2-707C-DBC9-A5956248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1D2F-B505-624C-6B17-A096AD22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6DE21-1AFC-A778-D38D-FE9BA4C5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AB30-C706-F7A4-1FCB-67A0595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6B02-F394-15C0-C3BE-9CCC61F0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8E13-5467-AC63-34DF-F2EE4EC2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A47D-FAB6-0151-7304-A4401A2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579F-47AC-995F-D55E-90C5CEF2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65A74-DF97-50BE-EC33-9AF184D4F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E9DE1-7A9F-E65B-99FD-F5E4C8AD1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CBA1B-F49B-9F6E-F739-4B04F9858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1D9F-F641-411F-4D77-BC705624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0CF86-BB30-10C7-1763-3C4064DC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E1D5C-7BD1-A468-E890-84286CE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5CEF-FC6D-68C0-AA95-B6C00681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91A0C-6FB4-5984-9980-51DF7B3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03CCD-24D6-0B2E-B2BA-5801FD53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53D10-8AD0-52F1-EF26-FEA5F2E5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A152E-2EDE-E854-550A-BD3CDAC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1D6F-8806-ED7A-BB21-5E8249E6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B1831-EAB4-A982-BFCF-B0752098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7892-580B-2A5C-DFF6-93C4E194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706D-18E1-92CF-DB4D-0EE118BA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EFBAF-E515-AA4E-E30A-DBA2D710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042DD-0D48-9C43-D91B-D50600BC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5C50-0A19-EC3D-55B3-3CA6524D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D33C0-4602-2774-3A2B-9693672F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F7E-214C-765F-5DF0-5155787A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83992-AEF3-DD57-3C03-D6CDC1CF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38C4D-3140-5244-FD57-AD919996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403D-3620-1847-8937-70D6C37F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46762-ADB9-64CA-C21B-CC9C6E82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8DD8-3661-006C-B080-65B33F7B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8EEBD-406F-68E2-B9B9-C8D9DC47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68C9-5D61-5980-83E5-770212FE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E519-E213-894F-CE32-C825FF716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2CA1-2FCE-47BA-A133-1BA26C06F4BE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5DE6-E634-D78A-24F5-25C07A15E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A159-6179-BEBE-D506-5C711ED8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4953B-7ECF-4008-A1D3-C962CB0F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4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8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677D6C95-AAF9-4CEB-19ED-68900F0660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11313577" y="5684605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11391033" y="6392949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5" y="1769705"/>
            <a:ext cx="7528955" cy="3021892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">
                <a:extLst>
                  <a:ext uri="{FF2B5EF4-FFF2-40B4-BE49-F238E27FC236}">
                    <a16:creationId xmlns:a16="http://schemas.microsoft.com/office/drawing/2014/main" id="{B837ECDF-1D6F-151E-6EAC-03BAC31EFDCD}"/>
                  </a:ext>
                </a:extLst>
              </p:cNvPr>
              <p:cNvSpPr/>
              <p:nvPr/>
            </p:nvSpPr>
            <p:spPr>
              <a:xfrm>
                <a:off x="8075385" y="4507780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">
                <a:extLst>
                  <a:ext uri="{FF2B5EF4-FFF2-40B4-BE49-F238E27FC236}">
                    <a16:creationId xmlns:a16="http://schemas.microsoft.com/office/drawing/2014/main" id="{5F33C456-6A60-DA41-8125-AE56E998FA4A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5391854" y="616207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FA3AE9-7C20-5B60-4561-182409962258}"/>
              </a:ext>
            </a:extLst>
          </p:cNvPr>
          <p:cNvSpPr/>
          <p:nvPr/>
        </p:nvSpPr>
        <p:spPr>
          <a:xfrm>
            <a:off x="6466619" y="4678820"/>
            <a:ext cx="570802" cy="28638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9CAA91-EABC-99C6-D0FF-E7FD17A1B637}"/>
              </a:ext>
            </a:extLst>
          </p:cNvPr>
          <p:cNvGrpSpPr/>
          <p:nvPr/>
        </p:nvGrpSpPr>
        <p:grpSpPr>
          <a:xfrm>
            <a:off x="7033459" y="149698"/>
            <a:ext cx="4104260" cy="6558604"/>
            <a:chOff x="8412014" y="2660081"/>
            <a:chExt cx="2240942" cy="3581023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A079F821-56AD-7832-99C3-CC2C3D0C58F7}"/>
                </a:ext>
              </a:extLst>
            </p:cNvPr>
            <p:cNvSpPr/>
            <p:nvPr/>
          </p:nvSpPr>
          <p:spPr>
            <a:xfrm>
              <a:off x="9739914" y="5699237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CB7A4EF-A70F-E6AB-CF8D-EF3A4B51AEFA}"/>
                </a:ext>
              </a:extLst>
            </p:cNvPr>
            <p:cNvSpPr/>
            <p:nvPr/>
          </p:nvSpPr>
          <p:spPr>
            <a:xfrm flipH="1">
              <a:off x="9052738" y="5694444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2C5E8A-29B8-A7A8-BA97-74D981488758}"/>
                </a:ext>
              </a:extLst>
            </p:cNvPr>
            <p:cNvGrpSpPr/>
            <p:nvPr/>
          </p:nvGrpSpPr>
          <p:grpSpPr>
            <a:xfrm>
              <a:off x="8412014" y="2660081"/>
              <a:ext cx="2240942" cy="3282782"/>
              <a:chOff x="8412014" y="2660081"/>
              <a:chExt cx="2240942" cy="3282782"/>
            </a:xfrm>
          </p:grpSpPr>
          <p:sp>
            <p:nvSpPr>
              <p:cNvPr id="7" name="Rectangle 98">
                <a:extLst>
                  <a:ext uri="{FF2B5EF4-FFF2-40B4-BE49-F238E27FC236}">
                    <a16:creationId xmlns:a16="http://schemas.microsoft.com/office/drawing/2014/main" id="{340B80B8-22A7-681A-52BF-4F7FFCDF82F1}"/>
                  </a:ext>
                </a:extLst>
              </p:cNvPr>
              <p:cNvSpPr/>
              <p:nvPr/>
            </p:nvSpPr>
            <p:spPr>
              <a:xfrm>
                <a:off x="8622382" y="4319026"/>
                <a:ext cx="1982892" cy="1623837"/>
              </a:xfrm>
              <a:custGeom>
                <a:avLst/>
                <a:gdLst>
                  <a:gd name="connsiteX0" fmla="*/ 0 w 494185"/>
                  <a:gd name="connsiteY0" fmla="*/ 0 h 238226"/>
                  <a:gd name="connsiteX1" fmla="*/ 494185 w 494185"/>
                  <a:gd name="connsiteY1" fmla="*/ 0 h 238226"/>
                  <a:gd name="connsiteX2" fmla="*/ 494185 w 494185"/>
                  <a:gd name="connsiteY2" fmla="*/ 238226 h 238226"/>
                  <a:gd name="connsiteX3" fmla="*/ 0 w 494185"/>
                  <a:gd name="connsiteY3" fmla="*/ 238226 h 238226"/>
                  <a:gd name="connsiteX4" fmla="*/ 0 w 494185"/>
                  <a:gd name="connsiteY4" fmla="*/ 0 h 238226"/>
                  <a:gd name="connsiteX0" fmla="*/ 317500 w 811685"/>
                  <a:gd name="connsiteY0" fmla="*/ 0 h 263626"/>
                  <a:gd name="connsiteX1" fmla="*/ 811685 w 811685"/>
                  <a:gd name="connsiteY1" fmla="*/ 0 h 263626"/>
                  <a:gd name="connsiteX2" fmla="*/ 811685 w 811685"/>
                  <a:gd name="connsiteY2" fmla="*/ 238226 h 263626"/>
                  <a:gd name="connsiteX3" fmla="*/ 0 w 811685"/>
                  <a:gd name="connsiteY3" fmla="*/ 263626 h 263626"/>
                  <a:gd name="connsiteX4" fmla="*/ 317500 w 811685"/>
                  <a:gd name="connsiteY4" fmla="*/ 0 h 263626"/>
                  <a:gd name="connsiteX0" fmla="*/ 317500 w 1065685"/>
                  <a:gd name="connsiteY0" fmla="*/ 0 h 263626"/>
                  <a:gd name="connsiteX1" fmla="*/ 811685 w 1065685"/>
                  <a:gd name="connsiteY1" fmla="*/ 0 h 263626"/>
                  <a:gd name="connsiteX2" fmla="*/ 1065685 w 1065685"/>
                  <a:gd name="connsiteY2" fmla="*/ 238226 h 263626"/>
                  <a:gd name="connsiteX3" fmla="*/ 0 w 1065685"/>
                  <a:gd name="connsiteY3" fmla="*/ 263626 h 263626"/>
                  <a:gd name="connsiteX4" fmla="*/ 317500 w 1065685"/>
                  <a:gd name="connsiteY4" fmla="*/ 0 h 263626"/>
                  <a:gd name="connsiteX0" fmla="*/ 317500 w 1629783"/>
                  <a:gd name="connsiteY0" fmla="*/ 0 h 1149830"/>
                  <a:gd name="connsiteX1" fmla="*/ 811685 w 1629783"/>
                  <a:gd name="connsiteY1" fmla="*/ 0 h 1149830"/>
                  <a:gd name="connsiteX2" fmla="*/ 1065685 w 1629783"/>
                  <a:gd name="connsiteY2" fmla="*/ 238226 h 1149830"/>
                  <a:gd name="connsiteX3" fmla="*/ 0 w 1629783"/>
                  <a:gd name="connsiteY3" fmla="*/ 263626 h 1149830"/>
                  <a:gd name="connsiteX4" fmla="*/ 317500 w 1629783"/>
                  <a:gd name="connsiteY4" fmla="*/ 0 h 1149830"/>
                  <a:gd name="connsiteX0" fmla="*/ 757835 w 1862217"/>
                  <a:gd name="connsiteY0" fmla="*/ 0 h 1617061"/>
                  <a:gd name="connsiteX1" fmla="*/ 1252020 w 1862217"/>
                  <a:gd name="connsiteY1" fmla="*/ 0 h 1617061"/>
                  <a:gd name="connsiteX2" fmla="*/ 1506020 w 1862217"/>
                  <a:gd name="connsiteY2" fmla="*/ 238226 h 1617061"/>
                  <a:gd name="connsiteX3" fmla="*/ 440335 w 1862217"/>
                  <a:gd name="connsiteY3" fmla="*/ 263626 h 1617061"/>
                  <a:gd name="connsiteX4" fmla="*/ 757835 w 1862217"/>
                  <a:gd name="connsiteY4" fmla="*/ 0 h 1617061"/>
                  <a:gd name="connsiteX0" fmla="*/ 731873 w 1963959"/>
                  <a:gd name="connsiteY0" fmla="*/ 0 h 1552550"/>
                  <a:gd name="connsiteX1" fmla="*/ 1226058 w 1963959"/>
                  <a:gd name="connsiteY1" fmla="*/ 0 h 1552550"/>
                  <a:gd name="connsiteX2" fmla="*/ 1480058 w 1963959"/>
                  <a:gd name="connsiteY2" fmla="*/ 238226 h 1552550"/>
                  <a:gd name="connsiteX3" fmla="*/ 414373 w 1963959"/>
                  <a:gd name="connsiteY3" fmla="*/ 263626 h 1552550"/>
                  <a:gd name="connsiteX4" fmla="*/ 731873 w 1963959"/>
                  <a:gd name="connsiteY4" fmla="*/ 0 h 1552550"/>
                  <a:gd name="connsiteX0" fmla="*/ 733569 w 1956596"/>
                  <a:gd name="connsiteY0" fmla="*/ 0 h 1597089"/>
                  <a:gd name="connsiteX1" fmla="*/ 1227754 w 1956596"/>
                  <a:gd name="connsiteY1" fmla="*/ 0 h 1597089"/>
                  <a:gd name="connsiteX2" fmla="*/ 1481754 w 1956596"/>
                  <a:gd name="connsiteY2" fmla="*/ 238226 h 1597089"/>
                  <a:gd name="connsiteX3" fmla="*/ 416069 w 1956596"/>
                  <a:gd name="connsiteY3" fmla="*/ 263626 h 1597089"/>
                  <a:gd name="connsiteX4" fmla="*/ 733569 w 1956596"/>
                  <a:gd name="connsiteY4" fmla="*/ 0 h 1597089"/>
                  <a:gd name="connsiteX0" fmla="*/ 722769 w 2005255"/>
                  <a:gd name="connsiteY0" fmla="*/ 0 h 1344944"/>
                  <a:gd name="connsiteX1" fmla="*/ 1216954 w 2005255"/>
                  <a:gd name="connsiteY1" fmla="*/ 0 h 1344944"/>
                  <a:gd name="connsiteX2" fmla="*/ 1470954 w 2005255"/>
                  <a:gd name="connsiteY2" fmla="*/ 238226 h 1344944"/>
                  <a:gd name="connsiteX3" fmla="*/ 405269 w 2005255"/>
                  <a:gd name="connsiteY3" fmla="*/ 263626 h 1344944"/>
                  <a:gd name="connsiteX4" fmla="*/ 722769 w 2005255"/>
                  <a:gd name="connsiteY4" fmla="*/ 0 h 1344944"/>
                  <a:gd name="connsiteX0" fmla="*/ 722769 w 2005255"/>
                  <a:gd name="connsiteY0" fmla="*/ 0 h 1399610"/>
                  <a:gd name="connsiteX1" fmla="*/ 1216954 w 2005255"/>
                  <a:gd name="connsiteY1" fmla="*/ 0 h 1399610"/>
                  <a:gd name="connsiteX2" fmla="*/ 1470954 w 2005255"/>
                  <a:gd name="connsiteY2" fmla="*/ 238226 h 1399610"/>
                  <a:gd name="connsiteX3" fmla="*/ 405269 w 2005255"/>
                  <a:gd name="connsiteY3" fmla="*/ 263626 h 1399610"/>
                  <a:gd name="connsiteX4" fmla="*/ 722769 w 2005255"/>
                  <a:gd name="connsiteY4" fmla="*/ 0 h 1399610"/>
                  <a:gd name="connsiteX0" fmla="*/ 720352 w 2016743"/>
                  <a:gd name="connsiteY0" fmla="*/ 0 h 1524408"/>
                  <a:gd name="connsiteX1" fmla="*/ 1214537 w 2016743"/>
                  <a:gd name="connsiteY1" fmla="*/ 0 h 1524408"/>
                  <a:gd name="connsiteX2" fmla="*/ 1468537 w 2016743"/>
                  <a:gd name="connsiteY2" fmla="*/ 238226 h 1524408"/>
                  <a:gd name="connsiteX3" fmla="*/ 402852 w 2016743"/>
                  <a:gd name="connsiteY3" fmla="*/ 263626 h 1524408"/>
                  <a:gd name="connsiteX4" fmla="*/ 720352 w 2016743"/>
                  <a:gd name="connsiteY4" fmla="*/ 0 h 1524408"/>
                  <a:gd name="connsiteX0" fmla="*/ 717153 w 2014323"/>
                  <a:gd name="connsiteY0" fmla="*/ 0 h 1584426"/>
                  <a:gd name="connsiteX1" fmla="*/ 1211338 w 2014323"/>
                  <a:gd name="connsiteY1" fmla="*/ 0 h 1584426"/>
                  <a:gd name="connsiteX2" fmla="*/ 1465338 w 2014323"/>
                  <a:gd name="connsiteY2" fmla="*/ 238226 h 1584426"/>
                  <a:gd name="connsiteX3" fmla="*/ 399653 w 2014323"/>
                  <a:gd name="connsiteY3" fmla="*/ 263626 h 1584426"/>
                  <a:gd name="connsiteX4" fmla="*/ 717153 w 2014323"/>
                  <a:gd name="connsiteY4" fmla="*/ 0 h 1584426"/>
                  <a:gd name="connsiteX0" fmla="*/ 717153 w 2014323"/>
                  <a:gd name="connsiteY0" fmla="*/ 0 h 1616771"/>
                  <a:gd name="connsiteX1" fmla="*/ 1211338 w 2014323"/>
                  <a:gd name="connsiteY1" fmla="*/ 0 h 1616771"/>
                  <a:gd name="connsiteX2" fmla="*/ 1465338 w 2014323"/>
                  <a:gd name="connsiteY2" fmla="*/ 238226 h 1616771"/>
                  <a:gd name="connsiteX3" fmla="*/ 399653 w 2014323"/>
                  <a:gd name="connsiteY3" fmla="*/ 263626 h 1616771"/>
                  <a:gd name="connsiteX4" fmla="*/ 717153 w 2014323"/>
                  <a:gd name="connsiteY4" fmla="*/ 0 h 1616771"/>
                  <a:gd name="connsiteX0" fmla="*/ 718351 w 2008554"/>
                  <a:gd name="connsiteY0" fmla="*/ 0 h 1620302"/>
                  <a:gd name="connsiteX1" fmla="*/ 1212536 w 2008554"/>
                  <a:gd name="connsiteY1" fmla="*/ 0 h 1620302"/>
                  <a:gd name="connsiteX2" fmla="*/ 1466536 w 2008554"/>
                  <a:gd name="connsiteY2" fmla="*/ 238226 h 1620302"/>
                  <a:gd name="connsiteX3" fmla="*/ 400851 w 2008554"/>
                  <a:gd name="connsiteY3" fmla="*/ 263626 h 1620302"/>
                  <a:gd name="connsiteX4" fmla="*/ 718351 w 2008554"/>
                  <a:gd name="connsiteY4" fmla="*/ 0 h 1620302"/>
                  <a:gd name="connsiteX0" fmla="*/ 723832 w 1982892"/>
                  <a:gd name="connsiteY0" fmla="*/ 0 h 1623837"/>
                  <a:gd name="connsiteX1" fmla="*/ 1218017 w 1982892"/>
                  <a:gd name="connsiteY1" fmla="*/ 0 h 1623837"/>
                  <a:gd name="connsiteX2" fmla="*/ 1472017 w 1982892"/>
                  <a:gd name="connsiteY2" fmla="*/ 238226 h 1623837"/>
                  <a:gd name="connsiteX3" fmla="*/ 406332 w 1982892"/>
                  <a:gd name="connsiteY3" fmla="*/ 263626 h 1623837"/>
                  <a:gd name="connsiteX4" fmla="*/ 723832 w 1982892"/>
                  <a:gd name="connsiteY4" fmla="*/ 0 h 16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2892" h="1623837">
                    <a:moveTo>
                      <a:pt x="723832" y="0"/>
                    </a:moveTo>
                    <a:lnTo>
                      <a:pt x="1218017" y="0"/>
                    </a:lnTo>
                    <a:lnTo>
                      <a:pt x="1472017" y="238226"/>
                    </a:lnTo>
                    <a:cubicBezTo>
                      <a:pt x="3526614" y="2059618"/>
                      <a:pt x="-1400615" y="2103009"/>
                      <a:pt x="406332" y="263626"/>
                    </a:cubicBezTo>
                    <a:lnTo>
                      <a:pt x="723832" y="0"/>
                    </a:lnTo>
                    <a:close/>
                  </a:path>
                </a:pathLst>
              </a:custGeom>
              <a:solidFill>
                <a:srgbClr val="FFFF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2">
                <a:extLst>
                  <a:ext uri="{FF2B5EF4-FFF2-40B4-BE49-F238E27FC236}">
                    <a16:creationId xmlns:a16="http://schemas.microsoft.com/office/drawing/2014/main" id="{6A3AE7F4-C0A0-2BBE-7734-73A9DDFDE5C2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01DC9F6-A0FB-AFC2-6C5E-3572A0DC7770}"/>
                  </a:ext>
                </a:extLst>
              </p:cNvPr>
              <p:cNvGrpSpPr/>
              <p:nvPr/>
            </p:nvGrpSpPr>
            <p:grpSpPr>
              <a:xfrm>
                <a:off x="9892439" y="3630477"/>
                <a:ext cx="388024" cy="350907"/>
                <a:chOff x="10317977" y="2433774"/>
                <a:chExt cx="681654" cy="6164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1D1D19A-87B2-F053-C461-F0696BCFD3EB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944CE2A-C5AE-AFAF-F321-8530BF2742CB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632DF933-2C70-DD58-F6BB-EBD8F0580179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9FFA1CC-072B-828E-2C13-81CE5FE0DA9B}"/>
                  </a:ext>
                </a:extLst>
              </p:cNvPr>
              <p:cNvGrpSpPr/>
              <p:nvPr/>
            </p:nvGrpSpPr>
            <p:grpSpPr>
              <a:xfrm>
                <a:off x="8799871" y="3619937"/>
                <a:ext cx="388024" cy="350907"/>
                <a:chOff x="10317977" y="2433774"/>
                <a:chExt cx="681654" cy="616450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3B551270-F79F-522E-6B57-53D538C7B29F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A4E29E79-2F1D-598D-2BAB-9ACB080921B8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47131F3-3E72-84CE-33D5-5736A59466BF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46A1BB3B-A40F-6431-2C6C-D91E871D7A04}"/>
                  </a:ext>
                </a:extLst>
              </p:cNvPr>
              <p:cNvSpPr/>
              <p:nvPr/>
            </p:nvSpPr>
            <p:spPr>
              <a:xfrm rot="19039614">
                <a:off x="9298115" y="4058069"/>
                <a:ext cx="486254" cy="486923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12984 w 840615"/>
                  <a:gd name="connsiteY0" fmla="*/ 46982 h 780214"/>
                  <a:gd name="connsiteX1" fmla="*/ 749420 w 840615"/>
                  <a:gd name="connsiteY1" fmla="*/ 120543 h 780214"/>
                  <a:gd name="connsiteX2" fmla="*/ 727496 w 840615"/>
                  <a:gd name="connsiteY2" fmla="*/ 759643 h 780214"/>
                  <a:gd name="connsiteX3" fmla="*/ 112984 w 840615"/>
                  <a:gd name="connsiteY3" fmla="*/ 46982 h 780214"/>
                  <a:gd name="connsiteX0" fmla="*/ 112984 w 806829"/>
                  <a:gd name="connsiteY0" fmla="*/ 111517 h 844750"/>
                  <a:gd name="connsiteX1" fmla="*/ 688716 w 806829"/>
                  <a:gd name="connsiteY1" fmla="*/ 92630 h 844750"/>
                  <a:gd name="connsiteX2" fmla="*/ 727496 w 806829"/>
                  <a:gd name="connsiteY2" fmla="*/ 824178 h 844750"/>
                  <a:gd name="connsiteX3" fmla="*/ 112984 w 806829"/>
                  <a:gd name="connsiteY3" fmla="*/ 111517 h 844750"/>
                  <a:gd name="connsiteX0" fmla="*/ 112984 w 827672"/>
                  <a:gd name="connsiteY0" fmla="*/ 84474 h 817707"/>
                  <a:gd name="connsiteX1" fmla="*/ 728158 w 827672"/>
                  <a:gd name="connsiteY1" fmla="*/ 101949 h 817707"/>
                  <a:gd name="connsiteX2" fmla="*/ 727496 w 827672"/>
                  <a:gd name="connsiteY2" fmla="*/ 797135 h 817707"/>
                  <a:gd name="connsiteX3" fmla="*/ 112984 w 827672"/>
                  <a:gd name="connsiteY3" fmla="*/ 84474 h 817707"/>
                  <a:gd name="connsiteX0" fmla="*/ 112984 w 854399"/>
                  <a:gd name="connsiteY0" fmla="*/ 84474 h 817707"/>
                  <a:gd name="connsiteX1" fmla="*/ 728158 w 854399"/>
                  <a:gd name="connsiteY1" fmla="*/ 101949 h 817707"/>
                  <a:gd name="connsiteX2" fmla="*/ 727496 w 854399"/>
                  <a:gd name="connsiteY2" fmla="*/ 797135 h 817707"/>
                  <a:gd name="connsiteX3" fmla="*/ 112984 w 854399"/>
                  <a:gd name="connsiteY3" fmla="*/ 84474 h 817707"/>
                  <a:gd name="connsiteX0" fmla="*/ 112984 w 863169"/>
                  <a:gd name="connsiteY0" fmla="*/ 84474 h 817707"/>
                  <a:gd name="connsiteX1" fmla="*/ 728158 w 863169"/>
                  <a:gd name="connsiteY1" fmla="*/ 101949 h 817707"/>
                  <a:gd name="connsiteX2" fmla="*/ 727496 w 863169"/>
                  <a:gd name="connsiteY2" fmla="*/ 797135 h 817707"/>
                  <a:gd name="connsiteX3" fmla="*/ 112984 w 863169"/>
                  <a:gd name="connsiteY3" fmla="*/ 84474 h 817707"/>
                  <a:gd name="connsiteX0" fmla="*/ 105768 w 879066"/>
                  <a:gd name="connsiteY0" fmla="*/ 84474 h 796963"/>
                  <a:gd name="connsiteX1" fmla="*/ 720942 w 879066"/>
                  <a:gd name="connsiteY1" fmla="*/ 101949 h 796963"/>
                  <a:gd name="connsiteX2" fmla="*/ 776365 w 879066"/>
                  <a:gd name="connsiteY2" fmla="*/ 775874 h 796963"/>
                  <a:gd name="connsiteX3" fmla="*/ 105768 w 879066"/>
                  <a:gd name="connsiteY3" fmla="*/ 84474 h 796963"/>
                  <a:gd name="connsiteX0" fmla="*/ 105768 w 839845"/>
                  <a:gd name="connsiteY0" fmla="*/ 84474 h 796963"/>
                  <a:gd name="connsiteX1" fmla="*/ 720942 w 839845"/>
                  <a:gd name="connsiteY1" fmla="*/ 101949 h 796963"/>
                  <a:gd name="connsiteX2" fmla="*/ 776365 w 839845"/>
                  <a:gd name="connsiteY2" fmla="*/ 775874 h 796963"/>
                  <a:gd name="connsiteX3" fmla="*/ 105768 w 839845"/>
                  <a:gd name="connsiteY3" fmla="*/ 84474 h 796963"/>
                  <a:gd name="connsiteX0" fmla="*/ 74696 w 808773"/>
                  <a:gd name="connsiteY0" fmla="*/ 84474 h 866966"/>
                  <a:gd name="connsiteX1" fmla="*/ 689870 w 808773"/>
                  <a:gd name="connsiteY1" fmla="*/ 101949 h 866966"/>
                  <a:gd name="connsiteX2" fmla="*/ 745293 w 808773"/>
                  <a:gd name="connsiteY2" fmla="*/ 775874 h 866966"/>
                  <a:gd name="connsiteX3" fmla="*/ 74696 w 808773"/>
                  <a:gd name="connsiteY3" fmla="*/ 84474 h 866966"/>
                  <a:gd name="connsiteX0" fmla="*/ 71781 w 805858"/>
                  <a:gd name="connsiteY0" fmla="*/ 84474 h 840563"/>
                  <a:gd name="connsiteX1" fmla="*/ 686955 w 805858"/>
                  <a:gd name="connsiteY1" fmla="*/ 101949 h 840563"/>
                  <a:gd name="connsiteX2" fmla="*/ 742378 w 805858"/>
                  <a:gd name="connsiteY2" fmla="*/ 775874 h 840563"/>
                  <a:gd name="connsiteX3" fmla="*/ 71781 w 805858"/>
                  <a:gd name="connsiteY3" fmla="*/ 84474 h 840563"/>
                  <a:gd name="connsiteX0" fmla="*/ 90130 w 824207"/>
                  <a:gd name="connsiteY0" fmla="*/ 84474 h 841851"/>
                  <a:gd name="connsiteX1" fmla="*/ 705304 w 824207"/>
                  <a:gd name="connsiteY1" fmla="*/ 101949 h 841851"/>
                  <a:gd name="connsiteX2" fmla="*/ 760727 w 824207"/>
                  <a:gd name="connsiteY2" fmla="*/ 775874 h 841851"/>
                  <a:gd name="connsiteX3" fmla="*/ 90130 w 824207"/>
                  <a:gd name="connsiteY3" fmla="*/ 84474 h 841851"/>
                  <a:gd name="connsiteX0" fmla="*/ 87838 w 856004"/>
                  <a:gd name="connsiteY0" fmla="*/ 111992 h 834700"/>
                  <a:gd name="connsiteX1" fmla="*/ 737101 w 856004"/>
                  <a:gd name="connsiteY1" fmla="*/ 92489 h 834700"/>
                  <a:gd name="connsiteX2" fmla="*/ 792524 w 856004"/>
                  <a:gd name="connsiteY2" fmla="*/ 766414 h 834700"/>
                  <a:gd name="connsiteX3" fmla="*/ 87838 w 856004"/>
                  <a:gd name="connsiteY3" fmla="*/ 111992 h 834700"/>
                  <a:gd name="connsiteX0" fmla="*/ 87674 w 855840"/>
                  <a:gd name="connsiteY0" fmla="*/ 111990 h 857016"/>
                  <a:gd name="connsiteX1" fmla="*/ 736937 w 855840"/>
                  <a:gd name="connsiteY1" fmla="*/ 92487 h 857016"/>
                  <a:gd name="connsiteX2" fmla="*/ 792360 w 855840"/>
                  <a:gd name="connsiteY2" fmla="*/ 766412 h 857016"/>
                  <a:gd name="connsiteX3" fmla="*/ 87674 w 855840"/>
                  <a:gd name="connsiteY3" fmla="*/ 111990 h 85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840" h="857016">
                    <a:moveTo>
                      <a:pt x="87674" y="111990"/>
                    </a:moveTo>
                    <a:cubicBezTo>
                      <a:pt x="325532" y="114599"/>
                      <a:pt x="491893" y="-127627"/>
                      <a:pt x="736937" y="92487"/>
                    </a:cubicBezTo>
                    <a:cubicBezTo>
                      <a:pt x="981838" y="341937"/>
                      <a:pt x="768623" y="616730"/>
                      <a:pt x="792360" y="766412"/>
                    </a:cubicBezTo>
                    <a:cubicBezTo>
                      <a:pt x="760186" y="1140018"/>
                      <a:pt x="-307647" y="246056"/>
                      <a:pt x="87674" y="11199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9A03349-550B-2898-B75D-B49D577A70E9}"/>
                  </a:ext>
                </a:extLst>
              </p:cNvPr>
              <p:cNvSpPr/>
              <p:nvPr/>
            </p:nvSpPr>
            <p:spPr>
              <a:xfrm>
                <a:off x="9359156" y="2660081"/>
                <a:ext cx="323851" cy="296175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1" h="296175">
                    <a:moveTo>
                      <a:pt x="0" y="296175"/>
                    </a:moveTo>
                    <a:cubicBezTo>
                      <a:pt x="48221" y="-70934"/>
                      <a:pt x="67471" y="137426"/>
                      <a:pt x="161927" y="219976"/>
                    </a:cubicBezTo>
                    <a:cubicBezTo>
                      <a:pt x="194470" y="-73711"/>
                      <a:pt x="285751" y="-76093"/>
                      <a:pt x="323851" y="229501"/>
                    </a:cubicBezTo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9D7B988-81CA-0F43-5DDD-9F45D6979502}"/>
                  </a:ext>
                </a:extLst>
              </p:cNvPr>
              <p:cNvSpPr/>
              <p:nvPr/>
            </p:nvSpPr>
            <p:spPr>
              <a:xfrm>
                <a:off x="9612491" y="4215974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AC3B2E-3AAF-0548-D2AE-87A24E67A3F6}"/>
                  </a:ext>
                </a:extLst>
              </p:cNvPr>
              <p:cNvSpPr/>
              <p:nvPr/>
            </p:nvSpPr>
            <p:spPr>
              <a:xfrm>
                <a:off x="9429352" y="4211026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8F13377-5281-3072-082F-950E0B2EEC81}"/>
                  </a:ext>
                </a:extLst>
              </p:cNvPr>
              <p:cNvGrpSpPr/>
              <p:nvPr/>
            </p:nvGrpSpPr>
            <p:grpSpPr>
              <a:xfrm rot="4794820">
                <a:off x="9797822" y="4863281"/>
                <a:ext cx="646138" cy="458625"/>
                <a:chOff x="5199267" y="3725719"/>
                <a:chExt cx="879334" cy="624146"/>
              </a:xfrm>
            </p:grpSpPr>
            <p:sp>
              <p:nvSpPr>
                <p:cNvPr id="32" name="Rectangle 5">
                  <a:extLst>
                    <a:ext uri="{FF2B5EF4-FFF2-40B4-BE49-F238E27FC236}">
                      <a16:creationId xmlns:a16="http://schemas.microsoft.com/office/drawing/2014/main" id="{A529BA48-4CEA-5792-9CD6-84F495BC5ADA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3265690-33AD-74DE-F46F-09C05F8C295C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77663FB-9863-A699-F054-9B453F25281B}"/>
                  </a:ext>
                </a:extLst>
              </p:cNvPr>
              <p:cNvGrpSpPr/>
              <p:nvPr/>
            </p:nvGrpSpPr>
            <p:grpSpPr>
              <a:xfrm rot="16805180" flipH="1">
                <a:off x="8757371" y="4880258"/>
                <a:ext cx="646138" cy="458625"/>
                <a:chOff x="5199267" y="3725719"/>
                <a:chExt cx="879334" cy="624146"/>
              </a:xfrm>
            </p:grpSpPr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7DC40791-FE18-7706-30CA-7DD5B73FA288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D4DBE417-A02C-12E3-116F-9BBAD3AE5785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46">
                <a:extLst>
                  <a:ext uri="{FF2B5EF4-FFF2-40B4-BE49-F238E27FC236}">
                    <a16:creationId xmlns:a16="http://schemas.microsoft.com/office/drawing/2014/main" id="{175BDEF6-F532-FA44-CB8E-41817BDB79F5}"/>
                  </a:ext>
                </a:extLst>
              </p:cNvPr>
              <p:cNvSpPr/>
              <p:nvPr/>
            </p:nvSpPr>
            <p:spPr>
              <a:xfrm rot="12270140">
                <a:off x="8933374" y="4785366"/>
                <a:ext cx="462117" cy="179617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D85DA20A-7BA6-88F6-E3FE-D8F7F6D2C251}"/>
                  </a:ext>
                </a:extLst>
              </p:cNvPr>
              <p:cNvSpPr/>
              <p:nvPr/>
            </p:nvSpPr>
            <p:spPr>
              <a:xfrm rot="20498937">
                <a:off x="9750355" y="4767941"/>
                <a:ext cx="497521" cy="219450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ttsMP3.com_VoiceText_2025-2-9_0-30-35">
            <a:hlinkClick r:id="" action="ppaction://media"/>
            <a:extLst>
              <a:ext uri="{FF2B5EF4-FFF2-40B4-BE49-F238E27FC236}">
                <a16:creationId xmlns:a16="http://schemas.microsoft.com/office/drawing/2014/main" id="{010F2ECB-40E7-CF37-FE41-7C42650A0A5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1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952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E8CB84-D5F1-13FE-AA42-A185E76C19D0}"/>
              </a:ext>
            </a:extLst>
          </p:cNvPr>
          <p:cNvGrpSpPr/>
          <p:nvPr/>
        </p:nvGrpSpPr>
        <p:grpSpPr>
          <a:xfrm>
            <a:off x="1319167" y="686318"/>
            <a:ext cx="7120740" cy="3675033"/>
            <a:chOff x="383145" y="482852"/>
            <a:chExt cx="11216037" cy="578862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0AE28E-8321-BC7D-3556-B2D4C53E389C}"/>
                </a:ext>
              </a:extLst>
            </p:cNvPr>
            <p:cNvGrpSpPr/>
            <p:nvPr/>
          </p:nvGrpSpPr>
          <p:grpSpPr>
            <a:xfrm>
              <a:off x="383145" y="1769705"/>
              <a:ext cx="11216037" cy="4501774"/>
              <a:chOff x="1689033" y="2398803"/>
              <a:chExt cx="8492428" cy="340860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729661-FAC8-535F-0D50-EDE164B6EF93}"/>
                  </a:ext>
                </a:extLst>
              </p:cNvPr>
              <p:cNvGrpSpPr/>
              <p:nvPr/>
            </p:nvGrpSpPr>
            <p:grpSpPr>
              <a:xfrm>
                <a:off x="1689033" y="2398803"/>
                <a:ext cx="8492428" cy="3408601"/>
                <a:chOff x="1689033" y="2398803"/>
                <a:chExt cx="8492428" cy="3408601"/>
              </a:xfrm>
            </p:grpSpPr>
            <p:sp>
              <p:nvSpPr>
                <p:cNvPr id="93" name="Oval 2">
                  <a:extLst>
                    <a:ext uri="{FF2B5EF4-FFF2-40B4-BE49-F238E27FC236}">
                      <a16:creationId xmlns:a16="http://schemas.microsoft.com/office/drawing/2014/main" id="{FCE8E4F5-7018-A805-0842-958A3777C087}"/>
                    </a:ext>
                  </a:extLst>
                </p:cNvPr>
                <p:cNvSpPr/>
                <p:nvPr/>
              </p:nvSpPr>
              <p:spPr>
                <a:xfrm>
                  <a:off x="2104571" y="2398803"/>
                  <a:ext cx="8076890" cy="3253126"/>
                </a:xfrm>
                <a:custGeom>
                  <a:avLst/>
                  <a:gdLst>
                    <a:gd name="connsiteX0" fmla="*/ 0 w 7277100"/>
                    <a:gd name="connsiteY0" fmla="*/ 1631950 h 3263900"/>
                    <a:gd name="connsiteX1" fmla="*/ 3638550 w 7277100"/>
                    <a:gd name="connsiteY1" fmla="*/ 0 h 3263900"/>
                    <a:gd name="connsiteX2" fmla="*/ 7277100 w 7277100"/>
                    <a:gd name="connsiteY2" fmla="*/ 1631950 h 3263900"/>
                    <a:gd name="connsiteX3" fmla="*/ 3638550 w 7277100"/>
                    <a:gd name="connsiteY3" fmla="*/ 3263900 h 3263900"/>
                    <a:gd name="connsiteX4" fmla="*/ 0 w 7277100"/>
                    <a:gd name="connsiteY4" fmla="*/ 1631950 h 3263900"/>
                    <a:gd name="connsiteX0" fmla="*/ 111800 w 7388900"/>
                    <a:gd name="connsiteY0" fmla="*/ 1719403 h 3351353"/>
                    <a:gd name="connsiteX1" fmla="*/ 1184950 w 7388900"/>
                    <a:gd name="connsiteY1" fmla="*/ 379553 h 3351353"/>
                    <a:gd name="connsiteX2" fmla="*/ 3750350 w 7388900"/>
                    <a:gd name="connsiteY2" fmla="*/ 87453 h 3351353"/>
                    <a:gd name="connsiteX3" fmla="*/ 7388900 w 7388900"/>
                    <a:gd name="connsiteY3" fmla="*/ 1719403 h 3351353"/>
                    <a:gd name="connsiteX4" fmla="*/ 3750350 w 7388900"/>
                    <a:gd name="connsiteY4" fmla="*/ 3351353 h 3351353"/>
                    <a:gd name="connsiteX5" fmla="*/ 111800 w 7388900"/>
                    <a:gd name="connsiteY5" fmla="*/ 1719403 h 3351353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36415 w 7859615"/>
                    <a:gd name="connsiteY0" fmla="*/ 1825690 h 3330921"/>
                    <a:gd name="connsiteX1" fmla="*/ 2112866 w 7859615"/>
                    <a:gd name="connsiteY1" fmla="*/ 1235140 h 3330921"/>
                    <a:gd name="connsiteX2" fmla="*/ 1325465 w 7859615"/>
                    <a:gd name="connsiteY2" fmla="*/ 917641 h 3330921"/>
                    <a:gd name="connsiteX3" fmla="*/ 1655665 w 7859615"/>
                    <a:gd name="connsiteY3" fmla="*/ 358840 h 3330921"/>
                    <a:gd name="connsiteX4" fmla="*/ 4221065 w 7859615"/>
                    <a:gd name="connsiteY4" fmla="*/ 66740 h 3330921"/>
                    <a:gd name="connsiteX5" fmla="*/ 7859615 w 7859615"/>
                    <a:gd name="connsiteY5" fmla="*/ 1698690 h 3330921"/>
                    <a:gd name="connsiteX6" fmla="*/ 4221065 w 7859615"/>
                    <a:gd name="connsiteY6" fmla="*/ 3330640 h 3330921"/>
                    <a:gd name="connsiteX7" fmla="*/ 36415 w 7859615"/>
                    <a:gd name="connsiteY7" fmla="*/ 1825690 h 3330921"/>
                    <a:gd name="connsiteX0" fmla="*/ 17932 w 7841132"/>
                    <a:gd name="connsiteY0" fmla="*/ 1825690 h 3330921"/>
                    <a:gd name="connsiteX1" fmla="*/ 2094383 w 7841132"/>
                    <a:gd name="connsiteY1" fmla="*/ 1235140 h 3330921"/>
                    <a:gd name="connsiteX2" fmla="*/ 1306982 w 7841132"/>
                    <a:gd name="connsiteY2" fmla="*/ 917641 h 3330921"/>
                    <a:gd name="connsiteX3" fmla="*/ 1637182 w 7841132"/>
                    <a:gd name="connsiteY3" fmla="*/ 358840 h 3330921"/>
                    <a:gd name="connsiteX4" fmla="*/ 4202582 w 7841132"/>
                    <a:gd name="connsiteY4" fmla="*/ 66740 h 3330921"/>
                    <a:gd name="connsiteX5" fmla="*/ 7841132 w 7841132"/>
                    <a:gd name="connsiteY5" fmla="*/ 1698690 h 3330921"/>
                    <a:gd name="connsiteX6" fmla="*/ 4202582 w 7841132"/>
                    <a:gd name="connsiteY6" fmla="*/ 3330640 h 3330921"/>
                    <a:gd name="connsiteX7" fmla="*/ 17932 w 7841132"/>
                    <a:gd name="connsiteY7" fmla="*/ 1825690 h 3330921"/>
                    <a:gd name="connsiteX0" fmla="*/ 28309 w 7851509"/>
                    <a:gd name="connsiteY0" fmla="*/ 1825690 h 3330921"/>
                    <a:gd name="connsiteX1" fmla="*/ 2104760 w 7851509"/>
                    <a:gd name="connsiteY1" fmla="*/ 1235140 h 3330921"/>
                    <a:gd name="connsiteX2" fmla="*/ 1317359 w 7851509"/>
                    <a:gd name="connsiteY2" fmla="*/ 917641 h 3330921"/>
                    <a:gd name="connsiteX3" fmla="*/ 1647559 w 7851509"/>
                    <a:gd name="connsiteY3" fmla="*/ 358840 h 3330921"/>
                    <a:gd name="connsiteX4" fmla="*/ 4212959 w 7851509"/>
                    <a:gd name="connsiteY4" fmla="*/ 66740 h 3330921"/>
                    <a:gd name="connsiteX5" fmla="*/ 7851509 w 7851509"/>
                    <a:gd name="connsiteY5" fmla="*/ 1698690 h 3330921"/>
                    <a:gd name="connsiteX6" fmla="*/ 4212959 w 7851509"/>
                    <a:gd name="connsiteY6" fmla="*/ 3330640 h 3330921"/>
                    <a:gd name="connsiteX7" fmla="*/ 28309 w 7851509"/>
                    <a:gd name="connsiteY7" fmla="*/ 1825690 h 3330921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79166 w 7875216"/>
                    <a:gd name="connsiteY2" fmla="*/ 8541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1643 w 7887543"/>
                    <a:gd name="connsiteY0" fmla="*/ 1914590 h 3331494"/>
                    <a:gd name="connsiteX1" fmla="*/ 2178894 w 7887543"/>
                    <a:gd name="connsiteY1" fmla="*/ 1285940 h 3331494"/>
                    <a:gd name="connsiteX2" fmla="*/ 1391493 w 7887543"/>
                    <a:gd name="connsiteY2" fmla="*/ 854141 h 3331494"/>
                    <a:gd name="connsiteX3" fmla="*/ 1683593 w 7887543"/>
                    <a:gd name="connsiteY3" fmla="*/ 358840 h 3331494"/>
                    <a:gd name="connsiteX4" fmla="*/ 4248993 w 7887543"/>
                    <a:gd name="connsiteY4" fmla="*/ 66740 h 3331494"/>
                    <a:gd name="connsiteX5" fmla="*/ 7887543 w 7887543"/>
                    <a:gd name="connsiteY5" fmla="*/ 1698690 h 3331494"/>
                    <a:gd name="connsiteX6" fmla="*/ 4248993 w 7887543"/>
                    <a:gd name="connsiteY6" fmla="*/ 3330640 h 3331494"/>
                    <a:gd name="connsiteX7" fmla="*/ 51643 w 7887543"/>
                    <a:gd name="connsiteY7" fmla="*/ 1914590 h 3331494"/>
                    <a:gd name="connsiteX0" fmla="*/ 10506 w 7846406"/>
                    <a:gd name="connsiteY0" fmla="*/ 1914590 h 3331802"/>
                    <a:gd name="connsiteX1" fmla="*/ 2137757 w 7846406"/>
                    <a:gd name="connsiteY1" fmla="*/ 1285940 h 3331802"/>
                    <a:gd name="connsiteX2" fmla="*/ 1350356 w 7846406"/>
                    <a:gd name="connsiteY2" fmla="*/ 854141 h 3331802"/>
                    <a:gd name="connsiteX3" fmla="*/ 1642456 w 7846406"/>
                    <a:gd name="connsiteY3" fmla="*/ 358840 h 3331802"/>
                    <a:gd name="connsiteX4" fmla="*/ 4207856 w 7846406"/>
                    <a:gd name="connsiteY4" fmla="*/ 66740 h 3331802"/>
                    <a:gd name="connsiteX5" fmla="*/ 7846406 w 7846406"/>
                    <a:gd name="connsiteY5" fmla="*/ 1698690 h 3331802"/>
                    <a:gd name="connsiteX6" fmla="*/ 4207856 w 7846406"/>
                    <a:gd name="connsiteY6" fmla="*/ 3330640 h 3331802"/>
                    <a:gd name="connsiteX7" fmla="*/ 10506 w 7846406"/>
                    <a:gd name="connsiteY7" fmla="*/ 1914590 h 3331802"/>
                    <a:gd name="connsiteX0" fmla="*/ 52166 w 7888066"/>
                    <a:gd name="connsiteY0" fmla="*/ 1914590 h 3103065"/>
                    <a:gd name="connsiteX1" fmla="*/ 2179417 w 7888066"/>
                    <a:gd name="connsiteY1" fmla="*/ 1285940 h 3103065"/>
                    <a:gd name="connsiteX2" fmla="*/ 1392016 w 7888066"/>
                    <a:gd name="connsiteY2" fmla="*/ 854141 h 3103065"/>
                    <a:gd name="connsiteX3" fmla="*/ 1684116 w 7888066"/>
                    <a:gd name="connsiteY3" fmla="*/ 358840 h 3103065"/>
                    <a:gd name="connsiteX4" fmla="*/ 4249516 w 7888066"/>
                    <a:gd name="connsiteY4" fmla="*/ 66740 h 3103065"/>
                    <a:gd name="connsiteX5" fmla="*/ 7888066 w 7888066"/>
                    <a:gd name="connsiteY5" fmla="*/ 1698690 h 3103065"/>
                    <a:gd name="connsiteX6" fmla="*/ 4262216 w 7888066"/>
                    <a:gd name="connsiteY6" fmla="*/ 3102040 h 3103065"/>
                    <a:gd name="connsiteX7" fmla="*/ 52166 w 7888066"/>
                    <a:gd name="connsiteY7" fmla="*/ 1914590 h 3103065"/>
                    <a:gd name="connsiteX0" fmla="*/ 52166 w 8103168"/>
                    <a:gd name="connsiteY0" fmla="*/ 1914590 h 3119146"/>
                    <a:gd name="connsiteX1" fmla="*/ 2179417 w 8103168"/>
                    <a:gd name="connsiteY1" fmla="*/ 1285940 h 3119146"/>
                    <a:gd name="connsiteX2" fmla="*/ 1392016 w 8103168"/>
                    <a:gd name="connsiteY2" fmla="*/ 854141 h 3119146"/>
                    <a:gd name="connsiteX3" fmla="*/ 1684116 w 8103168"/>
                    <a:gd name="connsiteY3" fmla="*/ 358840 h 3119146"/>
                    <a:gd name="connsiteX4" fmla="*/ 4249516 w 8103168"/>
                    <a:gd name="connsiteY4" fmla="*/ 66740 h 3119146"/>
                    <a:gd name="connsiteX5" fmla="*/ 7888066 w 8103168"/>
                    <a:gd name="connsiteY5" fmla="*/ 1698690 h 3119146"/>
                    <a:gd name="connsiteX6" fmla="*/ 4262216 w 8103168"/>
                    <a:gd name="connsiteY6" fmla="*/ 3102040 h 3119146"/>
                    <a:gd name="connsiteX7" fmla="*/ 52166 w 8103168"/>
                    <a:gd name="connsiteY7" fmla="*/ 1914590 h 3119146"/>
                    <a:gd name="connsiteX0" fmla="*/ 2889614 w 6515464"/>
                    <a:gd name="connsiteY0" fmla="*/ 3102040 h 3107637"/>
                    <a:gd name="connsiteX1" fmla="*/ 806815 w 6515464"/>
                    <a:gd name="connsiteY1" fmla="*/ 1285940 h 3107637"/>
                    <a:gd name="connsiteX2" fmla="*/ 19414 w 6515464"/>
                    <a:gd name="connsiteY2" fmla="*/ 854141 h 3107637"/>
                    <a:gd name="connsiteX3" fmla="*/ 311514 w 6515464"/>
                    <a:gd name="connsiteY3" fmla="*/ 358840 h 3107637"/>
                    <a:gd name="connsiteX4" fmla="*/ 2876914 w 6515464"/>
                    <a:gd name="connsiteY4" fmla="*/ 66740 h 3107637"/>
                    <a:gd name="connsiteX5" fmla="*/ 6515464 w 6515464"/>
                    <a:gd name="connsiteY5" fmla="*/ 1698690 h 3107637"/>
                    <a:gd name="connsiteX6" fmla="*/ 2889614 w 6515464"/>
                    <a:gd name="connsiteY6" fmla="*/ 3102040 h 3107637"/>
                    <a:gd name="connsiteX0" fmla="*/ 4272304 w 7898154"/>
                    <a:gd name="connsiteY0" fmla="*/ 3102040 h 3102571"/>
                    <a:gd name="connsiteX1" fmla="*/ 30505 w 7898154"/>
                    <a:gd name="connsiteY1" fmla="*/ 1857440 h 3102571"/>
                    <a:gd name="connsiteX2" fmla="*/ 2189505 w 7898154"/>
                    <a:gd name="connsiteY2" fmla="*/ 1285940 h 3102571"/>
                    <a:gd name="connsiteX3" fmla="*/ 1402104 w 7898154"/>
                    <a:gd name="connsiteY3" fmla="*/ 854141 h 3102571"/>
                    <a:gd name="connsiteX4" fmla="*/ 1694204 w 7898154"/>
                    <a:gd name="connsiteY4" fmla="*/ 358840 h 3102571"/>
                    <a:gd name="connsiteX5" fmla="*/ 4259604 w 7898154"/>
                    <a:gd name="connsiteY5" fmla="*/ 66740 h 3102571"/>
                    <a:gd name="connsiteX6" fmla="*/ 7898154 w 7898154"/>
                    <a:gd name="connsiteY6" fmla="*/ 1698690 h 3102571"/>
                    <a:gd name="connsiteX7" fmla="*/ 4272304 w 7898154"/>
                    <a:gd name="connsiteY7" fmla="*/ 3102040 h 3102571"/>
                    <a:gd name="connsiteX0" fmla="*/ 4241799 w 7867649"/>
                    <a:gd name="connsiteY0" fmla="*/ 3102040 h 3102571"/>
                    <a:gd name="connsiteX1" fmla="*/ 0 w 7867649"/>
                    <a:gd name="connsiteY1" fmla="*/ 1857440 h 3102571"/>
                    <a:gd name="connsiteX2" fmla="*/ 2159000 w 7867649"/>
                    <a:gd name="connsiteY2" fmla="*/ 1285940 h 3102571"/>
                    <a:gd name="connsiteX3" fmla="*/ 1371599 w 7867649"/>
                    <a:gd name="connsiteY3" fmla="*/ 854141 h 3102571"/>
                    <a:gd name="connsiteX4" fmla="*/ 1663699 w 7867649"/>
                    <a:gd name="connsiteY4" fmla="*/ 358840 h 3102571"/>
                    <a:gd name="connsiteX5" fmla="*/ 4229099 w 7867649"/>
                    <a:gd name="connsiteY5" fmla="*/ 66740 h 3102571"/>
                    <a:gd name="connsiteX6" fmla="*/ 7867649 w 7867649"/>
                    <a:gd name="connsiteY6" fmla="*/ 1698690 h 3102571"/>
                    <a:gd name="connsiteX7" fmla="*/ 4241799 w 7867649"/>
                    <a:gd name="connsiteY7" fmla="*/ 3102040 h 3102571"/>
                    <a:gd name="connsiteX0" fmla="*/ 4241799 w 7867649"/>
                    <a:gd name="connsiteY0" fmla="*/ 3102040 h 3250458"/>
                    <a:gd name="connsiteX1" fmla="*/ 0 w 7867649"/>
                    <a:gd name="connsiteY1" fmla="*/ 1857440 h 3250458"/>
                    <a:gd name="connsiteX2" fmla="*/ 2159000 w 7867649"/>
                    <a:gd name="connsiteY2" fmla="*/ 1285940 h 3250458"/>
                    <a:gd name="connsiteX3" fmla="*/ 1371599 w 7867649"/>
                    <a:gd name="connsiteY3" fmla="*/ 854141 h 3250458"/>
                    <a:gd name="connsiteX4" fmla="*/ 1663699 w 7867649"/>
                    <a:gd name="connsiteY4" fmla="*/ 358840 h 3250458"/>
                    <a:gd name="connsiteX5" fmla="*/ 4229099 w 7867649"/>
                    <a:gd name="connsiteY5" fmla="*/ 66740 h 3250458"/>
                    <a:gd name="connsiteX6" fmla="*/ 7867649 w 7867649"/>
                    <a:gd name="connsiteY6" fmla="*/ 1698690 h 3250458"/>
                    <a:gd name="connsiteX7" fmla="*/ 4241799 w 7867649"/>
                    <a:gd name="connsiteY7" fmla="*/ 3102040 h 3250458"/>
                    <a:gd name="connsiteX0" fmla="*/ 4241799 w 7897635"/>
                    <a:gd name="connsiteY0" fmla="*/ 3102040 h 3315959"/>
                    <a:gd name="connsiteX1" fmla="*/ 0 w 7897635"/>
                    <a:gd name="connsiteY1" fmla="*/ 1857440 h 3315959"/>
                    <a:gd name="connsiteX2" fmla="*/ 2159000 w 7897635"/>
                    <a:gd name="connsiteY2" fmla="*/ 1285940 h 3315959"/>
                    <a:gd name="connsiteX3" fmla="*/ 1371599 w 7897635"/>
                    <a:gd name="connsiteY3" fmla="*/ 854141 h 3315959"/>
                    <a:gd name="connsiteX4" fmla="*/ 1663699 w 7897635"/>
                    <a:gd name="connsiteY4" fmla="*/ 358840 h 3315959"/>
                    <a:gd name="connsiteX5" fmla="*/ 4229099 w 7897635"/>
                    <a:gd name="connsiteY5" fmla="*/ 66740 h 3315959"/>
                    <a:gd name="connsiteX6" fmla="*/ 7867649 w 7897635"/>
                    <a:gd name="connsiteY6" fmla="*/ 1698690 h 3315959"/>
                    <a:gd name="connsiteX7" fmla="*/ 5740400 w 7897635"/>
                    <a:gd name="connsiteY7" fmla="*/ 3178239 h 3315959"/>
                    <a:gd name="connsiteX8" fmla="*/ 4241799 w 7897635"/>
                    <a:gd name="connsiteY8" fmla="*/ 3102040 h 3315959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7010"/>
                    <a:gd name="connsiteY0" fmla="*/ 3102040 h 3311999"/>
                    <a:gd name="connsiteX1" fmla="*/ 0 w 7897010"/>
                    <a:gd name="connsiteY1" fmla="*/ 1857440 h 3311999"/>
                    <a:gd name="connsiteX2" fmla="*/ 2159000 w 7897010"/>
                    <a:gd name="connsiteY2" fmla="*/ 1285940 h 3311999"/>
                    <a:gd name="connsiteX3" fmla="*/ 1371599 w 7897010"/>
                    <a:gd name="connsiteY3" fmla="*/ 854141 h 3311999"/>
                    <a:gd name="connsiteX4" fmla="*/ 1663699 w 7897010"/>
                    <a:gd name="connsiteY4" fmla="*/ 358840 h 3311999"/>
                    <a:gd name="connsiteX5" fmla="*/ 4229099 w 7897010"/>
                    <a:gd name="connsiteY5" fmla="*/ 66740 h 3311999"/>
                    <a:gd name="connsiteX6" fmla="*/ 7867649 w 7897010"/>
                    <a:gd name="connsiteY6" fmla="*/ 1698690 h 3311999"/>
                    <a:gd name="connsiteX7" fmla="*/ 5829300 w 7897010"/>
                    <a:gd name="connsiteY7" fmla="*/ 3229039 h 3311999"/>
                    <a:gd name="connsiteX8" fmla="*/ 5613400 w 7897010"/>
                    <a:gd name="connsiteY8" fmla="*/ 3025839 h 3311999"/>
                    <a:gd name="connsiteX9" fmla="*/ 4241799 w 7897010"/>
                    <a:gd name="connsiteY9" fmla="*/ 3102040 h 3311999"/>
                    <a:gd name="connsiteX0" fmla="*/ 4241799 w 7897010"/>
                    <a:gd name="connsiteY0" fmla="*/ 3102040 h 3237556"/>
                    <a:gd name="connsiteX1" fmla="*/ 0 w 7897010"/>
                    <a:gd name="connsiteY1" fmla="*/ 1857440 h 3237556"/>
                    <a:gd name="connsiteX2" fmla="*/ 2159000 w 7897010"/>
                    <a:gd name="connsiteY2" fmla="*/ 1285940 h 3237556"/>
                    <a:gd name="connsiteX3" fmla="*/ 1371599 w 7897010"/>
                    <a:gd name="connsiteY3" fmla="*/ 854141 h 3237556"/>
                    <a:gd name="connsiteX4" fmla="*/ 1663699 w 7897010"/>
                    <a:gd name="connsiteY4" fmla="*/ 358840 h 3237556"/>
                    <a:gd name="connsiteX5" fmla="*/ 4229099 w 7897010"/>
                    <a:gd name="connsiteY5" fmla="*/ 66740 h 3237556"/>
                    <a:gd name="connsiteX6" fmla="*/ 7867649 w 7897010"/>
                    <a:gd name="connsiteY6" fmla="*/ 1698690 h 3237556"/>
                    <a:gd name="connsiteX7" fmla="*/ 5829300 w 7897010"/>
                    <a:gd name="connsiteY7" fmla="*/ 3229039 h 3237556"/>
                    <a:gd name="connsiteX8" fmla="*/ 5613400 w 7897010"/>
                    <a:gd name="connsiteY8" fmla="*/ 3025839 h 3237556"/>
                    <a:gd name="connsiteX9" fmla="*/ 4241799 w 7897010"/>
                    <a:gd name="connsiteY9" fmla="*/ 3102040 h 3237556"/>
                    <a:gd name="connsiteX0" fmla="*/ 4241799 w 7896306"/>
                    <a:gd name="connsiteY0" fmla="*/ 3102040 h 3241739"/>
                    <a:gd name="connsiteX1" fmla="*/ 0 w 7896306"/>
                    <a:gd name="connsiteY1" fmla="*/ 1857440 h 3241739"/>
                    <a:gd name="connsiteX2" fmla="*/ 2159000 w 7896306"/>
                    <a:gd name="connsiteY2" fmla="*/ 1285940 h 3241739"/>
                    <a:gd name="connsiteX3" fmla="*/ 1371599 w 7896306"/>
                    <a:gd name="connsiteY3" fmla="*/ 854141 h 3241739"/>
                    <a:gd name="connsiteX4" fmla="*/ 1663699 w 7896306"/>
                    <a:gd name="connsiteY4" fmla="*/ 358840 h 3241739"/>
                    <a:gd name="connsiteX5" fmla="*/ 4229099 w 7896306"/>
                    <a:gd name="connsiteY5" fmla="*/ 66740 h 3241739"/>
                    <a:gd name="connsiteX6" fmla="*/ 7867649 w 7896306"/>
                    <a:gd name="connsiteY6" fmla="*/ 1698690 h 3241739"/>
                    <a:gd name="connsiteX7" fmla="*/ 5778500 w 7896306"/>
                    <a:gd name="connsiteY7" fmla="*/ 3241739 h 3241739"/>
                    <a:gd name="connsiteX8" fmla="*/ 5613400 w 7896306"/>
                    <a:gd name="connsiteY8" fmla="*/ 3025839 h 3241739"/>
                    <a:gd name="connsiteX9" fmla="*/ 4241799 w 7896306"/>
                    <a:gd name="connsiteY9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09432"/>
                    <a:gd name="connsiteY0" fmla="*/ 3102040 h 3241739"/>
                    <a:gd name="connsiteX1" fmla="*/ 0 w 9009432"/>
                    <a:gd name="connsiteY1" fmla="*/ 1857440 h 3241739"/>
                    <a:gd name="connsiteX2" fmla="*/ 2159000 w 9009432"/>
                    <a:gd name="connsiteY2" fmla="*/ 1285940 h 3241739"/>
                    <a:gd name="connsiteX3" fmla="*/ 1371599 w 9009432"/>
                    <a:gd name="connsiteY3" fmla="*/ 854141 h 3241739"/>
                    <a:gd name="connsiteX4" fmla="*/ 1663699 w 9009432"/>
                    <a:gd name="connsiteY4" fmla="*/ 358840 h 3241739"/>
                    <a:gd name="connsiteX5" fmla="*/ 4229099 w 9009432"/>
                    <a:gd name="connsiteY5" fmla="*/ 66740 h 3241739"/>
                    <a:gd name="connsiteX6" fmla="*/ 7867649 w 9009432"/>
                    <a:gd name="connsiteY6" fmla="*/ 1698690 h 3241739"/>
                    <a:gd name="connsiteX7" fmla="*/ 9004300 w 9009432"/>
                    <a:gd name="connsiteY7" fmla="*/ 2327339 h 3241739"/>
                    <a:gd name="connsiteX8" fmla="*/ 5778500 w 9009432"/>
                    <a:gd name="connsiteY8" fmla="*/ 3241739 h 3241739"/>
                    <a:gd name="connsiteX9" fmla="*/ 5613400 w 9009432"/>
                    <a:gd name="connsiteY9" fmla="*/ 3025839 h 3241739"/>
                    <a:gd name="connsiteX10" fmla="*/ 4241799 w 9009432"/>
                    <a:gd name="connsiteY10" fmla="*/ 3102040 h 3241739"/>
                    <a:gd name="connsiteX0" fmla="*/ 4241799 w 9009432"/>
                    <a:gd name="connsiteY0" fmla="*/ 3089657 h 3229356"/>
                    <a:gd name="connsiteX1" fmla="*/ 0 w 9009432"/>
                    <a:gd name="connsiteY1" fmla="*/ 1845057 h 3229356"/>
                    <a:gd name="connsiteX2" fmla="*/ 2159000 w 9009432"/>
                    <a:gd name="connsiteY2" fmla="*/ 1273557 h 3229356"/>
                    <a:gd name="connsiteX3" fmla="*/ 1371599 w 9009432"/>
                    <a:gd name="connsiteY3" fmla="*/ 841758 h 3229356"/>
                    <a:gd name="connsiteX4" fmla="*/ 1663699 w 9009432"/>
                    <a:gd name="connsiteY4" fmla="*/ 346457 h 3229356"/>
                    <a:gd name="connsiteX5" fmla="*/ 4229099 w 9009432"/>
                    <a:gd name="connsiteY5" fmla="*/ 54357 h 3229356"/>
                    <a:gd name="connsiteX6" fmla="*/ 8020049 w 9009432"/>
                    <a:gd name="connsiteY6" fmla="*/ 1495807 h 3229356"/>
                    <a:gd name="connsiteX7" fmla="*/ 9004300 w 9009432"/>
                    <a:gd name="connsiteY7" fmla="*/ 2314956 h 3229356"/>
                    <a:gd name="connsiteX8" fmla="*/ 5778500 w 9009432"/>
                    <a:gd name="connsiteY8" fmla="*/ 3229356 h 3229356"/>
                    <a:gd name="connsiteX9" fmla="*/ 5613400 w 9009432"/>
                    <a:gd name="connsiteY9" fmla="*/ 3013456 h 3229356"/>
                    <a:gd name="connsiteX10" fmla="*/ 4241799 w 9009432"/>
                    <a:gd name="connsiteY10" fmla="*/ 3089657 h 3229356"/>
                    <a:gd name="connsiteX0" fmla="*/ 4241799 w 9009432"/>
                    <a:gd name="connsiteY0" fmla="*/ 3072625 h 3212324"/>
                    <a:gd name="connsiteX1" fmla="*/ 0 w 9009432"/>
                    <a:gd name="connsiteY1" fmla="*/ 1828025 h 3212324"/>
                    <a:gd name="connsiteX2" fmla="*/ 2159000 w 9009432"/>
                    <a:gd name="connsiteY2" fmla="*/ 1256525 h 3212324"/>
                    <a:gd name="connsiteX3" fmla="*/ 1371599 w 9009432"/>
                    <a:gd name="connsiteY3" fmla="*/ 824726 h 3212324"/>
                    <a:gd name="connsiteX4" fmla="*/ 1663699 w 9009432"/>
                    <a:gd name="connsiteY4" fmla="*/ 329425 h 3212324"/>
                    <a:gd name="connsiteX5" fmla="*/ 4229099 w 9009432"/>
                    <a:gd name="connsiteY5" fmla="*/ 37325 h 3212324"/>
                    <a:gd name="connsiteX6" fmla="*/ 7112000 w 9009432"/>
                    <a:gd name="connsiteY6" fmla="*/ 1205723 h 3212324"/>
                    <a:gd name="connsiteX7" fmla="*/ 8020049 w 9009432"/>
                    <a:gd name="connsiteY7" fmla="*/ 1478775 h 3212324"/>
                    <a:gd name="connsiteX8" fmla="*/ 9004300 w 9009432"/>
                    <a:gd name="connsiteY8" fmla="*/ 2297924 h 3212324"/>
                    <a:gd name="connsiteX9" fmla="*/ 5778500 w 9009432"/>
                    <a:gd name="connsiteY9" fmla="*/ 3212324 h 3212324"/>
                    <a:gd name="connsiteX10" fmla="*/ 5613400 w 9009432"/>
                    <a:gd name="connsiteY10" fmla="*/ 2996424 h 3212324"/>
                    <a:gd name="connsiteX11" fmla="*/ 4241799 w 9009432"/>
                    <a:gd name="connsiteY11" fmla="*/ 3072625 h 3212324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6360 h 3176059"/>
                    <a:gd name="connsiteX1" fmla="*/ 0 w 9009432"/>
                    <a:gd name="connsiteY1" fmla="*/ 1791760 h 3176059"/>
                    <a:gd name="connsiteX2" fmla="*/ 2159000 w 9009432"/>
                    <a:gd name="connsiteY2" fmla="*/ 1220260 h 3176059"/>
                    <a:gd name="connsiteX3" fmla="*/ 1663699 w 9009432"/>
                    <a:gd name="connsiteY3" fmla="*/ 293160 h 3176059"/>
                    <a:gd name="connsiteX4" fmla="*/ 4229099 w 9009432"/>
                    <a:gd name="connsiteY4" fmla="*/ 1060 h 3176059"/>
                    <a:gd name="connsiteX5" fmla="*/ 6731000 w 9009432"/>
                    <a:gd name="connsiteY5" fmla="*/ 369358 h 3176059"/>
                    <a:gd name="connsiteX6" fmla="*/ 7112000 w 9009432"/>
                    <a:gd name="connsiteY6" fmla="*/ 1169458 h 3176059"/>
                    <a:gd name="connsiteX7" fmla="*/ 8020049 w 9009432"/>
                    <a:gd name="connsiteY7" fmla="*/ 1442510 h 3176059"/>
                    <a:gd name="connsiteX8" fmla="*/ 9004300 w 9009432"/>
                    <a:gd name="connsiteY8" fmla="*/ 2261659 h 3176059"/>
                    <a:gd name="connsiteX9" fmla="*/ 5778500 w 9009432"/>
                    <a:gd name="connsiteY9" fmla="*/ 3176059 h 3176059"/>
                    <a:gd name="connsiteX10" fmla="*/ 5613400 w 9009432"/>
                    <a:gd name="connsiteY10" fmla="*/ 2960159 h 3176059"/>
                    <a:gd name="connsiteX11" fmla="*/ 4241799 w 9009432"/>
                    <a:gd name="connsiteY11" fmla="*/ 3036360 h 3176059"/>
                    <a:gd name="connsiteX0" fmla="*/ 4241799 w 9009432"/>
                    <a:gd name="connsiteY0" fmla="*/ 3036360 h 3176059"/>
                    <a:gd name="connsiteX1" fmla="*/ 0 w 9009432"/>
                    <a:gd name="connsiteY1" fmla="*/ 1791760 h 3176059"/>
                    <a:gd name="connsiteX2" fmla="*/ 2159000 w 9009432"/>
                    <a:gd name="connsiteY2" fmla="*/ 1220260 h 3176059"/>
                    <a:gd name="connsiteX3" fmla="*/ 1663699 w 9009432"/>
                    <a:gd name="connsiteY3" fmla="*/ 293160 h 3176059"/>
                    <a:gd name="connsiteX4" fmla="*/ 4229099 w 9009432"/>
                    <a:gd name="connsiteY4" fmla="*/ 1060 h 3176059"/>
                    <a:gd name="connsiteX5" fmla="*/ 6731000 w 9009432"/>
                    <a:gd name="connsiteY5" fmla="*/ 369358 h 3176059"/>
                    <a:gd name="connsiteX6" fmla="*/ 7112000 w 9009432"/>
                    <a:gd name="connsiteY6" fmla="*/ 1169458 h 3176059"/>
                    <a:gd name="connsiteX7" fmla="*/ 8020049 w 9009432"/>
                    <a:gd name="connsiteY7" fmla="*/ 1442510 h 3176059"/>
                    <a:gd name="connsiteX8" fmla="*/ 9004300 w 9009432"/>
                    <a:gd name="connsiteY8" fmla="*/ 2261659 h 3176059"/>
                    <a:gd name="connsiteX9" fmla="*/ 5778500 w 9009432"/>
                    <a:gd name="connsiteY9" fmla="*/ 3176059 h 3176059"/>
                    <a:gd name="connsiteX10" fmla="*/ 5613400 w 9009432"/>
                    <a:gd name="connsiteY10" fmla="*/ 2960159 h 3176059"/>
                    <a:gd name="connsiteX11" fmla="*/ 4241799 w 9009432"/>
                    <a:gd name="connsiteY11" fmla="*/ 3036360 h 317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009432" h="3176059">
                      <a:moveTo>
                        <a:pt x="4241799" y="3036360"/>
                      </a:moveTo>
                      <a:cubicBezTo>
                        <a:pt x="3280832" y="3032127"/>
                        <a:pt x="334433" y="3783543"/>
                        <a:pt x="0" y="1791760"/>
                      </a:cubicBezTo>
                      <a:cubicBezTo>
                        <a:pt x="173567" y="993777"/>
                        <a:pt x="2387600" y="1406526"/>
                        <a:pt x="2159000" y="1220260"/>
                      </a:cubicBezTo>
                      <a:cubicBezTo>
                        <a:pt x="2436283" y="970493"/>
                        <a:pt x="800601" y="1204882"/>
                        <a:pt x="1663699" y="293160"/>
                      </a:cubicBezTo>
                      <a:cubicBezTo>
                        <a:pt x="2008715" y="89960"/>
                        <a:pt x="3384549" y="-11640"/>
                        <a:pt x="4229099" y="1060"/>
                      </a:cubicBezTo>
                      <a:cubicBezTo>
                        <a:pt x="5073649" y="13760"/>
                        <a:pt x="6250517" y="174625"/>
                        <a:pt x="6731000" y="369358"/>
                      </a:cubicBezTo>
                      <a:cubicBezTo>
                        <a:pt x="7211483" y="564091"/>
                        <a:pt x="7231592" y="787399"/>
                        <a:pt x="7112000" y="1169458"/>
                      </a:cubicBezTo>
                      <a:cubicBezTo>
                        <a:pt x="7449608" y="1297517"/>
                        <a:pt x="7725832" y="1235077"/>
                        <a:pt x="8020049" y="1442510"/>
                      </a:cubicBezTo>
                      <a:cubicBezTo>
                        <a:pt x="8314266" y="1649944"/>
                        <a:pt x="8844491" y="1432984"/>
                        <a:pt x="9004300" y="2261659"/>
                      </a:cubicBezTo>
                      <a:cubicBezTo>
                        <a:pt x="9151409" y="3268134"/>
                        <a:pt x="6089650" y="3055409"/>
                        <a:pt x="5778500" y="3176059"/>
                      </a:cubicBezTo>
                      <a:cubicBezTo>
                        <a:pt x="5563659" y="3111501"/>
                        <a:pt x="5863167" y="2972859"/>
                        <a:pt x="5613400" y="2960159"/>
                      </a:cubicBezTo>
                      <a:cubicBezTo>
                        <a:pt x="5274733" y="2922059"/>
                        <a:pt x="5202766" y="3040593"/>
                        <a:pt x="4241799" y="3036360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2">
                  <a:extLst>
                    <a:ext uri="{FF2B5EF4-FFF2-40B4-BE49-F238E27FC236}">
                      <a16:creationId xmlns:a16="http://schemas.microsoft.com/office/drawing/2014/main" id="{D0747D5E-E59F-1D4C-B7A8-7A46D41E3103}"/>
                    </a:ext>
                  </a:extLst>
                </p:cNvPr>
                <p:cNvSpPr/>
                <p:nvPr/>
              </p:nvSpPr>
              <p:spPr>
                <a:xfrm>
                  <a:off x="2206052" y="2479883"/>
                  <a:ext cx="7881746" cy="3168289"/>
                </a:xfrm>
                <a:custGeom>
                  <a:avLst/>
                  <a:gdLst>
                    <a:gd name="connsiteX0" fmla="*/ 0 w 7277100"/>
                    <a:gd name="connsiteY0" fmla="*/ 1631950 h 3263900"/>
                    <a:gd name="connsiteX1" fmla="*/ 3638550 w 7277100"/>
                    <a:gd name="connsiteY1" fmla="*/ 0 h 3263900"/>
                    <a:gd name="connsiteX2" fmla="*/ 7277100 w 7277100"/>
                    <a:gd name="connsiteY2" fmla="*/ 1631950 h 3263900"/>
                    <a:gd name="connsiteX3" fmla="*/ 3638550 w 7277100"/>
                    <a:gd name="connsiteY3" fmla="*/ 3263900 h 3263900"/>
                    <a:gd name="connsiteX4" fmla="*/ 0 w 7277100"/>
                    <a:gd name="connsiteY4" fmla="*/ 1631950 h 3263900"/>
                    <a:gd name="connsiteX0" fmla="*/ 111800 w 7388900"/>
                    <a:gd name="connsiteY0" fmla="*/ 1719403 h 3351353"/>
                    <a:gd name="connsiteX1" fmla="*/ 1184950 w 7388900"/>
                    <a:gd name="connsiteY1" fmla="*/ 379553 h 3351353"/>
                    <a:gd name="connsiteX2" fmla="*/ 3750350 w 7388900"/>
                    <a:gd name="connsiteY2" fmla="*/ 87453 h 3351353"/>
                    <a:gd name="connsiteX3" fmla="*/ 7388900 w 7388900"/>
                    <a:gd name="connsiteY3" fmla="*/ 1719403 h 3351353"/>
                    <a:gd name="connsiteX4" fmla="*/ 3750350 w 7388900"/>
                    <a:gd name="connsiteY4" fmla="*/ 3351353 h 3351353"/>
                    <a:gd name="connsiteX5" fmla="*/ 111800 w 7388900"/>
                    <a:gd name="connsiteY5" fmla="*/ 1719403 h 3351353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36415 w 7859615"/>
                    <a:gd name="connsiteY0" fmla="*/ 1825690 h 3330921"/>
                    <a:gd name="connsiteX1" fmla="*/ 2112866 w 7859615"/>
                    <a:gd name="connsiteY1" fmla="*/ 1235140 h 3330921"/>
                    <a:gd name="connsiteX2" fmla="*/ 1325465 w 7859615"/>
                    <a:gd name="connsiteY2" fmla="*/ 917641 h 3330921"/>
                    <a:gd name="connsiteX3" fmla="*/ 1655665 w 7859615"/>
                    <a:gd name="connsiteY3" fmla="*/ 358840 h 3330921"/>
                    <a:gd name="connsiteX4" fmla="*/ 4221065 w 7859615"/>
                    <a:gd name="connsiteY4" fmla="*/ 66740 h 3330921"/>
                    <a:gd name="connsiteX5" fmla="*/ 7859615 w 7859615"/>
                    <a:gd name="connsiteY5" fmla="*/ 1698690 h 3330921"/>
                    <a:gd name="connsiteX6" fmla="*/ 4221065 w 7859615"/>
                    <a:gd name="connsiteY6" fmla="*/ 3330640 h 3330921"/>
                    <a:gd name="connsiteX7" fmla="*/ 36415 w 7859615"/>
                    <a:gd name="connsiteY7" fmla="*/ 1825690 h 3330921"/>
                    <a:gd name="connsiteX0" fmla="*/ 17932 w 7841132"/>
                    <a:gd name="connsiteY0" fmla="*/ 1825690 h 3330921"/>
                    <a:gd name="connsiteX1" fmla="*/ 2094383 w 7841132"/>
                    <a:gd name="connsiteY1" fmla="*/ 1235140 h 3330921"/>
                    <a:gd name="connsiteX2" fmla="*/ 1306982 w 7841132"/>
                    <a:gd name="connsiteY2" fmla="*/ 917641 h 3330921"/>
                    <a:gd name="connsiteX3" fmla="*/ 1637182 w 7841132"/>
                    <a:gd name="connsiteY3" fmla="*/ 358840 h 3330921"/>
                    <a:gd name="connsiteX4" fmla="*/ 4202582 w 7841132"/>
                    <a:gd name="connsiteY4" fmla="*/ 66740 h 3330921"/>
                    <a:gd name="connsiteX5" fmla="*/ 7841132 w 7841132"/>
                    <a:gd name="connsiteY5" fmla="*/ 1698690 h 3330921"/>
                    <a:gd name="connsiteX6" fmla="*/ 4202582 w 7841132"/>
                    <a:gd name="connsiteY6" fmla="*/ 3330640 h 3330921"/>
                    <a:gd name="connsiteX7" fmla="*/ 17932 w 7841132"/>
                    <a:gd name="connsiteY7" fmla="*/ 1825690 h 3330921"/>
                    <a:gd name="connsiteX0" fmla="*/ 28309 w 7851509"/>
                    <a:gd name="connsiteY0" fmla="*/ 1825690 h 3330921"/>
                    <a:gd name="connsiteX1" fmla="*/ 2104760 w 7851509"/>
                    <a:gd name="connsiteY1" fmla="*/ 1235140 h 3330921"/>
                    <a:gd name="connsiteX2" fmla="*/ 1317359 w 7851509"/>
                    <a:gd name="connsiteY2" fmla="*/ 917641 h 3330921"/>
                    <a:gd name="connsiteX3" fmla="*/ 1647559 w 7851509"/>
                    <a:gd name="connsiteY3" fmla="*/ 358840 h 3330921"/>
                    <a:gd name="connsiteX4" fmla="*/ 4212959 w 7851509"/>
                    <a:gd name="connsiteY4" fmla="*/ 66740 h 3330921"/>
                    <a:gd name="connsiteX5" fmla="*/ 7851509 w 7851509"/>
                    <a:gd name="connsiteY5" fmla="*/ 1698690 h 3330921"/>
                    <a:gd name="connsiteX6" fmla="*/ 4212959 w 7851509"/>
                    <a:gd name="connsiteY6" fmla="*/ 3330640 h 3330921"/>
                    <a:gd name="connsiteX7" fmla="*/ 28309 w 7851509"/>
                    <a:gd name="connsiteY7" fmla="*/ 1825690 h 3330921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79166 w 7875216"/>
                    <a:gd name="connsiteY2" fmla="*/ 8541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1643 w 7887543"/>
                    <a:gd name="connsiteY0" fmla="*/ 1914590 h 3331494"/>
                    <a:gd name="connsiteX1" fmla="*/ 2178894 w 7887543"/>
                    <a:gd name="connsiteY1" fmla="*/ 1285940 h 3331494"/>
                    <a:gd name="connsiteX2" fmla="*/ 1391493 w 7887543"/>
                    <a:gd name="connsiteY2" fmla="*/ 854141 h 3331494"/>
                    <a:gd name="connsiteX3" fmla="*/ 1683593 w 7887543"/>
                    <a:gd name="connsiteY3" fmla="*/ 358840 h 3331494"/>
                    <a:gd name="connsiteX4" fmla="*/ 4248993 w 7887543"/>
                    <a:gd name="connsiteY4" fmla="*/ 66740 h 3331494"/>
                    <a:gd name="connsiteX5" fmla="*/ 7887543 w 7887543"/>
                    <a:gd name="connsiteY5" fmla="*/ 1698690 h 3331494"/>
                    <a:gd name="connsiteX6" fmla="*/ 4248993 w 7887543"/>
                    <a:gd name="connsiteY6" fmla="*/ 3330640 h 3331494"/>
                    <a:gd name="connsiteX7" fmla="*/ 51643 w 7887543"/>
                    <a:gd name="connsiteY7" fmla="*/ 1914590 h 3331494"/>
                    <a:gd name="connsiteX0" fmla="*/ 10506 w 7846406"/>
                    <a:gd name="connsiteY0" fmla="*/ 1914590 h 3331802"/>
                    <a:gd name="connsiteX1" fmla="*/ 2137757 w 7846406"/>
                    <a:gd name="connsiteY1" fmla="*/ 1285940 h 3331802"/>
                    <a:gd name="connsiteX2" fmla="*/ 1350356 w 7846406"/>
                    <a:gd name="connsiteY2" fmla="*/ 854141 h 3331802"/>
                    <a:gd name="connsiteX3" fmla="*/ 1642456 w 7846406"/>
                    <a:gd name="connsiteY3" fmla="*/ 358840 h 3331802"/>
                    <a:gd name="connsiteX4" fmla="*/ 4207856 w 7846406"/>
                    <a:gd name="connsiteY4" fmla="*/ 66740 h 3331802"/>
                    <a:gd name="connsiteX5" fmla="*/ 7846406 w 7846406"/>
                    <a:gd name="connsiteY5" fmla="*/ 1698690 h 3331802"/>
                    <a:gd name="connsiteX6" fmla="*/ 4207856 w 7846406"/>
                    <a:gd name="connsiteY6" fmla="*/ 3330640 h 3331802"/>
                    <a:gd name="connsiteX7" fmla="*/ 10506 w 7846406"/>
                    <a:gd name="connsiteY7" fmla="*/ 1914590 h 3331802"/>
                    <a:gd name="connsiteX0" fmla="*/ 52166 w 7888066"/>
                    <a:gd name="connsiteY0" fmla="*/ 1914590 h 3103065"/>
                    <a:gd name="connsiteX1" fmla="*/ 2179417 w 7888066"/>
                    <a:gd name="connsiteY1" fmla="*/ 1285940 h 3103065"/>
                    <a:gd name="connsiteX2" fmla="*/ 1392016 w 7888066"/>
                    <a:gd name="connsiteY2" fmla="*/ 854141 h 3103065"/>
                    <a:gd name="connsiteX3" fmla="*/ 1684116 w 7888066"/>
                    <a:gd name="connsiteY3" fmla="*/ 358840 h 3103065"/>
                    <a:gd name="connsiteX4" fmla="*/ 4249516 w 7888066"/>
                    <a:gd name="connsiteY4" fmla="*/ 66740 h 3103065"/>
                    <a:gd name="connsiteX5" fmla="*/ 7888066 w 7888066"/>
                    <a:gd name="connsiteY5" fmla="*/ 1698690 h 3103065"/>
                    <a:gd name="connsiteX6" fmla="*/ 4262216 w 7888066"/>
                    <a:gd name="connsiteY6" fmla="*/ 3102040 h 3103065"/>
                    <a:gd name="connsiteX7" fmla="*/ 52166 w 7888066"/>
                    <a:gd name="connsiteY7" fmla="*/ 1914590 h 3103065"/>
                    <a:gd name="connsiteX0" fmla="*/ 52166 w 8103168"/>
                    <a:gd name="connsiteY0" fmla="*/ 1914590 h 3119146"/>
                    <a:gd name="connsiteX1" fmla="*/ 2179417 w 8103168"/>
                    <a:gd name="connsiteY1" fmla="*/ 1285940 h 3119146"/>
                    <a:gd name="connsiteX2" fmla="*/ 1392016 w 8103168"/>
                    <a:gd name="connsiteY2" fmla="*/ 854141 h 3119146"/>
                    <a:gd name="connsiteX3" fmla="*/ 1684116 w 8103168"/>
                    <a:gd name="connsiteY3" fmla="*/ 358840 h 3119146"/>
                    <a:gd name="connsiteX4" fmla="*/ 4249516 w 8103168"/>
                    <a:gd name="connsiteY4" fmla="*/ 66740 h 3119146"/>
                    <a:gd name="connsiteX5" fmla="*/ 7888066 w 8103168"/>
                    <a:gd name="connsiteY5" fmla="*/ 1698690 h 3119146"/>
                    <a:gd name="connsiteX6" fmla="*/ 4262216 w 8103168"/>
                    <a:gd name="connsiteY6" fmla="*/ 3102040 h 3119146"/>
                    <a:gd name="connsiteX7" fmla="*/ 52166 w 8103168"/>
                    <a:gd name="connsiteY7" fmla="*/ 1914590 h 3119146"/>
                    <a:gd name="connsiteX0" fmla="*/ 2889614 w 6515464"/>
                    <a:gd name="connsiteY0" fmla="*/ 3102040 h 3107637"/>
                    <a:gd name="connsiteX1" fmla="*/ 806815 w 6515464"/>
                    <a:gd name="connsiteY1" fmla="*/ 1285940 h 3107637"/>
                    <a:gd name="connsiteX2" fmla="*/ 19414 w 6515464"/>
                    <a:gd name="connsiteY2" fmla="*/ 854141 h 3107637"/>
                    <a:gd name="connsiteX3" fmla="*/ 311514 w 6515464"/>
                    <a:gd name="connsiteY3" fmla="*/ 358840 h 3107637"/>
                    <a:gd name="connsiteX4" fmla="*/ 2876914 w 6515464"/>
                    <a:gd name="connsiteY4" fmla="*/ 66740 h 3107637"/>
                    <a:gd name="connsiteX5" fmla="*/ 6515464 w 6515464"/>
                    <a:gd name="connsiteY5" fmla="*/ 1698690 h 3107637"/>
                    <a:gd name="connsiteX6" fmla="*/ 2889614 w 6515464"/>
                    <a:gd name="connsiteY6" fmla="*/ 3102040 h 3107637"/>
                    <a:gd name="connsiteX0" fmla="*/ 4272304 w 7898154"/>
                    <a:gd name="connsiteY0" fmla="*/ 3102040 h 3102571"/>
                    <a:gd name="connsiteX1" fmla="*/ 30505 w 7898154"/>
                    <a:gd name="connsiteY1" fmla="*/ 1857440 h 3102571"/>
                    <a:gd name="connsiteX2" fmla="*/ 2189505 w 7898154"/>
                    <a:gd name="connsiteY2" fmla="*/ 1285940 h 3102571"/>
                    <a:gd name="connsiteX3" fmla="*/ 1402104 w 7898154"/>
                    <a:gd name="connsiteY3" fmla="*/ 854141 h 3102571"/>
                    <a:gd name="connsiteX4" fmla="*/ 1694204 w 7898154"/>
                    <a:gd name="connsiteY4" fmla="*/ 358840 h 3102571"/>
                    <a:gd name="connsiteX5" fmla="*/ 4259604 w 7898154"/>
                    <a:gd name="connsiteY5" fmla="*/ 66740 h 3102571"/>
                    <a:gd name="connsiteX6" fmla="*/ 7898154 w 7898154"/>
                    <a:gd name="connsiteY6" fmla="*/ 1698690 h 3102571"/>
                    <a:gd name="connsiteX7" fmla="*/ 4272304 w 7898154"/>
                    <a:gd name="connsiteY7" fmla="*/ 3102040 h 3102571"/>
                    <a:gd name="connsiteX0" fmla="*/ 4241799 w 7867649"/>
                    <a:gd name="connsiteY0" fmla="*/ 3102040 h 3102571"/>
                    <a:gd name="connsiteX1" fmla="*/ 0 w 7867649"/>
                    <a:gd name="connsiteY1" fmla="*/ 1857440 h 3102571"/>
                    <a:gd name="connsiteX2" fmla="*/ 2159000 w 7867649"/>
                    <a:gd name="connsiteY2" fmla="*/ 1285940 h 3102571"/>
                    <a:gd name="connsiteX3" fmla="*/ 1371599 w 7867649"/>
                    <a:gd name="connsiteY3" fmla="*/ 854141 h 3102571"/>
                    <a:gd name="connsiteX4" fmla="*/ 1663699 w 7867649"/>
                    <a:gd name="connsiteY4" fmla="*/ 358840 h 3102571"/>
                    <a:gd name="connsiteX5" fmla="*/ 4229099 w 7867649"/>
                    <a:gd name="connsiteY5" fmla="*/ 66740 h 3102571"/>
                    <a:gd name="connsiteX6" fmla="*/ 7867649 w 7867649"/>
                    <a:gd name="connsiteY6" fmla="*/ 1698690 h 3102571"/>
                    <a:gd name="connsiteX7" fmla="*/ 4241799 w 7867649"/>
                    <a:gd name="connsiteY7" fmla="*/ 3102040 h 3102571"/>
                    <a:gd name="connsiteX0" fmla="*/ 4241799 w 7867649"/>
                    <a:gd name="connsiteY0" fmla="*/ 3102040 h 3250458"/>
                    <a:gd name="connsiteX1" fmla="*/ 0 w 7867649"/>
                    <a:gd name="connsiteY1" fmla="*/ 1857440 h 3250458"/>
                    <a:gd name="connsiteX2" fmla="*/ 2159000 w 7867649"/>
                    <a:gd name="connsiteY2" fmla="*/ 1285940 h 3250458"/>
                    <a:gd name="connsiteX3" fmla="*/ 1371599 w 7867649"/>
                    <a:gd name="connsiteY3" fmla="*/ 854141 h 3250458"/>
                    <a:gd name="connsiteX4" fmla="*/ 1663699 w 7867649"/>
                    <a:gd name="connsiteY4" fmla="*/ 358840 h 3250458"/>
                    <a:gd name="connsiteX5" fmla="*/ 4229099 w 7867649"/>
                    <a:gd name="connsiteY5" fmla="*/ 66740 h 3250458"/>
                    <a:gd name="connsiteX6" fmla="*/ 7867649 w 7867649"/>
                    <a:gd name="connsiteY6" fmla="*/ 1698690 h 3250458"/>
                    <a:gd name="connsiteX7" fmla="*/ 4241799 w 7867649"/>
                    <a:gd name="connsiteY7" fmla="*/ 3102040 h 3250458"/>
                    <a:gd name="connsiteX0" fmla="*/ 4241799 w 7897635"/>
                    <a:gd name="connsiteY0" fmla="*/ 3102040 h 3315959"/>
                    <a:gd name="connsiteX1" fmla="*/ 0 w 7897635"/>
                    <a:gd name="connsiteY1" fmla="*/ 1857440 h 3315959"/>
                    <a:gd name="connsiteX2" fmla="*/ 2159000 w 7897635"/>
                    <a:gd name="connsiteY2" fmla="*/ 1285940 h 3315959"/>
                    <a:gd name="connsiteX3" fmla="*/ 1371599 w 7897635"/>
                    <a:gd name="connsiteY3" fmla="*/ 854141 h 3315959"/>
                    <a:gd name="connsiteX4" fmla="*/ 1663699 w 7897635"/>
                    <a:gd name="connsiteY4" fmla="*/ 358840 h 3315959"/>
                    <a:gd name="connsiteX5" fmla="*/ 4229099 w 7897635"/>
                    <a:gd name="connsiteY5" fmla="*/ 66740 h 3315959"/>
                    <a:gd name="connsiteX6" fmla="*/ 7867649 w 7897635"/>
                    <a:gd name="connsiteY6" fmla="*/ 1698690 h 3315959"/>
                    <a:gd name="connsiteX7" fmla="*/ 5740400 w 7897635"/>
                    <a:gd name="connsiteY7" fmla="*/ 3178239 h 3315959"/>
                    <a:gd name="connsiteX8" fmla="*/ 4241799 w 7897635"/>
                    <a:gd name="connsiteY8" fmla="*/ 3102040 h 3315959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7010"/>
                    <a:gd name="connsiteY0" fmla="*/ 3102040 h 3311999"/>
                    <a:gd name="connsiteX1" fmla="*/ 0 w 7897010"/>
                    <a:gd name="connsiteY1" fmla="*/ 1857440 h 3311999"/>
                    <a:gd name="connsiteX2" fmla="*/ 2159000 w 7897010"/>
                    <a:gd name="connsiteY2" fmla="*/ 1285940 h 3311999"/>
                    <a:gd name="connsiteX3" fmla="*/ 1371599 w 7897010"/>
                    <a:gd name="connsiteY3" fmla="*/ 854141 h 3311999"/>
                    <a:gd name="connsiteX4" fmla="*/ 1663699 w 7897010"/>
                    <a:gd name="connsiteY4" fmla="*/ 358840 h 3311999"/>
                    <a:gd name="connsiteX5" fmla="*/ 4229099 w 7897010"/>
                    <a:gd name="connsiteY5" fmla="*/ 66740 h 3311999"/>
                    <a:gd name="connsiteX6" fmla="*/ 7867649 w 7897010"/>
                    <a:gd name="connsiteY6" fmla="*/ 1698690 h 3311999"/>
                    <a:gd name="connsiteX7" fmla="*/ 5829300 w 7897010"/>
                    <a:gd name="connsiteY7" fmla="*/ 3229039 h 3311999"/>
                    <a:gd name="connsiteX8" fmla="*/ 5613400 w 7897010"/>
                    <a:gd name="connsiteY8" fmla="*/ 3025839 h 3311999"/>
                    <a:gd name="connsiteX9" fmla="*/ 4241799 w 7897010"/>
                    <a:gd name="connsiteY9" fmla="*/ 3102040 h 3311999"/>
                    <a:gd name="connsiteX0" fmla="*/ 4241799 w 7897010"/>
                    <a:gd name="connsiteY0" fmla="*/ 3102040 h 3237556"/>
                    <a:gd name="connsiteX1" fmla="*/ 0 w 7897010"/>
                    <a:gd name="connsiteY1" fmla="*/ 1857440 h 3237556"/>
                    <a:gd name="connsiteX2" fmla="*/ 2159000 w 7897010"/>
                    <a:gd name="connsiteY2" fmla="*/ 1285940 h 3237556"/>
                    <a:gd name="connsiteX3" fmla="*/ 1371599 w 7897010"/>
                    <a:gd name="connsiteY3" fmla="*/ 854141 h 3237556"/>
                    <a:gd name="connsiteX4" fmla="*/ 1663699 w 7897010"/>
                    <a:gd name="connsiteY4" fmla="*/ 358840 h 3237556"/>
                    <a:gd name="connsiteX5" fmla="*/ 4229099 w 7897010"/>
                    <a:gd name="connsiteY5" fmla="*/ 66740 h 3237556"/>
                    <a:gd name="connsiteX6" fmla="*/ 7867649 w 7897010"/>
                    <a:gd name="connsiteY6" fmla="*/ 1698690 h 3237556"/>
                    <a:gd name="connsiteX7" fmla="*/ 5829300 w 7897010"/>
                    <a:gd name="connsiteY7" fmla="*/ 3229039 h 3237556"/>
                    <a:gd name="connsiteX8" fmla="*/ 5613400 w 7897010"/>
                    <a:gd name="connsiteY8" fmla="*/ 3025839 h 3237556"/>
                    <a:gd name="connsiteX9" fmla="*/ 4241799 w 7897010"/>
                    <a:gd name="connsiteY9" fmla="*/ 3102040 h 3237556"/>
                    <a:gd name="connsiteX0" fmla="*/ 4241799 w 7896306"/>
                    <a:gd name="connsiteY0" fmla="*/ 3102040 h 3241739"/>
                    <a:gd name="connsiteX1" fmla="*/ 0 w 7896306"/>
                    <a:gd name="connsiteY1" fmla="*/ 1857440 h 3241739"/>
                    <a:gd name="connsiteX2" fmla="*/ 2159000 w 7896306"/>
                    <a:gd name="connsiteY2" fmla="*/ 1285940 h 3241739"/>
                    <a:gd name="connsiteX3" fmla="*/ 1371599 w 7896306"/>
                    <a:gd name="connsiteY3" fmla="*/ 854141 h 3241739"/>
                    <a:gd name="connsiteX4" fmla="*/ 1663699 w 7896306"/>
                    <a:gd name="connsiteY4" fmla="*/ 358840 h 3241739"/>
                    <a:gd name="connsiteX5" fmla="*/ 4229099 w 7896306"/>
                    <a:gd name="connsiteY5" fmla="*/ 66740 h 3241739"/>
                    <a:gd name="connsiteX6" fmla="*/ 7867649 w 7896306"/>
                    <a:gd name="connsiteY6" fmla="*/ 1698690 h 3241739"/>
                    <a:gd name="connsiteX7" fmla="*/ 5778500 w 7896306"/>
                    <a:gd name="connsiteY7" fmla="*/ 3241739 h 3241739"/>
                    <a:gd name="connsiteX8" fmla="*/ 5613400 w 7896306"/>
                    <a:gd name="connsiteY8" fmla="*/ 3025839 h 3241739"/>
                    <a:gd name="connsiteX9" fmla="*/ 4241799 w 7896306"/>
                    <a:gd name="connsiteY9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09432"/>
                    <a:gd name="connsiteY0" fmla="*/ 3102040 h 3241739"/>
                    <a:gd name="connsiteX1" fmla="*/ 0 w 9009432"/>
                    <a:gd name="connsiteY1" fmla="*/ 1857440 h 3241739"/>
                    <a:gd name="connsiteX2" fmla="*/ 2159000 w 9009432"/>
                    <a:gd name="connsiteY2" fmla="*/ 1285940 h 3241739"/>
                    <a:gd name="connsiteX3" fmla="*/ 1371599 w 9009432"/>
                    <a:gd name="connsiteY3" fmla="*/ 854141 h 3241739"/>
                    <a:gd name="connsiteX4" fmla="*/ 1663699 w 9009432"/>
                    <a:gd name="connsiteY4" fmla="*/ 358840 h 3241739"/>
                    <a:gd name="connsiteX5" fmla="*/ 4229099 w 9009432"/>
                    <a:gd name="connsiteY5" fmla="*/ 66740 h 3241739"/>
                    <a:gd name="connsiteX6" fmla="*/ 7867649 w 9009432"/>
                    <a:gd name="connsiteY6" fmla="*/ 1698690 h 3241739"/>
                    <a:gd name="connsiteX7" fmla="*/ 9004300 w 9009432"/>
                    <a:gd name="connsiteY7" fmla="*/ 2327339 h 3241739"/>
                    <a:gd name="connsiteX8" fmla="*/ 5778500 w 9009432"/>
                    <a:gd name="connsiteY8" fmla="*/ 3241739 h 3241739"/>
                    <a:gd name="connsiteX9" fmla="*/ 5613400 w 9009432"/>
                    <a:gd name="connsiteY9" fmla="*/ 3025839 h 3241739"/>
                    <a:gd name="connsiteX10" fmla="*/ 4241799 w 9009432"/>
                    <a:gd name="connsiteY10" fmla="*/ 3102040 h 3241739"/>
                    <a:gd name="connsiteX0" fmla="*/ 4241799 w 9009432"/>
                    <a:gd name="connsiteY0" fmla="*/ 3089657 h 3229356"/>
                    <a:gd name="connsiteX1" fmla="*/ 0 w 9009432"/>
                    <a:gd name="connsiteY1" fmla="*/ 1845057 h 3229356"/>
                    <a:gd name="connsiteX2" fmla="*/ 2159000 w 9009432"/>
                    <a:gd name="connsiteY2" fmla="*/ 1273557 h 3229356"/>
                    <a:gd name="connsiteX3" fmla="*/ 1371599 w 9009432"/>
                    <a:gd name="connsiteY3" fmla="*/ 841758 h 3229356"/>
                    <a:gd name="connsiteX4" fmla="*/ 1663699 w 9009432"/>
                    <a:gd name="connsiteY4" fmla="*/ 346457 h 3229356"/>
                    <a:gd name="connsiteX5" fmla="*/ 4229099 w 9009432"/>
                    <a:gd name="connsiteY5" fmla="*/ 54357 h 3229356"/>
                    <a:gd name="connsiteX6" fmla="*/ 8020049 w 9009432"/>
                    <a:gd name="connsiteY6" fmla="*/ 1495807 h 3229356"/>
                    <a:gd name="connsiteX7" fmla="*/ 9004300 w 9009432"/>
                    <a:gd name="connsiteY7" fmla="*/ 2314956 h 3229356"/>
                    <a:gd name="connsiteX8" fmla="*/ 5778500 w 9009432"/>
                    <a:gd name="connsiteY8" fmla="*/ 3229356 h 3229356"/>
                    <a:gd name="connsiteX9" fmla="*/ 5613400 w 9009432"/>
                    <a:gd name="connsiteY9" fmla="*/ 3013456 h 3229356"/>
                    <a:gd name="connsiteX10" fmla="*/ 4241799 w 9009432"/>
                    <a:gd name="connsiteY10" fmla="*/ 3089657 h 3229356"/>
                    <a:gd name="connsiteX0" fmla="*/ 4241799 w 9009432"/>
                    <a:gd name="connsiteY0" fmla="*/ 3072625 h 3212324"/>
                    <a:gd name="connsiteX1" fmla="*/ 0 w 9009432"/>
                    <a:gd name="connsiteY1" fmla="*/ 1828025 h 3212324"/>
                    <a:gd name="connsiteX2" fmla="*/ 2159000 w 9009432"/>
                    <a:gd name="connsiteY2" fmla="*/ 1256525 h 3212324"/>
                    <a:gd name="connsiteX3" fmla="*/ 1371599 w 9009432"/>
                    <a:gd name="connsiteY3" fmla="*/ 824726 h 3212324"/>
                    <a:gd name="connsiteX4" fmla="*/ 1663699 w 9009432"/>
                    <a:gd name="connsiteY4" fmla="*/ 329425 h 3212324"/>
                    <a:gd name="connsiteX5" fmla="*/ 4229099 w 9009432"/>
                    <a:gd name="connsiteY5" fmla="*/ 37325 h 3212324"/>
                    <a:gd name="connsiteX6" fmla="*/ 7112000 w 9009432"/>
                    <a:gd name="connsiteY6" fmla="*/ 1205723 h 3212324"/>
                    <a:gd name="connsiteX7" fmla="*/ 8020049 w 9009432"/>
                    <a:gd name="connsiteY7" fmla="*/ 1478775 h 3212324"/>
                    <a:gd name="connsiteX8" fmla="*/ 9004300 w 9009432"/>
                    <a:gd name="connsiteY8" fmla="*/ 2297924 h 3212324"/>
                    <a:gd name="connsiteX9" fmla="*/ 5778500 w 9009432"/>
                    <a:gd name="connsiteY9" fmla="*/ 3212324 h 3212324"/>
                    <a:gd name="connsiteX10" fmla="*/ 5613400 w 9009432"/>
                    <a:gd name="connsiteY10" fmla="*/ 2996424 h 3212324"/>
                    <a:gd name="connsiteX11" fmla="*/ 4241799 w 9009432"/>
                    <a:gd name="connsiteY11" fmla="*/ 3072625 h 3212324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88524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0389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03896 w 9009432"/>
                    <a:gd name="connsiteY3" fmla="*/ 656073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08225 w 9009432"/>
                    <a:gd name="connsiteY2" fmla="*/ 1219811 h 3175610"/>
                    <a:gd name="connsiteX3" fmla="*/ 1303896 w 9009432"/>
                    <a:gd name="connsiteY3" fmla="*/ 656073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023599 w 9009432"/>
                    <a:gd name="connsiteY2" fmla="*/ 1219811 h 3175610"/>
                    <a:gd name="connsiteX3" fmla="*/ 1303896 w 9009432"/>
                    <a:gd name="connsiteY3" fmla="*/ 656073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023599 w 9009432"/>
                    <a:gd name="connsiteY2" fmla="*/ 121981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0515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4913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4913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4913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38972 w 9009432"/>
                    <a:gd name="connsiteY2" fmla="*/ 120515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027374 w 9009432"/>
                    <a:gd name="connsiteY6" fmla="*/ 118409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027374 w 9009432"/>
                    <a:gd name="connsiteY6" fmla="*/ 118409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027374 w 9009432"/>
                    <a:gd name="connsiteY6" fmla="*/ 118409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352"/>
                    <a:gd name="connsiteY0" fmla="*/ 3036339 h 3176038"/>
                    <a:gd name="connsiteX1" fmla="*/ 0 w 9009352"/>
                    <a:gd name="connsiteY1" fmla="*/ 1791739 h 3176038"/>
                    <a:gd name="connsiteX2" fmla="*/ 1938972 w 9009352"/>
                    <a:gd name="connsiteY2" fmla="*/ 1205579 h 3176038"/>
                    <a:gd name="connsiteX3" fmla="*/ 1663699 w 9009352"/>
                    <a:gd name="connsiteY3" fmla="*/ 293139 h 3176038"/>
                    <a:gd name="connsiteX4" fmla="*/ 4229099 w 9009352"/>
                    <a:gd name="connsiteY4" fmla="*/ 1039 h 3176038"/>
                    <a:gd name="connsiteX5" fmla="*/ 6731000 w 9009352"/>
                    <a:gd name="connsiteY5" fmla="*/ 369337 h 3176038"/>
                    <a:gd name="connsiteX6" fmla="*/ 7027374 w 9009352"/>
                    <a:gd name="connsiteY6" fmla="*/ 1184097 h 3176038"/>
                    <a:gd name="connsiteX7" fmla="*/ 8020049 w 9009352"/>
                    <a:gd name="connsiteY7" fmla="*/ 1442489 h 3176038"/>
                    <a:gd name="connsiteX8" fmla="*/ 9004300 w 9009352"/>
                    <a:gd name="connsiteY8" fmla="*/ 2261638 h 3176038"/>
                    <a:gd name="connsiteX9" fmla="*/ 5727724 w 9009352"/>
                    <a:gd name="connsiteY9" fmla="*/ 3176038 h 3176038"/>
                    <a:gd name="connsiteX10" fmla="*/ 5613400 w 9009352"/>
                    <a:gd name="connsiteY10" fmla="*/ 2960138 h 3176038"/>
                    <a:gd name="connsiteX11" fmla="*/ 4241799 w 9009352"/>
                    <a:gd name="connsiteY11" fmla="*/ 3036339 h 3176038"/>
                    <a:gd name="connsiteX0" fmla="*/ 4241799 w 9009780"/>
                    <a:gd name="connsiteY0" fmla="*/ 3036339 h 3176038"/>
                    <a:gd name="connsiteX1" fmla="*/ 0 w 9009780"/>
                    <a:gd name="connsiteY1" fmla="*/ 1791739 h 3176038"/>
                    <a:gd name="connsiteX2" fmla="*/ 1938972 w 9009780"/>
                    <a:gd name="connsiteY2" fmla="*/ 1205579 h 3176038"/>
                    <a:gd name="connsiteX3" fmla="*/ 1663699 w 9009780"/>
                    <a:gd name="connsiteY3" fmla="*/ 293139 h 3176038"/>
                    <a:gd name="connsiteX4" fmla="*/ 4229099 w 9009780"/>
                    <a:gd name="connsiteY4" fmla="*/ 1039 h 3176038"/>
                    <a:gd name="connsiteX5" fmla="*/ 6731000 w 9009780"/>
                    <a:gd name="connsiteY5" fmla="*/ 369337 h 3176038"/>
                    <a:gd name="connsiteX6" fmla="*/ 7027374 w 9009780"/>
                    <a:gd name="connsiteY6" fmla="*/ 1184097 h 3176038"/>
                    <a:gd name="connsiteX7" fmla="*/ 8020049 w 9009780"/>
                    <a:gd name="connsiteY7" fmla="*/ 1442489 h 3176038"/>
                    <a:gd name="connsiteX8" fmla="*/ 9004300 w 9009780"/>
                    <a:gd name="connsiteY8" fmla="*/ 2261638 h 3176038"/>
                    <a:gd name="connsiteX9" fmla="*/ 5727724 w 9009780"/>
                    <a:gd name="connsiteY9" fmla="*/ 3176038 h 3176038"/>
                    <a:gd name="connsiteX10" fmla="*/ 5613400 w 9009780"/>
                    <a:gd name="connsiteY10" fmla="*/ 2960138 h 3176038"/>
                    <a:gd name="connsiteX11" fmla="*/ 4241799 w 9009780"/>
                    <a:gd name="connsiteY11" fmla="*/ 3036339 h 3176038"/>
                    <a:gd name="connsiteX0" fmla="*/ 4241799 w 9009842"/>
                    <a:gd name="connsiteY0" fmla="*/ 3036339 h 3176038"/>
                    <a:gd name="connsiteX1" fmla="*/ 0 w 9009842"/>
                    <a:gd name="connsiteY1" fmla="*/ 1791739 h 3176038"/>
                    <a:gd name="connsiteX2" fmla="*/ 1938972 w 9009842"/>
                    <a:gd name="connsiteY2" fmla="*/ 1205579 h 3176038"/>
                    <a:gd name="connsiteX3" fmla="*/ 1663699 w 9009842"/>
                    <a:gd name="connsiteY3" fmla="*/ 293139 h 3176038"/>
                    <a:gd name="connsiteX4" fmla="*/ 4229099 w 9009842"/>
                    <a:gd name="connsiteY4" fmla="*/ 1039 h 3176038"/>
                    <a:gd name="connsiteX5" fmla="*/ 6731000 w 9009842"/>
                    <a:gd name="connsiteY5" fmla="*/ 369337 h 3176038"/>
                    <a:gd name="connsiteX6" fmla="*/ 7027374 w 9009842"/>
                    <a:gd name="connsiteY6" fmla="*/ 1184097 h 3176038"/>
                    <a:gd name="connsiteX7" fmla="*/ 8020049 w 9009842"/>
                    <a:gd name="connsiteY7" fmla="*/ 1442489 h 3176038"/>
                    <a:gd name="connsiteX8" fmla="*/ 9004300 w 9009842"/>
                    <a:gd name="connsiteY8" fmla="*/ 2261638 h 3176038"/>
                    <a:gd name="connsiteX9" fmla="*/ 5727724 w 9009842"/>
                    <a:gd name="connsiteY9" fmla="*/ 3176038 h 3176038"/>
                    <a:gd name="connsiteX10" fmla="*/ 5613400 w 9009842"/>
                    <a:gd name="connsiteY10" fmla="*/ 2960138 h 3176038"/>
                    <a:gd name="connsiteX11" fmla="*/ 4241799 w 9009842"/>
                    <a:gd name="connsiteY11" fmla="*/ 3036339 h 3176038"/>
                    <a:gd name="connsiteX0" fmla="*/ 4241799 w 9009842"/>
                    <a:gd name="connsiteY0" fmla="*/ 3036339 h 3176038"/>
                    <a:gd name="connsiteX1" fmla="*/ 0 w 9009842"/>
                    <a:gd name="connsiteY1" fmla="*/ 1791739 h 3176038"/>
                    <a:gd name="connsiteX2" fmla="*/ 1938972 w 9009842"/>
                    <a:gd name="connsiteY2" fmla="*/ 1205579 h 3176038"/>
                    <a:gd name="connsiteX3" fmla="*/ 1663699 w 9009842"/>
                    <a:gd name="connsiteY3" fmla="*/ 293139 h 3176038"/>
                    <a:gd name="connsiteX4" fmla="*/ 4229099 w 9009842"/>
                    <a:gd name="connsiteY4" fmla="*/ 1039 h 3176038"/>
                    <a:gd name="connsiteX5" fmla="*/ 6731000 w 9009842"/>
                    <a:gd name="connsiteY5" fmla="*/ 369337 h 3176038"/>
                    <a:gd name="connsiteX6" fmla="*/ 7027374 w 9009842"/>
                    <a:gd name="connsiteY6" fmla="*/ 1184097 h 3176038"/>
                    <a:gd name="connsiteX7" fmla="*/ 8020049 w 9009842"/>
                    <a:gd name="connsiteY7" fmla="*/ 1442489 h 3176038"/>
                    <a:gd name="connsiteX8" fmla="*/ 9004300 w 9009842"/>
                    <a:gd name="connsiteY8" fmla="*/ 2261638 h 3176038"/>
                    <a:gd name="connsiteX9" fmla="*/ 5727724 w 9009842"/>
                    <a:gd name="connsiteY9" fmla="*/ 3176038 h 3176038"/>
                    <a:gd name="connsiteX10" fmla="*/ 5613400 w 9009842"/>
                    <a:gd name="connsiteY10" fmla="*/ 2960138 h 3176038"/>
                    <a:gd name="connsiteX11" fmla="*/ 4241799 w 9009842"/>
                    <a:gd name="connsiteY11" fmla="*/ 3036339 h 3176038"/>
                    <a:gd name="connsiteX0" fmla="*/ 4241799 w 9009842"/>
                    <a:gd name="connsiteY0" fmla="*/ 3094978 h 3208213"/>
                    <a:gd name="connsiteX1" fmla="*/ 0 w 9009842"/>
                    <a:gd name="connsiteY1" fmla="*/ 1791739 h 3208213"/>
                    <a:gd name="connsiteX2" fmla="*/ 1938972 w 9009842"/>
                    <a:gd name="connsiteY2" fmla="*/ 1205579 h 3208213"/>
                    <a:gd name="connsiteX3" fmla="*/ 1663699 w 9009842"/>
                    <a:gd name="connsiteY3" fmla="*/ 293139 h 3208213"/>
                    <a:gd name="connsiteX4" fmla="*/ 4229099 w 9009842"/>
                    <a:gd name="connsiteY4" fmla="*/ 1039 h 3208213"/>
                    <a:gd name="connsiteX5" fmla="*/ 6731000 w 9009842"/>
                    <a:gd name="connsiteY5" fmla="*/ 369337 h 3208213"/>
                    <a:gd name="connsiteX6" fmla="*/ 7027374 w 9009842"/>
                    <a:gd name="connsiteY6" fmla="*/ 1184097 h 3208213"/>
                    <a:gd name="connsiteX7" fmla="*/ 8020049 w 9009842"/>
                    <a:gd name="connsiteY7" fmla="*/ 1442489 h 3208213"/>
                    <a:gd name="connsiteX8" fmla="*/ 9004300 w 9009842"/>
                    <a:gd name="connsiteY8" fmla="*/ 2261638 h 3208213"/>
                    <a:gd name="connsiteX9" fmla="*/ 5727724 w 9009842"/>
                    <a:gd name="connsiteY9" fmla="*/ 3176038 h 3208213"/>
                    <a:gd name="connsiteX10" fmla="*/ 5613400 w 9009842"/>
                    <a:gd name="connsiteY10" fmla="*/ 2960138 h 3208213"/>
                    <a:gd name="connsiteX11" fmla="*/ 4241799 w 9009842"/>
                    <a:gd name="connsiteY11" fmla="*/ 3094978 h 3208213"/>
                    <a:gd name="connsiteX0" fmla="*/ 4294789 w 9062832"/>
                    <a:gd name="connsiteY0" fmla="*/ 3094978 h 3176038"/>
                    <a:gd name="connsiteX1" fmla="*/ 52990 w 9062832"/>
                    <a:gd name="connsiteY1" fmla="*/ 1791739 h 3176038"/>
                    <a:gd name="connsiteX2" fmla="*/ 1991962 w 9062832"/>
                    <a:gd name="connsiteY2" fmla="*/ 1205579 h 3176038"/>
                    <a:gd name="connsiteX3" fmla="*/ 1716689 w 9062832"/>
                    <a:gd name="connsiteY3" fmla="*/ 293139 h 3176038"/>
                    <a:gd name="connsiteX4" fmla="*/ 4282089 w 9062832"/>
                    <a:gd name="connsiteY4" fmla="*/ 1039 h 3176038"/>
                    <a:gd name="connsiteX5" fmla="*/ 6783990 w 9062832"/>
                    <a:gd name="connsiteY5" fmla="*/ 369337 h 3176038"/>
                    <a:gd name="connsiteX6" fmla="*/ 7080364 w 9062832"/>
                    <a:gd name="connsiteY6" fmla="*/ 1184097 h 3176038"/>
                    <a:gd name="connsiteX7" fmla="*/ 8073039 w 9062832"/>
                    <a:gd name="connsiteY7" fmla="*/ 1442489 h 3176038"/>
                    <a:gd name="connsiteX8" fmla="*/ 9057290 w 9062832"/>
                    <a:gd name="connsiteY8" fmla="*/ 2261638 h 3176038"/>
                    <a:gd name="connsiteX9" fmla="*/ 5780714 w 9062832"/>
                    <a:gd name="connsiteY9" fmla="*/ 3176038 h 3176038"/>
                    <a:gd name="connsiteX10" fmla="*/ 5666390 w 9062832"/>
                    <a:gd name="connsiteY10" fmla="*/ 2960138 h 3176038"/>
                    <a:gd name="connsiteX11" fmla="*/ 4294789 w 9062832"/>
                    <a:gd name="connsiteY11" fmla="*/ 3094978 h 3176038"/>
                    <a:gd name="connsiteX0" fmla="*/ 4326926 w 9094969"/>
                    <a:gd name="connsiteY0" fmla="*/ 3094978 h 3176038"/>
                    <a:gd name="connsiteX1" fmla="*/ 85127 w 9094969"/>
                    <a:gd name="connsiteY1" fmla="*/ 1791739 h 3176038"/>
                    <a:gd name="connsiteX2" fmla="*/ 2024099 w 9094969"/>
                    <a:gd name="connsiteY2" fmla="*/ 1205579 h 3176038"/>
                    <a:gd name="connsiteX3" fmla="*/ 1748826 w 9094969"/>
                    <a:gd name="connsiteY3" fmla="*/ 293139 h 3176038"/>
                    <a:gd name="connsiteX4" fmla="*/ 4314226 w 9094969"/>
                    <a:gd name="connsiteY4" fmla="*/ 1039 h 3176038"/>
                    <a:gd name="connsiteX5" fmla="*/ 6816127 w 9094969"/>
                    <a:gd name="connsiteY5" fmla="*/ 369337 h 3176038"/>
                    <a:gd name="connsiteX6" fmla="*/ 7112501 w 9094969"/>
                    <a:gd name="connsiteY6" fmla="*/ 1184097 h 3176038"/>
                    <a:gd name="connsiteX7" fmla="*/ 8105176 w 9094969"/>
                    <a:gd name="connsiteY7" fmla="*/ 1442489 h 3176038"/>
                    <a:gd name="connsiteX8" fmla="*/ 9089427 w 9094969"/>
                    <a:gd name="connsiteY8" fmla="*/ 2261638 h 3176038"/>
                    <a:gd name="connsiteX9" fmla="*/ 5812851 w 9094969"/>
                    <a:gd name="connsiteY9" fmla="*/ 3176038 h 3176038"/>
                    <a:gd name="connsiteX10" fmla="*/ 5698527 w 9094969"/>
                    <a:gd name="connsiteY10" fmla="*/ 2960138 h 3176038"/>
                    <a:gd name="connsiteX11" fmla="*/ 4326926 w 9094969"/>
                    <a:gd name="connsiteY11" fmla="*/ 3094978 h 3176038"/>
                    <a:gd name="connsiteX0" fmla="*/ 4426467 w 9194510"/>
                    <a:gd name="connsiteY0" fmla="*/ 3094978 h 3176038"/>
                    <a:gd name="connsiteX1" fmla="*/ 83115 w 9194510"/>
                    <a:gd name="connsiteY1" fmla="*/ 1747759 h 3176038"/>
                    <a:gd name="connsiteX2" fmla="*/ 2123640 w 9194510"/>
                    <a:gd name="connsiteY2" fmla="*/ 1205579 h 3176038"/>
                    <a:gd name="connsiteX3" fmla="*/ 1848367 w 9194510"/>
                    <a:gd name="connsiteY3" fmla="*/ 293139 h 3176038"/>
                    <a:gd name="connsiteX4" fmla="*/ 4413767 w 9194510"/>
                    <a:gd name="connsiteY4" fmla="*/ 1039 h 3176038"/>
                    <a:gd name="connsiteX5" fmla="*/ 6915668 w 9194510"/>
                    <a:gd name="connsiteY5" fmla="*/ 369337 h 3176038"/>
                    <a:gd name="connsiteX6" fmla="*/ 7212042 w 9194510"/>
                    <a:gd name="connsiteY6" fmla="*/ 1184097 h 3176038"/>
                    <a:gd name="connsiteX7" fmla="*/ 8204717 w 9194510"/>
                    <a:gd name="connsiteY7" fmla="*/ 1442489 h 3176038"/>
                    <a:gd name="connsiteX8" fmla="*/ 9188968 w 9194510"/>
                    <a:gd name="connsiteY8" fmla="*/ 2261638 h 3176038"/>
                    <a:gd name="connsiteX9" fmla="*/ 5912392 w 9194510"/>
                    <a:gd name="connsiteY9" fmla="*/ 3176038 h 3176038"/>
                    <a:gd name="connsiteX10" fmla="*/ 5798068 w 9194510"/>
                    <a:gd name="connsiteY10" fmla="*/ 2960138 h 3176038"/>
                    <a:gd name="connsiteX11" fmla="*/ 4426467 w 9194510"/>
                    <a:gd name="connsiteY11" fmla="*/ 3094978 h 3176038"/>
                    <a:gd name="connsiteX0" fmla="*/ 4426467 w 9194510"/>
                    <a:gd name="connsiteY0" fmla="*/ 3094978 h 3176038"/>
                    <a:gd name="connsiteX1" fmla="*/ 83115 w 9194510"/>
                    <a:gd name="connsiteY1" fmla="*/ 1747759 h 3176038"/>
                    <a:gd name="connsiteX2" fmla="*/ 2123640 w 9194510"/>
                    <a:gd name="connsiteY2" fmla="*/ 1205579 h 3176038"/>
                    <a:gd name="connsiteX3" fmla="*/ 1848367 w 9194510"/>
                    <a:gd name="connsiteY3" fmla="*/ 293139 h 3176038"/>
                    <a:gd name="connsiteX4" fmla="*/ 4413767 w 9194510"/>
                    <a:gd name="connsiteY4" fmla="*/ 1039 h 3176038"/>
                    <a:gd name="connsiteX5" fmla="*/ 6915668 w 9194510"/>
                    <a:gd name="connsiteY5" fmla="*/ 369337 h 3176038"/>
                    <a:gd name="connsiteX6" fmla="*/ 7212042 w 9194510"/>
                    <a:gd name="connsiteY6" fmla="*/ 1184097 h 3176038"/>
                    <a:gd name="connsiteX7" fmla="*/ 8204717 w 9194510"/>
                    <a:gd name="connsiteY7" fmla="*/ 1442489 h 3176038"/>
                    <a:gd name="connsiteX8" fmla="*/ 9188968 w 9194510"/>
                    <a:gd name="connsiteY8" fmla="*/ 2261638 h 3176038"/>
                    <a:gd name="connsiteX9" fmla="*/ 5912392 w 9194510"/>
                    <a:gd name="connsiteY9" fmla="*/ 3176038 h 3176038"/>
                    <a:gd name="connsiteX10" fmla="*/ 5798068 w 9194510"/>
                    <a:gd name="connsiteY10" fmla="*/ 2960138 h 3176038"/>
                    <a:gd name="connsiteX11" fmla="*/ 4426467 w 9194510"/>
                    <a:gd name="connsiteY11" fmla="*/ 3094978 h 3176038"/>
                    <a:gd name="connsiteX0" fmla="*/ 4423078 w 9191121"/>
                    <a:gd name="connsiteY0" fmla="*/ 3094978 h 3176038"/>
                    <a:gd name="connsiteX1" fmla="*/ 79726 w 9191121"/>
                    <a:gd name="connsiteY1" fmla="*/ 1747759 h 3176038"/>
                    <a:gd name="connsiteX2" fmla="*/ 2120251 w 9191121"/>
                    <a:gd name="connsiteY2" fmla="*/ 1205579 h 3176038"/>
                    <a:gd name="connsiteX3" fmla="*/ 1844978 w 9191121"/>
                    <a:gd name="connsiteY3" fmla="*/ 293139 h 3176038"/>
                    <a:gd name="connsiteX4" fmla="*/ 4410378 w 9191121"/>
                    <a:gd name="connsiteY4" fmla="*/ 1039 h 3176038"/>
                    <a:gd name="connsiteX5" fmla="*/ 6912279 w 9191121"/>
                    <a:gd name="connsiteY5" fmla="*/ 369337 h 3176038"/>
                    <a:gd name="connsiteX6" fmla="*/ 7208653 w 9191121"/>
                    <a:gd name="connsiteY6" fmla="*/ 1184097 h 3176038"/>
                    <a:gd name="connsiteX7" fmla="*/ 8201328 w 9191121"/>
                    <a:gd name="connsiteY7" fmla="*/ 1442489 h 3176038"/>
                    <a:gd name="connsiteX8" fmla="*/ 9185579 w 9191121"/>
                    <a:gd name="connsiteY8" fmla="*/ 2261638 h 3176038"/>
                    <a:gd name="connsiteX9" fmla="*/ 5909003 w 9191121"/>
                    <a:gd name="connsiteY9" fmla="*/ 3176038 h 3176038"/>
                    <a:gd name="connsiteX10" fmla="*/ 5794679 w 9191121"/>
                    <a:gd name="connsiteY10" fmla="*/ 2960138 h 3176038"/>
                    <a:gd name="connsiteX11" fmla="*/ 4423078 w 9191121"/>
                    <a:gd name="connsiteY11" fmla="*/ 3094978 h 3176038"/>
                    <a:gd name="connsiteX0" fmla="*/ 4423078 w 9191142"/>
                    <a:gd name="connsiteY0" fmla="*/ 3094978 h 3200090"/>
                    <a:gd name="connsiteX1" fmla="*/ 79726 w 9191142"/>
                    <a:gd name="connsiteY1" fmla="*/ 1747759 h 3200090"/>
                    <a:gd name="connsiteX2" fmla="*/ 2120251 w 9191142"/>
                    <a:gd name="connsiteY2" fmla="*/ 1205579 h 3200090"/>
                    <a:gd name="connsiteX3" fmla="*/ 1844978 w 9191142"/>
                    <a:gd name="connsiteY3" fmla="*/ 293139 h 3200090"/>
                    <a:gd name="connsiteX4" fmla="*/ 4410378 w 9191142"/>
                    <a:gd name="connsiteY4" fmla="*/ 1039 h 3200090"/>
                    <a:gd name="connsiteX5" fmla="*/ 6912279 w 9191142"/>
                    <a:gd name="connsiteY5" fmla="*/ 369337 h 3200090"/>
                    <a:gd name="connsiteX6" fmla="*/ 7208653 w 9191142"/>
                    <a:gd name="connsiteY6" fmla="*/ 1184097 h 3200090"/>
                    <a:gd name="connsiteX7" fmla="*/ 8201328 w 9191142"/>
                    <a:gd name="connsiteY7" fmla="*/ 1442489 h 3200090"/>
                    <a:gd name="connsiteX8" fmla="*/ 9185579 w 9191142"/>
                    <a:gd name="connsiteY8" fmla="*/ 2261638 h 3200090"/>
                    <a:gd name="connsiteX9" fmla="*/ 5920110 w 9191142"/>
                    <a:gd name="connsiteY9" fmla="*/ 3200090 h 3200090"/>
                    <a:gd name="connsiteX10" fmla="*/ 5794679 w 9191142"/>
                    <a:gd name="connsiteY10" fmla="*/ 2960138 h 3200090"/>
                    <a:gd name="connsiteX11" fmla="*/ 4423078 w 9191142"/>
                    <a:gd name="connsiteY11" fmla="*/ 3094978 h 3200090"/>
                    <a:gd name="connsiteX0" fmla="*/ 4423000 w 9191064"/>
                    <a:gd name="connsiteY0" fmla="*/ 3094978 h 3200090"/>
                    <a:gd name="connsiteX1" fmla="*/ 79648 w 9191064"/>
                    <a:gd name="connsiteY1" fmla="*/ 1747759 h 3200090"/>
                    <a:gd name="connsiteX2" fmla="*/ 2120173 w 9191064"/>
                    <a:gd name="connsiteY2" fmla="*/ 1205579 h 3200090"/>
                    <a:gd name="connsiteX3" fmla="*/ 1844900 w 9191064"/>
                    <a:gd name="connsiteY3" fmla="*/ 293139 h 3200090"/>
                    <a:gd name="connsiteX4" fmla="*/ 4410300 w 9191064"/>
                    <a:gd name="connsiteY4" fmla="*/ 1039 h 3200090"/>
                    <a:gd name="connsiteX5" fmla="*/ 6912201 w 9191064"/>
                    <a:gd name="connsiteY5" fmla="*/ 369337 h 3200090"/>
                    <a:gd name="connsiteX6" fmla="*/ 7208575 w 9191064"/>
                    <a:gd name="connsiteY6" fmla="*/ 1184097 h 3200090"/>
                    <a:gd name="connsiteX7" fmla="*/ 8201250 w 9191064"/>
                    <a:gd name="connsiteY7" fmla="*/ 1442489 h 3200090"/>
                    <a:gd name="connsiteX8" fmla="*/ 9185501 w 9191064"/>
                    <a:gd name="connsiteY8" fmla="*/ 2261638 h 3200090"/>
                    <a:gd name="connsiteX9" fmla="*/ 5920032 w 9191064"/>
                    <a:gd name="connsiteY9" fmla="*/ 3200090 h 3200090"/>
                    <a:gd name="connsiteX10" fmla="*/ 5766833 w 9191064"/>
                    <a:gd name="connsiteY10" fmla="*/ 2984189 h 3200090"/>
                    <a:gd name="connsiteX11" fmla="*/ 4423000 w 9191064"/>
                    <a:gd name="connsiteY11" fmla="*/ 3094978 h 320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91064" h="3200090">
                      <a:moveTo>
                        <a:pt x="4423000" y="3094978"/>
                      </a:moveTo>
                      <a:cubicBezTo>
                        <a:pt x="3475136" y="2888906"/>
                        <a:pt x="-618369" y="3592944"/>
                        <a:pt x="79648" y="1747759"/>
                      </a:cubicBezTo>
                      <a:cubicBezTo>
                        <a:pt x="236290" y="1023076"/>
                        <a:pt x="2297996" y="1230586"/>
                        <a:pt x="2120173" y="1205579"/>
                      </a:cubicBezTo>
                      <a:cubicBezTo>
                        <a:pt x="2397456" y="955812"/>
                        <a:pt x="769271" y="1153595"/>
                        <a:pt x="1844900" y="293139"/>
                      </a:cubicBezTo>
                      <a:cubicBezTo>
                        <a:pt x="2226588" y="92382"/>
                        <a:pt x="3565750" y="-11661"/>
                        <a:pt x="4410300" y="1039"/>
                      </a:cubicBezTo>
                      <a:cubicBezTo>
                        <a:pt x="5254850" y="13739"/>
                        <a:pt x="6431718" y="174604"/>
                        <a:pt x="6912201" y="369337"/>
                      </a:cubicBezTo>
                      <a:cubicBezTo>
                        <a:pt x="7392684" y="564070"/>
                        <a:pt x="7226615" y="904658"/>
                        <a:pt x="7208575" y="1184097"/>
                      </a:cubicBezTo>
                      <a:cubicBezTo>
                        <a:pt x="7546183" y="1312156"/>
                        <a:pt x="7907033" y="1235056"/>
                        <a:pt x="8201250" y="1442489"/>
                      </a:cubicBezTo>
                      <a:cubicBezTo>
                        <a:pt x="8495467" y="1649923"/>
                        <a:pt x="9025692" y="1432963"/>
                        <a:pt x="9185501" y="2261638"/>
                      </a:cubicBezTo>
                      <a:cubicBezTo>
                        <a:pt x="9332610" y="3268113"/>
                        <a:pt x="6518914" y="3138080"/>
                        <a:pt x="5920032" y="3200090"/>
                      </a:cubicBezTo>
                      <a:cubicBezTo>
                        <a:pt x="5705191" y="3135532"/>
                        <a:pt x="6016600" y="2996889"/>
                        <a:pt x="5766833" y="2984189"/>
                      </a:cubicBezTo>
                      <a:cubicBezTo>
                        <a:pt x="5377390" y="3004729"/>
                        <a:pt x="5370864" y="3301050"/>
                        <a:pt x="4423000" y="309497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3">
                  <a:extLst>
                    <a:ext uri="{FF2B5EF4-FFF2-40B4-BE49-F238E27FC236}">
                      <a16:creationId xmlns:a16="http://schemas.microsoft.com/office/drawing/2014/main" id="{BA4C1279-7C62-F97E-918C-39ACED2CFB94}"/>
                    </a:ext>
                  </a:extLst>
                </p:cNvPr>
                <p:cNvSpPr/>
                <p:nvPr/>
              </p:nvSpPr>
              <p:spPr>
                <a:xfrm>
                  <a:off x="1689033" y="2500536"/>
                  <a:ext cx="1760220" cy="2862580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rgbClr val="47D45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3">
                  <a:extLst>
                    <a:ext uri="{FF2B5EF4-FFF2-40B4-BE49-F238E27FC236}">
                      <a16:creationId xmlns:a16="http://schemas.microsoft.com/office/drawing/2014/main" id="{86B8FF7A-E8EA-C8E1-E04A-15BE806F2405}"/>
                    </a:ext>
                  </a:extLst>
                </p:cNvPr>
                <p:cNvSpPr/>
                <p:nvPr/>
              </p:nvSpPr>
              <p:spPr>
                <a:xfrm rot="865929">
                  <a:off x="5026405" y="4618243"/>
                  <a:ext cx="1437448" cy="1189161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2044714"/>
                    <a:gd name="connsiteY0" fmla="*/ 538480 h 2862580"/>
                    <a:gd name="connsiteX1" fmla="*/ 1198880 w 2044714"/>
                    <a:gd name="connsiteY1" fmla="*/ 2438400 h 2862580"/>
                    <a:gd name="connsiteX2" fmla="*/ 1760220 w 2044714"/>
                    <a:gd name="connsiteY2" fmla="*/ 0 h 2862580"/>
                    <a:gd name="connsiteX3" fmla="*/ 1333500 w 2044714"/>
                    <a:gd name="connsiteY3" fmla="*/ 2509521 h 2862580"/>
                    <a:gd name="connsiteX4" fmla="*/ 2044714 w 2044714"/>
                    <a:gd name="connsiteY4" fmla="*/ 2290673 h 2862580"/>
                    <a:gd name="connsiteX5" fmla="*/ 1427480 w 2044714"/>
                    <a:gd name="connsiteY5" fmla="*/ 2819400 h 2862580"/>
                    <a:gd name="connsiteX6" fmla="*/ 1018540 w 2044714"/>
                    <a:gd name="connsiteY6" fmla="*/ 2862580 h 2862580"/>
                    <a:gd name="connsiteX7" fmla="*/ 0 w 2044714"/>
                    <a:gd name="connsiteY7" fmla="*/ 1640840 h 2862580"/>
                    <a:gd name="connsiteX8" fmla="*/ 1122680 w 2044714"/>
                    <a:gd name="connsiteY8" fmla="*/ 2722880 h 2862580"/>
                    <a:gd name="connsiteX9" fmla="*/ 347980 w 2044714"/>
                    <a:gd name="connsiteY9" fmla="*/ 538480 h 2862580"/>
                    <a:gd name="connsiteX0" fmla="*/ 347980 w 2044714"/>
                    <a:gd name="connsiteY0" fmla="*/ 538480 h 2862580"/>
                    <a:gd name="connsiteX1" fmla="*/ 1198880 w 2044714"/>
                    <a:gd name="connsiteY1" fmla="*/ 2438400 h 2862580"/>
                    <a:gd name="connsiteX2" fmla="*/ 1760220 w 2044714"/>
                    <a:gd name="connsiteY2" fmla="*/ 0 h 2862580"/>
                    <a:gd name="connsiteX3" fmla="*/ 1333500 w 2044714"/>
                    <a:gd name="connsiteY3" fmla="*/ 2509521 h 2862580"/>
                    <a:gd name="connsiteX4" fmla="*/ 2044714 w 2044714"/>
                    <a:gd name="connsiteY4" fmla="*/ 2290673 h 2862580"/>
                    <a:gd name="connsiteX5" fmla="*/ 1406590 w 2044714"/>
                    <a:gd name="connsiteY5" fmla="*/ 2738225 h 2862580"/>
                    <a:gd name="connsiteX6" fmla="*/ 1018540 w 2044714"/>
                    <a:gd name="connsiteY6" fmla="*/ 2862580 h 2862580"/>
                    <a:gd name="connsiteX7" fmla="*/ 0 w 2044714"/>
                    <a:gd name="connsiteY7" fmla="*/ 1640840 h 2862580"/>
                    <a:gd name="connsiteX8" fmla="*/ 1122680 w 2044714"/>
                    <a:gd name="connsiteY8" fmla="*/ 2722880 h 2862580"/>
                    <a:gd name="connsiteX9" fmla="*/ 347980 w 2044714"/>
                    <a:gd name="connsiteY9" fmla="*/ 538480 h 2862580"/>
                    <a:gd name="connsiteX0" fmla="*/ 347980 w 2044714"/>
                    <a:gd name="connsiteY0" fmla="*/ 538480 h 2862580"/>
                    <a:gd name="connsiteX1" fmla="*/ 1198880 w 2044714"/>
                    <a:gd name="connsiteY1" fmla="*/ 2438400 h 2862580"/>
                    <a:gd name="connsiteX2" fmla="*/ 1760220 w 2044714"/>
                    <a:gd name="connsiteY2" fmla="*/ 0 h 2862580"/>
                    <a:gd name="connsiteX3" fmla="*/ 1586521 w 2044714"/>
                    <a:gd name="connsiteY3" fmla="*/ 2483746 h 2862580"/>
                    <a:gd name="connsiteX4" fmla="*/ 2044714 w 2044714"/>
                    <a:gd name="connsiteY4" fmla="*/ 2290673 h 2862580"/>
                    <a:gd name="connsiteX5" fmla="*/ 1406590 w 2044714"/>
                    <a:gd name="connsiteY5" fmla="*/ 2738225 h 2862580"/>
                    <a:gd name="connsiteX6" fmla="*/ 1018540 w 2044714"/>
                    <a:gd name="connsiteY6" fmla="*/ 2862580 h 2862580"/>
                    <a:gd name="connsiteX7" fmla="*/ 0 w 2044714"/>
                    <a:gd name="connsiteY7" fmla="*/ 1640840 h 2862580"/>
                    <a:gd name="connsiteX8" fmla="*/ 1122680 w 2044714"/>
                    <a:gd name="connsiteY8" fmla="*/ 2722880 h 2862580"/>
                    <a:gd name="connsiteX9" fmla="*/ 347980 w 2044714"/>
                    <a:gd name="connsiteY9" fmla="*/ 538480 h 2862580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42668"/>
                    <a:gd name="connsiteY0" fmla="*/ 191 h 2324291"/>
                    <a:gd name="connsiteX1" fmla="*/ 1198880 w 2442668"/>
                    <a:gd name="connsiteY1" fmla="*/ 1900111 h 2324291"/>
                    <a:gd name="connsiteX2" fmla="*/ 2442668 w 2442668"/>
                    <a:gd name="connsiteY2" fmla="*/ 1135130 h 2324291"/>
                    <a:gd name="connsiteX3" fmla="*/ 1586521 w 2442668"/>
                    <a:gd name="connsiteY3" fmla="*/ 1945457 h 2324291"/>
                    <a:gd name="connsiteX4" fmla="*/ 2044714 w 2442668"/>
                    <a:gd name="connsiteY4" fmla="*/ 1752384 h 2324291"/>
                    <a:gd name="connsiteX5" fmla="*/ 1406590 w 2442668"/>
                    <a:gd name="connsiteY5" fmla="*/ 2199936 h 2324291"/>
                    <a:gd name="connsiteX6" fmla="*/ 1018540 w 2442668"/>
                    <a:gd name="connsiteY6" fmla="*/ 2324291 h 2324291"/>
                    <a:gd name="connsiteX7" fmla="*/ 0 w 2442668"/>
                    <a:gd name="connsiteY7" fmla="*/ 1102551 h 2324291"/>
                    <a:gd name="connsiteX8" fmla="*/ 1122680 w 2442668"/>
                    <a:gd name="connsiteY8" fmla="*/ 2184591 h 2324291"/>
                    <a:gd name="connsiteX9" fmla="*/ 347980 w 2442668"/>
                    <a:gd name="connsiteY9" fmla="*/ 191 h 2324291"/>
                    <a:gd name="connsiteX0" fmla="*/ 347980 w 2442668"/>
                    <a:gd name="connsiteY0" fmla="*/ 174 h 2324274"/>
                    <a:gd name="connsiteX1" fmla="*/ 1353036 w 2442668"/>
                    <a:gd name="connsiteY1" fmla="*/ 2009918 h 2324274"/>
                    <a:gd name="connsiteX2" fmla="*/ 2442668 w 2442668"/>
                    <a:gd name="connsiteY2" fmla="*/ 1135113 h 2324274"/>
                    <a:gd name="connsiteX3" fmla="*/ 1586521 w 2442668"/>
                    <a:gd name="connsiteY3" fmla="*/ 1945440 h 2324274"/>
                    <a:gd name="connsiteX4" fmla="*/ 2044714 w 2442668"/>
                    <a:gd name="connsiteY4" fmla="*/ 1752367 h 2324274"/>
                    <a:gd name="connsiteX5" fmla="*/ 1406590 w 2442668"/>
                    <a:gd name="connsiteY5" fmla="*/ 2199919 h 2324274"/>
                    <a:gd name="connsiteX6" fmla="*/ 1018540 w 2442668"/>
                    <a:gd name="connsiteY6" fmla="*/ 2324274 h 2324274"/>
                    <a:gd name="connsiteX7" fmla="*/ 0 w 2442668"/>
                    <a:gd name="connsiteY7" fmla="*/ 1102534 h 2324274"/>
                    <a:gd name="connsiteX8" fmla="*/ 1122680 w 2442668"/>
                    <a:gd name="connsiteY8" fmla="*/ 2184574 h 2324274"/>
                    <a:gd name="connsiteX9" fmla="*/ 347980 w 2442668"/>
                    <a:gd name="connsiteY9" fmla="*/ 174 h 2324274"/>
                    <a:gd name="connsiteX0" fmla="*/ 347980 w 2442668"/>
                    <a:gd name="connsiteY0" fmla="*/ 174 h 2324274"/>
                    <a:gd name="connsiteX1" fmla="*/ 1353036 w 2442668"/>
                    <a:gd name="connsiteY1" fmla="*/ 2009918 h 2324274"/>
                    <a:gd name="connsiteX2" fmla="*/ 2442668 w 2442668"/>
                    <a:gd name="connsiteY2" fmla="*/ 1135113 h 2324274"/>
                    <a:gd name="connsiteX3" fmla="*/ 1586521 w 2442668"/>
                    <a:gd name="connsiteY3" fmla="*/ 1945440 h 2324274"/>
                    <a:gd name="connsiteX4" fmla="*/ 2044714 w 2442668"/>
                    <a:gd name="connsiteY4" fmla="*/ 1752367 h 2324274"/>
                    <a:gd name="connsiteX5" fmla="*/ 1406590 w 2442668"/>
                    <a:gd name="connsiteY5" fmla="*/ 2199919 h 2324274"/>
                    <a:gd name="connsiteX6" fmla="*/ 1018540 w 2442668"/>
                    <a:gd name="connsiteY6" fmla="*/ 2324274 h 2324274"/>
                    <a:gd name="connsiteX7" fmla="*/ 0 w 2442668"/>
                    <a:gd name="connsiteY7" fmla="*/ 1102534 h 2324274"/>
                    <a:gd name="connsiteX8" fmla="*/ 1122680 w 2442668"/>
                    <a:gd name="connsiteY8" fmla="*/ 2184574 h 2324274"/>
                    <a:gd name="connsiteX9" fmla="*/ 347980 w 2442668"/>
                    <a:gd name="connsiteY9" fmla="*/ 174 h 2324274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717020 w 2442668"/>
                    <a:gd name="connsiteY3" fmla="*/ 1841037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2052249 w 2442668"/>
                    <a:gd name="connsiteY5" fmla="*/ 1989746 h 2324270"/>
                    <a:gd name="connsiteX6" fmla="*/ 1406590 w 2442668"/>
                    <a:gd name="connsiteY6" fmla="*/ 2199915 h 2324270"/>
                    <a:gd name="connsiteX7" fmla="*/ 1018540 w 2442668"/>
                    <a:gd name="connsiteY7" fmla="*/ 2324270 h 2324270"/>
                    <a:gd name="connsiteX8" fmla="*/ 0 w 2442668"/>
                    <a:gd name="connsiteY8" fmla="*/ 1102530 h 2324270"/>
                    <a:gd name="connsiteX9" fmla="*/ 1122680 w 2442668"/>
                    <a:gd name="connsiteY9" fmla="*/ 2184570 h 2324270"/>
                    <a:gd name="connsiteX10" fmla="*/ 347980 w 2442668"/>
                    <a:gd name="connsiteY10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901891 w 2442668"/>
                    <a:gd name="connsiteY5" fmla="*/ 1894680 h 2324270"/>
                    <a:gd name="connsiteX6" fmla="*/ 2052249 w 2442668"/>
                    <a:gd name="connsiteY6" fmla="*/ 1989746 h 2324270"/>
                    <a:gd name="connsiteX7" fmla="*/ 1406590 w 2442668"/>
                    <a:gd name="connsiteY7" fmla="*/ 2199915 h 2324270"/>
                    <a:gd name="connsiteX8" fmla="*/ 1018540 w 2442668"/>
                    <a:gd name="connsiteY8" fmla="*/ 2324270 h 2324270"/>
                    <a:gd name="connsiteX9" fmla="*/ 0 w 2442668"/>
                    <a:gd name="connsiteY9" fmla="*/ 1102530 h 2324270"/>
                    <a:gd name="connsiteX10" fmla="*/ 1122680 w 2442668"/>
                    <a:gd name="connsiteY10" fmla="*/ 2184570 h 2324270"/>
                    <a:gd name="connsiteX11" fmla="*/ 347980 w 2442668"/>
                    <a:gd name="connsiteY11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901891 w 2442668"/>
                    <a:gd name="connsiteY5" fmla="*/ 1894680 h 2324270"/>
                    <a:gd name="connsiteX6" fmla="*/ 2052249 w 2442668"/>
                    <a:gd name="connsiteY6" fmla="*/ 1989746 h 2324270"/>
                    <a:gd name="connsiteX7" fmla="*/ 1406590 w 2442668"/>
                    <a:gd name="connsiteY7" fmla="*/ 2199915 h 2324270"/>
                    <a:gd name="connsiteX8" fmla="*/ 1018540 w 2442668"/>
                    <a:gd name="connsiteY8" fmla="*/ 2324270 h 2324270"/>
                    <a:gd name="connsiteX9" fmla="*/ 0 w 2442668"/>
                    <a:gd name="connsiteY9" fmla="*/ 1102530 h 2324270"/>
                    <a:gd name="connsiteX10" fmla="*/ 1122680 w 2442668"/>
                    <a:gd name="connsiteY10" fmla="*/ 2184570 h 2324270"/>
                    <a:gd name="connsiteX11" fmla="*/ 347980 w 2442668"/>
                    <a:gd name="connsiteY11" fmla="*/ 170 h 2324270"/>
                    <a:gd name="connsiteX0" fmla="*/ 825210 w 2442668"/>
                    <a:gd name="connsiteY0" fmla="*/ 293404 h 1221740"/>
                    <a:gd name="connsiteX1" fmla="*/ 1392050 w 2442668"/>
                    <a:gd name="connsiteY1" fmla="*/ 936684 h 1221740"/>
                    <a:gd name="connsiteX2" fmla="*/ 2442668 w 2442668"/>
                    <a:gd name="connsiteY2" fmla="*/ 32579 h 1221740"/>
                    <a:gd name="connsiteX3" fmla="*/ 1612240 w 2442668"/>
                    <a:gd name="connsiteY3" fmla="*/ 820550 h 1221740"/>
                    <a:gd name="connsiteX4" fmla="*/ 2044714 w 2442668"/>
                    <a:gd name="connsiteY4" fmla="*/ 649833 h 1221740"/>
                    <a:gd name="connsiteX5" fmla="*/ 1901891 w 2442668"/>
                    <a:gd name="connsiteY5" fmla="*/ 792150 h 1221740"/>
                    <a:gd name="connsiteX6" fmla="*/ 2052249 w 2442668"/>
                    <a:gd name="connsiteY6" fmla="*/ 887216 h 1221740"/>
                    <a:gd name="connsiteX7" fmla="*/ 1406590 w 2442668"/>
                    <a:gd name="connsiteY7" fmla="*/ 1097385 h 1221740"/>
                    <a:gd name="connsiteX8" fmla="*/ 1018540 w 2442668"/>
                    <a:gd name="connsiteY8" fmla="*/ 1221740 h 1221740"/>
                    <a:gd name="connsiteX9" fmla="*/ 0 w 2442668"/>
                    <a:gd name="connsiteY9" fmla="*/ 0 h 1221740"/>
                    <a:gd name="connsiteX10" fmla="*/ 1122680 w 2442668"/>
                    <a:gd name="connsiteY10" fmla="*/ 1082040 h 1221740"/>
                    <a:gd name="connsiteX11" fmla="*/ 825210 w 2442668"/>
                    <a:gd name="connsiteY11" fmla="*/ 293404 h 1221740"/>
                    <a:gd name="connsiteX0" fmla="*/ 1122680 w 2442668"/>
                    <a:gd name="connsiteY0" fmla="*/ 1082040 h 1221740"/>
                    <a:gd name="connsiteX1" fmla="*/ 1392050 w 2442668"/>
                    <a:gd name="connsiteY1" fmla="*/ 936684 h 1221740"/>
                    <a:gd name="connsiteX2" fmla="*/ 2442668 w 2442668"/>
                    <a:gd name="connsiteY2" fmla="*/ 32579 h 1221740"/>
                    <a:gd name="connsiteX3" fmla="*/ 1612240 w 2442668"/>
                    <a:gd name="connsiteY3" fmla="*/ 820550 h 1221740"/>
                    <a:gd name="connsiteX4" fmla="*/ 2044714 w 2442668"/>
                    <a:gd name="connsiteY4" fmla="*/ 649833 h 1221740"/>
                    <a:gd name="connsiteX5" fmla="*/ 1901891 w 2442668"/>
                    <a:gd name="connsiteY5" fmla="*/ 792150 h 1221740"/>
                    <a:gd name="connsiteX6" fmla="*/ 2052249 w 2442668"/>
                    <a:gd name="connsiteY6" fmla="*/ 887216 h 1221740"/>
                    <a:gd name="connsiteX7" fmla="*/ 1406590 w 2442668"/>
                    <a:gd name="connsiteY7" fmla="*/ 1097385 h 1221740"/>
                    <a:gd name="connsiteX8" fmla="*/ 1018540 w 2442668"/>
                    <a:gd name="connsiteY8" fmla="*/ 1221740 h 1221740"/>
                    <a:gd name="connsiteX9" fmla="*/ 0 w 2442668"/>
                    <a:gd name="connsiteY9" fmla="*/ 0 h 1221740"/>
                    <a:gd name="connsiteX10" fmla="*/ 1122680 w 2442668"/>
                    <a:gd name="connsiteY10" fmla="*/ 1082040 h 1221740"/>
                    <a:gd name="connsiteX0" fmla="*/ 117460 w 1437448"/>
                    <a:gd name="connsiteY0" fmla="*/ 1049461 h 1189161"/>
                    <a:gd name="connsiteX1" fmla="*/ 386830 w 1437448"/>
                    <a:gd name="connsiteY1" fmla="*/ 904105 h 1189161"/>
                    <a:gd name="connsiteX2" fmla="*/ 1437448 w 1437448"/>
                    <a:gd name="connsiteY2" fmla="*/ 0 h 1189161"/>
                    <a:gd name="connsiteX3" fmla="*/ 607020 w 1437448"/>
                    <a:gd name="connsiteY3" fmla="*/ 787971 h 1189161"/>
                    <a:gd name="connsiteX4" fmla="*/ 1039494 w 1437448"/>
                    <a:gd name="connsiteY4" fmla="*/ 617254 h 1189161"/>
                    <a:gd name="connsiteX5" fmla="*/ 896671 w 1437448"/>
                    <a:gd name="connsiteY5" fmla="*/ 759571 h 1189161"/>
                    <a:gd name="connsiteX6" fmla="*/ 1047029 w 1437448"/>
                    <a:gd name="connsiteY6" fmla="*/ 854637 h 1189161"/>
                    <a:gd name="connsiteX7" fmla="*/ 401370 w 1437448"/>
                    <a:gd name="connsiteY7" fmla="*/ 1064806 h 1189161"/>
                    <a:gd name="connsiteX8" fmla="*/ 13320 w 1437448"/>
                    <a:gd name="connsiteY8" fmla="*/ 1189161 h 1189161"/>
                    <a:gd name="connsiteX9" fmla="*/ 117460 w 1437448"/>
                    <a:gd name="connsiteY9" fmla="*/ 1049461 h 1189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37448" h="1189161">
                      <a:moveTo>
                        <a:pt x="117460" y="1049461"/>
                      </a:moveTo>
                      <a:cubicBezTo>
                        <a:pt x="349468" y="1205575"/>
                        <a:pt x="166832" y="1079015"/>
                        <a:pt x="386830" y="904105"/>
                      </a:cubicBezTo>
                      <a:cubicBezTo>
                        <a:pt x="598083" y="365323"/>
                        <a:pt x="659261" y="523725"/>
                        <a:pt x="1437448" y="0"/>
                      </a:cubicBezTo>
                      <a:cubicBezTo>
                        <a:pt x="1317114" y="295626"/>
                        <a:pt x="627762" y="726639"/>
                        <a:pt x="607020" y="787971"/>
                      </a:cubicBezTo>
                      <a:cubicBezTo>
                        <a:pt x="651586" y="811804"/>
                        <a:pt x="998509" y="576763"/>
                        <a:pt x="1039494" y="617254"/>
                      </a:cubicBezTo>
                      <a:cubicBezTo>
                        <a:pt x="1110821" y="605277"/>
                        <a:pt x="895415" y="720007"/>
                        <a:pt x="896671" y="759571"/>
                      </a:cubicBezTo>
                      <a:cubicBezTo>
                        <a:pt x="897927" y="799135"/>
                        <a:pt x="1152631" y="796521"/>
                        <a:pt x="1047029" y="854637"/>
                      </a:cubicBezTo>
                      <a:lnTo>
                        <a:pt x="401370" y="1064806"/>
                      </a:lnTo>
                      <a:lnTo>
                        <a:pt x="13320" y="1189161"/>
                      </a:lnTo>
                      <a:cubicBezTo>
                        <a:pt x="-33998" y="1186604"/>
                        <a:pt x="55208" y="1096970"/>
                        <a:pt x="117460" y="1049461"/>
                      </a:cubicBezTo>
                      <a:close/>
                    </a:path>
                  </a:pathLst>
                </a:custGeom>
                <a:solidFill>
                  <a:srgbClr val="47D45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10">
                  <a:extLst>
                    <a:ext uri="{FF2B5EF4-FFF2-40B4-BE49-F238E27FC236}">
                      <a16:creationId xmlns:a16="http://schemas.microsoft.com/office/drawing/2014/main" id="{01AF3520-7968-AF87-F6D0-0C9B8855439A}"/>
                    </a:ext>
                  </a:extLst>
                </p:cNvPr>
                <p:cNvSpPr/>
                <p:nvPr/>
              </p:nvSpPr>
              <p:spPr>
                <a:xfrm rot="21423019" flipH="1" flipV="1">
                  <a:off x="4738933" y="3326584"/>
                  <a:ext cx="1290297" cy="660813"/>
                </a:xfrm>
                <a:custGeom>
                  <a:avLst/>
                  <a:gdLst>
                    <a:gd name="connsiteX0" fmla="*/ 0 w 1286854"/>
                    <a:gd name="connsiteY0" fmla="*/ 322988 h 645976"/>
                    <a:gd name="connsiteX1" fmla="*/ 643427 w 1286854"/>
                    <a:gd name="connsiteY1" fmla="*/ 0 h 645976"/>
                    <a:gd name="connsiteX2" fmla="*/ 1286854 w 1286854"/>
                    <a:gd name="connsiteY2" fmla="*/ 322988 h 645976"/>
                    <a:gd name="connsiteX3" fmla="*/ 643427 w 1286854"/>
                    <a:gd name="connsiteY3" fmla="*/ 645976 h 645976"/>
                    <a:gd name="connsiteX4" fmla="*/ 0 w 1286854"/>
                    <a:gd name="connsiteY4" fmla="*/ 322988 h 645976"/>
                    <a:gd name="connsiteX0" fmla="*/ 2922 w 1289776"/>
                    <a:gd name="connsiteY0" fmla="*/ 322988 h 660813"/>
                    <a:gd name="connsiteX1" fmla="*/ 646349 w 1289776"/>
                    <a:gd name="connsiteY1" fmla="*/ 0 h 660813"/>
                    <a:gd name="connsiteX2" fmla="*/ 1289776 w 1289776"/>
                    <a:gd name="connsiteY2" fmla="*/ 322988 h 660813"/>
                    <a:gd name="connsiteX3" fmla="*/ 646349 w 1289776"/>
                    <a:gd name="connsiteY3" fmla="*/ 645976 h 660813"/>
                    <a:gd name="connsiteX4" fmla="*/ 417603 w 1289776"/>
                    <a:gd name="connsiteY4" fmla="*/ 577788 h 660813"/>
                    <a:gd name="connsiteX5" fmla="*/ 2922 w 1289776"/>
                    <a:gd name="connsiteY5" fmla="*/ 322988 h 660813"/>
                    <a:gd name="connsiteX0" fmla="*/ 3443 w 1290297"/>
                    <a:gd name="connsiteY0" fmla="*/ 322988 h 660813"/>
                    <a:gd name="connsiteX1" fmla="*/ 646870 w 1290297"/>
                    <a:gd name="connsiteY1" fmla="*/ 0 h 660813"/>
                    <a:gd name="connsiteX2" fmla="*/ 1290297 w 1290297"/>
                    <a:gd name="connsiteY2" fmla="*/ 322988 h 660813"/>
                    <a:gd name="connsiteX3" fmla="*/ 646870 w 1290297"/>
                    <a:gd name="connsiteY3" fmla="*/ 645976 h 660813"/>
                    <a:gd name="connsiteX4" fmla="*/ 418124 w 1290297"/>
                    <a:gd name="connsiteY4" fmla="*/ 577788 h 660813"/>
                    <a:gd name="connsiteX5" fmla="*/ 3443 w 1290297"/>
                    <a:gd name="connsiteY5" fmla="*/ 322988 h 66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297" h="660813">
                      <a:moveTo>
                        <a:pt x="3443" y="322988"/>
                      </a:moveTo>
                      <a:cubicBezTo>
                        <a:pt x="41567" y="226690"/>
                        <a:pt x="291515" y="0"/>
                        <a:pt x="646870" y="0"/>
                      </a:cubicBezTo>
                      <a:cubicBezTo>
                        <a:pt x="1002225" y="0"/>
                        <a:pt x="1290297" y="144607"/>
                        <a:pt x="1290297" y="322988"/>
                      </a:cubicBezTo>
                      <a:cubicBezTo>
                        <a:pt x="1290297" y="501369"/>
                        <a:pt x="792232" y="603509"/>
                        <a:pt x="646870" y="645976"/>
                      </a:cubicBezTo>
                      <a:cubicBezTo>
                        <a:pt x="501508" y="688443"/>
                        <a:pt x="525362" y="631619"/>
                        <a:pt x="418124" y="577788"/>
                      </a:cubicBezTo>
                      <a:cubicBezTo>
                        <a:pt x="252828" y="567500"/>
                        <a:pt x="-34681" y="419286"/>
                        <a:pt x="3443" y="3229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53000">
                      <a:srgbClr val="47D45A"/>
                    </a:gs>
                    <a:gs pos="79000">
                      <a:srgbClr val="FFC000">
                        <a:lumMod val="40000"/>
                        <a:lumOff val="60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reflection blurRad="6350" stA="50000" endA="300" endPos="55500" dist="50800" dir="5400000" sy="-100000" algn="bl" rotWithShape="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10">
                  <a:extLst>
                    <a:ext uri="{FF2B5EF4-FFF2-40B4-BE49-F238E27FC236}">
                      <a16:creationId xmlns:a16="http://schemas.microsoft.com/office/drawing/2014/main" id="{1C8E9A6F-D00C-23D1-0A14-9F237C343D65}"/>
                    </a:ext>
                  </a:extLst>
                </p:cNvPr>
                <p:cNvSpPr/>
                <p:nvPr/>
              </p:nvSpPr>
              <p:spPr>
                <a:xfrm flipH="1">
                  <a:off x="6160623" y="3117858"/>
                  <a:ext cx="1290297" cy="660813"/>
                </a:xfrm>
                <a:custGeom>
                  <a:avLst/>
                  <a:gdLst>
                    <a:gd name="connsiteX0" fmla="*/ 0 w 1286854"/>
                    <a:gd name="connsiteY0" fmla="*/ 322988 h 645976"/>
                    <a:gd name="connsiteX1" fmla="*/ 643427 w 1286854"/>
                    <a:gd name="connsiteY1" fmla="*/ 0 h 645976"/>
                    <a:gd name="connsiteX2" fmla="*/ 1286854 w 1286854"/>
                    <a:gd name="connsiteY2" fmla="*/ 322988 h 645976"/>
                    <a:gd name="connsiteX3" fmla="*/ 643427 w 1286854"/>
                    <a:gd name="connsiteY3" fmla="*/ 645976 h 645976"/>
                    <a:gd name="connsiteX4" fmla="*/ 0 w 1286854"/>
                    <a:gd name="connsiteY4" fmla="*/ 322988 h 645976"/>
                    <a:gd name="connsiteX0" fmla="*/ 2922 w 1289776"/>
                    <a:gd name="connsiteY0" fmla="*/ 322988 h 660813"/>
                    <a:gd name="connsiteX1" fmla="*/ 646349 w 1289776"/>
                    <a:gd name="connsiteY1" fmla="*/ 0 h 660813"/>
                    <a:gd name="connsiteX2" fmla="*/ 1289776 w 1289776"/>
                    <a:gd name="connsiteY2" fmla="*/ 322988 h 660813"/>
                    <a:gd name="connsiteX3" fmla="*/ 646349 w 1289776"/>
                    <a:gd name="connsiteY3" fmla="*/ 645976 h 660813"/>
                    <a:gd name="connsiteX4" fmla="*/ 417603 w 1289776"/>
                    <a:gd name="connsiteY4" fmla="*/ 577788 h 660813"/>
                    <a:gd name="connsiteX5" fmla="*/ 2922 w 1289776"/>
                    <a:gd name="connsiteY5" fmla="*/ 322988 h 660813"/>
                    <a:gd name="connsiteX0" fmla="*/ 3443 w 1290297"/>
                    <a:gd name="connsiteY0" fmla="*/ 322988 h 660813"/>
                    <a:gd name="connsiteX1" fmla="*/ 646870 w 1290297"/>
                    <a:gd name="connsiteY1" fmla="*/ 0 h 660813"/>
                    <a:gd name="connsiteX2" fmla="*/ 1290297 w 1290297"/>
                    <a:gd name="connsiteY2" fmla="*/ 322988 h 660813"/>
                    <a:gd name="connsiteX3" fmla="*/ 646870 w 1290297"/>
                    <a:gd name="connsiteY3" fmla="*/ 645976 h 660813"/>
                    <a:gd name="connsiteX4" fmla="*/ 418124 w 1290297"/>
                    <a:gd name="connsiteY4" fmla="*/ 577788 h 660813"/>
                    <a:gd name="connsiteX5" fmla="*/ 3443 w 1290297"/>
                    <a:gd name="connsiteY5" fmla="*/ 322988 h 66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297" h="660813">
                      <a:moveTo>
                        <a:pt x="3443" y="322988"/>
                      </a:moveTo>
                      <a:cubicBezTo>
                        <a:pt x="41567" y="226690"/>
                        <a:pt x="291515" y="0"/>
                        <a:pt x="646870" y="0"/>
                      </a:cubicBezTo>
                      <a:cubicBezTo>
                        <a:pt x="1002225" y="0"/>
                        <a:pt x="1290297" y="144607"/>
                        <a:pt x="1290297" y="322988"/>
                      </a:cubicBezTo>
                      <a:cubicBezTo>
                        <a:pt x="1290297" y="501369"/>
                        <a:pt x="792232" y="603509"/>
                        <a:pt x="646870" y="645976"/>
                      </a:cubicBezTo>
                      <a:cubicBezTo>
                        <a:pt x="501508" y="688443"/>
                        <a:pt x="525362" y="631619"/>
                        <a:pt x="418124" y="577788"/>
                      </a:cubicBezTo>
                      <a:cubicBezTo>
                        <a:pt x="252828" y="567500"/>
                        <a:pt x="-34681" y="419286"/>
                        <a:pt x="3443" y="3229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53000">
                      <a:srgbClr val="47D45A"/>
                    </a:gs>
                    <a:gs pos="79000">
                      <a:srgbClr val="FFC000">
                        <a:lumMod val="40000"/>
                        <a:lumOff val="60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66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5">
                  <a:extLst>
                    <a:ext uri="{FF2B5EF4-FFF2-40B4-BE49-F238E27FC236}">
                      <a16:creationId xmlns:a16="http://schemas.microsoft.com/office/drawing/2014/main" id="{FAC7DEBB-686E-DA97-CDC2-71F159BA34FA}"/>
                    </a:ext>
                  </a:extLst>
                </p:cNvPr>
                <p:cNvSpPr/>
                <p:nvPr/>
              </p:nvSpPr>
              <p:spPr>
                <a:xfrm>
                  <a:off x="4218874" y="4484060"/>
                  <a:ext cx="1149351" cy="1159597"/>
                </a:xfrm>
                <a:custGeom>
                  <a:avLst/>
                  <a:gdLst>
                    <a:gd name="connsiteX0" fmla="*/ 0 w 952500"/>
                    <a:gd name="connsiteY0" fmla="*/ 558306 h 1116612"/>
                    <a:gd name="connsiteX1" fmla="*/ 476250 w 952500"/>
                    <a:gd name="connsiteY1" fmla="*/ 0 h 1116612"/>
                    <a:gd name="connsiteX2" fmla="*/ 952500 w 952500"/>
                    <a:gd name="connsiteY2" fmla="*/ 558306 h 1116612"/>
                    <a:gd name="connsiteX3" fmla="*/ 476250 w 952500"/>
                    <a:gd name="connsiteY3" fmla="*/ 1116612 h 1116612"/>
                    <a:gd name="connsiteX4" fmla="*/ 0 w 952500"/>
                    <a:gd name="connsiteY4" fmla="*/ 558306 h 1116612"/>
                    <a:gd name="connsiteX0" fmla="*/ 102328 w 1054828"/>
                    <a:gd name="connsiteY0" fmla="*/ 558306 h 1157535"/>
                    <a:gd name="connsiteX1" fmla="*/ 578578 w 1054828"/>
                    <a:gd name="connsiteY1" fmla="*/ 0 h 1157535"/>
                    <a:gd name="connsiteX2" fmla="*/ 1054828 w 1054828"/>
                    <a:gd name="connsiteY2" fmla="*/ 558306 h 1157535"/>
                    <a:gd name="connsiteX3" fmla="*/ 578578 w 1054828"/>
                    <a:gd name="connsiteY3" fmla="*/ 1116612 h 1157535"/>
                    <a:gd name="connsiteX4" fmla="*/ 38828 w 1054828"/>
                    <a:gd name="connsiteY4" fmla="*/ 1053111 h 1157535"/>
                    <a:gd name="connsiteX5" fmla="*/ 102328 w 1054828"/>
                    <a:gd name="connsiteY5" fmla="*/ 558306 h 1157535"/>
                    <a:gd name="connsiteX0" fmla="*/ 29437 w 1172437"/>
                    <a:gd name="connsiteY0" fmla="*/ 164731 h 1195760"/>
                    <a:gd name="connsiteX1" fmla="*/ 696187 w 1172437"/>
                    <a:gd name="connsiteY1" fmla="*/ 38225 h 1195760"/>
                    <a:gd name="connsiteX2" fmla="*/ 1172437 w 1172437"/>
                    <a:gd name="connsiteY2" fmla="*/ 596531 h 1195760"/>
                    <a:gd name="connsiteX3" fmla="*/ 696187 w 1172437"/>
                    <a:gd name="connsiteY3" fmla="*/ 1154837 h 1195760"/>
                    <a:gd name="connsiteX4" fmla="*/ 156437 w 1172437"/>
                    <a:gd name="connsiteY4" fmla="*/ 1091336 h 1195760"/>
                    <a:gd name="connsiteX5" fmla="*/ 29437 w 1172437"/>
                    <a:gd name="connsiteY5" fmla="*/ 164731 h 1195760"/>
                    <a:gd name="connsiteX0" fmla="*/ 29437 w 1172437"/>
                    <a:gd name="connsiteY0" fmla="*/ 128668 h 1159697"/>
                    <a:gd name="connsiteX1" fmla="*/ 696187 w 1172437"/>
                    <a:gd name="connsiteY1" fmla="*/ 2162 h 1159697"/>
                    <a:gd name="connsiteX2" fmla="*/ 1172437 w 1172437"/>
                    <a:gd name="connsiteY2" fmla="*/ 560468 h 1159697"/>
                    <a:gd name="connsiteX3" fmla="*/ 696187 w 1172437"/>
                    <a:gd name="connsiteY3" fmla="*/ 1118774 h 1159697"/>
                    <a:gd name="connsiteX4" fmla="*/ 156437 w 1172437"/>
                    <a:gd name="connsiteY4" fmla="*/ 1055273 h 1159697"/>
                    <a:gd name="connsiteX5" fmla="*/ 29437 w 1172437"/>
                    <a:gd name="connsiteY5" fmla="*/ 128668 h 1159697"/>
                    <a:gd name="connsiteX0" fmla="*/ 29437 w 1172437"/>
                    <a:gd name="connsiteY0" fmla="*/ 128668 h 1159697"/>
                    <a:gd name="connsiteX1" fmla="*/ 696187 w 1172437"/>
                    <a:gd name="connsiteY1" fmla="*/ 2162 h 1159697"/>
                    <a:gd name="connsiteX2" fmla="*/ 1172437 w 1172437"/>
                    <a:gd name="connsiteY2" fmla="*/ 560468 h 1159697"/>
                    <a:gd name="connsiteX3" fmla="*/ 696187 w 1172437"/>
                    <a:gd name="connsiteY3" fmla="*/ 1118774 h 1159697"/>
                    <a:gd name="connsiteX4" fmla="*/ 156437 w 1172437"/>
                    <a:gd name="connsiteY4" fmla="*/ 1055273 h 1159697"/>
                    <a:gd name="connsiteX5" fmla="*/ 29437 w 1172437"/>
                    <a:gd name="connsiteY5" fmla="*/ 128668 h 1159697"/>
                    <a:gd name="connsiteX0" fmla="*/ 29437 w 1172437"/>
                    <a:gd name="connsiteY0" fmla="*/ 96832 h 1127861"/>
                    <a:gd name="connsiteX1" fmla="*/ 696187 w 1172437"/>
                    <a:gd name="connsiteY1" fmla="*/ 8426 h 1127861"/>
                    <a:gd name="connsiteX2" fmla="*/ 1172437 w 1172437"/>
                    <a:gd name="connsiteY2" fmla="*/ 528632 h 1127861"/>
                    <a:gd name="connsiteX3" fmla="*/ 696187 w 1172437"/>
                    <a:gd name="connsiteY3" fmla="*/ 1086938 h 1127861"/>
                    <a:gd name="connsiteX4" fmla="*/ 156437 w 1172437"/>
                    <a:gd name="connsiteY4" fmla="*/ 1023437 h 1127861"/>
                    <a:gd name="connsiteX5" fmla="*/ 29437 w 1172437"/>
                    <a:gd name="connsiteY5" fmla="*/ 96832 h 1127861"/>
                    <a:gd name="connsiteX0" fmla="*/ 34682 w 1177682"/>
                    <a:gd name="connsiteY0" fmla="*/ 150552 h 1181581"/>
                    <a:gd name="connsiteX1" fmla="*/ 701432 w 1177682"/>
                    <a:gd name="connsiteY1" fmla="*/ 62146 h 1181581"/>
                    <a:gd name="connsiteX2" fmla="*/ 1177682 w 1177682"/>
                    <a:gd name="connsiteY2" fmla="*/ 582352 h 1181581"/>
                    <a:gd name="connsiteX3" fmla="*/ 701432 w 1177682"/>
                    <a:gd name="connsiteY3" fmla="*/ 1140658 h 1181581"/>
                    <a:gd name="connsiteX4" fmla="*/ 161682 w 1177682"/>
                    <a:gd name="connsiteY4" fmla="*/ 1077157 h 1181581"/>
                    <a:gd name="connsiteX5" fmla="*/ 34682 w 1177682"/>
                    <a:gd name="connsiteY5" fmla="*/ 150552 h 1181581"/>
                    <a:gd name="connsiteX0" fmla="*/ 34682 w 1210982"/>
                    <a:gd name="connsiteY0" fmla="*/ 150552 h 1151615"/>
                    <a:gd name="connsiteX1" fmla="*/ 701432 w 1210982"/>
                    <a:gd name="connsiteY1" fmla="*/ 62146 h 1151615"/>
                    <a:gd name="connsiteX2" fmla="*/ 1177682 w 1210982"/>
                    <a:gd name="connsiteY2" fmla="*/ 582352 h 1151615"/>
                    <a:gd name="connsiteX3" fmla="*/ 1126883 w 1210982"/>
                    <a:gd name="connsiteY3" fmla="*/ 988257 h 1151615"/>
                    <a:gd name="connsiteX4" fmla="*/ 701432 w 1210982"/>
                    <a:gd name="connsiteY4" fmla="*/ 1140658 h 1151615"/>
                    <a:gd name="connsiteX5" fmla="*/ 161682 w 1210982"/>
                    <a:gd name="connsiteY5" fmla="*/ 1077157 h 1151615"/>
                    <a:gd name="connsiteX6" fmla="*/ 34682 w 1210982"/>
                    <a:gd name="connsiteY6" fmla="*/ 150552 h 1151615"/>
                    <a:gd name="connsiteX0" fmla="*/ 34682 w 1166802"/>
                    <a:gd name="connsiteY0" fmla="*/ 186551 h 1187614"/>
                    <a:gd name="connsiteX1" fmla="*/ 701432 w 1166802"/>
                    <a:gd name="connsiteY1" fmla="*/ 98145 h 1187614"/>
                    <a:gd name="connsiteX2" fmla="*/ 1088782 w 1166802"/>
                    <a:gd name="connsiteY2" fmla="*/ 681851 h 1187614"/>
                    <a:gd name="connsiteX3" fmla="*/ 1126883 w 1166802"/>
                    <a:gd name="connsiteY3" fmla="*/ 1024256 h 1187614"/>
                    <a:gd name="connsiteX4" fmla="*/ 701432 w 1166802"/>
                    <a:gd name="connsiteY4" fmla="*/ 1176657 h 1187614"/>
                    <a:gd name="connsiteX5" fmla="*/ 161682 w 1166802"/>
                    <a:gd name="connsiteY5" fmla="*/ 1113156 h 1187614"/>
                    <a:gd name="connsiteX6" fmla="*/ 34682 w 1166802"/>
                    <a:gd name="connsiteY6" fmla="*/ 186551 h 1187614"/>
                    <a:gd name="connsiteX0" fmla="*/ 34682 w 1166802"/>
                    <a:gd name="connsiteY0" fmla="*/ 143056 h 1144119"/>
                    <a:gd name="connsiteX1" fmla="*/ 701432 w 1166802"/>
                    <a:gd name="connsiteY1" fmla="*/ 54650 h 1144119"/>
                    <a:gd name="connsiteX2" fmla="*/ 1088782 w 1166802"/>
                    <a:gd name="connsiteY2" fmla="*/ 638356 h 1144119"/>
                    <a:gd name="connsiteX3" fmla="*/ 1126883 w 1166802"/>
                    <a:gd name="connsiteY3" fmla="*/ 980761 h 1144119"/>
                    <a:gd name="connsiteX4" fmla="*/ 701432 w 1166802"/>
                    <a:gd name="connsiteY4" fmla="*/ 1133162 h 1144119"/>
                    <a:gd name="connsiteX5" fmla="*/ 161682 w 1166802"/>
                    <a:gd name="connsiteY5" fmla="*/ 1069661 h 1144119"/>
                    <a:gd name="connsiteX6" fmla="*/ 34682 w 1166802"/>
                    <a:gd name="connsiteY6" fmla="*/ 143056 h 1144119"/>
                    <a:gd name="connsiteX0" fmla="*/ 34682 w 1166802"/>
                    <a:gd name="connsiteY0" fmla="*/ 161169 h 1162232"/>
                    <a:gd name="connsiteX1" fmla="*/ 701432 w 1166802"/>
                    <a:gd name="connsiteY1" fmla="*/ 72763 h 1162232"/>
                    <a:gd name="connsiteX2" fmla="*/ 1088782 w 1166802"/>
                    <a:gd name="connsiteY2" fmla="*/ 656469 h 1162232"/>
                    <a:gd name="connsiteX3" fmla="*/ 1126883 w 1166802"/>
                    <a:gd name="connsiteY3" fmla="*/ 998874 h 1162232"/>
                    <a:gd name="connsiteX4" fmla="*/ 701432 w 1166802"/>
                    <a:gd name="connsiteY4" fmla="*/ 1151275 h 1162232"/>
                    <a:gd name="connsiteX5" fmla="*/ 161682 w 1166802"/>
                    <a:gd name="connsiteY5" fmla="*/ 1087774 h 1162232"/>
                    <a:gd name="connsiteX6" fmla="*/ 34682 w 1166802"/>
                    <a:gd name="connsiteY6" fmla="*/ 161169 h 1162232"/>
                    <a:gd name="connsiteX0" fmla="*/ 14746 w 1146866"/>
                    <a:gd name="connsiteY0" fmla="*/ 135474 h 1136537"/>
                    <a:gd name="connsiteX1" fmla="*/ 459247 w 1146866"/>
                    <a:gd name="connsiteY1" fmla="*/ 46079 h 1136537"/>
                    <a:gd name="connsiteX2" fmla="*/ 681496 w 1146866"/>
                    <a:gd name="connsiteY2" fmla="*/ 47068 h 1136537"/>
                    <a:gd name="connsiteX3" fmla="*/ 1068846 w 1146866"/>
                    <a:gd name="connsiteY3" fmla="*/ 630774 h 1136537"/>
                    <a:gd name="connsiteX4" fmla="*/ 1106947 w 1146866"/>
                    <a:gd name="connsiteY4" fmla="*/ 973179 h 1136537"/>
                    <a:gd name="connsiteX5" fmla="*/ 681496 w 1146866"/>
                    <a:gd name="connsiteY5" fmla="*/ 1125580 h 1136537"/>
                    <a:gd name="connsiteX6" fmla="*/ 141746 w 1146866"/>
                    <a:gd name="connsiteY6" fmla="*/ 1062079 h 1136537"/>
                    <a:gd name="connsiteX7" fmla="*/ 14746 w 1146866"/>
                    <a:gd name="connsiteY7" fmla="*/ 135474 h 1136537"/>
                    <a:gd name="connsiteX0" fmla="*/ 14746 w 1146866"/>
                    <a:gd name="connsiteY0" fmla="*/ 75409 h 1152672"/>
                    <a:gd name="connsiteX1" fmla="*/ 459247 w 1146866"/>
                    <a:gd name="connsiteY1" fmla="*/ 62214 h 1152672"/>
                    <a:gd name="connsiteX2" fmla="*/ 681496 w 1146866"/>
                    <a:gd name="connsiteY2" fmla="*/ 63203 h 1152672"/>
                    <a:gd name="connsiteX3" fmla="*/ 1068846 w 1146866"/>
                    <a:gd name="connsiteY3" fmla="*/ 646909 h 1152672"/>
                    <a:gd name="connsiteX4" fmla="*/ 1106947 w 1146866"/>
                    <a:gd name="connsiteY4" fmla="*/ 989314 h 1152672"/>
                    <a:gd name="connsiteX5" fmla="*/ 681496 w 1146866"/>
                    <a:gd name="connsiteY5" fmla="*/ 1141715 h 1152672"/>
                    <a:gd name="connsiteX6" fmla="*/ 141746 w 1146866"/>
                    <a:gd name="connsiteY6" fmla="*/ 1078214 h 1152672"/>
                    <a:gd name="connsiteX7" fmla="*/ 14746 w 1146866"/>
                    <a:gd name="connsiteY7" fmla="*/ 75409 h 1152672"/>
                    <a:gd name="connsiteX0" fmla="*/ 14746 w 1146866"/>
                    <a:gd name="connsiteY0" fmla="*/ 75409 h 1149181"/>
                    <a:gd name="connsiteX1" fmla="*/ 459247 w 1146866"/>
                    <a:gd name="connsiteY1" fmla="*/ 62214 h 1149181"/>
                    <a:gd name="connsiteX2" fmla="*/ 681496 w 1146866"/>
                    <a:gd name="connsiteY2" fmla="*/ 63203 h 1149181"/>
                    <a:gd name="connsiteX3" fmla="*/ 1068846 w 1146866"/>
                    <a:gd name="connsiteY3" fmla="*/ 646909 h 1149181"/>
                    <a:gd name="connsiteX4" fmla="*/ 1106947 w 1146866"/>
                    <a:gd name="connsiteY4" fmla="*/ 1036939 h 1149181"/>
                    <a:gd name="connsiteX5" fmla="*/ 681496 w 1146866"/>
                    <a:gd name="connsiteY5" fmla="*/ 1141715 h 1149181"/>
                    <a:gd name="connsiteX6" fmla="*/ 141746 w 1146866"/>
                    <a:gd name="connsiteY6" fmla="*/ 1078214 h 1149181"/>
                    <a:gd name="connsiteX7" fmla="*/ 14746 w 1146866"/>
                    <a:gd name="connsiteY7" fmla="*/ 75409 h 1149181"/>
                    <a:gd name="connsiteX0" fmla="*/ 17231 w 1149351"/>
                    <a:gd name="connsiteY0" fmla="*/ 76820 h 1159597"/>
                    <a:gd name="connsiteX1" fmla="*/ 461732 w 1149351"/>
                    <a:gd name="connsiteY1" fmla="*/ 63625 h 1159597"/>
                    <a:gd name="connsiteX2" fmla="*/ 683981 w 1149351"/>
                    <a:gd name="connsiteY2" fmla="*/ 64614 h 1159597"/>
                    <a:gd name="connsiteX3" fmla="*/ 1071331 w 1149351"/>
                    <a:gd name="connsiteY3" fmla="*/ 648320 h 1159597"/>
                    <a:gd name="connsiteX4" fmla="*/ 1109432 w 1149351"/>
                    <a:gd name="connsiteY4" fmla="*/ 1038350 h 1159597"/>
                    <a:gd name="connsiteX5" fmla="*/ 683981 w 1149351"/>
                    <a:gd name="connsiteY5" fmla="*/ 1143126 h 1159597"/>
                    <a:gd name="connsiteX6" fmla="*/ 129944 w 1149351"/>
                    <a:gd name="connsiteY6" fmla="*/ 1098675 h 1159597"/>
                    <a:gd name="connsiteX7" fmla="*/ 17231 w 1149351"/>
                    <a:gd name="connsiteY7" fmla="*/ 76820 h 1159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351" h="1159597">
                      <a:moveTo>
                        <a:pt x="17231" y="76820"/>
                      </a:moveTo>
                      <a:cubicBezTo>
                        <a:pt x="72529" y="-95688"/>
                        <a:pt x="350607" y="78359"/>
                        <a:pt x="461732" y="63625"/>
                      </a:cubicBezTo>
                      <a:cubicBezTo>
                        <a:pt x="572857" y="48891"/>
                        <a:pt x="582381" y="-32835"/>
                        <a:pt x="683981" y="64614"/>
                      </a:cubicBezTo>
                      <a:cubicBezTo>
                        <a:pt x="785581" y="162063"/>
                        <a:pt x="1006773" y="523602"/>
                        <a:pt x="1071331" y="648320"/>
                      </a:cubicBezTo>
                      <a:cubicBezTo>
                        <a:pt x="1135889" y="773038"/>
                        <a:pt x="1188807" y="945299"/>
                        <a:pt x="1109432" y="1038350"/>
                      </a:cubicBezTo>
                      <a:cubicBezTo>
                        <a:pt x="1030057" y="1131401"/>
                        <a:pt x="847229" y="1133072"/>
                        <a:pt x="683981" y="1143126"/>
                      </a:cubicBezTo>
                      <a:cubicBezTo>
                        <a:pt x="520733" y="1153180"/>
                        <a:pt x="209319" y="1191726"/>
                        <a:pt x="129944" y="1098675"/>
                      </a:cubicBezTo>
                      <a:cubicBezTo>
                        <a:pt x="50569" y="1005624"/>
                        <a:pt x="-38067" y="249328"/>
                        <a:pt x="17231" y="76820"/>
                      </a:cubicBez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4">
                  <a:extLst>
                    <a:ext uri="{FF2B5EF4-FFF2-40B4-BE49-F238E27FC236}">
                      <a16:creationId xmlns:a16="http://schemas.microsoft.com/office/drawing/2014/main" id="{52905B63-71FA-C1E8-D8DF-3121D87927F9}"/>
                    </a:ext>
                  </a:extLst>
                </p:cNvPr>
                <p:cNvSpPr/>
                <p:nvPr/>
              </p:nvSpPr>
              <p:spPr>
                <a:xfrm>
                  <a:off x="2611442" y="3758921"/>
                  <a:ext cx="2017661" cy="1923655"/>
                </a:xfrm>
                <a:custGeom>
                  <a:avLst/>
                  <a:gdLst>
                    <a:gd name="connsiteX0" fmla="*/ 0 w 2209800"/>
                    <a:gd name="connsiteY0" fmla="*/ 838352 h 1676704"/>
                    <a:gd name="connsiteX1" fmla="*/ 1104900 w 2209800"/>
                    <a:gd name="connsiteY1" fmla="*/ 0 h 1676704"/>
                    <a:gd name="connsiteX2" fmla="*/ 2209800 w 2209800"/>
                    <a:gd name="connsiteY2" fmla="*/ 838352 h 1676704"/>
                    <a:gd name="connsiteX3" fmla="*/ 1104900 w 2209800"/>
                    <a:gd name="connsiteY3" fmla="*/ 1676704 h 1676704"/>
                    <a:gd name="connsiteX4" fmla="*/ 0 w 2209800"/>
                    <a:gd name="connsiteY4" fmla="*/ 838352 h 1676704"/>
                    <a:gd name="connsiteX0" fmla="*/ 37213 w 2247013"/>
                    <a:gd name="connsiteY0" fmla="*/ 838352 h 1712354"/>
                    <a:gd name="connsiteX1" fmla="*/ 1142113 w 2247013"/>
                    <a:gd name="connsiteY1" fmla="*/ 0 h 1712354"/>
                    <a:gd name="connsiteX2" fmla="*/ 2247013 w 2247013"/>
                    <a:gd name="connsiteY2" fmla="*/ 838352 h 1712354"/>
                    <a:gd name="connsiteX3" fmla="*/ 1142113 w 2247013"/>
                    <a:gd name="connsiteY3" fmla="*/ 1676704 h 1712354"/>
                    <a:gd name="connsiteX4" fmla="*/ 342013 w 2247013"/>
                    <a:gd name="connsiteY4" fmla="*/ 1486203 h 1712354"/>
                    <a:gd name="connsiteX5" fmla="*/ 37213 w 2247013"/>
                    <a:gd name="connsiteY5" fmla="*/ 838352 h 1712354"/>
                    <a:gd name="connsiteX0" fmla="*/ 177416 w 1993516"/>
                    <a:gd name="connsiteY0" fmla="*/ 178946 h 1814948"/>
                    <a:gd name="connsiteX1" fmla="*/ 888616 w 1993516"/>
                    <a:gd name="connsiteY1" fmla="*/ 102594 h 1814948"/>
                    <a:gd name="connsiteX2" fmla="*/ 1993516 w 1993516"/>
                    <a:gd name="connsiteY2" fmla="*/ 940946 h 1814948"/>
                    <a:gd name="connsiteX3" fmla="*/ 888616 w 1993516"/>
                    <a:gd name="connsiteY3" fmla="*/ 1779298 h 1814948"/>
                    <a:gd name="connsiteX4" fmla="*/ 88516 w 1993516"/>
                    <a:gd name="connsiteY4" fmla="*/ 1588797 h 1814948"/>
                    <a:gd name="connsiteX5" fmla="*/ 177416 w 1993516"/>
                    <a:gd name="connsiteY5" fmla="*/ 178946 h 1814948"/>
                    <a:gd name="connsiteX0" fmla="*/ 226214 w 2042314"/>
                    <a:gd name="connsiteY0" fmla="*/ 192984 h 1828986"/>
                    <a:gd name="connsiteX1" fmla="*/ 937414 w 2042314"/>
                    <a:gd name="connsiteY1" fmla="*/ 116632 h 1828986"/>
                    <a:gd name="connsiteX2" fmla="*/ 2042314 w 2042314"/>
                    <a:gd name="connsiteY2" fmla="*/ 954984 h 1828986"/>
                    <a:gd name="connsiteX3" fmla="*/ 937414 w 2042314"/>
                    <a:gd name="connsiteY3" fmla="*/ 1793336 h 1828986"/>
                    <a:gd name="connsiteX4" fmla="*/ 137314 w 2042314"/>
                    <a:gd name="connsiteY4" fmla="*/ 1602835 h 1828986"/>
                    <a:gd name="connsiteX5" fmla="*/ 226214 w 2042314"/>
                    <a:gd name="connsiteY5" fmla="*/ 192984 h 1828986"/>
                    <a:gd name="connsiteX0" fmla="*/ 226214 w 2097599"/>
                    <a:gd name="connsiteY0" fmla="*/ 192984 h 1793336"/>
                    <a:gd name="connsiteX1" fmla="*/ 937414 w 2097599"/>
                    <a:gd name="connsiteY1" fmla="*/ 116632 h 1793336"/>
                    <a:gd name="connsiteX2" fmla="*/ 2042314 w 2097599"/>
                    <a:gd name="connsiteY2" fmla="*/ 954984 h 1793336"/>
                    <a:gd name="connsiteX3" fmla="*/ 1864514 w 2097599"/>
                    <a:gd name="connsiteY3" fmla="*/ 1602835 h 1793336"/>
                    <a:gd name="connsiteX4" fmla="*/ 937414 w 2097599"/>
                    <a:gd name="connsiteY4" fmla="*/ 1793336 h 1793336"/>
                    <a:gd name="connsiteX5" fmla="*/ 137314 w 2097599"/>
                    <a:gd name="connsiteY5" fmla="*/ 1602835 h 1793336"/>
                    <a:gd name="connsiteX6" fmla="*/ 226214 w 2097599"/>
                    <a:gd name="connsiteY6" fmla="*/ 192984 h 1793336"/>
                    <a:gd name="connsiteX0" fmla="*/ 226214 w 1984329"/>
                    <a:gd name="connsiteY0" fmla="*/ 189850 h 1790202"/>
                    <a:gd name="connsiteX1" fmla="*/ 937414 w 1984329"/>
                    <a:gd name="connsiteY1" fmla="*/ 113498 h 1790202"/>
                    <a:gd name="connsiteX2" fmla="*/ 1864514 w 1984329"/>
                    <a:gd name="connsiteY2" fmla="*/ 901050 h 1790202"/>
                    <a:gd name="connsiteX3" fmla="*/ 1864514 w 1984329"/>
                    <a:gd name="connsiteY3" fmla="*/ 1599701 h 1790202"/>
                    <a:gd name="connsiteX4" fmla="*/ 937414 w 1984329"/>
                    <a:gd name="connsiteY4" fmla="*/ 1790202 h 1790202"/>
                    <a:gd name="connsiteX5" fmla="*/ 137314 w 1984329"/>
                    <a:gd name="connsiteY5" fmla="*/ 1599701 h 1790202"/>
                    <a:gd name="connsiteX6" fmla="*/ 226214 w 1984329"/>
                    <a:gd name="connsiteY6" fmla="*/ 189850 h 1790202"/>
                    <a:gd name="connsiteX0" fmla="*/ 226214 w 1965414"/>
                    <a:gd name="connsiteY0" fmla="*/ 147911 h 1748263"/>
                    <a:gd name="connsiteX1" fmla="*/ 937414 w 1965414"/>
                    <a:gd name="connsiteY1" fmla="*/ 71559 h 1748263"/>
                    <a:gd name="connsiteX2" fmla="*/ 1559714 w 1965414"/>
                    <a:gd name="connsiteY2" fmla="*/ 97262 h 1748263"/>
                    <a:gd name="connsiteX3" fmla="*/ 1864514 w 1965414"/>
                    <a:gd name="connsiteY3" fmla="*/ 859111 h 1748263"/>
                    <a:gd name="connsiteX4" fmla="*/ 1864514 w 1965414"/>
                    <a:gd name="connsiteY4" fmla="*/ 1557762 h 1748263"/>
                    <a:gd name="connsiteX5" fmla="*/ 937414 w 1965414"/>
                    <a:gd name="connsiteY5" fmla="*/ 1748263 h 1748263"/>
                    <a:gd name="connsiteX6" fmla="*/ 137314 w 1965414"/>
                    <a:gd name="connsiteY6" fmla="*/ 1557762 h 1748263"/>
                    <a:gd name="connsiteX7" fmla="*/ 226214 w 1965414"/>
                    <a:gd name="connsiteY7" fmla="*/ 147911 h 1748263"/>
                    <a:gd name="connsiteX0" fmla="*/ 183077 w 1922277"/>
                    <a:gd name="connsiteY0" fmla="*/ 292676 h 1893028"/>
                    <a:gd name="connsiteX1" fmla="*/ 1033977 w 1922277"/>
                    <a:gd name="connsiteY1" fmla="*/ 424 h 1893028"/>
                    <a:gd name="connsiteX2" fmla="*/ 1516577 w 1922277"/>
                    <a:gd name="connsiteY2" fmla="*/ 242027 h 1893028"/>
                    <a:gd name="connsiteX3" fmla="*/ 1821377 w 1922277"/>
                    <a:gd name="connsiteY3" fmla="*/ 1003876 h 1893028"/>
                    <a:gd name="connsiteX4" fmla="*/ 1821377 w 1922277"/>
                    <a:gd name="connsiteY4" fmla="*/ 1702527 h 1893028"/>
                    <a:gd name="connsiteX5" fmla="*/ 894277 w 1922277"/>
                    <a:gd name="connsiteY5" fmla="*/ 1893028 h 1893028"/>
                    <a:gd name="connsiteX6" fmla="*/ 94177 w 1922277"/>
                    <a:gd name="connsiteY6" fmla="*/ 1702527 h 1893028"/>
                    <a:gd name="connsiteX7" fmla="*/ 183077 w 1922277"/>
                    <a:gd name="connsiteY7" fmla="*/ 292676 h 1893028"/>
                    <a:gd name="connsiteX0" fmla="*/ 229929 w 1969129"/>
                    <a:gd name="connsiteY0" fmla="*/ 298367 h 1898719"/>
                    <a:gd name="connsiteX1" fmla="*/ 1080829 w 1969129"/>
                    <a:gd name="connsiteY1" fmla="*/ 6115 h 1898719"/>
                    <a:gd name="connsiteX2" fmla="*/ 1563429 w 1969129"/>
                    <a:gd name="connsiteY2" fmla="*/ 247718 h 1898719"/>
                    <a:gd name="connsiteX3" fmla="*/ 1868229 w 1969129"/>
                    <a:gd name="connsiteY3" fmla="*/ 1009567 h 1898719"/>
                    <a:gd name="connsiteX4" fmla="*/ 1868229 w 1969129"/>
                    <a:gd name="connsiteY4" fmla="*/ 1708218 h 1898719"/>
                    <a:gd name="connsiteX5" fmla="*/ 941129 w 1969129"/>
                    <a:gd name="connsiteY5" fmla="*/ 1898719 h 1898719"/>
                    <a:gd name="connsiteX6" fmla="*/ 141029 w 1969129"/>
                    <a:gd name="connsiteY6" fmla="*/ 1708218 h 1898719"/>
                    <a:gd name="connsiteX7" fmla="*/ 229929 w 1969129"/>
                    <a:gd name="connsiteY7" fmla="*/ 298367 h 1898719"/>
                    <a:gd name="connsiteX0" fmla="*/ 200674 w 1939874"/>
                    <a:gd name="connsiteY0" fmla="*/ 292677 h 1893029"/>
                    <a:gd name="connsiteX1" fmla="*/ 1051574 w 1939874"/>
                    <a:gd name="connsiteY1" fmla="*/ 425 h 1893029"/>
                    <a:gd name="connsiteX2" fmla="*/ 1534174 w 1939874"/>
                    <a:gd name="connsiteY2" fmla="*/ 242028 h 1893029"/>
                    <a:gd name="connsiteX3" fmla="*/ 1838974 w 1939874"/>
                    <a:gd name="connsiteY3" fmla="*/ 1003877 h 1893029"/>
                    <a:gd name="connsiteX4" fmla="*/ 1838974 w 1939874"/>
                    <a:gd name="connsiteY4" fmla="*/ 1702528 h 1893029"/>
                    <a:gd name="connsiteX5" fmla="*/ 911874 w 1939874"/>
                    <a:gd name="connsiteY5" fmla="*/ 1893029 h 1893029"/>
                    <a:gd name="connsiteX6" fmla="*/ 111774 w 1939874"/>
                    <a:gd name="connsiteY6" fmla="*/ 1702528 h 1893029"/>
                    <a:gd name="connsiteX7" fmla="*/ 200674 w 1939874"/>
                    <a:gd name="connsiteY7" fmla="*/ 292677 h 1893029"/>
                    <a:gd name="connsiteX0" fmla="*/ 200674 w 1939874"/>
                    <a:gd name="connsiteY0" fmla="*/ 292677 h 1893029"/>
                    <a:gd name="connsiteX1" fmla="*/ 1051574 w 1939874"/>
                    <a:gd name="connsiteY1" fmla="*/ 425 h 1893029"/>
                    <a:gd name="connsiteX2" fmla="*/ 1534174 w 1939874"/>
                    <a:gd name="connsiteY2" fmla="*/ 242028 h 1893029"/>
                    <a:gd name="connsiteX3" fmla="*/ 1838974 w 1939874"/>
                    <a:gd name="connsiteY3" fmla="*/ 1003877 h 1893029"/>
                    <a:gd name="connsiteX4" fmla="*/ 1838974 w 1939874"/>
                    <a:gd name="connsiteY4" fmla="*/ 1702528 h 1893029"/>
                    <a:gd name="connsiteX5" fmla="*/ 911874 w 1939874"/>
                    <a:gd name="connsiteY5" fmla="*/ 1893029 h 1893029"/>
                    <a:gd name="connsiteX6" fmla="*/ 111774 w 1939874"/>
                    <a:gd name="connsiteY6" fmla="*/ 1702528 h 1893029"/>
                    <a:gd name="connsiteX7" fmla="*/ 200674 w 1939874"/>
                    <a:gd name="connsiteY7" fmla="*/ 292677 h 1893029"/>
                    <a:gd name="connsiteX0" fmla="*/ 200674 w 1959333"/>
                    <a:gd name="connsiteY0" fmla="*/ 292677 h 1923655"/>
                    <a:gd name="connsiteX1" fmla="*/ 1051574 w 1959333"/>
                    <a:gd name="connsiteY1" fmla="*/ 425 h 1923655"/>
                    <a:gd name="connsiteX2" fmla="*/ 1534174 w 1959333"/>
                    <a:gd name="connsiteY2" fmla="*/ 242028 h 1923655"/>
                    <a:gd name="connsiteX3" fmla="*/ 1838974 w 1959333"/>
                    <a:gd name="connsiteY3" fmla="*/ 1003877 h 1923655"/>
                    <a:gd name="connsiteX4" fmla="*/ 1868002 w 1959333"/>
                    <a:gd name="connsiteY4" fmla="*/ 1833156 h 1923655"/>
                    <a:gd name="connsiteX5" fmla="*/ 911874 w 1959333"/>
                    <a:gd name="connsiteY5" fmla="*/ 1893029 h 1923655"/>
                    <a:gd name="connsiteX6" fmla="*/ 111774 w 1959333"/>
                    <a:gd name="connsiteY6" fmla="*/ 1702528 h 1923655"/>
                    <a:gd name="connsiteX7" fmla="*/ 200674 w 1959333"/>
                    <a:gd name="connsiteY7" fmla="*/ 292677 h 192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9333" h="1923655">
                      <a:moveTo>
                        <a:pt x="200674" y="292677"/>
                      </a:moveTo>
                      <a:cubicBezTo>
                        <a:pt x="420807" y="47093"/>
                        <a:pt x="829324" y="8867"/>
                        <a:pt x="1051574" y="425"/>
                      </a:cubicBezTo>
                      <a:cubicBezTo>
                        <a:pt x="1273824" y="-8016"/>
                        <a:pt x="1379657" y="110769"/>
                        <a:pt x="1534174" y="242028"/>
                      </a:cubicBezTo>
                      <a:cubicBezTo>
                        <a:pt x="1688691" y="373287"/>
                        <a:pt x="1675991" y="813377"/>
                        <a:pt x="1838974" y="1003877"/>
                      </a:cubicBezTo>
                      <a:cubicBezTo>
                        <a:pt x="1913057" y="1194377"/>
                        <a:pt x="2052152" y="1693431"/>
                        <a:pt x="1868002" y="1833156"/>
                      </a:cubicBezTo>
                      <a:cubicBezTo>
                        <a:pt x="1683852" y="1972881"/>
                        <a:pt x="1204579" y="1914800"/>
                        <a:pt x="911874" y="1893029"/>
                      </a:cubicBezTo>
                      <a:cubicBezTo>
                        <a:pt x="619169" y="1871258"/>
                        <a:pt x="295924" y="1842253"/>
                        <a:pt x="111774" y="1702528"/>
                      </a:cubicBezTo>
                      <a:cubicBezTo>
                        <a:pt x="-72376" y="1562803"/>
                        <a:pt x="-19459" y="538261"/>
                        <a:pt x="200674" y="292677"/>
                      </a:cubicBez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20FB35F-0BC2-8060-A4A5-6557723B16A3}"/>
                  </a:ext>
                </a:extLst>
              </p:cNvPr>
              <p:cNvGrpSpPr/>
              <p:nvPr/>
            </p:nvGrpSpPr>
            <p:grpSpPr>
              <a:xfrm>
                <a:off x="7689900" y="3872199"/>
                <a:ext cx="1422504" cy="1488714"/>
                <a:chOff x="7645298" y="3989427"/>
                <a:chExt cx="1422504" cy="148871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51BAE38-58FE-7ED8-9B86-BA2FE9448358}"/>
                    </a:ext>
                  </a:extLst>
                </p:cNvPr>
                <p:cNvGrpSpPr/>
                <p:nvPr/>
              </p:nvGrpSpPr>
              <p:grpSpPr>
                <a:xfrm>
                  <a:off x="8319333" y="3989427"/>
                  <a:ext cx="748469" cy="512234"/>
                  <a:chOff x="8319333" y="3989427"/>
                  <a:chExt cx="748469" cy="512234"/>
                </a:xfrm>
              </p:grpSpPr>
              <p:sp>
                <p:nvSpPr>
                  <p:cNvPr id="84" name="Arc 12">
                    <a:extLst>
                      <a:ext uri="{FF2B5EF4-FFF2-40B4-BE49-F238E27FC236}">
                        <a16:creationId xmlns:a16="http://schemas.microsoft.com/office/drawing/2014/main" id="{315F5DE1-3B4E-2756-A639-04B1FEC191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19333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Text" lastClr="000000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Arc 12">
                    <a:extLst>
                      <a:ext uri="{FF2B5EF4-FFF2-40B4-BE49-F238E27FC236}">
                        <a16:creationId xmlns:a16="http://schemas.microsoft.com/office/drawing/2014/main" id="{C132721A-F859-D827-9B12-FBAF092C1A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4525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Text" lastClr="000000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Arc 12">
                    <a:extLst>
                      <a:ext uri="{FF2B5EF4-FFF2-40B4-BE49-F238E27FC236}">
                        <a16:creationId xmlns:a16="http://schemas.microsoft.com/office/drawing/2014/main" id="{74BEEB28-2EC2-E4B6-3295-4A2BA78BCB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65459" y="3994199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Text" lastClr="000000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12384682-02B3-263A-C8EC-D52B69054D7D}"/>
                    </a:ext>
                  </a:extLst>
                </p:cNvPr>
                <p:cNvGrpSpPr/>
                <p:nvPr/>
              </p:nvGrpSpPr>
              <p:grpSpPr>
                <a:xfrm>
                  <a:off x="7645298" y="3992965"/>
                  <a:ext cx="1362858" cy="1485176"/>
                  <a:chOff x="7634010" y="3989427"/>
                  <a:chExt cx="1362858" cy="1485176"/>
                </a:xfrm>
              </p:grpSpPr>
              <p:sp>
                <p:nvSpPr>
                  <p:cNvPr id="81" name="Arc 12">
                    <a:extLst>
                      <a:ext uri="{FF2B5EF4-FFF2-40B4-BE49-F238E27FC236}">
                        <a16:creationId xmlns:a16="http://schemas.microsoft.com/office/drawing/2014/main" id="{AF23876D-1A2E-58F8-C603-8F19E9D069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19333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Arc 12">
                    <a:extLst>
                      <a:ext uri="{FF2B5EF4-FFF2-40B4-BE49-F238E27FC236}">
                        <a16:creationId xmlns:a16="http://schemas.microsoft.com/office/drawing/2014/main" id="{4102CC0A-214C-FBF7-5172-F88F16613E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4525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Arc 12">
                    <a:extLst>
                      <a:ext uri="{FF2B5EF4-FFF2-40B4-BE49-F238E27FC236}">
                        <a16:creationId xmlns:a16="http://schemas.microsoft.com/office/drawing/2014/main" id="{47ABB3BB-596C-DCD4-80BE-3BB984392B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34010" y="4967141"/>
                    <a:ext cx="602342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Arc 12">
                    <a:extLst>
                      <a:ext uri="{FF2B5EF4-FFF2-40B4-BE49-F238E27FC236}">
                        <a16:creationId xmlns:a16="http://schemas.microsoft.com/office/drawing/2014/main" id="{B5656047-BF7D-33D1-BFE0-00CD10F0B5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57565" y="4746321"/>
                    <a:ext cx="602342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Arc 12">
                    <a:extLst>
                      <a:ext uri="{FF2B5EF4-FFF2-40B4-BE49-F238E27FC236}">
                        <a16:creationId xmlns:a16="http://schemas.microsoft.com/office/drawing/2014/main" id="{366A8DC1-77E0-FB80-5E8E-7C568CC1B6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254057" y="4584474"/>
                    <a:ext cx="602342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E28E3E-AFF1-2795-64A6-43E0F009FBFA}"/>
                </a:ext>
              </a:extLst>
            </p:cNvPr>
            <p:cNvGrpSpPr/>
            <p:nvPr/>
          </p:nvGrpSpPr>
          <p:grpSpPr>
            <a:xfrm>
              <a:off x="6442296" y="482852"/>
              <a:ext cx="3805006" cy="4568998"/>
              <a:chOff x="4300233" y="888014"/>
              <a:chExt cx="4297519" cy="5160401"/>
            </a:xfrm>
            <a:solidFill>
              <a:srgbClr val="FFFF00"/>
            </a:solidFill>
          </p:grpSpPr>
          <p:sp>
            <p:nvSpPr>
              <p:cNvPr id="45" name="Oval 100">
                <a:extLst>
                  <a:ext uri="{FF2B5EF4-FFF2-40B4-BE49-F238E27FC236}">
                    <a16:creationId xmlns:a16="http://schemas.microsoft.com/office/drawing/2014/main" id="{CFD779E7-588C-9B8F-861F-884A09D9B68F}"/>
                  </a:ext>
                </a:extLst>
              </p:cNvPr>
              <p:cNvSpPr/>
              <p:nvPr/>
            </p:nvSpPr>
            <p:spPr>
              <a:xfrm rot="582942">
                <a:off x="4340489" y="2542936"/>
                <a:ext cx="4257263" cy="3505479"/>
              </a:xfrm>
              <a:custGeom>
                <a:avLst/>
                <a:gdLst>
                  <a:gd name="connsiteX0" fmla="*/ 0 w 4147682"/>
                  <a:gd name="connsiteY0" fmla="*/ 1230070 h 2460139"/>
                  <a:gd name="connsiteX1" fmla="*/ 2073841 w 4147682"/>
                  <a:gd name="connsiteY1" fmla="*/ 0 h 2460139"/>
                  <a:gd name="connsiteX2" fmla="*/ 4147682 w 4147682"/>
                  <a:gd name="connsiteY2" fmla="*/ 1230070 h 2460139"/>
                  <a:gd name="connsiteX3" fmla="*/ 2073841 w 4147682"/>
                  <a:gd name="connsiteY3" fmla="*/ 2460140 h 2460139"/>
                  <a:gd name="connsiteX4" fmla="*/ 0 w 4147682"/>
                  <a:gd name="connsiteY4" fmla="*/ 1230070 h 2460139"/>
                  <a:gd name="connsiteX0" fmla="*/ 7 w 4147689"/>
                  <a:gd name="connsiteY0" fmla="*/ 1596166 h 2826236"/>
                  <a:gd name="connsiteX1" fmla="*/ 2091837 w 4147689"/>
                  <a:gd name="connsiteY1" fmla="*/ 0 h 2826236"/>
                  <a:gd name="connsiteX2" fmla="*/ 4147689 w 4147689"/>
                  <a:gd name="connsiteY2" fmla="*/ 1596166 h 2826236"/>
                  <a:gd name="connsiteX3" fmla="*/ 2073848 w 4147689"/>
                  <a:gd name="connsiteY3" fmla="*/ 2826236 h 2826236"/>
                  <a:gd name="connsiteX4" fmla="*/ 7 w 4147689"/>
                  <a:gd name="connsiteY4" fmla="*/ 1596166 h 2826236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82483"/>
                  <a:gd name="connsiteY0" fmla="*/ 2105819 h 3335889"/>
                  <a:gd name="connsiteX1" fmla="*/ 2091837 w 4282483"/>
                  <a:gd name="connsiteY1" fmla="*/ 509653 h 3335889"/>
                  <a:gd name="connsiteX2" fmla="*/ 3793200 w 4282483"/>
                  <a:gd name="connsiteY2" fmla="*/ 94505 h 3335889"/>
                  <a:gd name="connsiteX3" fmla="*/ 4147689 w 4282483"/>
                  <a:gd name="connsiteY3" fmla="*/ 2105819 h 3335889"/>
                  <a:gd name="connsiteX4" fmla="*/ 2073848 w 4282483"/>
                  <a:gd name="connsiteY4" fmla="*/ 3335889 h 3335889"/>
                  <a:gd name="connsiteX5" fmla="*/ 7 w 4282483"/>
                  <a:gd name="connsiteY5" fmla="*/ 2105819 h 3335889"/>
                  <a:gd name="connsiteX0" fmla="*/ 7 w 4297331"/>
                  <a:gd name="connsiteY0" fmla="*/ 2105819 h 3335889"/>
                  <a:gd name="connsiteX1" fmla="*/ 2091837 w 4297331"/>
                  <a:gd name="connsiteY1" fmla="*/ 509653 h 3335889"/>
                  <a:gd name="connsiteX2" fmla="*/ 3793200 w 4297331"/>
                  <a:gd name="connsiteY2" fmla="*/ 94505 h 3335889"/>
                  <a:gd name="connsiteX3" fmla="*/ 4147689 w 4297331"/>
                  <a:gd name="connsiteY3" fmla="*/ 2105819 h 3335889"/>
                  <a:gd name="connsiteX4" fmla="*/ 2073848 w 4297331"/>
                  <a:gd name="connsiteY4" fmla="*/ 3335889 h 3335889"/>
                  <a:gd name="connsiteX5" fmla="*/ 7 w 4297331"/>
                  <a:gd name="connsiteY5" fmla="*/ 2105819 h 3335889"/>
                  <a:gd name="connsiteX0" fmla="*/ 7 w 4261321"/>
                  <a:gd name="connsiteY0" fmla="*/ 2207300 h 3437370"/>
                  <a:gd name="connsiteX1" fmla="*/ 2091837 w 4261321"/>
                  <a:gd name="connsiteY1" fmla="*/ 611134 h 3437370"/>
                  <a:gd name="connsiteX2" fmla="*/ 3598792 w 4261321"/>
                  <a:gd name="connsiteY2" fmla="*/ 81376 h 3437370"/>
                  <a:gd name="connsiteX3" fmla="*/ 4147689 w 4261321"/>
                  <a:gd name="connsiteY3" fmla="*/ 2207300 h 3437370"/>
                  <a:gd name="connsiteX4" fmla="*/ 2073848 w 4261321"/>
                  <a:gd name="connsiteY4" fmla="*/ 3437370 h 3437370"/>
                  <a:gd name="connsiteX5" fmla="*/ 7 w 4261321"/>
                  <a:gd name="connsiteY5" fmla="*/ 2207300 h 3437370"/>
                  <a:gd name="connsiteX0" fmla="*/ 7 w 4292170"/>
                  <a:gd name="connsiteY0" fmla="*/ 2207300 h 3437370"/>
                  <a:gd name="connsiteX1" fmla="*/ 2091837 w 4292170"/>
                  <a:gd name="connsiteY1" fmla="*/ 611134 h 3437370"/>
                  <a:gd name="connsiteX2" fmla="*/ 3598792 w 4292170"/>
                  <a:gd name="connsiteY2" fmla="*/ 81376 h 3437370"/>
                  <a:gd name="connsiteX3" fmla="*/ 4147689 w 4292170"/>
                  <a:gd name="connsiteY3" fmla="*/ 2207300 h 3437370"/>
                  <a:gd name="connsiteX4" fmla="*/ 2073848 w 4292170"/>
                  <a:gd name="connsiteY4" fmla="*/ 3437370 h 3437370"/>
                  <a:gd name="connsiteX5" fmla="*/ 7 w 4292170"/>
                  <a:gd name="connsiteY5" fmla="*/ 2207300 h 3437370"/>
                  <a:gd name="connsiteX0" fmla="*/ 7 w 4302297"/>
                  <a:gd name="connsiteY0" fmla="*/ 2207300 h 3437370"/>
                  <a:gd name="connsiteX1" fmla="*/ 2091837 w 4302297"/>
                  <a:gd name="connsiteY1" fmla="*/ 611134 h 3437370"/>
                  <a:gd name="connsiteX2" fmla="*/ 3598792 w 4302297"/>
                  <a:gd name="connsiteY2" fmla="*/ 81376 h 3437370"/>
                  <a:gd name="connsiteX3" fmla="*/ 4147689 w 4302297"/>
                  <a:gd name="connsiteY3" fmla="*/ 2207300 h 3437370"/>
                  <a:gd name="connsiteX4" fmla="*/ 2073848 w 4302297"/>
                  <a:gd name="connsiteY4" fmla="*/ 3437370 h 3437370"/>
                  <a:gd name="connsiteX5" fmla="*/ 7 w 4302297"/>
                  <a:gd name="connsiteY5" fmla="*/ 2207300 h 3437370"/>
                  <a:gd name="connsiteX0" fmla="*/ 7 w 4302297"/>
                  <a:gd name="connsiteY0" fmla="*/ 2153146 h 3383216"/>
                  <a:gd name="connsiteX1" fmla="*/ 2091837 w 4302297"/>
                  <a:gd name="connsiteY1" fmla="*/ 556980 h 3383216"/>
                  <a:gd name="connsiteX2" fmla="*/ 3598792 w 4302297"/>
                  <a:gd name="connsiteY2" fmla="*/ 27222 h 3383216"/>
                  <a:gd name="connsiteX3" fmla="*/ 4147689 w 4302297"/>
                  <a:gd name="connsiteY3" fmla="*/ 2153146 h 3383216"/>
                  <a:gd name="connsiteX4" fmla="*/ 2073848 w 4302297"/>
                  <a:gd name="connsiteY4" fmla="*/ 3383216 h 3383216"/>
                  <a:gd name="connsiteX5" fmla="*/ 7 w 4302297"/>
                  <a:gd name="connsiteY5" fmla="*/ 2153146 h 3383216"/>
                  <a:gd name="connsiteX0" fmla="*/ 7 w 4302297"/>
                  <a:gd name="connsiteY0" fmla="*/ 2135008 h 3365078"/>
                  <a:gd name="connsiteX1" fmla="*/ 2091837 w 4302297"/>
                  <a:gd name="connsiteY1" fmla="*/ 538842 h 3365078"/>
                  <a:gd name="connsiteX2" fmla="*/ 3598792 w 4302297"/>
                  <a:gd name="connsiteY2" fmla="*/ 9084 h 3365078"/>
                  <a:gd name="connsiteX3" fmla="*/ 4147689 w 4302297"/>
                  <a:gd name="connsiteY3" fmla="*/ 2135008 h 3365078"/>
                  <a:gd name="connsiteX4" fmla="*/ 2073848 w 4302297"/>
                  <a:gd name="connsiteY4" fmla="*/ 3365078 h 3365078"/>
                  <a:gd name="connsiteX5" fmla="*/ 7 w 4302297"/>
                  <a:gd name="connsiteY5" fmla="*/ 2135008 h 3365078"/>
                  <a:gd name="connsiteX0" fmla="*/ 369 w 4302659"/>
                  <a:gd name="connsiteY0" fmla="*/ 2135377 h 3365447"/>
                  <a:gd name="connsiteX1" fmla="*/ 2205286 w 4302659"/>
                  <a:gd name="connsiteY1" fmla="*/ 492959 h 3365447"/>
                  <a:gd name="connsiteX2" fmla="*/ 3599154 w 4302659"/>
                  <a:gd name="connsiteY2" fmla="*/ 9453 h 3365447"/>
                  <a:gd name="connsiteX3" fmla="*/ 4148051 w 4302659"/>
                  <a:gd name="connsiteY3" fmla="*/ 2135377 h 3365447"/>
                  <a:gd name="connsiteX4" fmla="*/ 2074210 w 4302659"/>
                  <a:gd name="connsiteY4" fmla="*/ 3365447 h 3365447"/>
                  <a:gd name="connsiteX5" fmla="*/ 369 w 4302659"/>
                  <a:gd name="connsiteY5" fmla="*/ 2135377 h 3365447"/>
                  <a:gd name="connsiteX0" fmla="*/ 369 w 4302659"/>
                  <a:gd name="connsiteY0" fmla="*/ 2135369 h 3365439"/>
                  <a:gd name="connsiteX1" fmla="*/ 2205286 w 4302659"/>
                  <a:gd name="connsiteY1" fmla="*/ 492951 h 3365439"/>
                  <a:gd name="connsiteX2" fmla="*/ 3599154 w 4302659"/>
                  <a:gd name="connsiteY2" fmla="*/ 9445 h 3365439"/>
                  <a:gd name="connsiteX3" fmla="*/ 4148051 w 4302659"/>
                  <a:gd name="connsiteY3" fmla="*/ 2135369 h 3365439"/>
                  <a:gd name="connsiteX4" fmla="*/ 2074210 w 4302659"/>
                  <a:gd name="connsiteY4" fmla="*/ 3365439 h 3365439"/>
                  <a:gd name="connsiteX5" fmla="*/ 369 w 4302659"/>
                  <a:gd name="connsiteY5" fmla="*/ 2135369 h 3365439"/>
                  <a:gd name="connsiteX0" fmla="*/ 369 w 4302659"/>
                  <a:gd name="connsiteY0" fmla="*/ 2135228 h 3365298"/>
                  <a:gd name="connsiteX1" fmla="*/ 2205286 w 4302659"/>
                  <a:gd name="connsiteY1" fmla="*/ 492810 h 3365298"/>
                  <a:gd name="connsiteX2" fmla="*/ 3599154 w 4302659"/>
                  <a:gd name="connsiteY2" fmla="*/ 9304 h 3365298"/>
                  <a:gd name="connsiteX3" fmla="*/ 4148051 w 4302659"/>
                  <a:gd name="connsiteY3" fmla="*/ 2135228 h 3365298"/>
                  <a:gd name="connsiteX4" fmla="*/ 2074210 w 4302659"/>
                  <a:gd name="connsiteY4" fmla="*/ 3365298 h 3365298"/>
                  <a:gd name="connsiteX5" fmla="*/ 369 w 4302659"/>
                  <a:gd name="connsiteY5" fmla="*/ 2135228 h 3365298"/>
                  <a:gd name="connsiteX0" fmla="*/ 369 w 4288096"/>
                  <a:gd name="connsiteY0" fmla="*/ 2158215 h 3388285"/>
                  <a:gd name="connsiteX1" fmla="*/ 2205286 w 4288096"/>
                  <a:gd name="connsiteY1" fmla="*/ 515797 h 3388285"/>
                  <a:gd name="connsiteX2" fmla="*/ 3531607 w 4288096"/>
                  <a:gd name="connsiteY2" fmla="*/ 30411 h 3388285"/>
                  <a:gd name="connsiteX3" fmla="*/ 4148051 w 4288096"/>
                  <a:gd name="connsiteY3" fmla="*/ 2158215 h 3388285"/>
                  <a:gd name="connsiteX4" fmla="*/ 2074210 w 4288096"/>
                  <a:gd name="connsiteY4" fmla="*/ 3388285 h 3388285"/>
                  <a:gd name="connsiteX5" fmla="*/ 369 w 4288096"/>
                  <a:gd name="connsiteY5" fmla="*/ 2158215 h 3388285"/>
                  <a:gd name="connsiteX0" fmla="*/ 369 w 4288096"/>
                  <a:gd name="connsiteY0" fmla="*/ 2127804 h 3357874"/>
                  <a:gd name="connsiteX1" fmla="*/ 2205286 w 4288096"/>
                  <a:gd name="connsiteY1" fmla="*/ 485386 h 3357874"/>
                  <a:gd name="connsiteX2" fmla="*/ 3531607 w 4288096"/>
                  <a:gd name="connsiteY2" fmla="*/ 0 h 3357874"/>
                  <a:gd name="connsiteX3" fmla="*/ 4148051 w 4288096"/>
                  <a:gd name="connsiteY3" fmla="*/ 2127804 h 3357874"/>
                  <a:gd name="connsiteX4" fmla="*/ 2074210 w 4288096"/>
                  <a:gd name="connsiteY4" fmla="*/ 3357874 h 3357874"/>
                  <a:gd name="connsiteX5" fmla="*/ 369 w 4288096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88676 w 4385449"/>
                  <a:gd name="connsiteY0" fmla="*/ 2162518 h 3603138"/>
                  <a:gd name="connsiteX1" fmla="*/ 2293593 w 4385449"/>
                  <a:gd name="connsiteY1" fmla="*/ 520100 h 3603138"/>
                  <a:gd name="connsiteX2" fmla="*/ 3587080 w 4385449"/>
                  <a:gd name="connsiteY2" fmla="*/ 0 h 3603138"/>
                  <a:gd name="connsiteX3" fmla="*/ 4236358 w 4385449"/>
                  <a:gd name="connsiteY3" fmla="*/ 2162518 h 3603138"/>
                  <a:gd name="connsiteX4" fmla="*/ 2162517 w 4385449"/>
                  <a:gd name="connsiteY4" fmla="*/ 3392588 h 3603138"/>
                  <a:gd name="connsiteX5" fmla="*/ 88676 w 4385449"/>
                  <a:gd name="connsiteY5" fmla="*/ 2162518 h 3603138"/>
                  <a:gd name="connsiteX0" fmla="*/ 89270 w 4386043"/>
                  <a:gd name="connsiteY0" fmla="*/ 2162518 h 3636316"/>
                  <a:gd name="connsiteX1" fmla="*/ 2294187 w 4386043"/>
                  <a:gd name="connsiteY1" fmla="*/ 520100 h 3636316"/>
                  <a:gd name="connsiteX2" fmla="*/ 3587674 w 4386043"/>
                  <a:gd name="connsiteY2" fmla="*/ 0 h 3636316"/>
                  <a:gd name="connsiteX3" fmla="*/ 4236952 w 4386043"/>
                  <a:gd name="connsiteY3" fmla="*/ 2162518 h 3636316"/>
                  <a:gd name="connsiteX4" fmla="*/ 2163111 w 4386043"/>
                  <a:gd name="connsiteY4" fmla="*/ 3392588 h 3636316"/>
                  <a:gd name="connsiteX5" fmla="*/ 89270 w 4386043"/>
                  <a:gd name="connsiteY5" fmla="*/ 2162518 h 3636316"/>
                  <a:gd name="connsiteX0" fmla="*/ 30539 w 4327312"/>
                  <a:gd name="connsiteY0" fmla="*/ 2162518 h 3399185"/>
                  <a:gd name="connsiteX1" fmla="*/ 2235456 w 4327312"/>
                  <a:gd name="connsiteY1" fmla="*/ 520100 h 3399185"/>
                  <a:gd name="connsiteX2" fmla="*/ 3528943 w 4327312"/>
                  <a:gd name="connsiteY2" fmla="*/ 0 h 3399185"/>
                  <a:gd name="connsiteX3" fmla="*/ 4178221 w 4327312"/>
                  <a:gd name="connsiteY3" fmla="*/ 2162518 h 3399185"/>
                  <a:gd name="connsiteX4" fmla="*/ 2104380 w 4327312"/>
                  <a:gd name="connsiteY4" fmla="*/ 3392588 h 3399185"/>
                  <a:gd name="connsiteX5" fmla="*/ 30539 w 4327312"/>
                  <a:gd name="connsiteY5" fmla="*/ 2162518 h 3399185"/>
                  <a:gd name="connsiteX0" fmla="*/ 33370 w 4330143"/>
                  <a:gd name="connsiteY0" fmla="*/ 2162518 h 3398276"/>
                  <a:gd name="connsiteX1" fmla="*/ 926421 w 4330143"/>
                  <a:gd name="connsiteY1" fmla="*/ 567083 h 3398276"/>
                  <a:gd name="connsiteX2" fmla="*/ 2238287 w 4330143"/>
                  <a:gd name="connsiteY2" fmla="*/ 520100 h 3398276"/>
                  <a:gd name="connsiteX3" fmla="*/ 3531774 w 4330143"/>
                  <a:gd name="connsiteY3" fmla="*/ 0 h 3398276"/>
                  <a:gd name="connsiteX4" fmla="*/ 4181052 w 4330143"/>
                  <a:gd name="connsiteY4" fmla="*/ 2162518 h 3398276"/>
                  <a:gd name="connsiteX5" fmla="*/ 2107211 w 4330143"/>
                  <a:gd name="connsiteY5" fmla="*/ 3392588 h 3398276"/>
                  <a:gd name="connsiteX6" fmla="*/ 33370 w 4330143"/>
                  <a:gd name="connsiteY6" fmla="*/ 2162518 h 3398276"/>
                  <a:gd name="connsiteX0" fmla="*/ 12956 w 4309729"/>
                  <a:gd name="connsiteY0" fmla="*/ 2162518 h 3398122"/>
                  <a:gd name="connsiteX1" fmla="*/ 906007 w 4309729"/>
                  <a:gd name="connsiteY1" fmla="*/ 567083 h 3398122"/>
                  <a:gd name="connsiteX2" fmla="*/ 2217873 w 4309729"/>
                  <a:gd name="connsiteY2" fmla="*/ 520100 h 3398122"/>
                  <a:gd name="connsiteX3" fmla="*/ 3511360 w 4309729"/>
                  <a:gd name="connsiteY3" fmla="*/ 0 h 3398122"/>
                  <a:gd name="connsiteX4" fmla="*/ 4160638 w 4309729"/>
                  <a:gd name="connsiteY4" fmla="*/ 2162518 h 3398122"/>
                  <a:gd name="connsiteX5" fmla="*/ 2086797 w 4309729"/>
                  <a:gd name="connsiteY5" fmla="*/ 3392588 h 3398122"/>
                  <a:gd name="connsiteX6" fmla="*/ 12956 w 4309729"/>
                  <a:gd name="connsiteY6" fmla="*/ 2162518 h 3398122"/>
                  <a:gd name="connsiteX0" fmla="*/ 13948 w 4258473"/>
                  <a:gd name="connsiteY0" fmla="*/ 2153573 h 3392590"/>
                  <a:gd name="connsiteX1" fmla="*/ 854751 w 4258473"/>
                  <a:gd name="connsiteY1" fmla="*/ 567083 h 3392590"/>
                  <a:gd name="connsiteX2" fmla="*/ 2166617 w 4258473"/>
                  <a:gd name="connsiteY2" fmla="*/ 520100 h 3392590"/>
                  <a:gd name="connsiteX3" fmla="*/ 3460104 w 4258473"/>
                  <a:gd name="connsiteY3" fmla="*/ 0 h 3392590"/>
                  <a:gd name="connsiteX4" fmla="*/ 4109382 w 4258473"/>
                  <a:gd name="connsiteY4" fmla="*/ 2162518 h 3392590"/>
                  <a:gd name="connsiteX5" fmla="*/ 2035541 w 4258473"/>
                  <a:gd name="connsiteY5" fmla="*/ 3392588 h 3392590"/>
                  <a:gd name="connsiteX6" fmla="*/ 13948 w 4258473"/>
                  <a:gd name="connsiteY6" fmla="*/ 2153573 h 3392590"/>
                  <a:gd name="connsiteX0" fmla="*/ 16378 w 4260903"/>
                  <a:gd name="connsiteY0" fmla="*/ 2153573 h 3392590"/>
                  <a:gd name="connsiteX1" fmla="*/ 857181 w 4260903"/>
                  <a:gd name="connsiteY1" fmla="*/ 567083 h 3392590"/>
                  <a:gd name="connsiteX2" fmla="*/ 2169047 w 4260903"/>
                  <a:gd name="connsiteY2" fmla="*/ 520100 h 3392590"/>
                  <a:gd name="connsiteX3" fmla="*/ 3462534 w 4260903"/>
                  <a:gd name="connsiteY3" fmla="*/ 0 h 3392590"/>
                  <a:gd name="connsiteX4" fmla="*/ 4111812 w 4260903"/>
                  <a:gd name="connsiteY4" fmla="*/ 2162518 h 3392590"/>
                  <a:gd name="connsiteX5" fmla="*/ 2037971 w 4260903"/>
                  <a:gd name="connsiteY5" fmla="*/ 3392588 h 3392590"/>
                  <a:gd name="connsiteX6" fmla="*/ 16378 w 4260903"/>
                  <a:gd name="connsiteY6" fmla="*/ 2153573 h 3392590"/>
                  <a:gd name="connsiteX0" fmla="*/ 13453 w 4257978"/>
                  <a:gd name="connsiteY0" fmla="*/ 2153573 h 3392590"/>
                  <a:gd name="connsiteX1" fmla="*/ 854256 w 4257978"/>
                  <a:gd name="connsiteY1" fmla="*/ 567083 h 3392590"/>
                  <a:gd name="connsiteX2" fmla="*/ 2166122 w 4257978"/>
                  <a:gd name="connsiteY2" fmla="*/ 520100 h 3392590"/>
                  <a:gd name="connsiteX3" fmla="*/ 3459609 w 4257978"/>
                  <a:gd name="connsiteY3" fmla="*/ 0 h 3392590"/>
                  <a:gd name="connsiteX4" fmla="*/ 4108887 w 4257978"/>
                  <a:gd name="connsiteY4" fmla="*/ 2162518 h 3392590"/>
                  <a:gd name="connsiteX5" fmla="*/ 2035046 w 4257978"/>
                  <a:gd name="connsiteY5" fmla="*/ 3392588 h 3392590"/>
                  <a:gd name="connsiteX6" fmla="*/ 13453 w 4257978"/>
                  <a:gd name="connsiteY6" fmla="*/ 2153573 h 3392590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2738 w 4257263"/>
                  <a:gd name="connsiteY0" fmla="*/ 2153573 h 3394227"/>
                  <a:gd name="connsiteX1" fmla="*/ 853541 w 4257263"/>
                  <a:gd name="connsiteY1" fmla="*/ 567083 h 3394227"/>
                  <a:gd name="connsiteX2" fmla="*/ 2165407 w 4257263"/>
                  <a:gd name="connsiteY2" fmla="*/ 520100 h 3394227"/>
                  <a:gd name="connsiteX3" fmla="*/ 3458894 w 4257263"/>
                  <a:gd name="connsiteY3" fmla="*/ 0 h 3394227"/>
                  <a:gd name="connsiteX4" fmla="*/ 4108172 w 4257263"/>
                  <a:gd name="connsiteY4" fmla="*/ 2162518 h 3394227"/>
                  <a:gd name="connsiteX5" fmla="*/ 2034331 w 4257263"/>
                  <a:gd name="connsiteY5" fmla="*/ 3392588 h 3394227"/>
                  <a:gd name="connsiteX6" fmla="*/ 12738 w 4257263"/>
                  <a:gd name="connsiteY6" fmla="*/ 2153573 h 3394227"/>
                  <a:gd name="connsiteX0" fmla="*/ 12738 w 4257263"/>
                  <a:gd name="connsiteY0" fmla="*/ 2164693 h 3405347"/>
                  <a:gd name="connsiteX1" fmla="*/ 853541 w 4257263"/>
                  <a:gd name="connsiteY1" fmla="*/ 578203 h 3405347"/>
                  <a:gd name="connsiteX2" fmla="*/ 1376950 w 4257263"/>
                  <a:gd name="connsiteY2" fmla="*/ 84 h 3405347"/>
                  <a:gd name="connsiteX3" fmla="*/ 2165407 w 4257263"/>
                  <a:gd name="connsiteY3" fmla="*/ 531220 h 3405347"/>
                  <a:gd name="connsiteX4" fmla="*/ 3458894 w 4257263"/>
                  <a:gd name="connsiteY4" fmla="*/ 11120 h 3405347"/>
                  <a:gd name="connsiteX5" fmla="*/ 4108172 w 4257263"/>
                  <a:gd name="connsiteY5" fmla="*/ 2173638 h 3405347"/>
                  <a:gd name="connsiteX6" fmla="*/ 2034331 w 4257263"/>
                  <a:gd name="connsiteY6" fmla="*/ 3403708 h 3405347"/>
                  <a:gd name="connsiteX7" fmla="*/ 12738 w 4257263"/>
                  <a:gd name="connsiteY7" fmla="*/ 2164693 h 3405347"/>
                  <a:gd name="connsiteX0" fmla="*/ 12738 w 4257263"/>
                  <a:gd name="connsiteY0" fmla="*/ 2164705 h 3405359"/>
                  <a:gd name="connsiteX1" fmla="*/ 853541 w 4257263"/>
                  <a:gd name="connsiteY1" fmla="*/ 578215 h 3405359"/>
                  <a:gd name="connsiteX2" fmla="*/ 1376950 w 4257263"/>
                  <a:gd name="connsiteY2" fmla="*/ 96 h 3405359"/>
                  <a:gd name="connsiteX3" fmla="*/ 2165407 w 4257263"/>
                  <a:gd name="connsiteY3" fmla="*/ 531232 h 3405359"/>
                  <a:gd name="connsiteX4" fmla="*/ 3458894 w 4257263"/>
                  <a:gd name="connsiteY4" fmla="*/ 11132 h 3405359"/>
                  <a:gd name="connsiteX5" fmla="*/ 4108172 w 4257263"/>
                  <a:gd name="connsiteY5" fmla="*/ 2173650 h 3405359"/>
                  <a:gd name="connsiteX6" fmla="*/ 2034331 w 4257263"/>
                  <a:gd name="connsiteY6" fmla="*/ 3403720 h 3405359"/>
                  <a:gd name="connsiteX7" fmla="*/ 12738 w 4257263"/>
                  <a:gd name="connsiteY7" fmla="*/ 2164705 h 3405359"/>
                  <a:gd name="connsiteX0" fmla="*/ 12738 w 4257263"/>
                  <a:gd name="connsiteY0" fmla="*/ 2164710 h 3405364"/>
                  <a:gd name="connsiteX1" fmla="*/ 853541 w 4257263"/>
                  <a:gd name="connsiteY1" fmla="*/ 578220 h 3405364"/>
                  <a:gd name="connsiteX2" fmla="*/ 1376950 w 4257263"/>
                  <a:gd name="connsiteY2" fmla="*/ 101 h 3405364"/>
                  <a:gd name="connsiteX3" fmla="*/ 2165407 w 4257263"/>
                  <a:gd name="connsiteY3" fmla="*/ 531237 h 3405364"/>
                  <a:gd name="connsiteX4" fmla="*/ 3458894 w 4257263"/>
                  <a:gd name="connsiteY4" fmla="*/ 11137 h 3405364"/>
                  <a:gd name="connsiteX5" fmla="*/ 4108172 w 4257263"/>
                  <a:gd name="connsiteY5" fmla="*/ 2173655 h 3405364"/>
                  <a:gd name="connsiteX6" fmla="*/ 2034331 w 4257263"/>
                  <a:gd name="connsiteY6" fmla="*/ 3403725 h 3405364"/>
                  <a:gd name="connsiteX7" fmla="*/ 12738 w 4257263"/>
                  <a:gd name="connsiteY7" fmla="*/ 2164710 h 3405364"/>
                  <a:gd name="connsiteX0" fmla="*/ 12738 w 4257263"/>
                  <a:gd name="connsiteY0" fmla="*/ 2264825 h 3505479"/>
                  <a:gd name="connsiteX1" fmla="*/ 853541 w 4257263"/>
                  <a:gd name="connsiteY1" fmla="*/ 678335 h 3505479"/>
                  <a:gd name="connsiteX2" fmla="*/ 1359804 w 4257263"/>
                  <a:gd name="connsiteY2" fmla="*/ 73 h 3505479"/>
                  <a:gd name="connsiteX3" fmla="*/ 2165407 w 4257263"/>
                  <a:gd name="connsiteY3" fmla="*/ 631352 h 3505479"/>
                  <a:gd name="connsiteX4" fmla="*/ 3458894 w 4257263"/>
                  <a:gd name="connsiteY4" fmla="*/ 111252 h 3505479"/>
                  <a:gd name="connsiteX5" fmla="*/ 4108172 w 4257263"/>
                  <a:gd name="connsiteY5" fmla="*/ 2273770 h 3505479"/>
                  <a:gd name="connsiteX6" fmla="*/ 2034331 w 4257263"/>
                  <a:gd name="connsiteY6" fmla="*/ 3503840 h 3505479"/>
                  <a:gd name="connsiteX7" fmla="*/ 12738 w 4257263"/>
                  <a:gd name="connsiteY7" fmla="*/ 2264825 h 350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7263" h="3505479">
                    <a:moveTo>
                      <a:pt x="12738" y="2264825"/>
                    </a:moveTo>
                    <a:cubicBezTo>
                      <a:pt x="-96645" y="1362149"/>
                      <a:pt x="525241" y="945362"/>
                      <a:pt x="853541" y="678335"/>
                    </a:cubicBezTo>
                    <a:cubicBezTo>
                      <a:pt x="1093883" y="418424"/>
                      <a:pt x="1141160" y="7904"/>
                      <a:pt x="1359804" y="73"/>
                    </a:cubicBezTo>
                    <a:cubicBezTo>
                      <a:pt x="1578448" y="-7758"/>
                      <a:pt x="1815559" y="612822"/>
                      <a:pt x="2165407" y="631352"/>
                    </a:cubicBezTo>
                    <a:cubicBezTo>
                      <a:pt x="2515255" y="649882"/>
                      <a:pt x="3044295" y="1309604"/>
                      <a:pt x="3458894" y="111252"/>
                    </a:cubicBezTo>
                    <a:cubicBezTo>
                      <a:pt x="4215406" y="360199"/>
                      <a:pt x="4440042" y="1880399"/>
                      <a:pt x="4108172" y="2273770"/>
                    </a:cubicBezTo>
                    <a:cubicBezTo>
                      <a:pt x="4012490" y="2868713"/>
                      <a:pt x="2819163" y="3474378"/>
                      <a:pt x="2034331" y="3503840"/>
                    </a:cubicBezTo>
                    <a:cubicBezTo>
                      <a:pt x="1249499" y="3533302"/>
                      <a:pt x="122121" y="3167501"/>
                      <a:pt x="12738" y="2264825"/>
                    </a:cubicBezTo>
                    <a:close/>
                  </a:path>
                </a:pathLst>
              </a:cu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16E9E25-344F-5040-1B59-0E0FBF9A83C7}"/>
                  </a:ext>
                </a:extLst>
              </p:cNvPr>
              <p:cNvSpPr/>
              <p:nvPr/>
            </p:nvSpPr>
            <p:spPr>
              <a:xfrm rot="464317">
                <a:off x="4561701" y="2457558"/>
                <a:ext cx="828675" cy="429961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13">
                <a:extLst>
                  <a:ext uri="{FF2B5EF4-FFF2-40B4-BE49-F238E27FC236}">
                    <a16:creationId xmlns:a16="http://schemas.microsoft.com/office/drawing/2014/main" id="{C90FE8D6-5F82-D338-2148-99BCEDD88B5C}"/>
                  </a:ext>
                </a:extLst>
              </p:cNvPr>
              <p:cNvSpPr/>
              <p:nvPr/>
            </p:nvSpPr>
            <p:spPr>
              <a:xfrm rot="1555790">
                <a:off x="4300233" y="1478242"/>
                <a:ext cx="1234095" cy="1221838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095" h="1221838">
                    <a:moveTo>
                      <a:pt x="6250" y="773964"/>
                    </a:moveTo>
                    <a:cubicBezTo>
                      <a:pt x="69265" y="602781"/>
                      <a:pt x="581502" y="812873"/>
                      <a:pt x="998653" y="188472"/>
                    </a:cubicBezTo>
                    <a:cubicBezTo>
                      <a:pt x="1415804" y="-435929"/>
                      <a:pt x="1141591" y="676835"/>
                      <a:pt x="1188823" y="846894"/>
                    </a:cubicBezTo>
                    <a:cubicBezTo>
                      <a:pt x="1188823" y="1050509"/>
                      <a:pt x="869526" y="1160141"/>
                      <a:pt x="620562" y="1215571"/>
                    </a:cubicBezTo>
                    <a:cubicBezTo>
                      <a:pt x="371598" y="1271001"/>
                      <a:pt x="-56765" y="945147"/>
                      <a:pt x="6250" y="773964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6844D43-A68B-1AAC-2884-13A35ADE8500}"/>
                  </a:ext>
                </a:extLst>
              </p:cNvPr>
              <p:cNvSpPr/>
              <p:nvPr/>
            </p:nvSpPr>
            <p:spPr>
              <a:xfrm rot="582942">
                <a:off x="5094900" y="888014"/>
                <a:ext cx="2196015" cy="2291647"/>
              </a:xfrm>
              <a:prstGeom prst="ellipse">
                <a:avLst/>
              </a:pr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63050A0-4F12-922F-647A-AF8A57EF15CF}"/>
                  </a:ext>
                </a:extLst>
              </p:cNvPr>
              <p:cNvSpPr/>
              <p:nvPr/>
            </p:nvSpPr>
            <p:spPr>
              <a:xfrm>
                <a:off x="4917280" y="2143544"/>
                <a:ext cx="115810" cy="2538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EE04AF-50CC-A7AD-E732-62E2D8B4D6E5}"/>
                  </a:ext>
                </a:extLst>
              </p:cNvPr>
              <p:cNvSpPr/>
              <p:nvPr/>
            </p:nvSpPr>
            <p:spPr>
              <a:xfrm rot="18590328">
                <a:off x="5381832" y="1647077"/>
                <a:ext cx="557068" cy="3437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77F5E9D-F940-1425-EA5F-B59263EC6DA4}"/>
                  </a:ext>
                </a:extLst>
              </p:cNvPr>
              <p:cNvSpPr/>
              <p:nvPr/>
            </p:nvSpPr>
            <p:spPr>
              <a:xfrm rot="18590328">
                <a:off x="5463743" y="1680820"/>
                <a:ext cx="371975" cy="2295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1E380D-A885-9680-3EE3-EE1CAC90344B}"/>
                  </a:ext>
                </a:extLst>
              </p:cNvPr>
              <p:cNvSpPr/>
              <p:nvPr/>
            </p:nvSpPr>
            <p:spPr>
              <a:xfrm rot="18590328">
                <a:off x="5491911" y="1734715"/>
                <a:ext cx="208268" cy="1285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9AECC2F-BDE1-197E-CFC3-21D982CC3E90}"/>
                  </a:ext>
                </a:extLst>
              </p:cNvPr>
              <p:cNvSpPr/>
              <p:nvPr/>
            </p:nvSpPr>
            <p:spPr>
              <a:xfrm rot="18590328">
                <a:off x="5577091" y="1908597"/>
                <a:ext cx="51854" cy="45719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BFF2B5B-11CD-4B47-12C5-CA0132D3BC8D}"/>
                  </a:ext>
                </a:extLst>
              </p:cNvPr>
              <p:cNvSpPr/>
              <p:nvPr/>
            </p:nvSpPr>
            <p:spPr>
              <a:xfrm rot="18590328">
                <a:off x="5626491" y="1887786"/>
                <a:ext cx="51854" cy="45719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BF281BE-C357-60BF-F836-FC9BBBEF173A}"/>
                  </a:ext>
                </a:extLst>
              </p:cNvPr>
              <p:cNvSpPr/>
              <p:nvPr/>
            </p:nvSpPr>
            <p:spPr>
              <a:xfrm rot="18590328">
                <a:off x="5668603" y="1860579"/>
                <a:ext cx="51854" cy="45719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7177B92-A81D-F798-066F-6D8F76EDA322}"/>
                  </a:ext>
                </a:extLst>
              </p:cNvPr>
              <p:cNvSpPr/>
              <p:nvPr/>
            </p:nvSpPr>
            <p:spPr>
              <a:xfrm rot="18590328">
                <a:off x="5703713" y="1810613"/>
                <a:ext cx="51854" cy="45719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46A5F17-8836-7719-6A70-CA6954BCF9B7}"/>
                  </a:ext>
                </a:extLst>
              </p:cNvPr>
              <p:cNvSpPr/>
              <p:nvPr/>
            </p:nvSpPr>
            <p:spPr>
              <a:xfrm rot="18590328" flipH="1">
                <a:off x="5673484" y="1745205"/>
                <a:ext cx="85259" cy="52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3">
                <a:extLst>
                  <a:ext uri="{FF2B5EF4-FFF2-40B4-BE49-F238E27FC236}">
                    <a16:creationId xmlns:a16="http://schemas.microsoft.com/office/drawing/2014/main" id="{E4B912D2-01BC-EA93-CA6E-B313041396DA}"/>
                  </a:ext>
                </a:extLst>
              </p:cNvPr>
              <p:cNvSpPr/>
              <p:nvPr/>
            </p:nvSpPr>
            <p:spPr>
              <a:xfrm rot="12303800">
                <a:off x="5020095" y="3435255"/>
                <a:ext cx="2554536" cy="1726536"/>
              </a:xfrm>
              <a:prstGeom prst="ellipse">
                <a:avLst/>
              </a:prstGeom>
              <a:solidFill>
                <a:srgbClr val="FFFF6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3">
                <a:extLst>
                  <a:ext uri="{FF2B5EF4-FFF2-40B4-BE49-F238E27FC236}">
                    <a16:creationId xmlns:a16="http://schemas.microsoft.com/office/drawing/2014/main" id="{0F5945D6-89B3-E963-A908-663A3273A3D9}"/>
                  </a:ext>
                </a:extLst>
              </p:cNvPr>
              <p:cNvSpPr/>
              <p:nvPr/>
            </p:nvSpPr>
            <p:spPr>
              <a:xfrm rot="18052774">
                <a:off x="4768444" y="3328422"/>
                <a:ext cx="2014591" cy="1726536"/>
              </a:xfrm>
              <a:prstGeom prst="roundRect">
                <a:avLst>
                  <a:gd name="adj" fmla="val 50000"/>
                </a:avLst>
              </a:prstGeom>
              <a:solidFill>
                <a:srgbClr val="FFFF6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3">
                <a:extLst>
                  <a:ext uri="{FF2B5EF4-FFF2-40B4-BE49-F238E27FC236}">
                    <a16:creationId xmlns:a16="http://schemas.microsoft.com/office/drawing/2014/main" id="{61079039-84AA-A923-6C28-4BEBF19F16EC}"/>
                  </a:ext>
                </a:extLst>
              </p:cNvPr>
              <p:cNvSpPr/>
              <p:nvPr/>
            </p:nvSpPr>
            <p:spPr>
              <a:xfrm rot="18052774">
                <a:off x="4804591" y="3030763"/>
                <a:ext cx="2014591" cy="1726536"/>
              </a:xfrm>
              <a:prstGeom prst="roundRect">
                <a:avLst>
                  <a:gd name="adj" fmla="val 50000"/>
                </a:avLst>
              </a:prstGeom>
              <a:solidFill>
                <a:srgbClr val="FFFF6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0BEE281-72D5-AF07-7410-4EE701FF9243}"/>
                </a:ext>
              </a:extLst>
            </p:cNvPr>
            <p:cNvSpPr/>
            <p:nvPr/>
          </p:nvSpPr>
          <p:spPr>
            <a:xfrm>
              <a:off x="6855060" y="4426125"/>
              <a:ext cx="3543968" cy="689452"/>
            </a:xfrm>
            <a:custGeom>
              <a:avLst/>
              <a:gdLst>
                <a:gd name="connsiteX0" fmla="*/ 0 w 3338669"/>
                <a:gd name="connsiteY0" fmla="*/ 0 h 548139"/>
                <a:gd name="connsiteX1" fmla="*/ 3338669 w 3338669"/>
                <a:gd name="connsiteY1" fmla="*/ 0 h 548139"/>
                <a:gd name="connsiteX2" fmla="*/ 3338669 w 3338669"/>
                <a:gd name="connsiteY2" fmla="*/ 548139 h 548139"/>
                <a:gd name="connsiteX3" fmla="*/ 0 w 3338669"/>
                <a:gd name="connsiteY3" fmla="*/ 548139 h 548139"/>
                <a:gd name="connsiteX4" fmla="*/ 0 w 3338669"/>
                <a:gd name="connsiteY4" fmla="*/ 0 h 548139"/>
                <a:gd name="connsiteX0" fmla="*/ 0 w 3338669"/>
                <a:gd name="connsiteY0" fmla="*/ 46500 h 594639"/>
                <a:gd name="connsiteX1" fmla="*/ 359672 w 3338669"/>
                <a:gd name="connsiteY1" fmla="*/ 0 h 594639"/>
                <a:gd name="connsiteX2" fmla="*/ 3338669 w 3338669"/>
                <a:gd name="connsiteY2" fmla="*/ 46500 h 594639"/>
                <a:gd name="connsiteX3" fmla="*/ 3338669 w 3338669"/>
                <a:gd name="connsiteY3" fmla="*/ 594639 h 594639"/>
                <a:gd name="connsiteX4" fmla="*/ 0 w 3338669"/>
                <a:gd name="connsiteY4" fmla="*/ 594639 h 594639"/>
                <a:gd name="connsiteX5" fmla="*/ 0 w 3338669"/>
                <a:gd name="connsiteY5" fmla="*/ 46500 h 594639"/>
                <a:gd name="connsiteX0" fmla="*/ 0 w 3338669"/>
                <a:gd name="connsiteY0" fmla="*/ 46500 h 594639"/>
                <a:gd name="connsiteX1" fmla="*/ 359672 w 3338669"/>
                <a:gd name="connsiteY1" fmla="*/ 0 h 594639"/>
                <a:gd name="connsiteX2" fmla="*/ 899422 w 3338669"/>
                <a:gd name="connsiteY2" fmla="*/ 38100 h 594639"/>
                <a:gd name="connsiteX3" fmla="*/ 3338669 w 3338669"/>
                <a:gd name="connsiteY3" fmla="*/ 46500 h 594639"/>
                <a:gd name="connsiteX4" fmla="*/ 3338669 w 3338669"/>
                <a:gd name="connsiteY4" fmla="*/ 594639 h 594639"/>
                <a:gd name="connsiteX5" fmla="*/ 0 w 3338669"/>
                <a:gd name="connsiteY5" fmla="*/ 594639 h 594639"/>
                <a:gd name="connsiteX6" fmla="*/ 0 w 3338669"/>
                <a:gd name="connsiteY6" fmla="*/ 46500 h 594639"/>
                <a:gd name="connsiteX0" fmla="*/ 0 w 3338669"/>
                <a:gd name="connsiteY0" fmla="*/ 78294 h 626433"/>
                <a:gd name="connsiteX1" fmla="*/ 359672 w 3338669"/>
                <a:gd name="connsiteY1" fmla="*/ 31794 h 626433"/>
                <a:gd name="connsiteX2" fmla="*/ 899422 w 3338669"/>
                <a:gd name="connsiteY2" fmla="*/ 69894 h 626433"/>
                <a:gd name="connsiteX3" fmla="*/ 1369322 w 3338669"/>
                <a:gd name="connsiteY3" fmla="*/ 44 h 626433"/>
                <a:gd name="connsiteX4" fmla="*/ 3338669 w 3338669"/>
                <a:gd name="connsiteY4" fmla="*/ 78294 h 626433"/>
                <a:gd name="connsiteX5" fmla="*/ 3338669 w 3338669"/>
                <a:gd name="connsiteY5" fmla="*/ 626433 h 626433"/>
                <a:gd name="connsiteX6" fmla="*/ 0 w 3338669"/>
                <a:gd name="connsiteY6" fmla="*/ 626433 h 626433"/>
                <a:gd name="connsiteX7" fmla="*/ 0 w 3338669"/>
                <a:gd name="connsiteY7" fmla="*/ 78294 h 626433"/>
                <a:gd name="connsiteX0" fmla="*/ 0 w 3338669"/>
                <a:gd name="connsiteY0" fmla="*/ 78294 h 626433"/>
                <a:gd name="connsiteX1" fmla="*/ 359672 w 3338669"/>
                <a:gd name="connsiteY1" fmla="*/ 31794 h 626433"/>
                <a:gd name="connsiteX2" fmla="*/ 899422 w 3338669"/>
                <a:gd name="connsiteY2" fmla="*/ 69894 h 626433"/>
                <a:gd name="connsiteX3" fmla="*/ 1369322 w 3338669"/>
                <a:gd name="connsiteY3" fmla="*/ 44 h 626433"/>
                <a:gd name="connsiteX4" fmla="*/ 2163072 w 3338669"/>
                <a:gd name="connsiteY4" fmla="*/ 76244 h 626433"/>
                <a:gd name="connsiteX5" fmla="*/ 3338669 w 3338669"/>
                <a:gd name="connsiteY5" fmla="*/ 78294 h 626433"/>
                <a:gd name="connsiteX6" fmla="*/ 3338669 w 3338669"/>
                <a:gd name="connsiteY6" fmla="*/ 626433 h 626433"/>
                <a:gd name="connsiteX7" fmla="*/ 0 w 3338669"/>
                <a:gd name="connsiteY7" fmla="*/ 626433 h 626433"/>
                <a:gd name="connsiteX8" fmla="*/ 0 w 3338669"/>
                <a:gd name="connsiteY8" fmla="*/ 78294 h 626433"/>
                <a:gd name="connsiteX0" fmla="*/ 0 w 3338669"/>
                <a:gd name="connsiteY0" fmla="*/ 78294 h 626433"/>
                <a:gd name="connsiteX1" fmla="*/ 359672 w 3338669"/>
                <a:gd name="connsiteY1" fmla="*/ 31794 h 626433"/>
                <a:gd name="connsiteX2" fmla="*/ 899422 w 3338669"/>
                <a:gd name="connsiteY2" fmla="*/ 69894 h 626433"/>
                <a:gd name="connsiteX3" fmla="*/ 1369322 w 3338669"/>
                <a:gd name="connsiteY3" fmla="*/ 44 h 626433"/>
                <a:gd name="connsiteX4" fmla="*/ 2163072 w 3338669"/>
                <a:gd name="connsiteY4" fmla="*/ 76244 h 626433"/>
                <a:gd name="connsiteX5" fmla="*/ 2918722 w 3338669"/>
                <a:gd name="connsiteY5" fmla="*/ 6394 h 626433"/>
                <a:gd name="connsiteX6" fmla="*/ 3338669 w 3338669"/>
                <a:gd name="connsiteY6" fmla="*/ 78294 h 626433"/>
                <a:gd name="connsiteX7" fmla="*/ 3338669 w 3338669"/>
                <a:gd name="connsiteY7" fmla="*/ 626433 h 626433"/>
                <a:gd name="connsiteX8" fmla="*/ 0 w 3338669"/>
                <a:gd name="connsiteY8" fmla="*/ 626433 h 626433"/>
                <a:gd name="connsiteX9" fmla="*/ 0 w 3338669"/>
                <a:gd name="connsiteY9" fmla="*/ 78294 h 62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669" h="626433">
                  <a:moveTo>
                    <a:pt x="0" y="78294"/>
                  </a:moveTo>
                  <a:cubicBezTo>
                    <a:pt x="119891" y="77611"/>
                    <a:pt x="239781" y="32477"/>
                    <a:pt x="359672" y="31794"/>
                  </a:cubicBezTo>
                  <a:cubicBezTo>
                    <a:pt x="533239" y="33911"/>
                    <a:pt x="725855" y="67777"/>
                    <a:pt x="899422" y="69894"/>
                  </a:cubicBezTo>
                  <a:cubicBezTo>
                    <a:pt x="1020072" y="72011"/>
                    <a:pt x="1248672" y="-2073"/>
                    <a:pt x="1369322" y="44"/>
                  </a:cubicBezTo>
                  <a:cubicBezTo>
                    <a:pt x="1629672" y="8511"/>
                    <a:pt x="1902722" y="67777"/>
                    <a:pt x="2163072" y="76244"/>
                  </a:cubicBezTo>
                  <a:cubicBezTo>
                    <a:pt x="2357805" y="74127"/>
                    <a:pt x="2723989" y="8511"/>
                    <a:pt x="2918722" y="6394"/>
                  </a:cubicBezTo>
                  <a:lnTo>
                    <a:pt x="3338669" y="78294"/>
                  </a:lnTo>
                  <a:lnTo>
                    <a:pt x="3338669" y="626433"/>
                  </a:lnTo>
                  <a:lnTo>
                    <a:pt x="0" y="626433"/>
                  </a:lnTo>
                  <a:lnTo>
                    <a:pt x="0" y="7829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0B017-1A9E-E94A-161E-DD40DEA12ED0}"/>
              </a:ext>
            </a:extLst>
          </p:cNvPr>
          <p:cNvGrpSpPr/>
          <p:nvPr/>
        </p:nvGrpSpPr>
        <p:grpSpPr>
          <a:xfrm flipH="1">
            <a:off x="353714" y="1964036"/>
            <a:ext cx="4932081" cy="4633188"/>
            <a:chOff x="3770648" y="863073"/>
            <a:chExt cx="6085230" cy="57164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AEF49A-FA82-DA2C-0CE1-BB30A1F02065}"/>
                </a:ext>
              </a:extLst>
            </p:cNvPr>
            <p:cNvSpPr/>
            <p:nvPr/>
          </p:nvSpPr>
          <p:spPr>
            <a:xfrm>
              <a:off x="5314518" y="5135091"/>
              <a:ext cx="1065825" cy="961719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A13EA4E-BE0E-CF89-6D1B-8133F5F261FE}"/>
                </a:ext>
              </a:extLst>
            </p:cNvPr>
            <p:cNvSpPr/>
            <p:nvPr/>
          </p:nvSpPr>
          <p:spPr>
            <a:xfrm>
              <a:off x="5145237" y="5540734"/>
              <a:ext cx="1151242" cy="1038793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3215A120-20D0-20AA-BEA6-2FD498BC92E4}"/>
                </a:ext>
              </a:extLst>
            </p:cNvPr>
            <p:cNvSpPr/>
            <p:nvPr/>
          </p:nvSpPr>
          <p:spPr>
            <a:xfrm>
              <a:off x="4159441" y="863073"/>
              <a:ext cx="4970740" cy="4852853"/>
            </a:xfrm>
            <a:custGeom>
              <a:avLst/>
              <a:gdLst>
                <a:gd name="connsiteX0" fmla="*/ 0 w 371475"/>
                <a:gd name="connsiteY0" fmla="*/ 0 h 485775"/>
                <a:gd name="connsiteX1" fmla="*/ 371475 w 371475"/>
                <a:gd name="connsiteY1" fmla="*/ 0 h 485775"/>
                <a:gd name="connsiteX2" fmla="*/ 371475 w 371475"/>
                <a:gd name="connsiteY2" fmla="*/ 485775 h 485775"/>
                <a:gd name="connsiteX3" fmla="*/ 0 w 371475"/>
                <a:gd name="connsiteY3" fmla="*/ 485775 h 485775"/>
                <a:gd name="connsiteX4" fmla="*/ 0 w 371475"/>
                <a:gd name="connsiteY4" fmla="*/ 0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74173 h 636123"/>
                <a:gd name="connsiteX1" fmla="*/ 561975 w 561975"/>
                <a:gd name="connsiteY1" fmla="*/ 42398 h 636123"/>
                <a:gd name="connsiteX2" fmla="*/ 561975 w 561975"/>
                <a:gd name="connsiteY2" fmla="*/ 528173 h 636123"/>
                <a:gd name="connsiteX3" fmla="*/ 295275 w 561975"/>
                <a:gd name="connsiteY3" fmla="*/ 636123 h 636123"/>
                <a:gd name="connsiteX4" fmla="*/ 0 w 561975"/>
                <a:gd name="connsiteY4" fmla="*/ 274173 h 636123"/>
                <a:gd name="connsiteX0" fmla="*/ 0 w 600075"/>
                <a:gd name="connsiteY0" fmla="*/ 274173 h 772648"/>
                <a:gd name="connsiteX1" fmla="*/ 561975 w 600075"/>
                <a:gd name="connsiteY1" fmla="*/ 42398 h 772648"/>
                <a:gd name="connsiteX2" fmla="*/ 600075 w 600075"/>
                <a:gd name="connsiteY2" fmla="*/ 772648 h 772648"/>
                <a:gd name="connsiteX3" fmla="*/ 295275 w 600075"/>
                <a:gd name="connsiteY3" fmla="*/ 636123 h 772648"/>
                <a:gd name="connsiteX4" fmla="*/ 0 w 600075"/>
                <a:gd name="connsiteY4" fmla="*/ 274173 h 772648"/>
                <a:gd name="connsiteX0" fmla="*/ 0 w 600075"/>
                <a:gd name="connsiteY0" fmla="*/ 0 h 498475"/>
                <a:gd name="connsiteX1" fmla="*/ 600075 w 600075"/>
                <a:gd name="connsiteY1" fmla="*/ 498475 h 498475"/>
                <a:gd name="connsiteX2" fmla="*/ 295275 w 600075"/>
                <a:gd name="connsiteY2" fmla="*/ 361950 h 498475"/>
                <a:gd name="connsiteX3" fmla="*/ 0 w 600075"/>
                <a:gd name="connsiteY3" fmla="*/ 0 h 498475"/>
                <a:gd name="connsiteX0" fmla="*/ 0 w 600075"/>
                <a:gd name="connsiteY0" fmla="*/ 284059 h 782534"/>
                <a:gd name="connsiteX1" fmla="*/ 600075 w 600075"/>
                <a:gd name="connsiteY1" fmla="*/ 782534 h 782534"/>
                <a:gd name="connsiteX2" fmla="*/ 295275 w 600075"/>
                <a:gd name="connsiteY2" fmla="*/ 646009 h 782534"/>
                <a:gd name="connsiteX3" fmla="*/ 0 w 600075"/>
                <a:gd name="connsiteY3" fmla="*/ 284059 h 782534"/>
                <a:gd name="connsiteX0" fmla="*/ 0 w 611076"/>
                <a:gd name="connsiteY0" fmla="*/ 356087 h 854562"/>
                <a:gd name="connsiteX1" fmla="*/ 600075 w 611076"/>
                <a:gd name="connsiteY1" fmla="*/ 854562 h 854562"/>
                <a:gd name="connsiteX2" fmla="*/ 295275 w 611076"/>
                <a:gd name="connsiteY2" fmla="*/ 718037 h 854562"/>
                <a:gd name="connsiteX3" fmla="*/ 0 w 611076"/>
                <a:gd name="connsiteY3" fmla="*/ 356087 h 854562"/>
                <a:gd name="connsiteX0" fmla="*/ 0 w 610448"/>
                <a:gd name="connsiteY0" fmla="*/ 308379 h 806854"/>
                <a:gd name="connsiteX1" fmla="*/ 600075 w 610448"/>
                <a:gd name="connsiteY1" fmla="*/ 806854 h 806854"/>
                <a:gd name="connsiteX2" fmla="*/ 295275 w 610448"/>
                <a:gd name="connsiteY2" fmla="*/ 670329 h 806854"/>
                <a:gd name="connsiteX3" fmla="*/ 0 w 610448"/>
                <a:gd name="connsiteY3" fmla="*/ 308379 h 806854"/>
                <a:gd name="connsiteX0" fmla="*/ 0 w 603460"/>
                <a:gd name="connsiteY0" fmla="*/ 308903 h 804997"/>
                <a:gd name="connsiteX1" fmla="*/ 592931 w 603460"/>
                <a:gd name="connsiteY1" fmla="*/ 804997 h 804997"/>
                <a:gd name="connsiteX2" fmla="*/ 295275 w 603460"/>
                <a:gd name="connsiteY2" fmla="*/ 670853 h 804997"/>
                <a:gd name="connsiteX3" fmla="*/ 0 w 603460"/>
                <a:gd name="connsiteY3" fmla="*/ 308903 h 804997"/>
                <a:gd name="connsiteX0" fmla="*/ 0 w 606762"/>
                <a:gd name="connsiteY0" fmla="*/ 329569 h 825663"/>
                <a:gd name="connsiteX1" fmla="*/ 592931 w 606762"/>
                <a:gd name="connsiteY1" fmla="*/ 825663 h 825663"/>
                <a:gd name="connsiteX2" fmla="*/ 295275 w 606762"/>
                <a:gd name="connsiteY2" fmla="*/ 691519 h 825663"/>
                <a:gd name="connsiteX3" fmla="*/ 0 w 606762"/>
                <a:gd name="connsiteY3" fmla="*/ 329569 h 825663"/>
                <a:gd name="connsiteX0" fmla="*/ 0 w 606118"/>
                <a:gd name="connsiteY0" fmla="*/ 292916 h 789010"/>
                <a:gd name="connsiteX1" fmla="*/ 592931 w 606118"/>
                <a:gd name="connsiteY1" fmla="*/ 789010 h 789010"/>
                <a:gd name="connsiteX2" fmla="*/ 295275 w 606118"/>
                <a:gd name="connsiteY2" fmla="*/ 654866 h 789010"/>
                <a:gd name="connsiteX3" fmla="*/ 0 w 606118"/>
                <a:gd name="connsiteY3" fmla="*/ 292916 h 789010"/>
                <a:gd name="connsiteX0" fmla="*/ 0 w 615841"/>
                <a:gd name="connsiteY0" fmla="*/ 322719 h 818813"/>
                <a:gd name="connsiteX1" fmla="*/ 592931 w 615841"/>
                <a:gd name="connsiteY1" fmla="*/ 818813 h 818813"/>
                <a:gd name="connsiteX2" fmla="*/ 295275 w 615841"/>
                <a:gd name="connsiteY2" fmla="*/ 684669 h 818813"/>
                <a:gd name="connsiteX3" fmla="*/ 0 w 615841"/>
                <a:gd name="connsiteY3" fmla="*/ 322719 h 818813"/>
                <a:gd name="connsiteX0" fmla="*/ 0 w 599642"/>
                <a:gd name="connsiteY0" fmla="*/ 277963 h 774057"/>
                <a:gd name="connsiteX1" fmla="*/ 592931 w 599642"/>
                <a:gd name="connsiteY1" fmla="*/ 774057 h 774057"/>
                <a:gd name="connsiteX2" fmla="*/ 295275 w 599642"/>
                <a:gd name="connsiteY2" fmla="*/ 639913 h 774057"/>
                <a:gd name="connsiteX3" fmla="*/ 0 w 599642"/>
                <a:gd name="connsiteY3" fmla="*/ 277963 h 774057"/>
                <a:gd name="connsiteX0" fmla="*/ 0 w 600376"/>
                <a:gd name="connsiteY0" fmla="*/ 296920 h 793014"/>
                <a:gd name="connsiteX1" fmla="*/ 592931 w 600376"/>
                <a:gd name="connsiteY1" fmla="*/ 793014 h 793014"/>
                <a:gd name="connsiteX2" fmla="*/ 295275 w 600376"/>
                <a:gd name="connsiteY2" fmla="*/ 658870 h 793014"/>
                <a:gd name="connsiteX3" fmla="*/ 0 w 600376"/>
                <a:gd name="connsiteY3" fmla="*/ 296920 h 793014"/>
                <a:gd name="connsiteX0" fmla="*/ 0 w 609191"/>
                <a:gd name="connsiteY0" fmla="*/ 330162 h 826256"/>
                <a:gd name="connsiteX1" fmla="*/ 592931 w 609191"/>
                <a:gd name="connsiteY1" fmla="*/ 826256 h 826256"/>
                <a:gd name="connsiteX2" fmla="*/ 295275 w 609191"/>
                <a:gd name="connsiteY2" fmla="*/ 692112 h 826256"/>
                <a:gd name="connsiteX3" fmla="*/ 0 w 609191"/>
                <a:gd name="connsiteY3" fmla="*/ 330162 h 826256"/>
                <a:gd name="connsiteX0" fmla="*/ 0 w 608246"/>
                <a:gd name="connsiteY0" fmla="*/ 301944 h 798038"/>
                <a:gd name="connsiteX1" fmla="*/ 592931 w 608246"/>
                <a:gd name="connsiteY1" fmla="*/ 798038 h 798038"/>
                <a:gd name="connsiteX2" fmla="*/ 295275 w 608246"/>
                <a:gd name="connsiteY2" fmla="*/ 663894 h 798038"/>
                <a:gd name="connsiteX3" fmla="*/ 0 w 608246"/>
                <a:gd name="connsiteY3" fmla="*/ 301944 h 798038"/>
                <a:gd name="connsiteX0" fmla="*/ 0 w 606858"/>
                <a:gd name="connsiteY0" fmla="*/ 296301 h 792395"/>
                <a:gd name="connsiteX1" fmla="*/ 592931 w 606858"/>
                <a:gd name="connsiteY1" fmla="*/ 792395 h 792395"/>
                <a:gd name="connsiteX2" fmla="*/ 295275 w 606858"/>
                <a:gd name="connsiteY2" fmla="*/ 658251 h 792395"/>
                <a:gd name="connsiteX3" fmla="*/ 0 w 606858"/>
                <a:gd name="connsiteY3" fmla="*/ 296301 h 792395"/>
                <a:gd name="connsiteX0" fmla="*/ 0 w 653412"/>
                <a:gd name="connsiteY0" fmla="*/ 299708 h 783102"/>
                <a:gd name="connsiteX1" fmla="*/ 640556 w 653412"/>
                <a:gd name="connsiteY1" fmla="*/ 783102 h 783102"/>
                <a:gd name="connsiteX2" fmla="*/ 342900 w 653412"/>
                <a:gd name="connsiteY2" fmla="*/ 648958 h 783102"/>
                <a:gd name="connsiteX3" fmla="*/ 0 w 653412"/>
                <a:gd name="connsiteY3" fmla="*/ 299708 h 783102"/>
                <a:gd name="connsiteX0" fmla="*/ 0 w 654013"/>
                <a:gd name="connsiteY0" fmla="*/ 303938 h 787332"/>
                <a:gd name="connsiteX1" fmla="*/ 640556 w 654013"/>
                <a:gd name="connsiteY1" fmla="*/ 787332 h 787332"/>
                <a:gd name="connsiteX2" fmla="*/ 342900 w 654013"/>
                <a:gd name="connsiteY2" fmla="*/ 653188 h 787332"/>
                <a:gd name="connsiteX3" fmla="*/ 0 w 654013"/>
                <a:gd name="connsiteY3" fmla="*/ 303938 h 787332"/>
                <a:gd name="connsiteX0" fmla="*/ 0 w 660053"/>
                <a:gd name="connsiteY0" fmla="*/ 334145 h 817539"/>
                <a:gd name="connsiteX1" fmla="*/ 640556 w 660053"/>
                <a:gd name="connsiteY1" fmla="*/ 817539 h 817539"/>
                <a:gd name="connsiteX2" fmla="*/ 342900 w 660053"/>
                <a:gd name="connsiteY2" fmla="*/ 683395 h 817539"/>
                <a:gd name="connsiteX3" fmla="*/ 0 w 660053"/>
                <a:gd name="connsiteY3" fmla="*/ 334145 h 817539"/>
                <a:gd name="connsiteX0" fmla="*/ 0 w 644580"/>
                <a:gd name="connsiteY0" fmla="*/ 334962 h 818356"/>
                <a:gd name="connsiteX1" fmla="*/ 640556 w 644580"/>
                <a:gd name="connsiteY1" fmla="*/ 818356 h 818356"/>
                <a:gd name="connsiteX2" fmla="*/ 342900 w 644580"/>
                <a:gd name="connsiteY2" fmla="*/ 684212 h 818356"/>
                <a:gd name="connsiteX3" fmla="*/ 0 w 644580"/>
                <a:gd name="connsiteY3" fmla="*/ 334962 h 818356"/>
                <a:gd name="connsiteX0" fmla="*/ 0 w 644963"/>
                <a:gd name="connsiteY0" fmla="*/ 325170 h 808564"/>
                <a:gd name="connsiteX1" fmla="*/ 640556 w 644963"/>
                <a:gd name="connsiteY1" fmla="*/ 808564 h 808564"/>
                <a:gd name="connsiteX2" fmla="*/ 342900 w 644963"/>
                <a:gd name="connsiteY2" fmla="*/ 674420 h 808564"/>
                <a:gd name="connsiteX3" fmla="*/ 0 w 644963"/>
                <a:gd name="connsiteY3" fmla="*/ 325170 h 808564"/>
                <a:gd name="connsiteX0" fmla="*/ 0 w 645216"/>
                <a:gd name="connsiteY0" fmla="*/ 318177 h 801571"/>
                <a:gd name="connsiteX1" fmla="*/ 640556 w 645216"/>
                <a:gd name="connsiteY1" fmla="*/ 801571 h 801571"/>
                <a:gd name="connsiteX2" fmla="*/ 342900 w 645216"/>
                <a:gd name="connsiteY2" fmla="*/ 667427 h 801571"/>
                <a:gd name="connsiteX3" fmla="*/ 0 w 645216"/>
                <a:gd name="connsiteY3" fmla="*/ 318177 h 801571"/>
                <a:gd name="connsiteX0" fmla="*/ 0 w 645086"/>
                <a:gd name="connsiteY0" fmla="*/ 323770 h 807164"/>
                <a:gd name="connsiteX1" fmla="*/ 640556 w 645086"/>
                <a:gd name="connsiteY1" fmla="*/ 807164 h 807164"/>
                <a:gd name="connsiteX2" fmla="*/ 342900 w 645086"/>
                <a:gd name="connsiteY2" fmla="*/ 673020 h 807164"/>
                <a:gd name="connsiteX3" fmla="*/ 0 w 645086"/>
                <a:gd name="connsiteY3" fmla="*/ 323770 h 807164"/>
                <a:gd name="connsiteX0" fmla="*/ 0 w 649713"/>
                <a:gd name="connsiteY0" fmla="*/ 334643 h 818037"/>
                <a:gd name="connsiteX1" fmla="*/ 640556 w 649713"/>
                <a:gd name="connsiteY1" fmla="*/ 818037 h 818037"/>
                <a:gd name="connsiteX2" fmla="*/ 342900 w 649713"/>
                <a:gd name="connsiteY2" fmla="*/ 683893 h 818037"/>
                <a:gd name="connsiteX3" fmla="*/ 0 w 649713"/>
                <a:gd name="connsiteY3" fmla="*/ 334643 h 818037"/>
                <a:gd name="connsiteX0" fmla="*/ 0 w 650371"/>
                <a:gd name="connsiteY0" fmla="*/ 343255 h 826649"/>
                <a:gd name="connsiteX1" fmla="*/ 640556 w 650371"/>
                <a:gd name="connsiteY1" fmla="*/ 826649 h 826649"/>
                <a:gd name="connsiteX2" fmla="*/ 342900 w 650371"/>
                <a:gd name="connsiteY2" fmla="*/ 692505 h 826649"/>
                <a:gd name="connsiteX3" fmla="*/ 0 w 650371"/>
                <a:gd name="connsiteY3" fmla="*/ 343255 h 82664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5418 w 926524"/>
                <a:gd name="connsiteY0" fmla="*/ 319725 h 2242543"/>
                <a:gd name="connsiteX1" fmla="*/ 645974 w 926524"/>
                <a:gd name="connsiteY1" fmla="*/ 803119 h 2242543"/>
                <a:gd name="connsiteX2" fmla="*/ 919818 w 926524"/>
                <a:gd name="connsiteY2" fmla="*/ 2242189 h 2242543"/>
                <a:gd name="connsiteX3" fmla="*/ 348318 w 926524"/>
                <a:gd name="connsiteY3" fmla="*/ 668975 h 2242543"/>
                <a:gd name="connsiteX4" fmla="*/ 5418 w 926524"/>
                <a:gd name="connsiteY4" fmla="*/ 319725 h 2242543"/>
                <a:gd name="connsiteX0" fmla="*/ 5418 w 927878"/>
                <a:gd name="connsiteY0" fmla="*/ 319725 h 2245948"/>
                <a:gd name="connsiteX1" fmla="*/ 645974 w 927878"/>
                <a:gd name="connsiteY1" fmla="*/ 803119 h 2245948"/>
                <a:gd name="connsiteX2" fmla="*/ 667405 w 927878"/>
                <a:gd name="connsiteY2" fmla="*/ 1099189 h 2245948"/>
                <a:gd name="connsiteX3" fmla="*/ 919818 w 927878"/>
                <a:gd name="connsiteY3" fmla="*/ 2242189 h 2245948"/>
                <a:gd name="connsiteX4" fmla="*/ 348318 w 927878"/>
                <a:gd name="connsiteY4" fmla="*/ 668975 h 2245948"/>
                <a:gd name="connsiteX5" fmla="*/ 5418 w 927878"/>
                <a:gd name="connsiteY5" fmla="*/ 319725 h 2245948"/>
                <a:gd name="connsiteX0" fmla="*/ 5418 w 2263840"/>
                <a:gd name="connsiteY0" fmla="*/ 319725 h 2299365"/>
                <a:gd name="connsiteX1" fmla="*/ 645974 w 2263840"/>
                <a:gd name="connsiteY1" fmla="*/ 803119 h 2299365"/>
                <a:gd name="connsiteX2" fmla="*/ 667405 w 2263840"/>
                <a:gd name="connsiteY2" fmla="*/ 1099189 h 2299365"/>
                <a:gd name="connsiteX3" fmla="*/ 2262842 w 2263840"/>
                <a:gd name="connsiteY3" fmla="*/ 1870713 h 2299365"/>
                <a:gd name="connsiteX4" fmla="*/ 919818 w 2263840"/>
                <a:gd name="connsiteY4" fmla="*/ 2242189 h 2299365"/>
                <a:gd name="connsiteX5" fmla="*/ 348318 w 2263840"/>
                <a:gd name="connsiteY5" fmla="*/ 668975 h 2299365"/>
                <a:gd name="connsiteX6" fmla="*/ 5418 w 2263840"/>
                <a:gd name="connsiteY6" fmla="*/ 319725 h 2299365"/>
                <a:gd name="connsiteX0" fmla="*/ 5418 w 2263933"/>
                <a:gd name="connsiteY0" fmla="*/ 319725 h 2252515"/>
                <a:gd name="connsiteX1" fmla="*/ 645974 w 2263933"/>
                <a:gd name="connsiteY1" fmla="*/ 803119 h 2252515"/>
                <a:gd name="connsiteX2" fmla="*/ 667405 w 2263933"/>
                <a:gd name="connsiteY2" fmla="*/ 1099189 h 2252515"/>
                <a:gd name="connsiteX3" fmla="*/ 2262842 w 2263933"/>
                <a:gd name="connsiteY3" fmla="*/ 1870713 h 2252515"/>
                <a:gd name="connsiteX4" fmla="*/ 919818 w 2263933"/>
                <a:gd name="connsiteY4" fmla="*/ 2242189 h 2252515"/>
                <a:gd name="connsiteX5" fmla="*/ 348318 w 2263933"/>
                <a:gd name="connsiteY5" fmla="*/ 668975 h 2252515"/>
                <a:gd name="connsiteX6" fmla="*/ 5418 w 2263933"/>
                <a:gd name="connsiteY6" fmla="*/ 319725 h 2252515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6758" h="2252051">
                  <a:moveTo>
                    <a:pt x="5418" y="319725"/>
                  </a:moveTo>
                  <a:cubicBezTo>
                    <a:pt x="265768" y="-224258"/>
                    <a:pt x="726143" y="-81118"/>
                    <a:pt x="645974" y="803119"/>
                  </a:cubicBezTo>
                  <a:cubicBezTo>
                    <a:pt x="626924" y="1042567"/>
                    <a:pt x="640814" y="1087943"/>
                    <a:pt x="705505" y="1132526"/>
                  </a:cubicBezTo>
                  <a:cubicBezTo>
                    <a:pt x="1035308" y="1050108"/>
                    <a:pt x="1944548" y="1651637"/>
                    <a:pt x="2305704" y="1856425"/>
                  </a:cubicBezTo>
                  <a:cubicBezTo>
                    <a:pt x="2347773" y="2046925"/>
                    <a:pt x="1118255" y="2305953"/>
                    <a:pt x="919818" y="2242189"/>
                  </a:cubicBezTo>
                  <a:cubicBezTo>
                    <a:pt x="581681" y="2246422"/>
                    <a:pt x="-570845" y="1717255"/>
                    <a:pt x="348318" y="668975"/>
                  </a:cubicBezTo>
                  <a:cubicBezTo>
                    <a:pt x="358901" y="428733"/>
                    <a:pt x="331385" y="385342"/>
                    <a:pt x="5418" y="3197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97E391-61CD-7AEB-CDFD-F89CCAB67736}"/>
                </a:ext>
              </a:extLst>
            </p:cNvPr>
            <p:cNvSpPr/>
            <p:nvPr/>
          </p:nvSpPr>
          <p:spPr>
            <a:xfrm rot="1129665" flipH="1">
              <a:off x="5869876" y="5568381"/>
              <a:ext cx="555322" cy="214053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2CE362-1545-4D54-92D8-38322477138F}"/>
                </a:ext>
              </a:extLst>
            </p:cNvPr>
            <p:cNvGrpSpPr/>
            <p:nvPr/>
          </p:nvGrpSpPr>
          <p:grpSpPr>
            <a:xfrm rot="21156642">
              <a:off x="7607398" y="4422647"/>
              <a:ext cx="2248480" cy="1228806"/>
              <a:chOff x="7611808" y="4458374"/>
              <a:chExt cx="2156814" cy="1178710"/>
            </a:xfrm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423ECCC-0F80-32D7-51FD-09CBC10C2A88}"/>
                  </a:ext>
                </a:extLst>
              </p:cNvPr>
              <p:cNvSpPr/>
              <p:nvPr/>
            </p:nvSpPr>
            <p:spPr>
              <a:xfrm>
                <a:off x="7669196" y="4481778"/>
                <a:ext cx="2099426" cy="1155306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AF886AC-327C-3AFD-3D2A-CE9695B11D24}"/>
                  </a:ext>
                </a:extLst>
              </p:cNvPr>
              <p:cNvSpPr/>
              <p:nvPr/>
            </p:nvSpPr>
            <p:spPr>
              <a:xfrm>
                <a:off x="7685526" y="4483989"/>
                <a:ext cx="1887696" cy="1038793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B112A41-820D-13C4-3362-F9403ADAEF69}"/>
                  </a:ext>
                </a:extLst>
              </p:cNvPr>
              <p:cNvSpPr/>
              <p:nvPr/>
            </p:nvSpPr>
            <p:spPr>
              <a:xfrm>
                <a:off x="7611808" y="4458374"/>
                <a:ext cx="1887696" cy="845582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9C7692-FF95-F8EF-F1E1-101A8E609D8A}"/>
                </a:ext>
              </a:extLst>
            </p:cNvPr>
            <p:cNvGrpSpPr/>
            <p:nvPr/>
          </p:nvGrpSpPr>
          <p:grpSpPr>
            <a:xfrm>
              <a:off x="4321624" y="3296997"/>
              <a:ext cx="4764985" cy="1736332"/>
              <a:chOff x="5232179" y="3052810"/>
              <a:chExt cx="2059092" cy="750321"/>
            </a:xfrm>
          </p:grpSpPr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009ECDF6-70E6-1D46-0273-68433BA66C73}"/>
                  </a:ext>
                </a:extLst>
              </p:cNvPr>
              <p:cNvSpPr/>
              <p:nvPr/>
            </p:nvSpPr>
            <p:spPr>
              <a:xfrm>
                <a:off x="5232179" y="3091308"/>
                <a:ext cx="2059092" cy="711823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9902 w 1906029"/>
                  <a:gd name="connsiteY0" fmla="*/ 43271 h 688054"/>
                  <a:gd name="connsiteX1" fmla="*/ 1898210 w 1906029"/>
                  <a:gd name="connsiteY1" fmla="*/ 596499 h 688054"/>
                  <a:gd name="connsiteX2" fmla="*/ 1650560 w 1906029"/>
                  <a:gd name="connsiteY2" fmla="*/ 574274 h 688054"/>
                  <a:gd name="connsiteX3" fmla="*/ 923952 w 1906029"/>
                  <a:gd name="connsiteY3" fmla="*/ 512821 h 688054"/>
                  <a:gd name="connsiteX4" fmla="*/ 0 w 1906029"/>
                  <a:gd name="connsiteY4" fmla="*/ 91844 h 688054"/>
                  <a:gd name="connsiteX5" fmla="*/ 269902 w 1906029"/>
                  <a:gd name="connsiteY5" fmla="*/ 43271 h 688054"/>
                  <a:gd name="connsiteX0" fmla="*/ 302423 w 1938550"/>
                  <a:gd name="connsiteY0" fmla="*/ 43271 h 688054"/>
                  <a:gd name="connsiteX1" fmla="*/ 1930731 w 1938550"/>
                  <a:gd name="connsiteY1" fmla="*/ 596499 h 688054"/>
                  <a:gd name="connsiteX2" fmla="*/ 1683081 w 1938550"/>
                  <a:gd name="connsiteY2" fmla="*/ 574274 h 688054"/>
                  <a:gd name="connsiteX3" fmla="*/ 956473 w 1938550"/>
                  <a:gd name="connsiteY3" fmla="*/ 512821 h 688054"/>
                  <a:gd name="connsiteX4" fmla="*/ 0 w 1938550"/>
                  <a:gd name="connsiteY4" fmla="*/ 109583 h 688054"/>
                  <a:gd name="connsiteX5" fmla="*/ 302423 w 1938550"/>
                  <a:gd name="connsiteY5" fmla="*/ 43271 h 688054"/>
                  <a:gd name="connsiteX0" fmla="*/ 311292 w 1947419"/>
                  <a:gd name="connsiteY0" fmla="*/ 43271 h 688054"/>
                  <a:gd name="connsiteX1" fmla="*/ 1939600 w 1947419"/>
                  <a:gd name="connsiteY1" fmla="*/ 596499 h 688054"/>
                  <a:gd name="connsiteX2" fmla="*/ 1691950 w 1947419"/>
                  <a:gd name="connsiteY2" fmla="*/ 574274 h 688054"/>
                  <a:gd name="connsiteX3" fmla="*/ 965342 w 1947419"/>
                  <a:gd name="connsiteY3" fmla="*/ 512821 h 688054"/>
                  <a:gd name="connsiteX4" fmla="*/ 0 w 1947419"/>
                  <a:gd name="connsiteY4" fmla="*/ 115496 h 688054"/>
                  <a:gd name="connsiteX5" fmla="*/ 311292 w 1947419"/>
                  <a:gd name="connsiteY5" fmla="*/ 43271 h 688054"/>
                  <a:gd name="connsiteX0" fmla="*/ 311292 w 1947419"/>
                  <a:gd name="connsiteY0" fmla="*/ 44862 h 689645"/>
                  <a:gd name="connsiteX1" fmla="*/ 1939600 w 1947419"/>
                  <a:gd name="connsiteY1" fmla="*/ 598090 h 689645"/>
                  <a:gd name="connsiteX2" fmla="*/ 1691950 w 1947419"/>
                  <a:gd name="connsiteY2" fmla="*/ 575865 h 689645"/>
                  <a:gd name="connsiteX3" fmla="*/ 965342 w 1947419"/>
                  <a:gd name="connsiteY3" fmla="*/ 514412 h 689645"/>
                  <a:gd name="connsiteX4" fmla="*/ 0 w 1947419"/>
                  <a:gd name="connsiteY4" fmla="*/ 117087 h 689645"/>
                  <a:gd name="connsiteX5" fmla="*/ 311292 w 1947419"/>
                  <a:gd name="connsiteY5" fmla="*/ 44862 h 68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19" h="689645">
                    <a:moveTo>
                      <a:pt x="311292" y="44862"/>
                    </a:moveTo>
                    <a:cubicBezTo>
                      <a:pt x="807495" y="-151729"/>
                      <a:pt x="1466146" y="346486"/>
                      <a:pt x="1939600" y="598090"/>
                    </a:cubicBezTo>
                    <a:cubicBezTo>
                      <a:pt x="1989793" y="653782"/>
                      <a:pt x="1785535" y="546949"/>
                      <a:pt x="1691950" y="575865"/>
                    </a:cubicBezTo>
                    <a:cubicBezTo>
                      <a:pt x="1449747" y="555381"/>
                      <a:pt x="1337720" y="880971"/>
                      <a:pt x="965342" y="514412"/>
                    </a:cubicBezTo>
                    <a:cubicBezTo>
                      <a:pt x="689117" y="433979"/>
                      <a:pt x="250825" y="222920"/>
                      <a:pt x="0" y="117087"/>
                    </a:cubicBezTo>
                    <a:cubicBezTo>
                      <a:pt x="32808" y="66404"/>
                      <a:pt x="278484" y="95545"/>
                      <a:pt x="311292" y="44862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217513E2-ABC1-4798-433A-6BEBBD398038}"/>
                  </a:ext>
                </a:extLst>
              </p:cNvPr>
              <p:cNvSpPr/>
              <p:nvPr/>
            </p:nvSpPr>
            <p:spPr>
              <a:xfrm>
                <a:off x="5444317" y="3085226"/>
                <a:ext cx="1656459" cy="599707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0951 w 1897078"/>
                  <a:gd name="connsiteY0" fmla="*/ 43271 h 688054"/>
                  <a:gd name="connsiteX1" fmla="*/ 1889259 w 1897078"/>
                  <a:gd name="connsiteY1" fmla="*/ 596499 h 688054"/>
                  <a:gd name="connsiteX2" fmla="*/ 1641609 w 1897078"/>
                  <a:gd name="connsiteY2" fmla="*/ 574274 h 688054"/>
                  <a:gd name="connsiteX3" fmla="*/ 915001 w 1897078"/>
                  <a:gd name="connsiteY3" fmla="*/ 512821 h 688054"/>
                  <a:gd name="connsiteX4" fmla="*/ 0 w 1897078"/>
                  <a:gd name="connsiteY4" fmla="*/ 112873 h 688054"/>
                  <a:gd name="connsiteX5" fmla="*/ 260951 w 1897078"/>
                  <a:gd name="connsiteY5" fmla="*/ 43271 h 688054"/>
                  <a:gd name="connsiteX0" fmla="*/ 183074 w 1897078"/>
                  <a:gd name="connsiteY0" fmla="*/ 40716 h 728515"/>
                  <a:gd name="connsiteX1" fmla="*/ 1889259 w 1897078"/>
                  <a:gd name="connsiteY1" fmla="*/ 636960 h 728515"/>
                  <a:gd name="connsiteX2" fmla="*/ 1641609 w 1897078"/>
                  <a:gd name="connsiteY2" fmla="*/ 614735 h 728515"/>
                  <a:gd name="connsiteX3" fmla="*/ 915001 w 1897078"/>
                  <a:gd name="connsiteY3" fmla="*/ 553282 h 728515"/>
                  <a:gd name="connsiteX4" fmla="*/ 0 w 1897078"/>
                  <a:gd name="connsiteY4" fmla="*/ 153334 h 728515"/>
                  <a:gd name="connsiteX5" fmla="*/ 183074 w 1897078"/>
                  <a:gd name="connsiteY5" fmla="*/ 40716 h 728515"/>
                  <a:gd name="connsiteX0" fmla="*/ 183074 w 1897078"/>
                  <a:gd name="connsiteY0" fmla="*/ 38722 h 726521"/>
                  <a:gd name="connsiteX1" fmla="*/ 1889259 w 1897078"/>
                  <a:gd name="connsiteY1" fmla="*/ 634966 h 726521"/>
                  <a:gd name="connsiteX2" fmla="*/ 1641609 w 1897078"/>
                  <a:gd name="connsiteY2" fmla="*/ 612741 h 726521"/>
                  <a:gd name="connsiteX3" fmla="*/ 915001 w 1897078"/>
                  <a:gd name="connsiteY3" fmla="*/ 551288 h 726521"/>
                  <a:gd name="connsiteX4" fmla="*/ 0 w 1897078"/>
                  <a:gd name="connsiteY4" fmla="*/ 151340 h 726521"/>
                  <a:gd name="connsiteX5" fmla="*/ 183074 w 1897078"/>
                  <a:gd name="connsiteY5" fmla="*/ 38722 h 726521"/>
                  <a:gd name="connsiteX0" fmla="*/ 183074 w 1897078"/>
                  <a:gd name="connsiteY0" fmla="*/ 39332 h 727131"/>
                  <a:gd name="connsiteX1" fmla="*/ 1889259 w 1897078"/>
                  <a:gd name="connsiteY1" fmla="*/ 635576 h 727131"/>
                  <a:gd name="connsiteX2" fmla="*/ 1641609 w 1897078"/>
                  <a:gd name="connsiteY2" fmla="*/ 613351 h 727131"/>
                  <a:gd name="connsiteX3" fmla="*/ 915001 w 1897078"/>
                  <a:gd name="connsiteY3" fmla="*/ 551898 h 727131"/>
                  <a:gd name="connsiteX4" fmla="*/ 0 w 1897078"/>
                  <a:gd name="connsiteY4" fmla="*/ 151950 h 727131"/>
                  <a:gd name="connsiteX5" fmla="*/ 183074 w 1897078"/>
                  <a:gd name="connsiteY5" fmla="*/ 39332 h 72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7078" h="727131">
                    <a:moveTo>
                      <a:pt x="183074" y="39332"/>
                    </a:moveTo>
                    <a:cubicBezTo>
                      <a:pt x="679277" y="-157259"/>
                      <a:pt x="1601146" y="436847"/>
                      <a:pt x="1889259" y="635576"/>
                    </a:cubicBezTo>
                    <a:cubicBezTo>
                      <a:pt x="1939452" y="691268"/>
                      <a:pt x="1735194" y="584435"/>
                      <a:pt x="1641609" y="613351"/>
                    </a:cubicBezTo>
                    <a:cubicBezTo>
                      <a:pt x="1399406" y="592867"/>
                      <a:pt x="1287379" y="918457"/>
                      <a:pt x="915001" y="551898"/>
                    </a:cubicBezTo>
                    <a:cubicBezTo>
                      <a:pt x="638776" y="471465"/>
                      <a:pt x="250825" y="257783"/>
                      <a:pt x="0" y="151950"/>
                    </a:cubicBezTo>
                    <a:cubicBezTo>
                      <a:pt x="32808" y="101267"/>
                      <a:pt x="150266" y="90015"/>
                      <a:pt x="183074" y="39332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7">
                <a:extLst>
                  <a:ext uri="{FF2B5EF4-FFF2-40B4-BE49-F238E27FC236}">
                    <a16:creationId xmlns:a16="http://schemas.microsoft.com/office/drawing/2014/main" id="{BB8529B4-F4F8-28C2-0849-F8D2BAD59148}"/>
                  </a:ext>
                </a:extLst>
              </p:cNvPr>
              <p:cNvSpPr/>
              <p:nvPr/>
            </p:nvSpPr>
            <p:spPr>
              <a:xfrm>
                <a:off x="5522585" y="3052810"/>
                <a:ext cx="1443070" cy="531004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86864 w 1734552"/>
                  <a:gd name="connsiteY0" fmla="*/ 41085 h 722333"/>
                  <a:gd name="connsiteX1" fmla="*/ 1726733 w 1734552"/>
                  <a:gd name="connsiteY1" fmla="*/ 630778 h 722333"/>
                  <a:gd name="connsiteX2" fmla="*/ 1479083 w 1734552"/>
                  <a:gd name="connsiteY2" fmla="*/ 608553 h 722333"/>
                  <a:gd name="connsiteX3" fmla="*/ 752475 w 1734552"/>
                  <a:gd name="connsiteY3" fmla="*/ 547100 h 722333"/>
                  <a:gd name="connsiteX4" fmla="*/ 0 w 1734552"/>
                  <a:gd name="connsiteY4" fmla="*/ 229600 h 722333"/>
                  <a:gd name="connsiteX5" fmla="*/ 86864 w 1734552"/>
                  <a:gd name="connsiteY5" fmla="*/ 41085 h 722333"/>
                  <a:gd name="connsiteX0" fmla="*/ 202475 w 1850163"/>
                  <a:gd name="connsiteY0" fmla="*/ 41086 h 722334"/>
                  <a:gd name="connsiteX1" fmla="*/ 1842344 w 1850163"/>
                  <a:gd name="connsiteY1" fmla="*/ 630779 h 722334"/>
                  <a:gd name="connsiteX2" fmla="*/ 1594694 w 1850163"/>
                  <a:gd name="connsiteY2" fmla="*/ 608554 h 722334"/>
                  <a:gd name="connsiteX3" fmla="*/ 868086 w 1850163"/>
                  <a:gd name="connsiteY3" fmla="*/ 547101 h 722334"/>
                  <a:gd name="connsiteX4" fmla="*/ 0 w 1850163"/>
                  <a:gd name="connsiteY4" fmla="*/ 176929 h 722334"/>
                  <a:gd name="connsiteX5" fmla="*/ 202475 w 1850163"/>
                  <a:gd name="connsiteY5" fmla="*/ 41086 h 722334"/>
                  <a:gd name="connsiteX0" fmla="*/ 233304 w 1880992"/>
                  <a:gd name="connsiteY0" fmla="*/ 41086 h 722334"/>
                  <a:gd name="connsiteX1" fmla="*/ 1873173 w 1880992"/>
                  <a:gd name="connsiteY1" fmla="*/ 630779 h 722334"/>
                  <a:gd name="connsiteX2" fmla="*/ 1625523 w 1880992"/>
                  <a:gd name="connsiteY2" fmla="*/ 608554 h 722334"/>
                  <a:gd name="connsiteX3" fmla="*/ 898915 w 1880992"/>
                  <a:gd name="connsiteY3" fmla="*/ 547101 h 722334"/>
                  <a:gd name="connsiteX4" fmla="*/ 0 w 1880992"/>
                  <a:gd name="connsiteY4" fmla="*/ 164774 h 722334"/>
                  <a:gd name="connsiteX5" fmla="*/ 233304 w 1880992"/>
                  <a:gd name="connsiteY5" fmla="*/ 41086 h 722334"/>
                  <a:gd name="connsiteX0" fmla="*/ 214036 w 1880992"/>
                  <a:gd name="connsiteY0" fmla="*/ 40857 h 726156"/>
                  <a:gd name="connsiteX1" fmla="*/ 1873173 w 1880992"/>
                  <a:gd name="connsiteY1" fmla="*/ 634601 h 726156"/>
                  <a:gd name="connsiteX2" fmla="*/ 1625523 w 1880992"/>
                  <a:gd name="connsiteY2" fmla="*/ 612376 h 726156"/>
                  <a:gd name="connsiteX3" fmla="*/ 898915 w 1880992"/>
                  <a:gd name="connsiteY3" fmla="*/ 550923 h 726156"/>
                  <a:gd name="connsiteX4" fmla="*/ 0 w 1880992"/>
                  <a:gd name="connsiteY4" fmla="*/ 168596 h 726156"/>
                  <a:gd name="connsiteX5" fmla="*/ 214036 w 1880992"/>
                  <a:gd name="connsiteY5" fmla="*/ 40857 h 726156"/>
                  <a:gd name="connsiteX0" fmla="*/ 214036 w 1880992"/>
                  <a:gd name="connsiteY0" fmla="*/ 42413 h 727712"/>
                  <a:gd name="connsiteX1" fmla="*/ 1873173 w 1880992"/>
                  <a:gd name="connsiteY1" fmla="*/ 636157 h 727712"/>
                  <a:gd name="connsiteX2" fmla="*/ 1625523 w 1880992"/>
                  <a:gd name="connsiteY2" fmla="*/ 613932 h 727712"/>
                  <a:gd name="connsiteX3" fmla="*/ 898915 w 1880992"/>
                  <a:gd name="connsiteY3" fmla="*/ 552479 h 727712"/>
                  <a:gd name="connsiteX4" fmla="*/ 0 w 1880992"/>
                  <a:gd name="connsiteY4" fmla="*/ 170152 h 727712"/>
                  <a:gd name="connsiteX5" fmla="*/ 214036 w 1880992"/>
                  <a:gd name="connsiteY5" fmla="*/ 42413 h 72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992" h="727712">
                    <a:moveTo>
                      <a:pt x="214036" y="42413"/>
                    </a:moveTo>
                    <a:cubicBezTo>
                      <a:pt x="710239" y="-154178"/>
                      <a:pt x="1363998" y="382269"/>
                      <a:pt x="1873173" y="636157"/>
                    </a:cubicBezTo>
                    <a:cubicBezTo>
                      <a:pt x="1923366" y="691849"/>
                      <a:pt x="1719108" y="585016"/>
                      <a:pt x="1625523" y="613932"/>
                    </a:cubicBezTo>
                    <a:cubicBezTo>
                      <a:pt x="1383320" y="593448"/>
                      <a:pt x="1271293" y="919038"/>
                      <a:pt x="898915" y="552479"/>
                    </a:cubicBezTo>
                    <a:cubicBezTo>
                      <a:pt x="622690" y="472046"/>
                      <a:pt x="250825" y="275985"/>
                      <a:pt x="0" y="170152"/>
                    </a:cubicBezTo>
                    <a:cubicBezTo>
                      <a:pt x="32808" y="119469"/>
                      <a:pt x="181228" y="93096"/>
                      <a:pt x="214036" y="42413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B56DAD-AEFA-478B-A03F-D52588A6CA51}"/>
                </a:ext>
              </a:extLst>
            </p:cNvPr>
            <p:cNvSpPr/>
            <p:nvPr/>
          </p:nvSpPr>
          <p:spPr>
            <a:xfrm rot="20680675">
              <a:off x="3770648" y="981972"/>
              <a:ext cx="1909456" cy="2700946"/>
            </a:xfrm>
            <a:custGeom>
              <a:avLst/>
              <a:gdLst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37048 w 885304"/>
                <a:gd name="connsiteY3" fmla="*/ 1177860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23388 w 885304"/>
                <a:gd name="connsiteY2" fmla="*/ 1146042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304" h="1253421">
                  <a:moveTo>
                    <a:pt x="695665" y="4151"/>
                  </a:moveTo>
                  <a:cubicBezTo>
                    <a:pt x="883729" y="42036"/>
                    <a:pt x="969512" y="338395"/>
                    <a:pt x="775153" y="858159"/>
                  </a:cubicBezTo>
                  <a:cubicBezTo>
                    <a:pt x="713918" y="1027586"/>
                    <a:pt x="705469" y="1096761"/>
                    <a:pt x="723388" y="1146042"/>
                  </a:cubicBezTo>
                  <a:lnTo>
                    <a:pt x="744924" y="1176965"/>
                  </a:lnTo>
                  <a:lnTo>
                    <a:pt x="568473" y="1206877"/>
                  </a:lnTo>
                  <a:cubicBezTo>
                    <a:pt x="373705" y="1238595"/>
                    <a:pt x="192811" y="1260226"/>
                    <a:pt x="24846" y="1251460"/>
                  </a:cubicBezTo>
                  <a:lnTo>
                    <a:pt x="0" y="1248477"/>
                  </a:lnTo>
                  <a:lnTo>
                    <a:pt x="7824" y="1222869"/>
                  </a:lnTo>
                  <a:cubicBezTo>
                    <a:pt x="75228" y="1037120"/>
                    <a:pt x="232650" y="842163"/>
                    <a:pt x="523523" y="650129"/>
                  </a:cubicBezTo>
                  <a:cubicBezTo>
                    <a:pt x="597213" y="421223"/>
                    <a:pt x="582141" y="372103"/>
                    <a:pt x="285099" y="222683"/>
                  </a:cubicBezTo>
                  <a:cubicBezTo>
                    <a:pt x="433164" y="51739"/>
                    <a:pt x="582825" y="-18580"/>
                    <a:pt x="695665" y="4151"/>
                  </a:cubicBezTo>
                  <a:close/>
                </a:path>
              </a:pathLst>
            </a:custGeom>
            <a:solidFill>
              <a:srgbClr val="7533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63AB7C-3B6E-D536-30E9-86FFE0F8F2AA}"/>
                </a:ext>
              </a:extLst>
            </p:cNvPr>
            <p:cNvSpPr/>
            <p:nvPr/>
          </p:nvSpPr>
          <p:spPr>
            <a:xfrm>
              <a:off x="4169928" y="863073"/>
              <a:ext cx="1380767" cy="1747169"/>
            </a:xfrm>
            <a:custGeom>
              <a:avLst/>
              <a:gdLst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298938 w 649801"/>
                <a:gd name="connsiteY3" fmla="*/ 722019 h 744263"/>
                <a:gd name="connsiteX4" fmla="*/ 342900 w 649801"/>
                <a:gd name="connsiteY4" fmla="*/ 668975 h 744263"/>
                <a:gd name="connsiteX5" fmla="*/ 0 w 649801"/>
                <a:gd name="connsiteY5" fmla="*/ 319725 h 744263"/>
                <a:gd name="connsiteX6" fmla="*/ 338226 w 649801"/>
                <a:gd name="connsiteY6" fmla="*/ 470 h 744263"/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342900 w 649801"/>
                <a:gd name="connsiteY3" fmla="*/ 668975 h 744263"/>
                <a:gd name="connsiteX4" fmla="*/ 0 w 649801"/>
                <a:gd name="connsiteY4" fmla="*/ 319725 h 744263"/>
                <a:gd name="connsiteX5" fmla="*/ 338226 w 649801"/>
                <a:gd name="connsiteY5" fmla="*/ 470 h 744263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53100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801" h="785538">
                  <a:moveTo>
                    <a:pt x="338226" y="470"/>
                  </a:moveTo>
                  <a:cubicBezTo>
                    <a:pt x="510478" y="-11371"/>
                    <a:pt x="658149" y="200603"/>
                    <a:pt x="649434" y="645996"/>
                  </a:cubicBezTo>
                  <a:lnTo>
                    <a:pt x="643882" y="785538"/>
                  </a:lnTo>
                  <a:cubicBezTo>
                    <a:pt x="546730" y="664134"/>
                    <a:pt x="347977" y="634804"/>
                    <a:pt x="342900" y="653100"/>
                  </a:cubicBezTo>
                  <a:cubicBezTo>
                    <a:pt x="353483" y="412858"/>
                    <a:pt x="325967" y="385342"/>
                    <a:pt x="0" y="319725"/>
                  </a:cubicBezTo>
                  <a:cubicBezTo>
                    <a:pt x="97631" y="115731"/>
                    <a:pt x="223391" y="8364"/>
                    <a:pt x="338226" y="470"/>
                  </a:cubicBezTo>
                  <a:close/>
                </a:path>
              </a:pathLst>
            </a:custGeom>
            <a:solidFill>
              <a:srgbClr val="1790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B9987883-F71A-DDEB-7098-B62DF1EAE012}"/>
                </a:ext>
              </a:extLst>
            </p:cNvPr>
            <p:cNvSpPr/>
            <p:nvPr/>
          </p:nvSpPr>
          <p:spPr>
            <a:xfrm>
              <a:off x="3773352" y="1158349"/>
              <a:ext cx="871544" cy="542076"/>
            </a:xfrm>
            <a:custGeom>
              <a:avLst/>
              <a:gdLst>
                <a:gd name="connsiteX0" fmla="*/ 0 w 151466"/>
                <a:gd name="connsiteY0" fmla="*/ 0 h 114300"/>
                <a:gd name="connsiteX1" fmla="*/ 151466 w 151466"/>
                <a:gd name="connsiteY1" fmla="*/ 0 h 114300"/>
                <a:gd name="connsiteX2" fmla="*/ 151466 w 151466"/>
                <a:gd name="connsiteY2" fmla="*/ 114300 h 114300"/>
                <a:gd name="connsiteX3" fmla="*/ 0 w 151466"/>
                <a:gd name="connsiteY3" fmla="*/ 114300 h 114300"/>
                <a:gd name="connsiteX4" fmla="*/ 0 w 151466"/>
                <a:gd name="connsiteY4" fmla="*/ 0 h 114300"/>
                <a:gd name="connsiteX0" fmla="*/ 0 w 203853"/>
                <a:gd name="connsiteY0" fmla="*/ 66675 h 180975"/>
                <a:gd name="connsiteX1" fmla="*/ 203853 w 203853"/>
                <a:gd name="connsiteY1" fmla="*/ 0 h 180975"/>
                <a:gd name="connsiteX2" fmla="*/ 151466 w 203853"/>
                <a:gd name="connsiteY2" fmla="*/ 180975 h 180975"/>
                <a:gd name="connsiteX3" fmla="*/ 0 w 203853"/>
                <a:gd name="connsiteY3" fmla="*/ 180975 h 180975"/>
                <a:gd name="connsiteX4" fmla="*/ 0 w 203853"/>
                <a:gd name="connsiteY4" fmla="*/ 66675 h 180975"/>
                <a:gd name="connsiteX0" fmla="*/ 0 w 203853"/>
                <a:gd name="connsiteY0" fmla="*/ 66675 h 180975"/>
                <a:gd name="connsiteX1" fmla="*/ 124479 w 203853"/>
                <a:gd name="connsiteY1" fmla="*/ 31751 h 180975"/>
                <a:gd name="connsiteX2" fmla="*/ 203853 w 203853"/>
                <a:gd name="connsiteY2" fmla="*/ 0 h 180975"/>
                <a:gd name="connsiteX3" fmla="*/ 151466 w 203853"/>
                <a:gd name="connsiteY3" fmla="*/ 180975 h 180975"/>
                <a:gd name="connsiteX4" fmla="*/ 0 w 203853"/>
                <a:gd name="connsiteY4" fmla="*/ 180975 h 180975"/>
                <a:gd name="connsiteX5" fmla="*/ 0 w 203853"/>
                <a:gd name="connsiteY5" fmla="*/ 66675 h 180975"/>
                <a:gd name="connsiteX0" fmla="*/ 116681 w 203853"/>
                <a:gd name="connsiteY0" fmla="*/ 1722 h 192222"/>
                <a:gd name="connsiteX1" fmla="*/ 124479 w 203853"/>
                <a:gd name="connsiteY1" fmla="*/ 42998 h 192222"/>
                <a:gd name="connsiteX2" fmla="*/ 203853 w 203853"/>
                <a:gd name="connsiteY2" fmla="*/ 11247 h 192222"/>
                <a:gd name="connsiteX3" fmla="*/ 151466 w 203853"/>
                <a:gd name="connsiteY3" fmla="*/ 192222 h 192222"/>
                <a:gd name="connsiteX4" fmla="*/ 0 w 203853"/>
                <a:gd name="connsiteY4" fmla="*/ 192222 h 192222"/>
                <a:gd name="connsiteX5" fmla="*/ 116681 w 203853"/>
                <a:gd name="connsiteY5" fmla="*/ 1722 h 192222"/>
                <a:gd name="connsiteX0" fmla="*/ 116681 w 225285"/>
                <a:gd name="connsiteY0" fmla="*/ 1722 h 192222"/>
                <a:gd name="connsiteX1" fmla="*/ 124479 w 225285"/>
                <a:gd name="connsiteY1" fmla="*/ 42998 h 192222"/>
                <a:gd name="connsiteX2" fmla="*/ 203853 w 225285"/>
                <a:gd name="connsiteY2" fmla="*/ 11247 h 192222"/>
                <a:gd name="connsiteX3" fmla="*/ 225285 w 225285"/>
                <a:gd name="connsiteY3" fmla="*/ 168409 h 192222"/>
                <a:gd name="connsiteX4" fmla="*/ 0 w 225285"/>
                <a:gd name="connsiteY4" fmla="*/ 192222 h 192222"/>
                <a:gd name="connsiteX5" fmla="*/ 116681 w 225285"/>
                <a:gd name="connsiteY5" fmla="*/ 1722 h 192222"/>
                <a:gd name="connsiteX0" fmla="*/ 4246 w 112850"/>
                <a:gd name="connsiteY0" fmla="*/ 1722 h 168409"/>
                <a:gd name="connsiteX1" fmla="*/ 12044 w 112850"/>
                <a:gd name="connsiteY1" fmla="*/ 42998 h 168409"/>
                <a:gd name="connsiteX2" fmla="*/ 91418 w 112850"/>
                <a:gd name="connsiteY2" fmla="*/ 11247 h 168409"/>
                <a:gd name="connsiteX3" fmla="*/ 112850 w 112850"/>
                <a:gd name="connsiteY3" fmla="*/ 168409 h 168409"/>
                <a:gd name="connsiteX4" fmla="*/ 4246 w 112850"/>
                <a:gd name="connsiteY4" fmla="*/ 1722 h 168409"/>
                <a:gd name="connsiteX0" fmla="*/ 184426 w 293030"/>
                <a:gd name="connsiteY0" fmla="*/ 1722 h 247296"/>
                <a:gd name="connsiteX1" fmla="*/ 192224 w 293030"/>
                <a:gd name="connsiteY1" fmla="*/ 42998 h 247296"/>
                <a:gd name="connsiteX2" fmla="*/ 271598 w 293030"/>
                <a:gd name="connsiteY2" fmla="*/ 11247 h 247296"/>
                <a:gd name="connsiteX3" fmla="*/ 293030 w 293030"/>
                <a:gd name="connsiteY3" fmla="*/ 168409 h 247296"/>
                <a:gd name="connsiteX4" fmla="*/ 184426 w 293030"/>
                <a:gd name="connsiteY4" fmla="*/ 1722 h 247296"/>
                <a:gd name="connsiteX0" fmla="*/ 308369 w 416973"/>
                <a:gd name="connsiteY0" fmla="*/ 1722 h 264223"/>
                <a:gd name="connsiteX1" fmla="*/ 316167 w 416973"/>
                <a:gd name="connsiteY1" fmla="*/ 42998 h 264223"/>
                <a:gd name="connsiteX2" fmla="*/ 395541 w 416973"/>
                <a:gd name="connsiteY2" fmla="*/ 11247 h 264223"/>
                <a:gd name="connsiteX3" fmla="*/ 416973 w 416973"/>
                <a:gd name="connsiteY3" fmla="*/ 168409 h 264223"/>
                <a:gd name="connsiteX4" fmla="*/ 308369 w 416973"/>
                <a:gd name="connsiteY4" fmla="*/ 1722 h 264223"/>
                <a:gd name="connsiteX0" fmla="*/ 287698 w 396302"/>
                <a:gd name="connsiteY0" fmla="*/ 1722 h 273264"/>
                <a:gd name="connsiteX1" fmla="*/ 295496 w 396302"/>
                <a:gd name="connsiteY1" fmla="*/ 42998 h 273264"/>
                <a:gd name="connsiteX2" fmla="*/ 374870 w 396302"/>
                <a:gd name="connsiteY2" fmla="*/ 11247 h 273264"/>
                <a:gd name="connsiteX3" fmla="*/ 396302 w 396302"/>
                <a:gd name="connsiteY3" fmla="*/ 168409 h 273264"/>
                <a:gd name="connsiteX4" fmla="*/ 287698 w 396302"/>
                <a:gd name="connsiteY4" fmla="*/ 1722 h 273264"/>
                <a:gd name="connsiteX0" fmla="*/ 301826 w 410430"/>
                <a:gd name="connsiteY0" fmla="*/ 1722 h 253172"/>
                <a:gd name="connsiteX1" fmla="*/ 309624 w 410430"/>
                <a:gd name="connsiteY1" fmla="*/ 42998 h 253172"/>
                <a:gd name="connsiteX2" fmla="*/ 388998 w 410430"/>
                <a:gd name="connsiteY2" fmla="*/ 11247 h 253172"/>
                <a:gd name="connsiteX3" fmla="*/ 410430 w 410430"/>
                <a:gd name="connsiteY3" fmla="*/ 168409 h 253172"/>
                <a:gd name="connsiteX4" fmla="*/ 301826 w 410430"/>
                <a:gd name="connsiteY4" fmla="*/ 1722 h 253172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6837 w 415441"/>
                <a:gd name="connsiteY0" fmla="*/ 1722 h 252092"/>
                <a:gd name="connsiteX1" fmla="*/ 314635 w 415441"/>
                <a:gd name="connsiteY1" fmla="*/ 42998 h 252092"/>
                <a:gd name="connsiteX2" fmla="*/ 394009 w 415441"/>
                <a:gd name="connsiteY2" fmla="*/ 11247 h 252092"/>
                <a:gd name="connsiteX3" fmla="*/ 415441 w 415441"/>
                <a:gd name="connsiteY3" fmla="*/ 168409 h 252092"/>
                <a:gd name="connsiteX4" fmla="*/ 306837 w 415441"/>
                <a:gd name="connsiteY4" fmla="*/ 1722 h 252092"/>
                <a:gd name="connsiteX0" fmla="*/ 262405 w 371009"/>
                <a:gd name="connsiteY0" fmla="*/ 1722 h 250720"/>
                <a:gd name="connsiteX1" fmla="*/ 270203 w 371009"/>
                <a:gd name="connsiteY1" fmla="*/ 42998 h 250720"/>
                <a:gd name="connsiteX2" fmla="*/ 349577 w 371009"/>
                <a:gd name="connsiteY2" fmla="*/ 11247 h 250720"/>
                <a:gd name="connsiteX3" fmla="*/ 371009 w 371009"/>
                <a:gd name="connsiteY3" fmla="*/ 168409 h 250720"/>
                <a:gd name="connsiteX4" fmla="*/ 262405 w 371009"/>
                <a:gd name="connsiteY4" fmla="*/ 1722 h 250720"/>
                <a:gd name="connsiteX0" fmla="*/ 308050 w 416654"/>
                <a:gd name="connsiteY0" fmla="*/ 1722 h 233934"/>
                <a:gd name="connsiteX1" fmla="*/ 315848 w 416654"/>
                <a:gd name="connsiteY1" fmla="*/ 42998 h 233934"/>
                <a:gd name="connsiteX2" fmla="*/ 395222 w 416654"/>
                <a:gd name="connsiteY2" fmla="*/ 11247 h 233934"/>
                <a:gd name="connsiteX3" fmla="*/ 416654 w 416654"/>
                <a:gd name="connsiteY3" fmla="*/ 168409 h 233934"/>
                <a:gd name="connsiteX4" fmla="*/ 308050 w 416654"/>
                <a:gd name="connsiteY4" fmla="*/ 1722 h 233934"/>
                <a:gd name="connsiteX0" fmla="*/ 4246 w 112850"/>
                <a:gd name="connsiteY0" fmla="*/ 1722 h 212874"/>
                <a:gd name="connsiteX1" fmla="*/ 12044 w 112850"/>
                <a:gd name="connsiteY1" fmla="*/ 42998 h 212874"/>
                <a:gd name="connsiteX2" fmla="*/ 91418 w 112850"/>
                <a:gd name="connsiteY2" fmla="*/ 11247 h 212874"/>
                <a:gd name="connsiteX3" fmla="*/ 112850 w 112850"/>
                <a:gd name="connsiteY3" fmla="*/ 168409 h 212874"/>
                <a:gd name="connsiteX4" fmla="*/ 45381 w 112850"/>
                <a:gd name="connsiteY4" fmla="*/ 202541 h 212874"/>
                <a:gd name="connsiteX5" fmla="*/ 4246 w 112850"/>
                <a:gd name="connsiteY5" fmla="*/ 1722 h 21287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52393 w 160997"/>
                <a:gd name="connsiteY0" fmla="*/ 1722 h 202541"/>
                <a:gd name="connsiteX1" fmla="*/ 60191 w 160997"/>
                <a:gd name="connsiteY1" fmla="*/ 42998 h 202541"/>
                <a:gd name="connsiteX2" fmla="*/ 139565 w 160997"/>
                <a:gd name="connsiteY2" fmla="*/ 11247 h 202541"/>
                <a:gd name="connsiteX3" fmla="*/ 160997 w 160997"/>
                <a:gd name="connsiteY3" fmla="*/ 168409 h 202541"/>
                <a:gd name="connsiteX4" fmla="*/ 93528 w 160997"/>
                <a:gd name="connsiteY4" fmla="*/ 202541 h 202541"/>
                <a:gd name="connsiteX5" fmla="*/ 660 w 160997"/>
                <a:gd name="connsiteY5" fmla="*/ 42997 h 202541"/>
                <a:gd name="connsiteX6" fmla="*/ 52393 w 160997"/>
                <a:gd name="connsiteY6" fmla="*/ 1722 h 202541"/>
                <a:gd name="connsiteX0" fmla="*/ 299528 w 408132"/>
                <a:gd name="connsiteY0" fmla="*/ 1722 h 241399"/>
                <a:gd name="connsiteX1" fmla="*/ 307326 w 408132"/>
                <a:gd name="connsiteY1" fmla="*/ 42998 h 241399"/>
                <a:gd name="connsiteX2" fmla="*/ 386700 w 408132"/>
                <a:gd name="connsiteY2" fmla="*/ 11247 h 241399"/>
                <a:gd name="connsiteX3" fmla="*/ 408132 w 408132"/>
                <a:gd name="connsiteY3" fmla="*/ 168409 h 241399"/>
                <a:gd name="connsiteX4" fmla="*/ 340663 w 408132"/>
                <a:gd name="connsiteY4" fmla="*/ 202541 h 241399"/>
                <a:gd name="connsiteX5" fmla="*/ 247795 w 408132"/>
                <a:gd name="connsiteY5" fmla="*/ 42997 h 241399"/>
                <a:gd name="connsiteX6" fmla="*/ 299528 w 408132"/>
                <a:gd name="connsiteY6" fmla="*/ 1722 h 241399"/>
                <a:gd name="connsiteX0" fmla="*/ 299528 w 408132"/>
                <a:gd name="connsiteY0" fmla="*/ 1722 h 249046"/>
                <a:gd name="connsiteX1" fmla="*/ 307326 w 408132"/>
                <a:gd name="connsiteY1" fmla="*/ 42998 h 249046"/>
                <a:gd name="connsiteX2" fmla="*/ 386700 w 408132"/>
                <a:gd name="connsiteY2" fmla="*/ 11247 h 249046"/>
                <a:gd name="connsiteX3" fmla="*/ 408132 w 408132"/>
                <a:gd name="connsiteY3" fmla="*/ 168409 h 249046"/>
                <a:gd name="connsiteX4" fmla="*/ 340663 w 408132"/>
                <a:gd name="connsiteY4" fmla="*/ 202541 h 249046"/>
                <a:gd name="connsiteX5" fmla="*/ 247795 w 408132"/>
                <a:gd name="connsiteY5" fmla="*/ 42997 h 249046"/>
                <a:gd name="connsiteX6" fmla="*/ 299528 w 408132"/>
                <a:gd name="connsiteY6" fmla="*/ 1722 h 249046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5" h="251560">
                  <a:moveTo>
                    <a:pt x="295851" y="1722"/>
                  </a:moveTo>
                  <a:cubicBezTo>
                    <a:pt x="334169" y="-11507"/>
                    <a:pt x="265331" y="56227"/>
                    <a:pt x="303649" y="42998"/>
                  </a:cubicBezTo>
                  <a:lnTo>
                    <a:pt x="383023" y="11247"/>
                  </a:lnTo>
                  <a:cubicBezTo>
                    <a:pt x="344924" y="80303"/>
                    <a:pt x="397311" y="116022"/>
                    <a:pt x="404455" y="168409"/>
                  </a:cubicBezTo>
                  <a:cubicBezTo>
                    <a:pt x="396782" y="196322"/>
                    <a:pt x="352706" y="194604"/>
                    <a:pt x="336986" y="202541"/>
                  </a:cubicBezTo>
                  <a:cubicBezTo>
                    <a:pt x="310263" y="200690"/>
                    <a:pt x="-346719" y="386030"/>
                    <a:pt x="248881" y="47760"/>
                  </a:cubicBezTo>
                  <a:cubicBezTo>
                    <a:pt x="261075" y="45247"/>
                    <a:pt x="295454" y="-659"/>
                    <a:pt x="295851" y="172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E6AFC7-94CB-7BF2-AA6B-008A666DAE54}"/>
                </a:ext>
              </a:extLst>
            </p:cNvPr>
            <p:cNvSpPr/>
            <p:nvPr/>
          </p:nvSpPr>
          <p:spPr>
            <a:xfrm>
              <a:off x="4870042" y="1037468"/>
              <a:ext cx="160942" cy="160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99FCF3-75A2-786F-0450-49C94AA9D599}"/>
                </a:ext>
              </a:extLst>
            </p:cNvPr>
            <p:cNvSpPr/>
            <p:nvPr/>
          </p:nvSpPr>
          <p:spPr>
            <a:xfrm>
              <a:off x="4321626" y="1330869"/>
              <a:ext cx="98518" cy="985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BE092FAA-32C6-CAEB-594E-04114B5E07A4}"/>
                </a:ext>
              </a:extLst>
            </p:cNvPr>
            <p:cNvSpPr/>
            <p:nvPr/>
          </p:nvSpPr>
          <p:spPr>
            <a:xfrm>
              <a:off x="4898234" y="2207419"/>
              <a:ext cx="652461" cy="402823"/>
            </a:xfrm>
            <a:custGeom>
              <a:avLst/>
              <a:gdLst>
                <a:gd name="connsiteX0" fmla="*/ 0 w 187325"/>
                <a:gd name="connsiteY0" fmla="*/ 0 h 74688"/>
                <a:gd name="connsiteX1" fmla="*/ 187325 w 187325"/>
                <a:gd name="connsiteY1" fmla="*/ 0 h 74688"/>
                <a:gd name="connsiteX2" fmla="*/ 187325 w 187325"/>
                <a:gd name="connsiteY2" fmla="*/ 74688 h 74688"/>
                <a:gd name="connsiteX3" fmla="*/ 0 w 187325"/>
                <a:gd name="connsiteY3" fmla="*/ 74688 h 74688"/>
                <a:gd name="connsiteX4" fmla="*/ 0 w 187325"/>
                <a:gd name="connsiteY4" fmla="*/ 0 h 74688"/>
                <a:gd name="connsiteX0" fmla="*/ 0 w 294481"/>
                <a:gd name="connsiteY0" fmla="*/ 0 h 179463"/>
                <a:gd name="connsiteX1" fmla="*/ 187325 w 294481"/>
                <a:gd name="connsiteY1" fmla="*/ 0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0 w 294481"/>
                <a:gd name="connsiteY0" fmla="*/ 0 h 179463"/>
                <a:gd name="connsiteX1" fmla="*/ 292100 w 294481"/>
                <a:gd name="connsiteY1" fmla="*/ 130969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8768"/>
                <a:gd name="connsiteY0" fmla="*/ 10375 h 189838"/>
                <a:gd name="connsiteX1" fmla="*/ 308768 w 308768"/>
                <a:gd name="connsiteY1" fmla="*/ 148488 h 189838"/>
                <a:gd name="connsiteX2" fmla="*/ 304006 w 308768"/>
                <a:gd name="connsiteY2" fmla="*/ 189838 h 189838"/>
                <a:gd name="connsiteX3" fmla="*/ 0 w 308768"/>
                <a:gd name="connsiteY3" fmla="*/ 56488 h 189838"/>
                <a:gd name="connsiteX4" fmla="*/ 9525 w 308768"/>
                <a:gd name="connsiteY4" fmla="*/ 10375 h 189838"/>
                <a:gd name="connsiteX0" fmla="*/ 9525 w 308768"/>
                <a:gd name="connsiteY0" fmla="*/ 9144 h 188607"/>
                <a:gd name="connsiteX1" fmla="*/ 308768 w 308768"/>
                <a:gd name="connsiteY1" fmla="*/ 156782 h 188607"/>
                <a:gd name="connsiteX2" fmla="*/ 304006 w 308768"/>
                <a:gd name="connsiteY2" fmla="*/ 188607 h 188607"/>
                <a:gd name="connsiteX3" fmla="*/ 0 w 308768"/>
                <a:gd name="connsiteY3" fmla="*/ 55257 h 188607"/>
                <a:gd name="connsiteX4" fmla="*/ 9525 w 308768"/>
                <a:gd name="connsiteY4" fmla="*/ 9144 h 1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68" h="188607">
                  <a:moveTo>
                    <a:pt x="9525" y="9144"/>
                  </a:moveTo>
                  <a:cubicBezTo>
                    <a:pt x="64029" y="-18637"/>
                    <a:pt x="218545" y="13113"/>
                    <a:pt x="308768" y="156782"/>
                  </a:cubicBezTo>
                  <a:lnTo>
                    <a:pt x="304006" y="188607"/>
                  </a:lnTo>
                  <a:cubicBezTo>
                    <a:pt x="243152" y="125107"/>
                    <a:pt x="144198" y="42557"/>
                    <a:pt x="0" y="55257"/>
                  </a:cubicBezTo>
                  <a:lnTo>
                    <a:pt x="9525" y="9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81503-3AD9-75B9-0457-8E2F36C16B33}"/>
              </a:ext>
            </a:extLst>
          </p:cNvPr>
          <p:cNvGrpSpPr/>
          <p:nvPr/>
        </p:nvGrpSpPr>
        <p:grpSpPr>
          <a:xfrm>
            <a:off x="7846819" y="69299"/>
            <a:ext cx="4104260" cy="6558604"/>
            <a:chOff x="8412014" y="2660081"/>
            <a:chExt cx="2240942" cy="3581023"/>
          </a:xfrm>
        </p:grpSpPr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F3A70E7D-0427-4D15-094D-3AAA61F27120}"/>
                </a:ext>
              </a:extLst>
            </p:cNvPr>
            <p:cNvSpPr/>
            <p:nvPr/>
          </p:nvSpPr>
          <p:spPr>
            <a:xfrm>
              <a:off x="9739914" y="5699237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EF7583EF-59BE-6C62-B6FF-70B5FD20D333}"/>
                </a:ext>
              </a:extLst>
            </p:cNvPr>
            <p:cNvSpPr/>
            <p:nvPr/>
          </p:nvSpPr>
          <p:spPr>
            <a:xfrm flipH="1">
              <a:off x="9052738" y="5694444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B84D71-3BDA-57E5-CCEE-4615B6FACFE7}"/>
                </a:ext>
              </a:extLst>
            </p:cNvPr>
            <p:cNvGrpSpPr/>
            <p:nvPr/>
          </p:nvGrpSpPr>
          <p:grpSpPr>
            <a:xfrm>
              <a:off x="8412014" y="2660081"/>
              <a:ext cx="2240942" cy="3282782"/>
              <a:chOff x="8412014" y="2660081"/>
              <a:chExt cx="2240942" cy="3282782"/>
            </a:xfrm>
          </p:grpSpPr>
          <p:sp>
            <p:nvSpPr>
              <p:cNvPr id="32" name="Rectangle 98">
                <a:extLst>
                  <a:ext uri="{FF2B5EF4-FFF2-40B4-BE49-F238E27FC236}">
                    <a16:creationId xmlns:a16="http://schemas.microsoft.com/office/drawing/2014/main" id="{A6085429-C368-11F9-4F8D-D123CA07EC70}"/>
                  </a:ext>
                </a:extLst>
              </p:cNvPr>
              <p:cNvSpPr/>
              <p:nvPr/>
            </p:nvSpPr>
            <p:spPr>
              <a:xfrm>
                <a:off x="8622382" y="4319026"/>
                <a:ext cx="1982892" cy="1623837"/>
              </a:xfrm>
              <a:custGeom>
                <a:avLst/>
                <a:gdLst>
                  <a:gd name="connsiteX0" fmla="*/ 0 w 494185"/>
                  <a:gd name="connsiteY0" fmla="*/ 0 h 238226"/>
                  <a:gd name="connsiteX1" fmla="*/ 494185 w 494185"/>
                  <a:gd name="connsiteY1" fmla="*/ 0 h 238226"/>
                  <a:gd name="connsiteX2" fmla="*/ 494185 w 494185"/>
                  <a:gd name="connsiteY2" fmla="*/ 238226 h 238226"/>
                  <a:gd name="connsiteX3" fmla="*/ 0 w 494185"/>
                  <a:gd name="connsiteY3" fmla="*/ 238226 h 238226"/>
                  <a:gd name="connsiteX4" fmla="*/ 0 w 494185"/>
                  <a:gd name="connsiteY4" fmla="*/ 0 h 238226"/>
                  <a:gd name="connsiteX0" fmla="*/ 317500 w 811685"/>
                  <a:gd name="connsiteY0" fmla="*/ 0 h 263626"/>
                  <a:gd name="connsiteX1" fmla="*/ 811685 w 811685"/>
                  <a:gd name="connsiteY1" fmla="*/ 0 h 263626"/>
                  <a:gd name="connsiteX2" fmla="*/ 811685 w 811685"/>
                  <a:gd name="connsiteY2" fmla="*/ 238226 h 263626"/>
                  <a:gd name="connsiteX3" fmla="*/ 0 w 811685"/>
                  <a:gd name="connsiteY3" fmla="*/ 263626 h 263626"/>
                  <a:gd name="connsiteX4" fmla="*/ 317500 w 811685"/>
                  <a:gd name="connsiteY4" fmla="*/ 0 h 263626"/>
                  <a:gd name="connsiteX0" fmla="*/ 317500 w 1065685"/>
                  <a:gd name="connsiteY0" fmla="*/ 0 h 263626"/>
                  <a:gd name="connsiteX1" fmla="*/ 811685 w 1065685"/>
                  <a:gd name="connsiteY1" fmla="*/ 0 h 263626"/>
                  <a:gd name="connsiteX2" fmla="*/ 1065685 w 1065685"/>
                  <a:gd name="connsiteY2" fmla="*/ 238226 h 263626"/>
                  <a:gd name="connsiteX3" fmla="*/ 0 w 1065685"/>
                  <a:gd name="connsiteY3" fmla="*/ 263626 h 263626"/>
                  <a:gd name="connsiteX4" fmla="*/ 317500 w 1065685"/>
                  <a:gd name="connsiteY4" fmla="*/ 0 h 263626"/>
                  <a:gd name="connsiteX0" fmla="*/ 317500 w 1629783"/>
                  <a:gd name="connsiteY0" fmla="*/ 0 h 1149830"/>
                  <a:gd name="connsiteX1" fmla="*/ 811685 w 1629783"/>
                  <a:gd name="connsiteY1" fmla="*/ 0 h 1149830"/>
                  <a:gd name="connsiteX2" fmla="*/ 1065685 w 1629783"/>
                  <a:gd name="connsiteY2" fmla="*/ 238226 h 1149830"/>
                  <a:gd name="connsiteX3" fmla="*/ 0 w 1629783"/>
                  <a:gd name="connsiteY3" fmla="*/ 263626 h 1149830"/>
                  <a:gd name="connsiteX4" fmla="*/ 317500 w 1629783"/>
                  <a:gd name="connsiteY4" fmla="*/ 0 h 1149830"/>
                  <a:gd name="connsiteX0" fmla="*/ 757835 w 1862217"/>
                  <a:gd name="connsiteY0" fmla="*/ 0 h 1617061"/>
                  <a:gd name="connsiteX1" fmla="*/ 1252020 w 1862217"/>
                  <a:gd name="connsiteY1" fmla="*/ 0 h 1617061"/>
                  <a:gd name="connsiteX2" fmla="*/ 1506020 w 1862217"/>
                  <a:gd name="connsiteY2" fmla="*/ 238226 h 1617061"/>
                  <a:gd name="connsiteX3" fmla="*/ 440335 w 1862217"/>
                  <a:gd name="connsiteY3" fmla="*/ 263626 h 1617061"/>
                  <a:gd name="connsiteX4" fmla="*/ 757835 w 1862217"/>
                  <a:gd name="connsiteY4" fmla="*/ 0 h 1617061"/>
                  <a:gd name="connsiteX0" fmla="*/ 731873 w 1963959"/>
                  <a:gd name="connsiteY0" fmla="*/ 0 h 1552550"/>
                  <a:gd name="connsiteX1" fmla="*/ 1226058 w 1963959"/>
                  <a:gd name="connsiteY1" fmla="*/ 0 h 1552550"/>
                  <a:gd name="connsiteX2" fmla="*/ 1480058 w 1963959"/>
                  <a:gd name="connsiteY2" fmla="*/ 238226 h 1552550"/>
                  <a:gd name="connsiteX3" fmla="*/ 414373 w 1963959"/>
                  <a:gd name="connsiteY3" fmla="*/ 263626 h 1552550"/>
                  <a:gd name="connsiteX4" fmla="*/ 731873 w 1963959"/>
                  <a:gd name="connsiteY4" fmla="*/ 0 h 1552550"/>
                  <a:gd name="connsiteX0" fmla="*/ 733569 w 1956596"/>
                  <a:gd name="connsiteY0" fmla="*/ 0 h 1597089"/>
                  <a:gd name="connsiteX1" fmla="*/ 1227754 w 1956596"/>
                  <a:gd name="connsiteY1" fmla="*/ 0 h 1597089"/>
                  <a:gd name="connsiteX2" fmla="*/ 1481754 w 1956596"/>
                  <a:gd name="connsiteY2" fmla="*/ 238226 h 1597089"/>
                  <a:gd name="connsiteX3" fmla="*/ 416069 w 1956596"/>
                  <a:gd name="connsiteY3" fmla="*/ 263626 h 1597089"/>
                  <a:gd name="connsiteX4" fmla="*/ 733569 w 1956596"/>
                  <a:gd name="connsiteY4" fmla="*/ 0 h 1597089"/>
                  <a:gd name="connsiteX0" fmla="*/ 722769 w 2005255"/>
                  <a:gd name="connsiteY0" fmla="*/ 0 h 1344944"/>
                  <a:gd name="connsiteX1" fmla="*/ 1216954 w 2005255"/>
                  <a:gd name="connsiteY1" fmla="*/ 0 h 1344944"/>
                  <a:gd name="connsiteX2" fmla="*/ 1470954 w 2005255"/>
                  <a:gd name="connsiteY2" fmla="*/ 238226 h 1344944"/>
                  <a:gd name="connsiteX3" fmla="*/ 405269 w 2005255"/>
                  <a:gd name="connsiteY3" fmla="*/ 263626 h 1344944"/>
                  <a:gd name="connsiteX4" fmla="*/ 722769 w 2005255"/>
                  <a:gd name="connsiteY4" fmla="*/ 0 h 1344944"/>
                  <a:gd name="connsiteX0" fmla="*/ 722769 w 2005255"/>
                  <a:gd name="connsiteY0" fmla="*/ 0 h 1399610"/>
                  <a:gd name="connsiteX1" fmla="*/ 1216954 w 2005255"/>
                  <a:gd name="connsiteY1" fmla="*/ 0 h 1399610"/>
                  <a:gd name="connsiteX2" fmla="*/ 1470954 w 2005255"/>
                  <a:gd name="connsiteY2" fmla="*/ 238226 h 1399610"/>
                  <a:gd name="connsiteX3" fmla="*/ 405269 w 2005255"/>
                  <a:gd name="connsiteY3" fmla="*/ 263626 h 1399610"/>
                  <a:gd name="connsiteX4" fmla="*/ 722769 w 2005255"/>
                  <a:gd name="connsiteY4" fmla="*/ 0 h 1399610"/>
                  <a:gd name="connsiteX0" fmla="*/ 720352 w 2016743"/>
                  <a:gd name="connsiteY0" fmla="*/ 0 h 1524408"/>
                  <a:gd name="connsiteX1" fmla="*/ 1214537 w 2016743"/>
                  <a:gd name="connsiteY1" fmla="*/ 0 h 1524408"/>
                  <a:gd name="connsiteX2" fmla="*/ 1468537 w 2016743"/>
                  <a:gd name="connsiteY2" fmla="*/ 238226 h 1524408"/>
                  <a:gd name="connsiteX3" fmla="*/ 402852 w 2016743"/>
                  <a:gd name="connsiteY3" fmla="*/ 263626 h 1524408"/>
                  <a:gd name="connsiteX4" fmla="*/ 720352 w 2016743"/>
                  <a:gd name="connsiteY4" fmla="*/ 0 h 1524408"/>
                  <a:gd name="connsiteX0" fmla="*/ 717153 w 2014323"/>
                  <a:gd name="connsiteY0" fmla="*/ 0 h 1584426"/>
                  <a:gd name="connsiteX1" fmla="*/ 1211338 w 2014323"/>
                  <a:gd name="connsiteY1" fmla="*/ 0 h 1584426"/>
                  <a:gd name="connsiteX2" fmla="*/ 1465338 w 2014323"/>
                  <a:gd name="connsiteY2" fmla="*/ 238226 h 1584426"/>
                  <a:gd name="connsiteX3" fmla="*/ 399653 w 2014323"/>
                  <a:gd name="connsiteY3" fmla="*/ 263626 h 1584426"/>
                  <a:gd name="connsiteX4" fmla="*/ 717153 w 2014323"/>
                  <a:gd name="connsiteY4" fmla="*/ 0 h 1584426"/>
                  <a:gd name="connsiteX0" fmla="*/ 717153 w 2014323"/>
                  <a:gd name="connsiteY0" fmla="*/ 0 h 1616771"/>
                  <a:gd name="connsiteX1" fmla="*/ 1211338 w 2014323"/>
                  <a:gd name="connsiteY1" fmla="*/ 0 h 1616771"/>
                  <a:gd name="connsiteX2" fmla="*/ 1465338 w 2014323"/>
                  <a:gd name="connsiteY2" fmla="*/ 238226 h 1616771"/>
                  <a:gd name="connsiteX3" fmla="*/ 399653 w 2014323"/>
                  <a:gd name="connsiteY3" fmla="*/ 263626 h 1616771"/>
                  <a:gd name="connsiteX4" fmla="*/ 717153 w 2014323"/>
                  <a:gd name="connsiteY4" fmla="*/ 0 h 1616771"/>
                  <a:gd name="connsiteX0" fmla="*/ 718351 w 2008554"/>
                  <a:gd name="connsiteY0" fmla="*/ 0 h 1620302"/>
                  <a:gd name="connsiteX1" fmla="*/ 1212536 w 2008554"/>
                  <a:gd name="connsiteY1" fmla="*/ 0 h 1620302"/>
                  <a:gd name="connsiteX2" fmla="*/ 1466536 w 2008554"/>
                  <a:gd name="connsiteY2" fmla="*/ 238226 h 1620302"/>
                  <a:gd name="connsiteX3" fmla="*/ 400851 w 2008554"/>
                  <a:gd name="connsiteY3" fmla="*/ 263626 h 1620302"/>
                  <a:gd name="connsiteX4" fmla="*/ 718351 w 2008554"/>
                  <a:gd name="connsiteY4" fmla="*/ 0 h 1620302"/>
                  <a:gd name="connsiteX0" fmla="*/ 723832 w 1982892"/>
                  <a:gd name="connsiteY0" fmla="*/ 0 h 1623837"/>
                  <a:gd name="connsiteX1" fmla="*/ 1218017 w 1982892"/>
                  <a:gd name="connsiteY1" fmla="*/ 0 h 1623837"/>
                  <a:gd name="connsiteX2" fmla="*/ 1472017 w 1982892"/>
                  <a:gd name="connsiteY2" fmla="*/ 238226 h 1623837"/>
                  <a:gd name="connsiteX3" fmla="*/ 406332 w 1982892"/>
                  <a:gd name="connsiteY3" fmla="*/ 263626 h 1623837"/>
                  <a:gd name="connsiteX4" fmla="*/ 723832 w 1982892"/>
                  <a:gd name="connsiteY4" fmla="*/ 0 h 16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2892" h="1623837">
                    <a:moveTo>
                      <a:pt x="723832" y="0"/>
                    </a:moveTo>
                    <a:lnTo>
                      <a:pt x="1218017" y="0"/>
                    </a:lnTo>
                    <a:lnTo>
                      <a:pt x="1472017" y="238226"/>
                    </a:lnTo>
                    <a:cubicBezTo>
                      <a:pt x="3526614" y="2059618"/>
                      <a:pt x="-1400615" y="2103009"/>
                      <a:pt x="406332" y="263626"/>
                    </a:cubicBezTo>
                    <a:lnTo>
                      <a:pt x="723832" y="0"/>
                    </a:lnTo>
                    <a:close/>
                  </a:path>
                </a:pathLst>
              </a:custGeom>
              <a:solidFill>
                <a:srgbClr val="FFFF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2">
                <a:extLst>
                  <a:ext uri="{FF2B5EF4-FFF2-40B4-BE49-F238E27FC236}">
                    <a16:creationId xmlns:a16="http://schemas.microsoft.com/office/drawing/2014/main" id="{8E46FF7F-FCCD-B77A-76BF-51A0F9E3C7DC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91D97E2-69EE-44EA-874B-60CCC38DF0C0}"/>
                  </a:ext>
                </a:extLst>
              </p:cNvPr>
              <p:cNvGrpSpPr/>
              <p:nvPr/>
            </p:nvGrpSpPr>
            <p:grpSpPr>
              <a:xfrm>
                <a:off x="9892439" y="3630477"/>
                <a:ext cx="388024" cy="350907"/>
                <a:chOff x="10317977" y="2433774"/>
                <a:chExt cx="681654" cy="616450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2AB9BC9A-9E6E-20D4-EA1E-22F46897B0AF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1FFDE59B-18CF-9C66-5E90-97C63EA7B2CB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295B66F-F586-15F9-BC08-D9D20011E5D2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4CC6D5A-94D4-0E0D-67C1-9CCD19BA17F6}"/>
                  </a:ext>
                </a:extLst>
              </p:cNvPr>
              <p:cNvGrpSpPr/>
              <p:nvPr/>
            </p:nvGrpSpPr>
            <p:grpSpPr>
              <a:xfrm>
                <a:off x="8799871" y="3619937"/>
                <a:ext cx="388024" cy="350907"/>
                <a:chOff x="10317977" y="2433774"/>
                <a:chExt cx="681654" cy="616450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6322B150-0F1A-6B68-53EF-E385BED711CE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40C59023-11AD-D732-4E2A-B4022C2861C1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E7C00840-8343-DD45-FC72-43054F102D8F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8B242A0D-5C52-6023-FEDA-885F72168EDD}"/>
                  </a:ext>
                </a:extLst>
              </p:cNvPr>
              <p:cNvSpPr/>
              <p:nvPr/>
            </p:nvSpPr>
            <p:spPr>
              <a:xfrm rot="19039614">
                <a:off x="9298115" y="4058069"/>
                <a:ext cx="486254" cy="486923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12984 w 840615"/>
                  <a:gd name="connsiteY0" fmla="*/ 46982 h 780214"/>
                  <a:gd name="connsiteX1" fmla="*/ 749420 w 840615"/>
                  <a:gd name="connsiteY1" fmla="*/ 120543 h 780214"/>
                  <a:gd name="connsiteX2" fmla="*/ 727496 w 840615"/>
                  <a:gd name="connsiteY2" fmla="*/ 759643 h 780214"/>
                  <a:gd name="connsiteX3" fmla="*/ 112984 w 840615"/>
                  <a:gd name="connsiteY3" fmla="*/ 46982 h 780214"/>
                  <a:gd name="connsiteX0" fmla="*/ 112984 w 806829"/>
                  <a:gd name="connsiteY0" fmla="*/ 111517 h 844750"/>
                  <a:gd name="connsiteX1" fmla="*/ 688716 w 806829"/>
                  <a:gd name="connsiteY1" fmla="*/ 92630 h 844750"/>
                  <a:gd name="connsiteX2" fmla="*/ 727496 w 806829"/>
                  <a:gd name="connsiteY2" fmla="*/ 824178 h 844750"/>
                  <a:gd name="connsiteX3" fmla="*/ 112984 w 806829"/>
                  <a:gd name="connsiteY3" fmla="*/ 111517 h 844750"/>
                  <a:gd name="connsiteX0" fmla="*/ 112984 w 827672"/>
                  <a:gd name="connsiteY0" fmla="*/ 84474 h 817707"/>
                  <a:gd name="connsiteX1" fmla="*/ 728158 w 827672"/>
                  <a:gd name="connsiteY1" fmla="*/ 101949 h 817707"/>
                  <a:gd name="connsiteX2" fmla="*/ 727496 w 827672"/>
                  <a:gd name="connsiteY2" fmla="*/ 797135 h 817707"/>
                  <a:gd name="connsiteX3" fmla="*/ 112984 w 827672"/>
                  <a:gd name="connsiteY3" fmla="*/ 84474 h 817707"/>
                  <a:gd name="connsiteX0" fmla="*/ 112984 w 854399"/>
                  <a:gd name="connsiteY0" fmla="*/ 84474 h 817707"/>
                  <a:gd name="connsiteX1" fmla="*/ 728158 w 854399"/>
                  <a:gd name="connsiteY1" fmla="*/ 101949 h 817707"/>
                  <a:gd name="connsiteX2" fmla="*/ 727496 w 854399"/>
                  <a:gd name="connsiteY2" fmla="*/ 797135 h 817707"/>
                  <a:gd name="connsiteX3" fmla="*/ 112984 w 854399"/>
                  <a:gd name="connsiteY3" fmla="*/ 84474 h 817707"/>
                  <a:gd name="connsiteX0" fmla="*/ 112984 w 863169"/>
                  <a:gd name="connsiteY0" fmla="*/ 84474 h 817707"/>
                  <a:gd name="connsiteX1" fmla="*/ 728158 w 863169"/>
                  <a:gd name="connsiteY1" fmla="*/ 101949 h 817707"/>
                  <a:gd name="connsiteX2" fmla="*/ 727496 w 863169"/>
                  <a:gd name="connsiteY2" fmla="*/ 797135 h 817707"/>
                  <a:gd name="connsiteX3" fmla="*/ 112984 w 863169"/>
                  <a:gd name="connsiteY3" fmla="*/ 84474 h 817707"/>
                  <a:gd name="connsiteX0" fmla="*/ 105768 w 879066"/>
                  <a:gd name="connsiteY0" fmla="*/ 84474 h 796963"/>
                  <a:gd name="connsiteX1" fmla="*/ 720942 w 879066"/>
                  <a:gd name="connsiteY1" fmla="*/ 101949 h 796963"/>
                  <a:gd name="connsiteX2" fmla="*/ 776365 w 879066"/>
                  <a:gd name="connsiteY2" fmla="*/ 775874 h 796963"/>
                  <a:gd name="connsiteX3" fmla="*/ 105768 w 879066"/>
                  <a:gd name="connsiteY3" fmla="*/ 84474 h 796963"/>
                  <a:gd name="connsiteX0" fmla="*/ 105768 w 839845"/>
                  <a:gd name="connsiteY0" fmla="*/ 84474 h 796963"/>
                  <a:gd name="connsiteX1" fmla="*/ 720942 w 839845"/>
                  <a:gd name="connsiteY1" fmla="*/ 101949 h 796963"/>
                  <a:gd name="connsiteX2" fmla="*/ 776365 w 839845"/>
                  <a:gd name="connsiteY2" fmla="*/ 775874 h 796963"/>
                  <a:gd name="connsiteX3" fmla="*/ 105768 w 839845"/>
                  <a:gd name="connsiteY3" fmla="*/ 84474 h 796963"/>
                  <a:gd name="connsiteX0" fmla="*/ 74696 w 808773"/>
                  <a:gd name="connsiteY0" fmla="*/ 84474 h 866966"/>
                  <a:gd name="connsiteX1" fmla="*/ 689870 w 808773"/>
                  <a:gd name="connsiteY1" fmla="*/ 101949 h 866966"/>
                  <a:gd name="connsiteX2" fmla="*/ 745293 w 808773"/>
                  <a:gd name="connsiteY2" fmla="*/ 775874 h 866966"/>
                  <a:gd name="connsiteX3" fmla="*/ 74696 w 808773"/>
                  <a:gd name="connsiteY3" fmla="*/ 84474 h 866966"/>
                  <a:gd name="connsiteX0" fmla="*/ 71781 w 805858"/>
                  <a:gd name="connsiteY0" fmla="*/ 84474 h 840563"/>
                  <a:gd name="connsiteX1" fmla="*/ 686955 w 805858"/>
                  <a:gd name="connsiteY1" fmla="*/ 101949 h 840563"/>
                  <a:gd name="connsiteX2" fmla="*/ 742378 w 805858"/>
                  <a:gd name="connsiteY2" fmla="*/ 775874 h 840563"/>
                  <a:gd name="connsiteX3" fmla="*/ 71781 w 805858"/>
                  <a:gd name="connsiteY3" fmla="*/ 84474 h 840563"/>
                  <a:gd name="connsiteX0" fmla="*/ 90130 w 824207"/>
                  <a:gd name="connsiteY0" fmla="*/ 84474 h 841851"/>
                  <a:gd name="connsiteX1" fmla="*/ 705304 w 824207"/>
                  <a:gd name="connsiteY1" fmla="*/ 101949 h 841851"/>
                  <a:gd name="connsiteX2" fmla="*/ 760727 w 824207"/>
                  <a:gd name="connsiteY2" fmla="*/ 775874 h 841851"/>
                  <a:gd name="connsiteX3" fmla="*/ 90130 w 824207"/>
                  <a:gd name="connsiteY3" fmla="*/ 84474 h 841851"/>
                  <a:gd name="connsiteX0" fmla="*/ 87838 w 856004"/>
                  <a:gd name="connsiteY0" fmla="*/ 111992 h 834700"/>
                  <a:gd name="connsiteX1" fmla="*/ 737101 w 856004"/>
                  <a:gd name="connsiteY1" fmla="*/ 92489 h 834700"/>
                  <a:gd name="connsiteX2" fmla="*/ 792524 w 856004"/>
                  <a:gd name="connsiteY2" fmla="*/ 766414 h 834700"/>
                  <a:gd name="connsiteX3" fmla="*/ 87838 w 856004"/>
                  <a:gd name="connsiteY3" fmla="*/ 111992 h 834700"/>
                  <a:gd name="connsiteX0" fmla="*/ 87674 w 855840"/>
                  <a:gd name="connsiteY0" fmla="*/ 111990 h 857016"/>
                  <a:gd name="connsiteX1" fmla="*/ 736937 w 855840"/>
                  <a:gd name="connsiteY1" fmla="*/ 92487 h 857016"/>
                  <a:gd name="connsiteX2" fmla="*/ 792360 w 855840"/>
                  <a:gd name="connsiteY2" fmla="*/ 766412 h 857016"/>
                  <a:gd name="connsiteX3" fmla="*/ 87674 w 855840"/>
                  <a:gd name="connsiteY3" fmla="*/ 111990 h 85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840" h="857016">
                    <a:moveTo>
                      <a:pt x="87674" y="111990"/>
                    </a:moveTo>
                    <a:cubicBezTo>
                      <a:pt x="325532" y="114599"/>
                      <a:pt x="491893" y="-127627"/>
                      <a:pt x="736937" y="92487"/>
                    </a:cubicBezTo>
                    <a:cubicBezTo>
                      <a:pt x="981838" y="341937"/>
                      <a:pt x="768623" y="616730"/>
                      <a:pt x="792360" y="766412"/>
                    </a:cubicBezTo>
                    <a:cubicBezTo>
                      <a:pt x="760186" y="1140018"/>
                      <a:pt x="-307647" y="246056"/>
                      <a:pt x="87674" y="11199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80EABF9-1806-1B7C-6199-13BF5B259A9A}"/>
                  </a:ext>
                </a:extLst>
              </p:cNvPr>
              <p:cNvSpPr/>
              <p:nvPr/>
            </p:nvSpPr>
            <p:spPr>
              <a:xfrm>
                <a:off x="9359156" y="2660081"/>
                <a:ext cx="323851" cy="296175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1" h="296175">
                    <a:moveTo>
                      <a:pt x="0" y="296175"/>
                    </a:moveTo>
                    <a:cubicBezTo>
                      <a:pt x="48221" y="-70934"/>
                      <a:pt x="67471" y="137426"/>
                      <a:pt x="161927" y="219976"/>
                    </a:cubicBezTo>
                    <a:cubicBezTo>
                      <a:pt x="194470" y="-73711"/>
                      <a:pt x="285751" y="-76093"/>
                      <a:pt x="323851" y="229501"/>
                    </a:cubicBezTo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9ED1C45-2358-FAC9-E9E2-9AC36A163CEA}"/>
                  </a:ext>
                </a:extLst>
              </p:cNvPr>
              <p:cNvSpPr/>
              <p:nvPr/>
            </p:nvSpPr>
            <p:spPr>
              <a:xfrm>
                <a:off x="9612491" y="4215974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1CC92B-E137-987E-5E2F-F02B66E7397F}"/>
                  </a:ext>
                </a:extLst>
              </p:cNvPr>
              <p:cNvSpPr/>
              <p:nvPr/>
            </p:nvSpPr>
            <p:spPr>
              <a:xfrm>
                <a:off x="9429352" y="4211026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0BDBEE0-D23A-2A87-F4CB-2D6B9DEA35C7}"/>
                  </a:ext>
                </a:extLst>
              </p:cNvPr>
              <p:cNvGrpSpPr/>
              <p:nvPr/>
            </p:nvGrpSpPr>
            <p:grpSpPr>
              <a:xfrm rot="4794820">
                <a:off x="9797822" y="4863281"/>
                <a:ext cx="646138" cy="458625"/>
                <a:chOff x="5199267" y="3725719"/>
                <a:chExt cx="879334" cy="624146"/>
              </a:xfrm>
            </p:grpSpPr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72F19681-9261-3041-FD22-3682E22D5211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1F207E14-AA7F-FE7B-091F-1520A103B153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44EFB77-A1C3-A23F-0691-FA9E1DA0A309}"/>
                  </a:ext>
                </a:extLst>
              </p:cNvPr>
              <p:cNvGrpSpPr/>
              <p:nvPr/>
            </p:nvGrpSpPr>
            <p:grpSpPr>
              <a:xfrm rot="16805180" flipH="1">
                <a:off x="8757371" y="4880258"/>
                <a:ext cx="646138" cy="458625"/>
                <a:chOff x="5199267" y="3725719"/>
                <a:chExt cx="879334" cy="624146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0A3A5E45-0681-B265-9327-2182EDBB3F63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3942E01-BC09-30EB-260B-DC20ABE58CED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6">
                <a:extLst>
                  <a:ext uri="{FF2B5EF4-FFF2-40B4-BE49-F238E27FC236}">
                    <a16:creationId xmlns:a16="http://schemas.microsoft.com/office/drawing/2014/main" id="{13E2132B-3915-D458-18DC-01CD140CD6ED}"/>
                  </a:ext>
                </a:extLst>
              </p:cNvPr>
              <p:cNvSpPr/>
              <p:nvPr/>
            </p:nvSpPr>
            <p:spPr>
              <a:xfrm rot="12270140">
                <a:off x="8933374" y="4785366"/>
                <a:ext cx="462117" cy="179617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6">
                <a:extLst>
                  <a:ext uri="{FF2B5EF4-FFF2-40B4-BE49-F238E27FC236}">
                    <a16:creationId xmlns:a16="http://schemas.microsoft.com/office/drawing/2014/main" id="{CE23705A-D344-9402-0143-F60C3C139638}"/>
                  </a:ext>
                </a:extLst>
              </p:cNvPr>
              <p:cNvSpPr/>
              <p:nvPr/>
            </p:nvSpPr>
            <p:spPr>
              <a:xfrm rot="20498937">
                <a:off x="9750355" y="4767941"/>
                <a:ext cx="497521" cy="219450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5" name="ttsMP3.com_VoiceText_2025-2-9_0-41-50">
            <a:hlinkClick r:id="" action="ppaction://media"/>
            <a:extLst>
              <a:ext uri="{FF2B5EF4-FFF2-40B4-BE49-F238E27FC236}">
                <a16:creationId xmlns:a16="http://schemas.microsoft.com/office/drawing/2014/main" id="{5EAC7D29-04B5-C87E-76BD-1C44367A71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4244372F-B062-451A-A243-8167FF08A2A1}"/>
              </a:ext>
            </a:extLst>
          </p:cNvPr>
          <p:cNvSpPr/>
          <p:nvPr/>
        </p:nvSpPr>
        <p:spPr>
          <a:xfrm flipH="1">
            <a:off x="4307732" y="2139553"/>
            <a:ext cx="76483" cy="777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0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2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203477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60464" y="3423488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3F80E5-6DF8-ED90-9511-E04B052228BA}"/>
              </a:ext>
            </a:extLst>
          </p:cNvPr>
          <p:cNvGrpSpPr/>
          <p:nvPr/>
        </p:nvGrpSpPr>
        <p:grpSpPr>
          <a:xfrm>
            <a:off x="3693140" y="1480463"/>
            <a:ext cx="5582413" cy="2240610"/>
            <a:chOff x="383146" y="1769705"/>
            <a:chExt cx="7864476" cy="315656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63E1E3-6CD9-ACE9-B045-24A84428CB0B}"/>
                </a:ext>
              </a:extLst>
            </p:cNvPr>
            <p:cNvGrpSpPr/>
            <p:nvPr/>
          </p:nvGrpSpPr>
          <p:grpSpPr>
            <a:xfrm>
              <a:off x="383146" y="1769705"/>
              <a:ext cx="7864476" cy="3156560"/>
              <a:chOff x="1689033" y="2398803"/>
              <a:chExt cx="8492428" cy="340860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9699A62-4A16-2A05-9D29-482E8CF4C7BF}"/>
                  </a:ext>
                </a:extLst>
              </p:cNvPr>
              <p:cNvGrpSpPr/>
              <p:nvPr/>
            </p:nvGrpSpPr>
            <p:grpSpPr>
              <a:xfrm>
                <a:off x="1689033" y="2398803"/>
                <a:ext cx="8492428" cy="3408601"/>
                <a:chOff x="1689033" y="2398803"/>
                <a:chExt cx="8492428" cy="3408601"/>
              </a:xfrm>
            </p:grpSpPr>
            <p:sp>
              <p:nvSpPr>
                <p:cNvPr id="90" name="Oval 2">
                  <a:extLst>
                    <a:ext uri="{FF2B5EF4-FFF2-40B4-BE49-F238E27FC236}">
                      <a16:creationId xmlns:a16="http://schemas.microsoft.com/office/drawing/2014/main" id="{085554F7-2467-A492-37F7-4A8B313DA536}"/>
                    </a:ext>
                  </a:extLst>
                </p:cNvPr>
                <p:cNvSpPr/>
                <p:nvPr/>
              </p:nvSpPr>
              <p:spPr>
                <a:xfrm>
                  <a:off x="2104571" y="2398803"/>
                  <a:ext cx="8076890" cy="3253126"/>
                </a:xfrm>
                <a:custGeom>
                  <a:avLst/>
                  <a:gdLst>
                    <a:gd name="connsiteX0" fmla="*/ 0 w 7277100"/>
                    <a:gd name="connsiteY0" fmla="*/ 1631950 h 3263900"/>
                    <a:gd name="connsiteX1" fmla="*/ 3638550 w 7277100"/>
                    <a:gd name="connsiteY1" fmla="*/ 0 h 3263900"/>
                    <a:gd name="connsiteX2" fmla="*/ 7277100 w 7277100"/>
                    <a:gd name="connsiteY2" fmla="*/ 1631950 h 3263900"/>
                    <a:gd name="connsiteX3" fmla="*/ 3638550 w 7277100"/>
                    <a:gd name="connsiteY3" fmla="*/ 3263900 h 3263900"/>
                    <a:gd name="connsiteX4" fmla="*/ 0 w 7277100"/>
                    <a:gd name="connsiteY4" fmla="*/ 1631950 h 3263900"/>
                    <a:gd name="connsiteX0" fmla="*/ 111800 w 7388900"/>
                    <a:gd name="connsiteY0" fmla="*/ 1719403 h 3351353"/>
                    <a:gd name="connsiteX1" fmla="*/ 1184950 w 7388900"/>
                    <a:gd name="connsiteY1" fmla="*/ 379553 h 3351353"/>
                    <a:gd name="connsiteX2" fmla="*/ 3750350 w 7388900"/>
                    <a:gd name="connsiteY2" fmla="*/ 87453 h 3351353"/>
                    <a:gd name="connsiteX3" fmla="*/ 7388900 w 7388900"/>
                    <a:gd name="connsiteY3" fmla="*/ 1719403 h 3351353"/>
                    <a:gd name="connsiteX4" fmla="*/ 3750350 w 7388900"/>
                    <a:gd name="connsiteY4" fmla="*/ 3351353 h 3351353"/>
                    <a:gd name="connsiteX5" fmla="*/ 111800 w 7388900"/>
                    <a:gd name="connsiteY5" fmla="*/ 1719403 h 3351353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36415 w 7859615"/>
                    <a:gd name="connsiteY0" fmla="*/ 1825690 h 3330921"/>
                    <a:gd name="connsiteX1" fmla="*/ 2112866 w 7859615"/>
                    <a:gd name="connsiteY1" fmla="*/ 1235140 h 3330921"/>
                    <a:gd name="connsiteX2" fmla="*/ 1325465 w 7859615"/>
                    <a:gd name="connsiteY2" fmla="*/ 917641 h 3330921"/>
                    <a:gd name="connsiteX3" fmla="*/ 1655665 w 7859615"/>
                    <a:gd name="connsiteY3" fmla="*/ 358840 h 3330921"/>
                    <a:gd name="connsiteX4" fmla="*/ 4221065 w 7859615"/>
                    <a:gd name="connsiteY4" fmla="*/ 66740 h 3330921"/>
                    <a:gd name="connsiteX5" fmla="*/ 7859615 w 7859615"/>
                    <a:gd name="connsiteY5" fmla="*/ 1698690 h 3330921"/>
                    <a:gd name="connsiteX6" fmla="*/ 4221065 w 7859615"/>
                    <a:gd name="connsiteY6" fmla="*/ 3330640 h 3330921"/>
                    <a:gd name="connsiteX7" fmla="*/ 36415 w 7859615"/>
                    <a:gd name="connsiteY7" fmla="*/ 1825690 h 3330921"/>
                    <a:gd name="connsiteX0" fmla="*/ 17932 w 7841132"/>
                    <a:gd name="connsiteY0" fmla="*/ 1825690 h 3330921"/>
                    <a:gd name="connsiteX1" fmla="*/ 2094383 w 7841132"/>
                    <a:gd name="connsiteY1" fmla="*/ 1235140 h 3330921"/>
                    <a:gd name="connsiteX2" fmla="*/ 1306982 w 7841132"/>
                    <a:gd name="connsiteY2" fmla="*/ 917641 h 3330921"/>
                    <a:gd name="connsiteX3" fmla="*/ 1637182 w 7841132"/>
                    <a:gd name="connsiteY3" fmla="*/ 358840 h 3330921"/>
                    <a:gd name="connsiteX4" fmla="*/ 4202582 w 7841132"/>
                    <a:gd name="connsiteY4" fmla="*/ 66740 h 3330921"/>
                    <a:gd name="connsiteX5" fmla="*/ 7841132 w 7841132"/>
                    <a:gd name="connsiteY5" fmla="*/ 1698690 h 3330921"/>
                    <a:gd name="connsiteX6" fmla="*/ 4202582 w 7841132"/>
                    <a:gd name="connsiteY6" fmla="*/ 3330640 h 3330921"/>
                    <a:gd name="connsiteX7" fmla="*/ 17932 w 7841132"/>
                    <a:gd name="connsiteY7" fmla="*/ 1825690 h 3330921"/>
                    <a:gd name="connsiteX0" fmla="*/ 28309 w 7851509"/>
                    <a:gd name="connsiteY0" fmla="*/ 1825690 h 3330921"/>
                    <a:gd name="connsiteX1" fmla="*/ 2104760 w 7851509"/>
                    <a:gd name="connsiteY1" fmla="*/ 1235140 h 3330921"/>
                    <a:gd name="connsiteX2" fmla="*/ 1317359 w 7851509"/>
                    <a:gd name="connsiteY2" fmla="*/ 917641 h 3330921"/>
                    <a:gd name="connsiteX3" fmla="*/ 1647559 w 7851509"/>
                    <a:gd name="connsiteY3" fmla="*/ 358840 h 3330921"/>
                    <a:gd name="connsiteX4" fmla="*/ 4212959 w 7851509"/>
                    <a:gd name="connsiteY4" fmla="*/ 66740 h 3330921"/>
                    <a:gd name="connsiteX5" fmla="*/ 7851509 w 7851509"/>
                    <a:gd name="connsiteY5" fmla="*/ 1698690 h 3330921"/>
                    <a:gd name="connsiteX6" fmla="*/ 4212959 w 7851509"/>
                    <a:gd name="connsiteY6" fmla="*/ 3330640 h 3330921"/>
                    <a:gd name="connsiteX7" fmla="*/ 28309 w 7851509"/>
                    <a:gd name="connsiteY7" fmla="*/ 1825690 h 3330921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79166 w 7875216"/>
                    <a:gd name="connsiteY2" fmla="*/ 8541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1643 w 7887543"/>
                    <a:gd name="connsiteY0" fmla="*/ 1914590 h 3331494"/>
                    <a:gd name="connsiteX1" fmla="*/ 2178894 w 7887543"/>
                    <a:gd name="connsiteY1" fmla="*/ 1285940 h 3331494"/>
                    <a:gd name="connsiteX2" fmla="*/ 1391493 w 7887543"/>
                    <a:gd name="connsiteY2" fmla="*/ 854141 h 3331494"/>
                    <a:gd name="connsiteX3" fmla="*/ 1683593 w 7887543"/>
                    <a:gd name="connsiteY3" fmla="*/ 358840 h 3331494"/>
                    <a:gd name="connsiteX4" fmla="*/ 4248993 w 7887543"/>
                    <a:gd name="connsiteY4" fmla="*/ 66740 h 3331494"/>
                    <a:gd name="connsiteX5" fmla="*/ 7887543 w 7887543"/>
                    <a:gd name="connsiteY5" fmla="*/ 1698690 h 3331494"/>
                    <a:gd name="connsiteX6" fmla="*/ 4248993 w 7887543"/>
                    <a:gd name="connsiteY6" fmla="*/ 3330640 h 3331494"/>
                    <a:gd name="connsiteX7" fmla="*/ 51643 w 7887543"/>
                    <a:gd name="connsiteY7" fmla="*/ 1914590 h 3331494"/>
                    <a:gd name="connsiteX0" fmla="*/ 10506 w 7846406"/>
                    <a:gd name="connsiteY0" fmla="*/ 1914590 h 3331802"/>
                    <a:gd name="connsiteX1" fmla="*/ 2137757 w 7846406"/>
                    <a:gd name="connsiteY1" fmla="*/ 1285940 h 3331802"/>
                    <a:gd name="connsiteX2" fmla="*/ 1350356 w 7846406"/>
                    <a:gd name="connsiteY2" fmla="*/ 854141 h 3331802"/>
                    <a:gd name="connsiteX3" fmla="*/ 1642456 w 7846406"/>
                    <a:gd name="connsiteY3" fmla="*/ 358840 h 3331802"/>
                    <a:gd name="connsiteX4" fmla="*/ 4207856 w 7846406"/>
                    <a:gd name="connsiteY4" fmla="*/ 66740 h 3331802"/>
                    <a:gd name="connsiteX5" fmla="*/ 7846406 w 7846406"/>
                    <a:gd name="connsiteY5" fmla="*/ 1698690 h 3331802"/>
                    <a:gd name="connsiteX6" fmla="*/ 4207856 w 7846406"/>
                    <a:gd name="connsiteY6" fmla="*/ 3330640 h 3331802"/>
                    <a:gd name="connsiteX7" fmla="*/ 10506 w 7846406"/>
                    <a:gd name="connsiteY7" fmla="*/ 1914590 h 3331802"/>
                    <a:gd name="connsiteX0" fmla="*/ 52166 w 7888066"/>
                    <a:gd name="connsiteY0" fmla="*/ 1914590 h 3103065"/>
                    <a:gd name="connsiteX1" fmla="*/ 2179417 w 7888066"/>
                    <a:gd name="connsiteY1" fmla="*/ 1285940 h 3103065"/>
                    <a:gd name="connsiteX2" fmla="*/ 1392016 w 7888066"/>
                    <a:gd name="connsiteY2" fmla="*/ 854141 h 3103065"/>
                    <a:gd name="connsiteX3" fmla="*/ 1684116 w 7888066"/>
                    <a:gd name="connsiteY3" fmla="*/ 358840 h 3103065"/>
                    <a:gd name="connsiteX4" fmla="*/ 4249516 w 7888066"/>
                    <a:gd name="connsiteY4" fmla="*/ 66740 h 3103065"/>
                    <a:gd name="connsiteX5" fmla="*/ 7888066 w 7888066"/>
                    <a:gd name="connsiteY5" fmla="*/ 1698690 h 3103065"/>
                    <a:gd name="connsiteX6" fmla="*/ 4262216 w 7888066"/>
                    <a:gd name="connsiteY6" fmla="*/ 3102040 h 3103065"/>
                    <a:gd name="connsiteX7" fmla="*/ 52166 w 7888066"/>
                    <a:gd name="connsiteY7" fmla="*/ 1914590 h 3103065"/>
                    <a:gd name="connsiteX0" fmla="*/ 52166 w 8103168"/>
                    <a:gd name="connsiteY0" fmla="*/ 1914590 h 3119146"/>
                    <a:gd name="connsiteX1" fmla="*/ 2179417 w 8103168"/>
                    <a:gd name="connsiteY1" fmla="*/ 1285940 h 3119146"/>
                    <a:gd name="connsiteX2" fmla="*/ 1392016 w 8103168"/>
                    <a:gd name="connsiteY2" fmla="*/ 854141 h 3119146"/>
                    <a:gd name="connsiteX3" fmla="*/ 1684116 w 8103168"/>
                    <a:gd name="connsiteY3" fmla="*/ 358840 h 3119146"/>
                    <a:gd name="connsiteX4" fmla="*/ 4249516 w 8103168"/>
                    <a:gd name="connsiteY4" fmla="*/ 66740 h 3119146"/>
                    <a:gd name="connsiteX5" fmla="*/ 7888066 w 8103168"/>
                    <a:gd name="connsiteY5" fmla="*/ 1698690 h 3119146"/>
                    <a:gd name="connsiteX6" fmla="*/ 4262216 w 8103168"/>
                    <a:gd name="connsiteY6" fmla="*/ 3102040 h 3119146"/>
                    <a:gd name="connsiteX7" fmla="*/ 52166 w 8103168"/>
                    <a:gd name="connsiteY7" fmla="*/ 1914590 h 3119146"/>
                    <a:gd name="connsiteX0" fmla="*/ 2889614 w 6515464"/>
                    <a:gd name="connsiteY0" fmla="*/ 3102040 h 3107637"/>
                    <a:gd name="connsiteX1" fmla="*/ 806815 w 6515464"/>
                    <a:gd name="connsiteY1" fmla="*/ 1285940 h 3107637"/>
                    <a:gd name="connsiteX2" fmla="*/ 19414 w 6515464"/>
                    <a:gd name="connsiteY2" fmla="*/ 854141 h 3107637"/>
                    <a:gd name="connsiteX3" fmla="*/ 311514 w 6515464"/>
                    <a:gd name="connsiteY3" fmla="*/ 358840 h 3107637"/>
                    <a:gd name="connsiteX4" fmla="*/ 2876914 w 6515464"/>
                    <a:gd name="connsiteY4" fmla="*/ 66740 h 3107637"/>
                    <a:gd name="connsiteX5" fmla="*/ 6515464 w 6515464"/>
                    <a:gd name="connsiteY5" fmla="*/ 1698690 h 3107637"/>
                    <a:gd name="connsiteX6" fmla="*/ 2889614 w 6515464"/>
                    <a:gd name="connsiteY6" fmla="*/ 3102040 h 3107637"/>
                    <a:gd name="connsiteX0" fmla="*/ 4272304 w 7898154"/>
                    <a:gd name="connsiteY0" fmla="*/ 3102040 h 3102571"/>
                    <a:gd name="connsiteX1" fmla="*/ 30505 w 7898154"/>
                    <a:gd name="connsiteY1" fmla="*/ 1857440 h 3102571"/>
                    <a:gd name="connsiteX2" fmla="*/ 2189505 w 7898154"/>
                    <a:gd name="connsiteY2" fmla="*/ 1285940 h 3102571"/>
                    <a:gd name="connsiteX3" fmla="*/ 1402104 w 7898154"/>
                    <a:gd name="connsiteY3" fmla="*/ 854141 h 3102571"/>
                    <a:gd name="connsiteX4" fmla="*/ 1694204 w 7898154"/>
                    <a:gd name="connsiteY4" fmla="*/ 358840 h 3102571"/>
                    <a:gd name="connsiteX5" fmla="*/ 4259604 w 7898154"/>
                    <a:gd name="connsiteY5" fmla="*/ 66740 h 3102571"/>
                    <a:gd name="connsiteX6" fmla="*/ 7898154 w 7898154"/>
                    <a:gd name="connsiteY6" fmla="*/ 1698690 h 3102571"/>
                    <a:gd name="connsiteX7" fmla="*/ 4272304 w 7898154"/>
                    <a:gd name="connsiteY7" fmla="*/ 3102040 h 3102571"/>
                    <a:gd name="connsiteX0" fmla="*/ 4241799 w 7867649"/>
                    <a:gd name="connsiteY0" fmla="*/ 3102040 h 3102571"/>
                    <a:gd name="connsiteX1" fmla="*/ 0 w 7867649"/>
                    <a:gd name="connsiteY1" fmla="*/ 1857440 h 3102571"/>
                    <a:gd name="connsiteX2" fmla="*/ 2159000 w 7867649"/>
                    <a:gd name="connsiteY2" fmla="*/ 1285940 h 3102571"/>
                    <a:gd name="connsiteX3" fmla="*/ 1371599 w 7867649"/>
                    <a:gd name="connsiteY3" fmla="*/ 854141 h 3102571"/>
                    <a:gd name="connsiteX4" fmla="*/ 1663699 w 7867649"/>
                    <a:gd name="connsiteY4" fmla="*/ 358840 h 3102571"/>
                    <a:gd name="connsiteX5" fmla="*/ 4229099 w 7867649"/>
                    <a:gd name="connsiteY5" fmla="*/ 66740 h 3102571"/>
                    <a:gd name="connsiteX6" fmla="*/ 7867649 w 7867649"/>
                    <a:gd name="connsiteY6" fmla="*/ 1698690 h 3102571"/>
                    <a:gd name="connsiteX7" fmla="*/ 4241799 w 7867649"/>
                    <a:gd name="connsiteY7" fmla="*/ 3102040 h 3102571"/>
                    <a:gd name="connsiteX0" fmla="*/ 4241799 w 7867649"/>
                    <a:gd name="connsiteY0" fmla="*/ 3102040 h 3250458"/>
                    <a:gd name="connsiteX1" fmla="*/ 0 w 7867649"/>
                    <a:gd name="connsiteY1" fmla="*/ 1857440 h 3250458"/>
                    <a:gd name="connsiteX2" fmla="*/ 2159000 w 7867649"/>
                    <a:gd name="connsiteY2" fmla="*/ 1285940 h 3250458"/>
                    <a:gd name="connsiteX3" fmla="*/ 1371599 w 7867649"/>
                    <a:gd name="connsiteY3" fmla="*/ 854141 h 3250458"/>
                    <a:gd name="connsiteX4" fmla="*/ 1663699 w 7867649"/>
                    <a:gd name="connsiteY4" fmla="*/ 358840 h 3250458"/>
                    <a:gd name="connsiteX5" fmla="*/ 4229099 w 7867649"/>
                    <a:gd name="connsiteY5" fmla="*/ 66740 h 3250458"/>
                    <a:gd name="connsiteX6" fmla="*/ 7867649 w 7867649"/>
                    <a:gd name="connsiteY6" fmla="*/ 1698690 h 3250458"/>
                    <a:gd name="connsiteX7" fmla="*/ 4241799 w 7867649"/>
                    <a:gd name="connsiteY7" fmla="*/ 3102040 h 3250458"/>
                    <a:gd name="connsiteX0" fmla="*/ 4241799 w 7897635"/>
                    <a:gd name="connsiteY0" fmla="*/ 3102040 h 3315959"/>
                    <a:gd name="connsiteX1" fmla="*/ 0 w 7897635"/>
                    <a:gd name="connsiteY1" fmla="*/ 1857440 h 3315959"/>
                    <a:gd name="connsiteX2" fmla="*/ 2159000 w 7897635"/>
                    <a:gd name="connsiteY2" fmla="*/ 1285940 h 3315959"/>
                    <a:gd name="connsiteX3" fmla="*/ 1371599 w 7897635"/>
                    <a:gd name="connsiteY3" fmla="*/ 854141 h 3315959"/>
                    <a:gd name="connsiteX4" fmla="*/ 1663699 w 7897635"/>
                    <a:gd name="connsiteY4" fmla="*/ 358840 h 3315959"/>
                    <a:gd name="connsiteX5" fmla="*/ 4229099 w 7897635"/>
                    <a:gd name="connsiteY5" fmla="*/ 66740 h 3315959"/>
                    <a:gd name="connsiteX6" fmla="*/ 7867649 w 7897635"/>
                    <a:gd name="connsiteY6" fmla="*/ 1698690 h 3315959"/>
                    <a:gd name="connsiteX7" fmla="*/ 5740400 w 7897635"/>
                    <a:gd name="connsiteY7" fmla="*/ 3178239 h 3315959"/>
                    <a:gd name="connsiteX8" fmla="*/ 4241799 w 7897635"/>
                    <a:gd name="connsiteY8" fmla="*/ 3102040 h 3315959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7010"/>
                    <a:gd name="connsiteY0" fmla="*/ 3102040 h 3311999"/>
                    <a:gd name="connsiteX1" fmla="*/ 0 w 7897010"/>
                    <a:gd name="connsiteY1" fmla="*/ 1857440 h 3311999"/>
                    <a:gd name="connsiteX2" fmla="*/ 2159000 w 7897010"/>
                    <a:gd name="connsiteY2" fmla="*/ 1285940 h 3311999"/>
                    <a:gd name="connsiteX3" fmla="*/ 1371599 w 7897010"/>
                    <a:gd name="connsiteY3" fmla="*/ 854141 h 3311999"/>
                    <a:gd name="connsiteX4" fmla="*/ 1663699 w 7897010"/>
                    <a:gd name="connsiteY4" fmla="*/ 358840 h 3311999"/>
                    <a:gd name="connsiteX5" fmla="*/ 4229099 w 7897010"/>
                    <a:gd name="connsiteY5" fmla="*/ 66740 h 3311999"/>
                    <a:gd name="connsiteX6" fmla="*/ 7867649 w 7897010"/>
                    <a:gd name="connsiteY6" fmla="*/ 1698690 h 3311999"/>
                    <a:gd name="connsiteX7" fmla="*/ 5829300 w 7897010"/>
                    <a:gd name="connsiteY7" fmla="*/ 3229039 h 3311999"/>
                    <a:gd name="connsiteX8" fmla="*/ 5613400 w 7897010"/>
                    <a:gd name="connsiteY8" fmla="*/ 3025839 h 3311999"/>
                    <a:gd name="connsiteX9" fmla="*/ 4241799 w 7897010"/>
                    <a:gd name="connsiteY9" fmla="*/ 3102040 h 3311999"/>
                    <a:gd name="connsiteX0" fmla="*/ 4241799 w 7897010"/>
                    <a:gd name="connsiteY0" fmla="*/ 3102040 h 3237556"/>
                    <a:gd name="connsiteX1" fmla="*/ 0 w 7897010"/>
                    <a:gd name="connsiteY1" fmla="*/ 1857440 h 3237556"/>
                    <a:gd name="connsiteX2" fmla="*/ 2159000 w 7897010"/>
                    <a:gd name="connsiteY2" fmla="*/ 1285940 h 3237556"/>
                    <a:gd name="connsiteX3" fmla="*/ 1371599 w 7897010"/>
                    <a:gd name="connsiteY3" fmla="*/ 854141 h 3237556"/>
                    <a:gd name="connsiteX4" fmla="*/ 1663699 w 7897010"/>
                    <a:gd name="connsiteY4" fmla="*/ 358840 h 3237556"/>
                    <a:gd name="connsiteX5" fmla="*/ 4229099 w 7897010"/>
                    <a:gd name="connsiteY5" fmla="*/ 66740 h 3237556"/>
                    <a:gd name="connsiteX6" fmla="*/ 7867649 w 7897010"/>
                    <a:gd name="connsiteY6" fmla="*/ 1698690 h 3237556"/>
                    <a:gd name="connsiteX7" fmla="*/ 5829300 w 7897010"/>
                    <a:gd name="connsiteY7" fmla="*/ 3229039 h 3237556"/>
                    <a:gd name="connsiteX8" fmla="*/ 5613400 w 7897010"/>
                    <a:gd name="connsiteY8" fmla="*/ 3025839 h 3237556"/>
                    <a:gd name="connsiteX9" fmla="*/ 4241799 w 7897010"/>
                    <a:gd name="connsiteY9" fmla="*/ 3102040 h 3237556"/>
                    <a:gd name="connsiteX0" fmla="*/ 4241799 w 7896306"/>
                    <a:gd name="connsiteY0" fmla="*/ 3102040 h 3241739"/>
                    <a:gd name="connsiteX1" fmla="*/ 0 w 7896306"/>
                    <a:gd name="connsiteY1" fmla="*/ 1857440 h 3241739"/>
                    <a:gd name="connsiteX2" fmla="*/ 2159000 w 7896306"/>
                    <a:gd name="connsiteY2" fmla="*/ 1285940 h 3241739"/>
                    <a:gd name="connsiteX3" fmla="*/ 1371599 w 7896306"/>
                    <a:gd name="connsiteY3" fmla="*/ 854141 h 3241739"/>
                    <a:gd name="connsiteX4" fmla="*/ 1663699 w 7896306"/>
                    <a:gd name="connsiteY4" fmla="*/ 358840 h 3241739"/>
                    <a:gd name="connsiteX5" fmla="*/ 4229099 w 7896306"/>
                    <a:gd name="connsiteY5" fmla="*/ 66740 h 3241739"/>
                    <a:gd name="connsiteX6" fmla="*/ 7867649 w 7896306"/>
                    <a:gd name="connsiteY6" fmla="*/ 1698690 h 3241739"/>
                    <a:gd name="connsiteX7" fmla="*/ 5778500 w 7896306"/>
                    <a:gd name="connsiteY7" fmla="*/ 3241739 h 3241739"/>
                    <a:gd name="connsiteX8" fmla="*/ 5613400 w 7896306"/>
                    <a:gd name="connsiteY8" fmla="*/ 3025839 h 3241739"/>
                    <a:gd name="connsiteX9" fmla="*/ 4241799 w 7896306"/>
                    <a:gd name="connsiteY9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09432"/>
                    <a:gd name="connsiteY0" fmla="*/ 3102040 h 3241739"/>
                    <a:gd name="connsiteX1" fmla="*/ 0 w 9009432"/>
                    <a:gd name="connsiteY1" fmla="*/ 1857440 h 3241739"/>
                    <a:gd name="connsiteX2" fmla="*/ 2159000 w 9009432"/>
                    <a:gd name="connsiteY2" fmla="*/ 1285940 h 3241739"/>
                    <a:gd name="connsiteX3" fmla="*/ 1371599 w 9009432"/>
                    <a:gd name="connsiteY3" fmla="*/ 854141 h 3241739"/>
                    <a:gd name="connsiteX4" fmla="*/ 1663699 w 9009432"/>
                    <a:gd name="connsiteY4" fmla="*/ 358840 h 3241739"/>
                    <a:gd name="connsiteX5" fmla="*/ 4229099 w 9009432"/>
                    <a:gd name="connsiteY5" fmla="*/ 66740 h 3241739"/>
                    <a:gd name="connsiteX6" fmla="*/ 7867649 w 9009432"/>
                    <a:gd name="connsiteY6" fmla="*/ 1698690 h 3241739"/>
                    <a:gd name="connsiteX7" fmla="*/ 9004300 w 9009432"/>
                    <a:gd name="connsiteY7" fmla="*/ 2327339 h 3241739"/>
                    <a:gd name="connsiteX8" fmla="*/ 5778500 w 9009432"/>
                    <a:gd name="connsiteY8" fmla="*/ 3241739 h 3241739"/>
                    <a:gd name="connsiteX9" fmla="*/ 5613400 w 9009432"/>
                    <a:gd name="connsiteY9" fmla="*/ 3025839 h 3241739"/>
                    <a:gd name="connsiteX10" fmla="*/ 4241799 w 9009432"/>
                    <a:gd name="connsiteY10" fmla="*/ 3102040 h 3241739"/>
                    <a:gd name="connsiteX0" fmla="*/ 4241799 w 9009432"/>
                    <a:gd name="connsiteY0" fmla="*/ 3089657 h 3229356"/>
                    <a:gd name="connsiteX1" fmla="*/ 0 w 9009432"/>
                    <a:gd name="connsiteY1" fmla="*/ 1845057 h 3229356"/>
                    <a:gd name="connsiteX2" fmla="*/ 2159000 w 9009432"/>
                    <a:gd name="connsiteY2" fmla="*/ 1273557 h 3229356"/>
                    <a:gd name="connsiteX3" fmla="*/ 1371599 w 9009432"/>
                    <a:gd name="connsiteY3" fmla="*/ 841758 h 3229356"/>
                    <a:gd name="connsiteX4" fmla="*/ 1663699 w 9009432"/>
                    <a:gd name="connsiteY4" fmla="*/ 346457 h 3229356"/>
                    <a:gd name="connsiteX5" fmla="*/ 4229099 w 9009432"/>
                    <a:gd name="connsiteY5" fmla="*/ 54357 h 3229356"/>
                    <a:gd name="connsiteX6" fmla="*/ 8020049 w 9009432"/>
                    <a:gd name="connsiteY6" fmla="*/ 1495807 h 3229356"/>
                    <a:gd name="connsiteX7" fmla="*/ 9004300 w 9009432"/>
                    <a:gd name="connsiteY7" fmla="*/ 2314956 h 3229356"/>
                    <a:gd name="connsiteX8" fmla="*/ 5778500 w 9009432"/>
                    <a:gd name="connsiteY8" fmla="*/ 3229356 h 3229356"/>
                    <a:gd name="connsiteX9" fmla="*/ 5613400 w 9009432"/>
                    <a:gd name="connsiteY9" fmla="*/ 3013456 h 3229356"/>
                    <a:gd name="connsiteX10" fmla="*/ 4241799 w 9009432"/>
                    <a:gd name="connsiteY10" fmla="*/ 3089657 h 3229356"/>
                    <a:gd name="connsiteX0" fmla="*/ 4241799 w 9009432"/>
                    <a:gd name="connsiteY0" fmla="*/ 3072625 h 3212324"/>
                    <a:gd name="connsiteX1" fmla="*/ 0 w 9009432"/>
                    <a:gd name="connsiteY1" fmla="*/ 1828025 h 3212324"/>
                    <a:gd name="connsiteX2" fmla="*/ 2159000 w 9009432"/>
                    <a:gd name="connsiteY2" fmla="*/ 1256525 h 3212324"/>
                    <a:gd name="connsiteX3" fmla="*/ 1371599 w 9009432"/>
                    <a:gd name="connsiteY3" fmla="*/ 824726 h 3212324"/>
                    <a:gd name="connsiteX4" fmla="*/ 1663699 w 9009432"/>
                    <a:gd name="connsiteY4" fmla="*/ 329425 h 3212324"/>
                    <a:gd name="connsiteX5" fmla="*/ 4229099 w 9009432"/>
                    <a:gd name="connsiteY5" fmla="*/ 37325 h 3212324"/>
                    <a:gd name="connsiteX6" fmla="*/ 7112000 w 9009432"/>
                    <a:gd name="connsiteY6" fmla="*/ 1205723 h 3212324"/>
                    <a:gd name="connsiteX7" fmla="*/ 8020049 w 9009432"/>
                    <a:gd name="connsiteY7" fmla="*/ 1478775 h 3212324"/>
                    <a:gd name="connsiteX8" fmla="*/ 9004300 w 9009432"/>
                    <a:gd name="connsiteY8" fmla="*/ 2297924 h 3212324"/>
                    <a:gd name="connsiteX9" fmla="*/ 5778500 w 9009432"/>
                    <a:gd name="connsiteY9" fmla="*/ 3212324 h 3212324"/>
                    <a:gd name="connsiteX10" fmla="*/ 5613400 w 9009432"/>
                    <a:gd name="connsiteY10" fmla="*/ 2996424 h 3212324"/>
                    <a:gd name="connsiteX11" fmla="*/ 4241799 w 9009432"/>
                    <a:gd name="connsiteY11" fmla="*/ 3072625 h 3212324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6360 h 3176059"/>
                    <a:gd name="connsiteX1" fmla="*/ 0 w 9009432"/>
                    <a:gd name="connsiteY1" fmla="*/ 1791760 h 3176059"/>
                    <a:gd name="connsiteX2" fmla="*/ 2159000 w 9009432"/>
                    <a:gd name="connsiteY2" fmla="*/ 1220260 h 3176059"/>
                    <a:gd name="connsiteX3" fmla="*/ 1663699 w 9009432"/>
                    <a:gd name="connsiteY3" fmla="*/ 293160 h 3176059"/>
                    <a:gd name="connsiteX4" fmla="*/ 4229099 w 9009432"/>
                    <a:gd name="connsiteY4" fmla="*/ 1060 h 3176059"/>
                    <a:gd name="connsiteX5" fmla="*/ 6731000 w 9009432"/>
                    <a:gd name="connsiteY5" fmla="*/ 369358 h 3176059"/>
                    <a:gd name="connsiteX6" fmla="*/ 7112000 w 9009432"/>
                    <a:gd name="connsiteY6" fmla="*/ 1169458 h 3176059"/>
                    <a:gd name="connsiteX7" fmla="*/ 8020049 w 9009432"/>
                    <a:gd name="connsiteY7" fmla="*/ 1442510 h 3176059"/>
                    <a:gd name="connsiteX8" fmla="*/ 9004300 w 9009432"/>
                    <a:gd name="connsiteY8" fmla="*/ 2261659 h 3176059"/>
                    <a:gd name="connsiteX9" fmla="*/ 5778500 w 9009432"/>
                    <a:gd name="connsiteY9" fmla="*/ 3176059 h 3176059"/>
                    <a:gd name="connsiteX10" fmla="*/ 5613400 w 9009432"/>
                    <a:gd name="connsiteY10" fmla="*/ 2960159 h 3176059"/>
                    <a:gd name="connsiteX11" fmla="*/ 4241799 w 9009432"/>
                    <a:gd name="connsiteY11" fmla="*/ 3036360 h 3176059"/>
                    <a:gd name="connsiteX0" fmla="*/ 4241799 w 9009432"/>
                    <a:gd name="connsiteY0" fmla="*/ 3036360 h 3176059"/>
                    <a:gd name="connsiteX1" fmla="*/ 0 w 9009432"/>
                    <a:gd name="connsiteY1" fmla="*/ 1791760 h 3176059"/>
                    <a:gd name="connsiteX2" fmla="*/ 2159000 w 9009432"/>
                    <a:gd name="connsiteY2" fmla="*/ 1220260 h 3176059"/>
                    <a:gd name="connsiteX3" fmla="*/ 1663699 w 9009432"/>
                    <a:gd name="connsiteY3" fmla="*/ 293160 h 3176059"/>
                    <a:gd name="connsiteX4" fmla="*/ 4229099 w 9009432"/>
                    <a:gd name="connsiteY4" fmla="*/ 1060 h 3176059"/>
                    <a:gd name="connsiteX5" fmla="*/ 6731000 w 9009432"/>
                    <a:gd name="connsiteY5" fmla="*/ 369358 h 3176059"/>
                    <a:gd name="connsiteX6" fmla="*/ 7112000 w 9009432"/>
                    <a:gd name="connsiteY6" fmla="*/ 1169458 h 3176059"/>
                    <a:gd name="connsiteX7" fmla="*/ 8020049 w 9009432"/>
                    <a:gd name="connsiteY7" fmla="*/ 1442510 h 3176059"/>
                    <a:gd name="connsiteX8" fmla="*/ 9004300 w 9009432"/>
                    <a:gd name="connsiteY8" fmla="*/ 2261659 h 3176059"/>
                    <a:gd name="connsiteX9" fmla="*/ 5778500 w 9009432"/>
                    <a:gd name="connsiteY9" fmla="*/ 3176059 h 3176059"/>
                    <a:gd name="connsiteX10" fmla="*/ 5613400 w 9009432"/>
                    <a:gd name="connsiteY10" fmla="*/ 2960159 h 3176059"/>
                    <a:gd name="connsiteX11" fmla="*/ 4241799 w 9009432"/>
                    <a:gd name="connsiteY11" fmla="*/ 3036360 h 317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009432" h="3176059">
                      <a:moveTo>
                        <a:pt x="4241799" y="3036360"/>
                      </a:moveTo>
                      <a:cubicBezTo>
                        <a:pt x="3280832" y="3032127"/>
                        <a:pt x="334433" y="3783543"/>
                        <a:pt x="0" y="1791760"/>
                      </a:cubicBezTo>
                      <a:cubicBezTo>
                        <a:pt x="173567" y="993777"/>
                        <a:pt x="2387600" y="1406526"/>
                        <a:pt x="2159000" y="1220260"/>
                      </a:cubicBezTo>
                      <a:cubicBezTo>
                        <a:pt x="2436283" y="970493"/>
                        <a:pt x="800601" y="1204882"/>
                        <a:pt x="1663699" y="293160"/>
                      </a:cubicBezTo>
                      <a:cubicBezTo>
                        <a:pt x="2008715" y="89960"/>
                        <a:pt x="3384549" y="-11640"/>
                        <a:pt x="4229099" y="1060"/>
                      </a:cubicBezTo>
                      <a:cubicBezTo>
                        <a:pt x="5073649" y="13760"/>
                        <a:pt x="6250517" y="174625"/>
                        <a:pt x="6731000" y="369358"/>
                      </a:cubicBezTo>
                      <a:cubicBezTo>
                        <a:pt x="7211483" y="564091"/>
                        <a:pt x="7231592" y="787399"/>
                        <a:pt x="7112000" y="1169458"/>
                      </a:cubicBezTo>
                      <a:cubicBezTo>
                        <a:pt x="7449608" y="1297517"/>
                        <a:pt x="7725832" y="1235077"/>
                        <a:pt x="8020049" y="1442510"/>
                      </a:cubicBezTo>
                      <a:cubicBezTo>
                        <a:pt x="8314266" y="1649944"/>
                        <a:pt x="8844491" y="1432984"/>
                        <a:pt x="9004300" y="2261659"/>
                      </a:cubicBezTo>
                      <a:cubicBezTo>
                        <a:pt x="9151409" y="3268134"/>
                        <a:pt x="6089650" y="3055409"/>
                        <a:pt x="5778500" y="3176059"/>
                      </a:cubicBezTo>
                      <a:cubicBezTo>
                        <a:pt x="5563659" y="3111501"/>
                        <a:pt x="5863167" y="2972859"/>
                        <a:pt x="5613400" y="2960159"/>
                      </a:cubicBezTo>
                      <a:cubicBezTo>
                        <a:pt x="5274733" y="2922059"/>
                        <a:pt x="5202766" y="3040593"/>
                        <a:pt x="4241799" y="3036360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2">
                  <a:extLst>
                    <a:ext uri="{FF2B5EF4-FFF2-40B4-BE49-F238E27FC236}">
                      <a16:creationId xmlns:a16="http://schemas.microsoft.com/office/drawing/2014/main" id="{F12FE300-DC4A-B5AA-930E-5E20F6B51366}"/>
                    </a:ext>
                  </a:extLst>
                </p:cNvPr>
                <p:cNvSpPr/>
                <p:nvPr/>
              </p:nvSpPr>
              <p:spPr>
                <a:xfrm>
                  <a:off x="2206052" y="2479883"/>
                  <a:ext cx="7881746" cy="3168289"/>
                </a:xfrm>
                <a:custGeom>
                  <a:avLst/>
                  <a:gdLst>
                    <a:gd name="connsiteX0" fmla="*/ 0 w 7277100"/>
                    <a:gd name="connsiteY0" fmla="*/ 1631950 h 3263900"/>
                    <a:gd name="connsiteX1" fmla="*/ 3638550 w 7277100"/>
                    <a:gd name="connsiteY1" fmla="*/ 0 h 3263900"/>
                    <a:gd name="connsiteX2" fmla="*/ 7277100 w 7277100"/>
                    <a:gd name="connsiteY2" fmla="*/ 1631950 h 3263900"/>
                    <a:gd name="connsiteX3" fmla="*/ 3638550 w 7277100"/>
                    <a:gd name="connsiteY3" fmla="*/ 3263900 h 3263900"/>
                    <a:gd name="connsiteX4" fmla="*/ 0 w 7277100"/>
                    <a:gd name="connsiteY4" fmla="*/ 1631950 h 3263900"/>
                    <a:gd name="connsiteX0" fmla="*/ 111800 w 7388900"/>
                    <a:gd name="connsiteY0" fmla="*/ 1719403 h 3351353"/>
                    <a:gd name="connsiteX1" fmla="*/ 1184950 w 7388900"/>
                    <a:gd name="connsiteY1" fmla="*/ 379553 h 3351353"/>
                    <a:gd name="connsiteX2" fmla="*/ 3750350 w 7388900"/>
                    <a:gd name="connsiteY2" fmla="*/ 87453 h 3351353"/>
                    <a:gd name="connsiteX3" fmla="*/ 7388900 w 7388900"/>
                    <a:gd name="connsiteY3" fmla="*/ 1719403 h 3351353"/>
                    <a:gd name="connsiteX4" fmla="*/ 3750350 w 7388900"/>
                    <a:gd name="connsiteY4" fmla="*/ 3351353 h 3351353"/>
                    <a:gd name="connsiteX5" fmla="*/ 111800 w 7388900"/>
                    <a:gd name="connsiteY5" fmla="*/ 1719403 h 3351353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126001 w 7403101"/>
                    <a:gd name="connsiteY0" fmla="*/ 1698690 h 3330640"/>
                    <a:gd name="connsiteX1" fmla="*/ 868951 w 7403101"/>
                    <a:gd name="connsiteY1" fmla="*/ 917641 h 3330640"/>
                    <a:gd name="connsiteX2" fmla="*/ 1199151 w 7403101"/>
                    <a:gd name="connsiteY2" fmla="*/ 358840 h 3330640"/>
                    <a:gd name="connsiteX3" fmla="*/ 3764551 w 7403101"/>
                    <a:gd name="connsiteY3" fmla="*/ 66740 h 3330640"/>
                    <a:gd name="connsiteX4" fmla="*/ 7403101 w 7403101"/>
                    <a:gd name="connsiteY4" fmla="*/ 1698690 h 3330640"/>
                    <a:gd name="connsiteX5" fmla="*/ 3764551 w 7403101"/>
                    <a:gd name="connsiteY5" fmla="*/ 3330640 h 3330640"/>
                    <a:gd name="connsiteX6" fmla="*/ 126001 w 7403101"/>
                    <a:gd name="connsiteY6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46345 w 7323445"/>
                    <a:gd name="connsiteY0" fmla="*/ 1698690 h 3330640"/>
                    <a:gd name="connsiteX1" fmla="*/ 1576696 w 7323445"/>
                    <a:gd name="connsiteY1" fmla="*/ 1235140 h 3330640"/>
                    <a:gd name="connsiteX2" fmla="*/ 789295 w 7323445"/>
                    <a:gd name="connsiteY2" fmla="*/ 917641 h 3330640"/>
                    <a:gd name="connsiteX3" fmla="*/ 1119495 w 7323445"/>
                    <a:gd name="connsiteY3" fmla="*/ 358840 h 3330640"/>
                    <a:gd name="connsiteX4" fmla="*/ 3684895 w 7323445"/>
                    <a:gd name="connsiteY4" fmla="*/ 66740 h 3330640"/>
                    <a:gd name="connsiteX5" fmla="*/ 7323445 w 7323445"/>
                    <a:gd name="connsiteY5" fmla="*/ 1698690 h 3330640"/>
                    <a:gd name="connsiteX6" fmla="*/ 3684895 w 7323445"/>
                    <a:gd name="connsiteY6" fmla="*/ 3330640 h 3330640"/>
                    <a:gd name="connsiteX7" fmla="*/ 46345 w 7323445"/>
                    <a:gd name="connsiteY7" fmla="*/ 1698690 h 3330640"/>
                    <a:gd name="connsiteX0" fmla="*/ 36415 w 7859615"/>
                    <a:gd name="connsiteY0" fmla="*/ 1825690 h 3330921"/>
                    <a:gd name="connsiteX1" fmla="*/ 2112866 w 7859615"/>
                    <a:gd name="connsiteY1" fmla="*/ 1235140 h 3330921"/>
                    <a:gd name="connsiteX2" fmla="*/ 1325465 w 7859615"/>
                    <a:gd name="connsiteY2" fmla="*/ 917641 h 3330921"/>
                    <a:gd name="connsiteX3" fmla="*/ 1655665 w 7859615"/>
                    <a:gd name="connsiteY3" fmla="*/ 358840 h 3330921"/>
                    <a:gd name="connsiteX4" fmla="*/ 4221065 w 7859615"/>
                    <a:gd name="connsiteY4" fmla="*/ 66740 h 3330921"/>
                    <a:gd name="connsiteX5" fmla="*/ 7859615 w 7859615"/>
                    <a:gd name="connsiteY5" fmla="*/ 1698690 h 3330921"/>
                    <a:gd name="connsiteX6" fmla="*/ 4221065 w 7859615"/>
                    <a:gd name="connsiteY6" fmla="*/ 3330640 h 3330921"/>
                    <a:gd name="connsiteX7" fmla="*/ 36415 w 7859615"/>
                    <a:gd name="connsiteY7" fmla="*/ 1825690 h 3330921"/>
                    <a:gd name="connsiteX0" fmla="*/ 17932 w 7841132"/>
                    <a:gd name="connsiteY0" fmla="*/ 1825690 h 3330921"/>
                    <a:gd name="connsiteX1" fmla="*/ 2094383 w 7841132"/>
                    <a:gd name="connsiteY1" fmla="*/ 1235140 h 3330921"/>
                    <a:gd name="connsiteX2" fmla="*/ 1306982 w 7841132"/>
                    <a:gd name="connsiteY2" fmla="*/ 917641 h 3330921"/>
                    <a:gd name="connsiteX3" fmla="*/ 1637182 w 7841132"/>
                    <a:gd name="connsiteY3" fmla="*/ 358840 h 3330921"/>
                    <a:gd name="connsiteX4" fmla="*/ 4202582 w 7841132"/>
                    <a:gd name="connsiteY4" fmla="*/ 66740 h 3330921"/>
                    <a:gd name="connsiteX5" fmla="*/ 7841132 w 7841132"/>
                    <a:gd name="connsiteY5" fmla="*/ 1698690 h 3330921"/>
                    <a:gd name="connsiteX6" fmla="*/ 4202582 w 7841132"/>
                    <a:gd name="connsiteY6" fmla="*/ 3330640 h 3330921"/>
                    <a:gd name="connsiteX7" fmla="*/ 17932 w 7841132"/>
                    <a:gd name="connsiteY7" fmla="*/ 1825690 h 3330921"/>
                    <a:gd name="connsiteX0" fmla="*/ 28309 w 7851509"/>
                    <a:gd name="connsiteY0" fmla="*/ 1825690 h 3330921"/>
                    <a:gd name="connsiteX1" fmla="*/ 2104760 w 7851509"/>
                    <a:gd name="connsiteY1" fmla="*/ 1235140 h 3330921"/>
                    <a:gd name="connsiteX2" fmla="*/ 1317359 w 7851509"/>
                    <a:gd name="connsiteY2" fmla="*/ 917641 h 3330921"/>
                    <a:gd name="connsiteX3" fmla="*/ 1647559 w 7851509"/>
                    <a:gd name="connsiteY3" fmla="*/ 358840 h 3330921"/>
                    <a:gd name="connsiteX4" fmla="*/ 4212959 w 7851509"/>
                    <a:gd name="connsiteY4" fmla="*/ 66740 h 3330921"/>
                    <a:gd name="connsiteX5" fmla="*/ 7851509 w 7851509"/>
                    <a:gd name="connsiteY5" fmla="*/ 1698690 h 3330921"/>
                    <a:gd name="connsiteX6" fmla="*/ 4212959 w 7851509"/>
                    <a:gd name="connsiteY6" fmla="*/ 3330640 h 3330921"/>
                    <a:gd name="connsiteX7" fmla="*/ 28309 w 7851509"/>
                    <a:gd name="connsiteY7" fmla="*/ 1825690 h 3330921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41066 w 7875216"/>
                    <a:gd name="connsiteY2" fmla="*/ 9176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2016 w 7875216"/>
                    <a:gd name="connsiteY0" fmla="*/ 1825690 h 3330919"/>
                    <a:gd name="connsiteX1" fmla="*/ 2166567 w 7875216"/>
                    <a:gd name="connsiteY1" fmla="*/ 1285940 h 3330919"/>
                    <a:gd name="connsiteX2" fmla="*/ 1379166 w 7875216"/>
                    <a:gd name="connsiteY2" fmla="*/ 854141 h 3330919"/>
                    <a:gd name="connsiteX3" fmla="*/ 1671266 w 7875216"/>
                    <a:gd name="connsiteY3" fmla="*/ 358840 h 3330919"/>
                    <a:gd name="connsiteX4" fmla="*/ 4236666 w 7875216"/>
                    <a:gd name="connsiteY4" fmla="*/ 66740 h 3330919"/>
                    <a:gd name="connsiteX5" fmla="*/ 7875216 w 7875216"/>
                    <a:gd name="connsiteY5" fmla="*/ 1698690 h 3330919"/>
                    <a:gd name="connsiteX6" fmla="*/ 4236666 w 7875216"/>
                    <a:gd name="connsiteY6" fmla="*/ 3330640 h 3330919"/>
                    <a:gd name="connsiteX7" fmla="*/ 52016 w 7875216"/>
                    <a:gd name="connsiteY7" fmla="*/ 1825690 h 3330919"/>
                    <a:gd name="connsiteX0" fmla="*/ 51643 w 7887543"/>
                    <a:gd name="connsiteY0" fmla="*/ 1914590 h 3331494"/>
                    <a:gd name="connsiteX1" fmla="*/ 2178894 w 7887543"/>
                    <a:gd name="connsiteY1" fmla="*/ 1285940 h 3331494"/>
                    <a:gd name="connsiteX2" fmla="*/ 1391493 w 7887543"/>
                    <a:gd name="connsiteY2" fmla="*/ 854141 h 3331494"/>
                    <a:gd name="connsiteX3" fmla="*/ 1683593 w 7887543"/>
                    <a:gd name="connsiteY3" fmla="*/ 358840 h 3331494"/>
                    <a:gd name="connsiteX4" fmla="*/ 4248993 w 7887543"/>
                    <a:gd name="connsiteY4" fmla="*/ 66740 h 3331494"/>
                    <a:gd name="connsiteX5" fmla="*/ 7887543 w 7887543"/>
                    <a:gd name="connsiteY5" fmla="*/ 1698690 h 3331494"/>
                    <a:gd name="connsiteX6" fmla="*/ 4248993 w 7887543"/>
                    <a:gd name="connsiteY6" fmla="*/ 3330640 h 3331494"/>
                    <a:gd name="connsiteX7" fmla="*/ 51643 w 7887543"/>
                    <a:gd name="connsiteY7" fmla="*/ 1914590 h 3331494"/>
                    <a:gd name="connsiteX0" fmla="*/ 10506 w 7846406"/>
                    <a:gd name="connsiteY0" fmla="*/ 1914590 h 3331802"/>
                    <a:gd name="connsiteX1" fmla="*/ 2137757 w 7846406"/>
                    <a:gd name="connsiteY1" fmla="*/ 1285940 h 3331802"/>
                    <a:gd name="connsiteX2" fmla="*/ 1350356 w 7846406"/>
                    <a:gd name="connsiteY2" fmla="*/ 854141 h 3331802"/>
                    <a:gd name="connsiteX3" fmla="*/ 1642456 w 7846406"/>
                    <a:gd name="connsiteY3" fmla="*/ 358840 h 3331802"/>
                    <a:gd name="connsiteX4" fmla="*/ 4207856 w 7846406"/>
                    <a:gd name="connsiteY4" fmla="*/ 66740 h 3331802"/>
                    <a:gd name="connsiteX5" fmla="*/ 7846406 w 7846406"/>
                    <a:gd name="connsiteY5" fmla="*/ 1698690 h 3331802"/>
                    <a:gd name="connsiteX6" fmla="*/ 4207856 w 7846406"/>
                    <a:gd name="connsiteY6" fmla="*/ 3330640 h 3331802"/>
                    <a:gd name="connsiteX7" fmla="*/ 10506 w 7846406"/>
                    <a:gd name="connsiteY7" fmla="*/ 1914590 h 3331802"/>
                    <a:gd name="connsiteX0" fmla="*/ 52166 w 7888066"/>
                    <a:gd name="connsiteY0" fmla="*/ 1914590 h 3103065"/>
                    <a:gd name="connsiteX1" fmla="*/ 2179417 w 7888066"/>
                    <a:gd name="connsiteY1" fmla="*/ 1285940 h 3103065"/>
                    <a:gd name="connsiteX2" fmla="*/ 1392016 w 7888066"/>
                    <a:gd name="connsiteY2" fmla="*/ 854141 h 3103065"/>
                    <a:gd name="connsiteX3" fmla="*/ 1684116 w 7888066"/>
                    <a:gd name="connsiteY3" fmla="*/ 358840 h 3103065"/>
                    <a:gd name="connsiteX4" fmla="*/ 4249516 w 7888066"/>
                    <a:gd name="connsiteY4" fmla="*/ 66740 h 3103065"/>
                    <a:gd name="connsiteX5" fmla="*/ 7888066 w 7888066"/>
                    <a:gd name="connsiteY5" fmla="*/ 1698690 h 3103065"/>
                    <a:gd name="connsiteX6" fmla="*/ 4262216 w 7888066"/>
                    <a:gd name="connsiteY6" fmla="*/ 3102040 h 3103065"/>
                    <a:gd name="connsiteX7" fmla="*/ 52166 w 7888066"/>
                    <a:gd name="connsiteY7" fmla="*/ 1914590 h 3103065"/>
                    <a:gd name="connsiteX0" fmla="*/ 52166 w 8103168"/>
                    <a:gd name="connsiteY0" fmla="*/ 1914590 h 3119146"/>
                    <a:gd name="connsiteX1" fmla="*/ 2179417 w 8103168"/>
                    <a:gd name="connsiteY1" fmla="*/ 1285940 h 3119146"/>
                    <a:gd name="connsiteX2" fmla="*/ 1392016 w 8103168"/>
                    <a:gd name="connsiteY2" fmla="*/ 854141 h 3119146"/>
                    <a:gd name="connsiteX3" fmla="*/ 1684116 w 8103168"/>
                    <a:gd name="connsiteY3" fmla="*/ 358840 h 3119146"/>
                    <a:gd name="connsiteX4" fmla="*/ 4249516 w 8103168"/>
                    <a:gd name="connsiteY4" fmla="*/ 66740 h 3119146"/>
                    <a:gd name="connsiteX5" fmla="*/ 7888066 w 8103168"/>
                    <a:gd name="connsiteY5" fmla="*/ 1698690 h 3119146"/>
                    <a:gd name="connsiteX6" fmla="*/ 4262216 w 8103168"/>
                    <a:gd name="connsiteY6" fmla="*/ 3102040 h 3119146"/>
                    <a:gd name="connsiteX7" fmla="*/ 52166 w 8103168"/>
                    <a:gd name="connsiteY7" fmla="*/ 1914590 h 3119146"/>
                    <a:gd name="connsiteX0" fmla="*/ 2889614 w 6515464"/>
                    <a:gd name="connsiteY0" fmla="*/ 3102040 h 3107637"/>
                    <a:gd name="connsiteX1" fmla="*/ 806815 w 6515464"/>
                    <a:gd name="connsiteY1" fmla="*/ 1285940 h 3107637"/>
                    <a:gd name="connsiteX2" fmla="*/ 19414 w 6515464"/>
                    <a:gd name="connsiteY2" fmla="*/ 854141 h 3107637"/>
                    <a:gd name="connsiteX3" fmla="*/ 311514 w 6515464"/>
                    <a:gd name="connsiteY3" fmla="*/ 358840 h 3107637"/>
                    <a:gd name="connsiteX4" fmla="*/ 2876914 w 6515464"/>
                    <a:gd name="connsiteY4" fmla="*/ 66740 h 3107637"/>
                    <a:gd name="connsiteX5" fmla="*/ 6515464 w 6515464"/>
                    <a:gd name="connsiteY5" fmla="*/ 1698690 h 3107637"/>
                    <a:gd name="connsiteX6" fmla="*/ 2889614 w 6515464"/>
                    <a:gd name="connsiteY6" fmla="*/ 3102040 h 3107637"/>
                    <a:gd name="connsiteX0" fmla="*/ 4272304 w 7898154"/>
                    <a:gd name="connsiteY0" fmla="*/ 3102040 h 3102571"/>
                    <a:gd name="connsiteX1" fmla="*/ 30505 w 7898154"/>
                    <a:gd name="connsiteY1" fmla="*/ 1857440 h 3102571"/>
                    <a:gd name="connsiteX2" fmla="*/ 2189505 w 7898154"/>
                    <a:gd name="connsiteY2" fmla="*/ 1285940 h 3102571"/>
                    <a:gd name="connsiteX3" fmla="*/ 1402104 w 7898154"/>
                    <a:gd name="connsiteY3" fmla="*/ 854141 h 3102571"/>
                    <a:gd name="connsiteX4" fmla="*/ 1694204 w 7898154"/>
                    <a:gd name="connsiteY4" fmla="*/ 358840 h 3102571"/>
                    <a:gd name="connsiteX5" fmla="*/ 4259604 w 7898154"/>
                    <a:gd name="connsiteY5" fmla="*/ 66740 h 3102571"/>
                    <a:gd name="connsiteX6" fmla="*/ 7898154 w 7898154"/>
                    <a:gd name="connsiteY6" fmla="*/ 1698690 h 3102571"/>
                    <a:gd name="connsiteX7" fmla="*/ 4272304 w 7898154"/>
                    <a:gd name="connsiteY7" fmla="*/ 3102040 h 3102571"/>
                    <a:gd name="connsiteX0" fmla="*/ 4241799 w 7867649"/>
                    <a:gd name="connsiteY0" fmla="*/ 3102040 h 3102571"/>
                    <a:gd name="connsiteX1" fmla="*/ 0 w 7867649"/>
                    <a:gd name="connsiteY1" fmla="*/ 1857440 h 3102571"/>
                    <a:gd name="connsiteX2" fmla="*/ 2159000 w 7867649"/>
                    <a:gd name="connsiteY2" fmla="*/ 1285940 h 3102571"/>
                    <a:gd name="connsiteX3" fmla="*/ 1371599 w 7867649"/>
                    <a:gd name="connsiteY3" fmla="*/ 854141 h 3102571"/>
                    <a:gd name="connsiteX4" fmla="*/ 1663699 w 7867649"/>
                    <a:gd name="connsiteY4" fmla="*/ 358840 h 3102571"/>
                    <a:gd name="connsiteX5" fmla="*/ 4229099 w 7867649"/>
                    <a:gd name="connsiteY5" fmla="*/ 66740 h 3102571"/>
                    <a:gd name="connsiteX6" fmla="*/ 7867649 w 7867649"/>
                    <a:gd name="connsiteY6" fmla="*/ 1698690 h 3102571"/>
                    <a:gd name="connsiteX7" fmla="*/ 4241799 w 7867649"/>
                    <a:gd name="connsiteY7" fmla="*/ 3102040 h 3102571"/>
                    <a:gd name="connsiteX0" fmla="*/ 4241799 w 7867649"/>
                    <a:gd name="connsiteY0" fmla="*/ 3102040 h 3250458"/>
                    <a:gd name="connsiteX1" fmla="*/ 0 w 7867649"/>
                    <a:gd name="connsiteY1" fmla="*/ 1857440 h 3250458"/>
                    <a:gd name="connsiteX2" fmla="*/ 2159000 w 7867649"/>
                    <a:gd name="connsiteY2" fmla="*/ 1285940 h 3250458"/>
                    <a:gd name="connsiteX3" fmla="*/ 1371599 w 7867649"/>
                    <a:gd name="connsiteY3" fmla="*/ 854141 h 3250458"/>
                    <a:gd name="connsiteX4" fmla="*/ 1663699 w 7867649"/>
                    <a:gd name="connsiteY4" fmla="*/ 358840 h 3250458"/>
                    <a:gd name="connsiteX5" fmla="*/ 4229099 w 7867649"/>
                    <a:gd name="connsiteY5" fmla="*/ 66740 h 3250458"/>
                    <a:gd name="connsiteX6" fmla="*/ 7867649 w 7867649"/>
                    <a:gd name="connsiteY6" fmla="*/ 1698690 h 3250458"/>
                    <a:gd name="connsiteX7" fmla="*/ 4241799 w 7867649"/>
                    <a:gd name="connsiteY7" fmla="*/ 3102040 h 3250458"/>
                    <a:gd name="connsiteX0" fmla="*/ 4241799 w 7897635"/>
                    <a:gd name="connsiteY0" fmla="*/ 3102040 h 3315959"/>
                    <a:gd name="connsiteX1" fmla="*/ 0 w 7897635"/>
                    <a:gd name="connsiteY1" fmla="*/ 1857440 h 3315959"/>
                    <a:gd name="connsiteX2" fmla="*/ 2159000 w 7897635"/>
                    <a:gd name="connsiteY2" fmla="*/ 1285940 h 3315959"/>
                    <a:gd name="connsiteX3" fmla="*/ 1371599 w 7897635"/>
                    <a:gd name="connsiteY3" fmla="*/ 854141 h 3315959"/>
                    <a:gd name="connsiteX4" fmla="*/ 1663699 w 7897635"/>
                    <a:gd name="connsiteY4" fmla="*/ 358840 h 3315959"/>
                    <a:gd name="connsiteX5" fmla="*/ 4229099 w 7897635"/>
                    <a:gd name="connsiteY5" fmla="*/ 66740 h 3315959"/>
                    <a:gd name="connsiteX6" fmla="*/ 7867649 w 7897635"/>
                    <a:gd name="connsiteY6" fmla="*/ 1698690 h 3315959"/>
                    <a:gd name="connsiteX7" fmla="*/ 5740400 w 7897635"/>
                    <a:gd name="connsiteY7" fmla="*/ 3178239 h 3315959"/>
                    <a:gd name="connsiteX8" fmla="*/ 4241799 w 7897635"/>
                    <a:gd name="connsiteY8" fmla="*/ 3102040 h 3315959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5800"/>
                    <a:gd name="connsiteY0" fmla="*/ 3102040 h 3268301"/>
                    <a:gd name="connsiteX1" fmla="*/ 0 w 7895800"/>
                    <a:gd name="connsiteY1" fmla="*/ 1857440 h 3268301"/>
                    <a:gd name="connsiteX2" fmla="*/ 2159000 w 7895800"/>
                    <a:gd name="connsiteY2" fmla="*/ 1285940 h 3268301"/>
                    <a:gd name="connsiteX3" fmla="*/ 1371599 w 7895800"/>
                    <a:gd name="connsiteY3" fmla="*/ 854141 h 3268301"/>
                    <a:gd name="connsiteX4" fmla="*/ 1663699 w 7895800"/>
                    <a:gd name="connsiteY4" fmla="*/ 358840 h 3268301"/>
                    <a:gd name="connsiteX5" fmla="*/ 4229099 w 7895800"/>
                    <a:gd name="connsiteY5" fmla="*/ 66740 h 3268301"/>
                    <a:gd name="connsiteX6" fmla="*/ 7867649 w 7895800"/>
                    <a:gd name="connsiteY6" fmla="*/ 1698690 h 3268301"/>
                    <a:gd name="connsiteX7" fmla="*/ 5740400 w 7895800"/>
                    <a:gd name="connsiteY7" fmla="*/ 3178239 h 3268301"/>
                    <a:gd name="connsiteX8" fmla="*/ 5613400 w 7895800"/>
                    <a:gd name="connsiteY8" fmla="*/ 3025839 h 3268301"/>
                    <a:gd name="connsiteX9" fmla="*/ 4241799 w 7895800"/>
                    <a:gd name="connsiteY9" fmla="*/ 3102040 h 3268301"/>
                    <a:gd name="connsiteX0" fmla="*/ 4241799 w 7897010"/>
                    <a:gd name="connsiteY0" fmla="*/ 3102040 h 3311999"/>
                    <a:gd name="connsiteX1" fmla="*/ 0 w 7897010"/>
                    <a:gd name="connsiteY1" fmla="*/ 1857440 h 3311999"/>
                    <a:gd name="connsiteX2" fmla="*/ 2159000 w 7897010"/>
                    <a:gd name="connsiteY2" fmla="*/ 1285940 h 3311999"/>
                    <a:gd name="connsiteX3" fmla="*/ 1371599 w 7897010"/>
                    <a:gd name="connsiteY3" fmla="*/ 854141 h 3311999"/>
                    <a:gd name="connsiteX4" fmla="*/ 1663699 w 7897010"/>
                    <a:gd name="connsiteY4" fmla="*/ 358840 h 3311999"/>
                    <a:gd name="connsiteX5" fmla="*/ 4229099 w 7897010"/>
                    <a:gd name="connsiteY5" fmla="*/ 66740 h 3311999"/>
                    <a:gd name="connsiteX6" fmla="*/ 7867649 w 7897010"/>
                    <a:gd name="connsiteY6" fmla="*/ 1698690 h 3311999"/>
                    <a:gd name="connsiteX7" fmla="*/ 5829300 w 7897010"/>
                    <a:gd name="connsiteY7" fmla="*/ 3229039 h 3311999"/>
                    <a:gd name="connsiteX8" fmla="*/ 5613400 w 7897010"/>
                    <a:gd name="connsiteY8" fmla="*/ 3025839 h 3311999"/>
                    <a:gd name="connsiteX9" fmla="*/ 4241799 w 7897010"/>
                    <a:gd name="connsiteY9" fmla="*/ 3102040 h 3311999"/>
                    <a:gd name="connsiteX0" fmla="*/ 4241799 w 7897010"/>
                    <a:gd name="connsiteY0" fmla="*/ 3102040 h 3237556"/>
                    <a:gd name="connsiteX1" fmla="*/ 0 w 7897010"/>
                    <a:gd name="connsiteY1" fmla="*/ 1857440 h 3237556"/>
                    <a:gd name="connsiteX2" fmla="*/ 2159000 w 7897010"/>
                    <a:gd name="connsiteY2" fmla="*/ 1285940 h 3237556"/>
                    <a:gd name="connsiteX3" fmla="*/ 1371599 w 7897010"/>
                    <a:gd name="connsiteY3" fmla="*/ 854141 h 3237556"/>
                    <a:gd name="connsiteX4" fmla="*/ 1663699 w 7897010"/>
                    <a:gd name="connsiteY4" fmla="*/ 358840 h 3237556"/>
                    <a:gd name="connsiteX5" fmla="*/ 4229099 w 7897010"/>
                    <a:gd name="connsiteY5" fmla="*/ 66740 h 3237556"/>
                    <a:gd name="connsiteX6" fmla="*/ 7867649 w 7897010"/>
                    <a:gd name="connsiteY6" fmla="*/ 1698690 h 3237556"/>
                    <a:gd name="connsiteX7" fmla="*/ 5829300 w 7897010"/>
                    <a:gd name="connsiteY7" fmla="*/ 3229039 h 3237556"/>
                    <a:gd name="connsiteX8" fmla="*/ 5613400 w 7897010"/>
                    <a:gd name="connsiteY8" fmla="*/ 3025839 h 3237556"/>
                    <a:gd name="connsiteX9" fmla="*/ 4241799 w 7897010"/>
                    <a:gd name="connsiteY9" fmla="*/ 3102040 h 3237556"/>
                    <a:gd name="connsiteX0" fmla="*/ 4241799 w 7896306"/>
                    <a:gd name="connsiteY0" fmla="*/ 3102040 h 3241739"/>
                    <a:gd name="connsiteX1" fmla="*/ 0 w 7896306"/>
                    <a:gd name="connsiteY1" fmla="*/ 1857440 h 3241739"/>
                    <a:gd name="connsiteX2" fmla="*/ 2159000 w 7896306"/>
                    <a:gd name="connsiteY2" fmla="*/ 1285940 h 3241739"/>
                    <a:gd name="connsiteX3" fmla="*/ 1371599 w 7896306"/>
                    <a:gd name="connsiteY3" fmla="*/ 854141 h 3241739"/>
                    <a:gd name="connsiteX4" fmla="*/ 1663699 w 7896306"/>
                    <a:gd name="connsiteY4" fmla="*/ 358840 h 3241739"/>
                    <a:gd name="connsiteX5" fmla="*/ 4229099 w 7896306"/>
                    <a:gd name="connsiteY5" fmla="*/ 66740 h 3241739"/>
                    <a:gd name="connsiteX6" fmla="*/ 7867649 w 7896306"/>
                    <a:gd name="connsiteY6" fmla="*/ 1698690 h 3241739"/>
                    <a:gd name="connsiteX7" fmla="*/ 5778500 w 7896306"/>
                    <a:gd name="connsiteY7" fmla="*/ 3241739 h 3241739"/>
                    <a:gd name="connsiteX8" fmla="*/ 5613400 w 7896306"/>
                    <a:gd name="connsiteY8" fmla="*/ 3025839 h 3241739"/>
                    <a:gd name="connsiteX9" fmla="*/ 4241799 w 7896306"/>
                    <a:gd name="connsiteY9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79544"/>
                    <a:gd name="connsiteY0" fmla="*/ 3102040 h 3241739"/>
                    <a:gd name="connsiteX1" fmla="*/ 0 w 9079544"/>
                    <a:gd name="connsiteY1" fmla="*/ 1857440 h 3241739"/>
                    <a:gd name="connsiteX2" fmla="*/ 2159000 w 9079544"/>
                    <a:gd name="connsiteY2" fmla="*/ 1285940 h 3241739"/>
                    <a:gd name="connsiteX3" fmla="*/ 1371599 w 9079544"/>
                    <a:gd name="connsiteY3" fmla="*/ 854141 h 3241739"/>
                    <a:gd name="connsiteX4" fmla="*/ 1663699 w 9079544"/>
                    <a:gd name="connsiteY4" fmla="*/ 358840 h 3241739"/>
                    <a:gd name="connsiteX5" fmla="*/ 4229099 w 9079544"/>
                    <a:gd name="connsiteY5" fmla="*/ 66740 h 3241739"/>
                    <a:gd name="connsiteX6" fmla="*/ 7867649 w 9079544"/>
                    <a:gd name="connsiteY6" fmla="*/ 1698690 h 3241739"/>
                    <a:gd name="connsiteX7" fmla="*/ 9004300 w 9079544"/>
                    <a:gd name="connsiteY7" fmla="*/ 2327339 h 3241739"/>
                    <a:gd name="connsiteX8" fmla="*/ 5778500 w 9079544"/>
                    <a:gd name="connsiteY8" fmla="*/ 3241739 h 3241739"/>
                    <a:gd name="connsiteX9" fmla="*/ 5613400 w 9079544"/>
                    <a:gd name="connsiteY9" fmla="*/ 3025839 h 3241739"/>
                    <a:gd name="connsiteX10" fmla="*/ 4241799 w 9079544"/>
                    <a:gd name="connsiteY10" fmla="*/ 3102040 h 3241739"/>
                    <a:gd name="connsiteX0" fmla="*/ 4241799 w 9009432"/>
                    <a:gd name="connsiteY0" fmla="*/ 3102040 h 3241739"/>
                    <a:gd name="connsiteX1" fmla="*/ 0 w 9009432"/>
                    <a:gd name="connsiteY1" fmla="*/ 1857440 h 3241739"/>
                    <a:gd name="connsiteX2" fmla="*/ 2159000 w 9009432"/>
                    <a:gd name="connsiteY2" fmla="*/ 1285940 h 3241739"/>
                    <a:gd name="connsiteX3" fmla="*/ 1371599 w 9009432"/>
                    <a:gd name="connsiteY3" fmla="*/ 854141 h 3241739"/>
                    <a:gd name="connsiteX4" fmla="*/ 1663699 w 9009432"/>
                    <a:gd name="connsiteY4" fmla="*/ 358840 h 3241739"/>
                    <a:gd name="connsiteX5" fmla="*/ 4229099 w 9009432"/>
                    <a:gd name="connsiteY5" fmla="*/ 66740 h 3241739"/>
                    <a:gd name="connsiteX6" fmla="*/ 7867649 w 9009432"/>
                    <a:gd name="connsiteY6" fmla="*/ 1698690 h 3241739"/>
                    <a:gd name="connsiteX7" fmla="*/ 9004300 w 9009432"/>
                    <a:gd name="connsiteY7" fmla="*/ 2327339 h 3241739"/>
                    <a:gd name="connsiteX8" fmla="*/ 5778500 w 9009432"/>
                    <a:gd name="connsiteY8" fmla="*/ 3241739 h 3241739"/>
                    <a:gd name="connsiteX9" fmla="*/ 5613400 w 9009432"/>
                    <a:gd name="connsiteY9" fmla="*/ 3025839 h 3241739"/>
                    <a:gd name="connsiteX10" fmla="*/ 4241799 w 9009432"/>
                    <a:gd name="connsiteY10" fmla="*/ 3102040 h 3241739"/>
                    <a:gd name="connsiteX0" fmla="*/ 4241799 w 9009432"/>
                    <a:gd name="connsiteY0" fmla="*/ 3089657 h 3229356"/>
                    <a:gd name="connsiteX1" fmla="*/ 0 w 9009432"/>
                    <a:gd name="connsiteY1" fmla="*/ 1845057 h 3229356"/>
                    <a:gd name="connsiteX2" fmla="*/ 2159000 w 9009432"/>
                    <a:gd name="connsiteY2" fmla="*/ 1273557 h 3229356"/>
                    <a:gd name="connsiteX3" fmla="*/ 1371599 w 9009432"/>
                    <a:gd name="connsiteY3" fmla="*/ 841758 h 3229356"/>
                    <a:gd name="connsiteX4" fmla="*/ 1663699 w 9009432"/>
                    <a:gd name="connsiteY4" fmla="*/ 346457 h 3229356"/>
                    <a:gd name="connsiteX5" fmla="*/ 4229099 w 9009432"/>
                    <a:gd name="connsiteY5" fmla="*/ 54357 h 3229356"/>
                    <a:gd name="connsiteX6" fmla="*/ 8020049 w 9009432"/>
                    <a:gd name="connsiteY6" fmla="*/ 1495807 h 3229356"/>
                    <a:gd name="connsiteX7" fmla="*/ 9004300 w 9009432"/>
                    <a:gd name="connsiteY7" fmla="*/ 2314956 h 3229356"/>
                    <a:gd name="connsiteX8" fmla="*/ 5778500 w 9009432"/>
                    <a:gd name="connsiteY8" fmla="*/ 3229356 h 3229356"/>
                    <a:gd name="connsiteX9" fmla="*/ 5613400 w 9009432"/>
                    <a:gd name="connsiteY9" fmla="*/ 3013456 h 3229356"/>
                    <a:gd name="connsiteX10" fmla="*/ 4241799 w 9009432"/>
                    <a:gd name="connsiteY10" fmla="*/ 3089657 h 3229356"/>
                    <a:gd name="connsiteX0" fmla="*/ 4241799 w 9009432"/>
                    <a:gd name="connsiteY0" fmla="*/ 3072625 h 3212324"/>
                    <a:gd name="connsiteX1" fmla="*/ 0 w 9009432"/>
                    <a:gd name="connsiteY1" fmla="*/ 1828025 h 3212324"/>
                    <a:gd name="connsiteX2" fmla="*/ 2159000 w 9009432"/>
                    <a:gd name="connsiteY2" fmla="*/ 1256525 h 3212324"/>
                    <a:gd name="connsiteX3" fmla="*/ 1371599 w 9009432"/>
                    <a:gd name="connsiteY3" fmla="*/ 824726 h 3212324"/>
                    <a:gd name="connsiteX4" fmla="*/ 1663699 w 9009432"/>
                    <a:gd name="connsiteY4" fmla="*/ 329425 h 3212324"/>
                    <a:gd name="connsiteX5" fmla="*/ 4229099 w 9009432"/>
                    <a:gd name="connsiteY5" fmla="*/ 37325 h 3212324"/>
                    <a:gd name="connsiteX6" fmla="*/ 7112000 w 9009432"/>
                    <a:gd name="connsiteY6" fmla="*/ 1205723 h 3212324"/>
                    <a:gd name="connsiteX7" fmla="*/ 8020049 w 9009432"/>
                    <a:gd name="connsiteY7" fmla="*/ 1478775 h 3212324"/>
                    <a:gd name="connsiteX8" fmla="*/ 9004300 w 9009432"/>
                    <a:gd name="connsiteY8" fmla="*/ 2297924 h 3212324"/>
                    <a:gd name="connsiteX9" fmla="*/ 5778500 w 9009432"/>
                    <a:gd name="connsiteY9" fmla="*/ 3212324 h 3212324"/>
                    <a:gd name="connsiteX10" fmla="*/ 5613400 w 9009432"/>
                    <a:gd name="connsiteY10" fmla="*/ 2996424 h 3212324"/>
                    <a:gd name="connsiteX11" fmla="*/ 4241799 w 9009432"/>
                    <a:gd name="connsiteY11" fmla="*/ 3072625 h 3212324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71599 w 9009432"/>
                    <a:gd name="connsiteY3" fmla="*/ 78801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88524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0389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59000 w 9009432"/>
                    <a:gd name="connsiteY2" fmla="*/ 1219811 h 3175610"/>
                    <a:gd name="connsiteX3" fmla="*/ 1303896 w 9009432"/>
                    <a:gd name="connsiteY3" fmla="*/ 656073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108225 w 9009432"/>
                    <a:gd name="connsiteY2" fmla="*/ 1219811 h 3175610"/>
                    <a:gd name="connsiteX3" fmla="*/ 1303896 w 9009432"/>
                    <a:gd name="connsiteY3" fmla="*/ 656073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023599 w 9009432"/>
                    <a:gd name="connsiteY2" fmla="*/ 1219811 h 3175610"/>
                    <a:gd name="connsiteX3" fmla="*/ 1303896 w 9009432"/>
                    <a:gd name="connsiteY3" fmla="*/ 656073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2023599 w 9009432"/>
                    <a:gd name="connsiteY2" fmla="*/ 121981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0515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4913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4913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55897 w 9009432"/>
                    <a:gd name="connsiteY2" fmla="*/ 124913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5911 h 3175610"/>
                    <a:gd name="connsiteX1" fmla="*/ 0 w 9009432"/>
                    <a:gd name="connsiteY1" fmla="*/ 1791311 h 3175610"/>
                    <a:gd name="connsiteX2" fmla="*/ 1938972 w 9009432"/>
                    <a:gd name="connsiteY2" fmla="*/ 1205151 h 3175610"/>
                    <a:gd name="connsiteX3" fmla="*/ 1270046 w 9009432"/>
                    <a:gd name="connsiteY3" fmla="*/ 729372 h 3175610"/>
                    <a:gd name="connsiteX4" fmla="*/ 1663699 w 9009432"/>
                    <a:gd name="connsiteY4" fmla="*/ 292711 h 3175610"/>
                    <a:gd name="connsiteX5" fmla="*/ 4229099 w 9009432"/>
                    <a:gd name="connsiteY5" fmla="*/ 611 h 3175610"/>
                    <a:gd name="connsiteX6" fmla="*/ 6731000 w 9009432"/>
                    <a:gd name="connsiteY6" fmla="*/ 368909 h 3175610"/>
                    <a:gd name="connsiteX7" fmla="*/ 7112000 w 9009432"/>
                    <a:gd name="connsiteY7" fmla="*/ 1169009 h 3175610"/>
                    <a:gd name="connsiteX8" fmla="*/ 8020049 w 9009432"/>
                    <a:gd name="connsiteY8" fmla="*/ 1442061 h 3175610"/>
                    <a:gd name="connsiteX9" fmla="*/ 9004300 w 9009432"/>
                    <a:gd name="connsiteY9" fmla="*/ 2261210 h 3175610"/>
                    <a:gd name="connsiteX10" fmla="*/ 5778500 w 9009432"/>
                    <a:gd name="connsiteY10" fmla="*/ 3175610 h 3175610"/>
                    <a:gd name="connsiteX11" fmla="*/ 5613400 w 9009432"/>
                    <a:gd name="connsiteY11" fmla="*/ 2959710 h 3175610"/>
                    <a:gd name="connsiteX12" fmla="*/ 4241799 w 9009432"/>
                    <a:gd name="connsiteY12" fmla="*/ 3035911 h 3175610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112000 w 9009432"/>
                    <a:gd name="connsiteY6" fmla="*/ 116943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027374 w 9009432"/>
                    <a:gd name="connsiteY6" fmla="*/ 118409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027374 w 9009432"/>
                    <a:gd name="connsiteY6" fmla="*/ 118409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432"/>
                    <a:gd name="connsiteY0" fmla="*/ 3036339 h 3176038"/>
                    <a:gd name="connsiteX1" fmla="*/ 0 w 9009432"/>
                    <a:gd name="connsiteY1" fmla="*/ 1791739 h 3176038"/>
                    <a:gd name="connsiteX2" fmla="*/ 1938972 w 9009432"/>
                    <a:gd name="connsiteY2" fmla="*/ 1205579 h 3176038"/>
                    <a:gd name="connsiteX3" fmla="*/ 1663699 w 9009432"/>
                    <a:gd name="connsiteY3" fmla="*/ 293139 h 3176038"/>
                    <a:gd name="connsiteX4" fmla="*/ 4229099 w 9009432"/>
                    <a:gd name="connsiteY4" fmla="*/ 1039 h 3176038"/>
                    <a:gd name="connsiteX5" fmla="*/ 6731000 w 9009432"/>
                    <a:gd name="connsiteY5" fmla="*/ 369337 h 3176038"/>
                    <a:gd name="connsiteX6" fmla="*/ 7027374 w 9009432"/>
                    <a:gd name="connsiteY6" fmla="*/ 1184097 h 3176038"/>
                    <a:gd name="connsiteX7" fmla="*/ 8020049 w 9009432"/>
                    <a:gd name="connsiteY7" fmla="*/ 1442489 h 3176038"/>
                    <a:gd name="connsiteX8" fmla="*/ 9004300 w 9009432"/>
                    <a:gd name="connsiteY8" fmla="*/ 2261638 h 3176038"/>
                    <a:gd name="connsiteX9" fmla="*/ 5778500 w 9009432"/>
                    <a:gd name="connsiteY9" fmla="*/ 3176038 h 3176038"/>
                    <a:gd name="connsiteX10" fmla="*/ 5613400 w 9009432"/>
                    <a:gd name="connsiteY10" fmla="*/ 2960138 h 3176038"/>
                    <a:gd name="connsiteX11" fmla="*/ 4241799 w 9009432"/>
                    <a:gd name="connsiteY11" fmla="*/ 3036339 h 3176038"/>
                    <a:gd name="connsiteX0" fmla="*/ 4241799 w 9009352"/>
                    <a:gd name="connsiteY0" fmla="*/ 3036339 h 3176038"/>
                    <a:gd name="connsiteX1" fmla="*/ 0 w 9009352"/>
                    <a:gd name="connsiteY1" fmla="*/ 1791739 h 3176038"/>
                    <a:gd name="connsiteX2" fmla="*/ 1938972 w 9009352"/>
                    <a:gd name="connsiteY2" fmla="*/ 1205579 h 3176038"/>
                    <a:gd name="connsiteX3" fmla="*/ 1663699 w 9009352"/>
                    <a:gd name="connsiteY3" fmla="*/ 293139 h 3176038"/>
                    <a:gd name="connsiteX4" fmla="*/ 4229099 w 9009352"/>
                    <a:gd name="connsiteY4" fmla="*/ 1039 h 3176038"/>
                    <a:gd name="connsiteX5" fmla="*/ 6731000 w 9009352"/>
                    <a:gd name="connsiteY5" fmla="*/ 369337 h 3176038"/>
                    <a:gd name="connsiteX6" fmla="*/ 7027374 w 9009352"/>
                    <a:gd name="connsiteY6" fmla="*/ 1184097 h 3176038"/>
                    <a:gd name="connsiteX7" fmla="*/ 8020049 w 9009352"/>
                    <a:gd name="connsiteY7" fmla="*/ 1442489 h 3176038"/>
                    <a:gd name="connsiteX8" fmla="*/ 9004300 w 9009352"/>
                    <a:gd name="connsiteY8" fmla="*/ 2261638 h 3176038"/>
                    <a:gd name="connsiteX9" fmla="*/ 5727724 w 9009352"/>
                    <a:gd name="connsiteY9" fmla="*/ 3176038 h 3176038"/>
                    <a:gd name="connsiteX10" fmla="*/ 5613400 w 9009352"/>
                    <a:gd name="connsiteY10" fmla="*/ 2960138 h 3176038"/>
                    <a:gd name="connsiteX11" fmla="*/ 4241799 w 9009352"/>
                    <a:gd name="connsiteY11" fmla="*/ 3036339 h 3176038"/>
                    <a:gd name="connsiteX0" fmla="*/ 4241799 w 9009780"/>
                    <a:gd name="connsiteY0" fmla="*/ 3036339 h 3176038"/>
                    <a:gd name="connsiteX1" fmla="*/ 0 w 9009780"/>
                    <a:gd name="connsiteY1" fmla="*/ 1791739 h 3176038"/>
                    <a:gd name="connsiteX2" fmla="*/ 1938972 w 9009780"/>
                    <a:gd name="connsiteY2" fmla="*/ 1205579 h 3176038"/>
                    <a:gd name="connsiteX3" fmla="*/ 1663699 w 9009780"/>
                    <a:gd name="connsiteY3" fmla="*/ 293139 h 3176038"/>
                    <a:gd name="connsiteX4" fmla="*/ 4229099 w 9009780"/>
                    <a:gd name="connsiteY4" fmla="*/ 1039 h 3176038"/>
                    <a:gd name="connsiteX5" fmla="*/ 6731000 w 9009780"/>
                    <a:gd name="connsiteY5" fmla="*/ 369337 h 3176038"/>
                    <a:gd name="connsiteX6" fmla="*/ 7027374 w 9009780"/>
                    <a:gd name="connsiteY6" fmla="*/ 1184097 h 3176038"/>
                    <a:gd name="connsiteX7" fmla="*/ 8020049 w 9009780"/>
                    <a:gd name="connsiteY7" fmla="*/ 1442489 h 3176038"/>
                    <a:gd name="connsiteX8" fmla="*/ 9004300 w 9009780"/>
                    <a:gd name="connsiteY8" fmla="*/ 2261638 h 3176038"/>
                    <a:gd name="connsiteX9" fmla="*/ 5727724 w 9009780"/>
                    <a:gd name="connsiteY9" fmla="*/ 3176038 h 3176038"/>
                    <a:gd name="connsiteX10" fmla="*/ 5613400 w 9009780"/>
                    <a:gd name="connsiteY10" fmla="*/ 2960138 h 3176038"/>
                    <a:gd name="connsiteX11" fmla="*/ 4241799 w 9009780"/>
                    <a:gd name="connsiteY11" fmla="*/ 3036339 h 3176038"/>
                    <a:gd name="connsiteX0" fmla="*/ 4241799 w 9009842"/>
                    <a:gd name="connsiteY0" fmla="*/ 3036339 h 3176038"/>
                    <a:gd name="connsiteX1" fmla="*/ 0 w 9009842"/>
                    <a:gd name="connsiteY1" fmla="*/ 1791739 h 3176038"/>
                    <a:gd name="connsiteX2" fmla="*/ 1938972 w 9009842"/>
                    <a:gd name="connsiteY2" fmla="*/ 1205579 h 3176038"/>
                    <a:gd name="connsiteX3" fmla="*/ 1663699 w 9009842"/>
                    <a:gd name="connsiteY3" fmla="*/ 293139 h 3176038"/>
                    <a:gd name="connsiteX4" fmla="*/ 4229099 w 9009842"/>
                    <a:gd name="connsiteY4" fmla="*/ 1039 h 3176038"/>
                    <a:gd name="connsiteX5" fmla="*/ 6731000 w 9009842"/>
                    <a:gd name="connsiteY5" fmla="*/ 369337 h 3176038"/>
                    <a:gd name="connsiteX6" fmla="*/ 7027374 w 9009842"/>
                    <a:gd name="connsiteY6" fmla="*/ 1184097 h 3176038"/>
                    <a:gd name="connsiteX7" fmla="*/ 8020049 w 9009842"/>
                    <a:gd name="connsiteY7" fmla="*/ 1442489 h 3176038"/>
                    <a:gd name="connsiteX8" fmla="*/ 9004300 w 9009842"/>
                    <a:gd name="connsiteY8" fmla="*/ 2261638 h 3176038"/>
                    <a:gd name="connsiteX9" fmla="*/ 5727724 w 9009842"/>
                    <a:gd name="connsiteY9" fmla="*/ 3176038 h 3176038"/>
                    <a:gd name="connsiteX10" fmla="*/ 5613400 w 9009842"/>
                    <a:gd name="connsiteY10" fmla="*/ 2960138 h 3176038"/>
                    <a:gd name="connsiteX11" fmla="*/ 4241799 w 9009842"/>
                    <a:gd name="connsiteY11" fmla="*/ 3036339 h 3176038"/>
                    <a:gd name="connsiteX0" fmla="*/ 4241799 w 9009842"/>
                    <a:gd name="connsiteY0" fmla="*/ 3036339 h 3176038"/>
                    <a:gd name="connsiteX1" fmla="*/ 0 w 9009842"/>
                    <a:gd name="connsiteY1" fmla="*/ 1791739 h 3176038"/>
                    <a:gd name="connsiteX2" fmla="*/ 1938972 w 9009842"/>
                    <a:gd name="connsiteY2" fmla="*/ 1205579 h 3176038"/>
                    <a:gd name="connsiteX3" fmla="*/ 1663699 w 9009842"/>
                    <a:gd name="connsiteY3" fmla="*/ 293139 h 3176038"/>
                    <a:gd name="connsiteX4" fmla="*/ 4229099 w 9009842"/>
                    <a:gd name="connsiteY4" fmla="*/ 1039 h 3176038"/>
                    <a:gd name="connsiteX5" fmla="*/ 6731000 w 9009842"/>
                    <a:gd name="connsiteY5" fmla="*/ 369337 h 3176038"/>
                    <a:gd name="connsiteX6" fmla="*/ 7027374 w 9009842"/>
                    <a:gd name="connsiteY6" fmla="*/ 1184097 h 3176038"/>
                    <a:gd name="connsiteX7" fmla="*/ 8020049 w 9009842"/>
                    <a:gd name="connsiteY7" fmla="*/ 1442489 h 3176038"/>
                    <a:gd name="connsiteX8" fmla="*/ 9004300 w 9009842"/>
                    <a:gd name="connsiteY8" fmla="*/ 2261638 h 3176038"/>
                    <a:gd name="connsiteX9" fmla="*/ 5727724 w 9009842"/>
                    <a:gd name="connsiteY9" fmla="*/ 3176038 h 3176038"/>
                    <a:gd name="connsiteX10" fmla="*/ 5613400 w 9009842"/>
                    <a:gd name="connsiteY10" fmla="*/ 2960138 h 3176038"/>
                    <a:gd name="connsiteX11" fmla="*/ 4241799 w 9009842"/>
                    <a:gd name="connsiteY11" fmla="*/ 3036339 h 3176038"/>
                    <a:gd name="connsiteX0" fmla="*/ 4241799 w 9009842"/>
                    <a:gd name="connsiteY0" fmla="*/ 3094978 h 3208213"/>
                    <a:gd name="connsiteX1" fmla="*/ 0 w 9009842"/>
                    <a:gd name="connsiteY1" fmla="*/ 1791739 h 3208213"/>
                    <a:gd name="connsiteX2" fmla="*/ 1938972 w 9009842"/>
                    <a:gd name="connsiteY2" fmla="*/ 1205579 h 3208213"/>
                    <a:gd name="connsiteX3" fmla="*/ 1663699 w 9009842"/>
                    <a:gd name="connsiteY3" fmla="*/ 293139 h 3208213"/>
                    <a:gd name="connsiteX4" fmla="*/ 4229099 w 9009842"/>
                    <a:gd name="connsiteY4" fmla="*/ 1039 h 3208213"/>
                    <a:gd name="connsiteX5" fmla="*/ 6731000 w 9009842"/>
                    <a:gd name="connsiteY5" fmla="*/ 369337 h 3208213"/>
                    <a:gd name="connsiteX6" fmla="*/ 7027374 w 9009842"/>
                    <a:gd name="connsiteY6" fmla="*/ 1184097 h 3208213"/>
                    <a:gd name="connsiteX7" fmla="*/ 8020049 w 9009842"/>
                    <a:gd name="connsiteY7" fmla="*/ 1442489 h 3208213"/>
                    <a:gd name="connsiteX8" fmla="*/ 9004300 w 9009842"/>
                    <a:gd name="connsiteY8" fmla="*/ 2261638 h 3208213"/>
                    <a:gd name="connsiteX9" fmla="*/ 5727724 w 9009842"/>
                    <a:gd name="connsiteY9" fmla="*/ 3176038 h 3208213"/>
                    <a:gd name="connsiteX10" fmla="*/ 5613400 w 9009842"/>
                    <a:gd name="connsiteY10" fmla="*/ 2960138 h 3208213"/>
                    <a:gd name="connsiteX11" fmla="*/ 4241799 w 9009842"/>
                    <a:gd name="connsiteY11" fmla="*/ 3094978 h 3208213"/>
                    <a:gd name="connsiteX0" fmla="*/ 4294789 w 9062832"/>
                    <a:gd name="connsiteY0" fmla="*/ 3094978 h 3176038"/>
                    <a:gd name="connsiteX1" fmla="*/ 52990 w 9062832"/>
                    <a:gd name="connsiteY1" fmla="*/ 1791739 h 3176038"/>
                    <a:gd name="connsiteX2" fmla="*/ 1991962 w 9062832"/>
                    <a:gd name="connsiteY2" fmla="*/ 1205579 h 3176038"/>
                    <a:gd name="connsiteX3" fmla="*/ 1716689 w 9062832"/>
                    <a:gd name="connsiteY3" fmla="*/ 293139 h 3176038"/>
                    <a:gd name="connsiteX4" fmla="*/ 4282089 w 9062832"/>
                    <a:gd name="connsiteY4" fmla="*/ 1039 h 3176038"/>
                    <a:gd name="connsiteX5" fmla="*/ 6783990 w 9062832"/>
                    <a:gd name="connsiteY5" fmla="*/ 369337 h 3176038"/>
                    <a:gd name="connsiteX6" fmla="*/ 7080364 w 9062832"/>
                    <a:gd name="connsiteY6" fmla="*/ 1184097 h 3176038"/>
                    <a:gd name="connsiteX7" fmla="*/ 8073039 w 9062832"/>
                    <a:gd name="connsiteY7" fmla="*/ 1442489 h 3176038"/>
                    <a:gd name="connsiteX8" fmla="*/ 9057290 w 9062832"/>
                    <a:gd name="connsiteY8" fmla="*/ 2261638 h 3176038"/>
                    <a:gd name="connsiteX9" fmla="*/ 5780714 w 9062832"/>
                    <a:gd name="connsiteY9" fmla="*/ 3176038 h 3176038"/>
                    <a:gd name="connsiteX10" fmla="*/ 5666390 w 9062832"/>
                    <a:gd name="connsiteY10" fmla="*/ 2960138 h 3176038"/>
                    <a:gd name="connsiteX11" fmla="*/ 4294789 w 9062832"/>
                    <a:gd name="connsiteY11" fmla="*/ 3094978 h 3176038"/>
                    <a:gd name="connsiteX0" fmla="*/ 4326926 w 9094969"/>
                    <a:gd name="connsiteY0" fmla="*/ 3094978 h 3176038"/>
                    <a:gd name="connsiteX1" fmla="*/ 85127 w 9094969"/>
                    <a:gd name="connsiteY1" fmla="*/ 1791739 h 3176038"/>
                    <a:gd name="connsiteX2" fmla="*/ 2024099 w 9094969"/>
                    <a:gd name="connsiteY2" fmla="*/ 1205579 h 3176038"/>
                    <a:gd name="connsiteX3" fmla="*/ 1748826 w 9094969"/>
                    <a:gd name="connsiteY3" fmla="*/ 293139 h 3176038"/>
                    <a:gd name="connsiteX4" fmla="*/ 4314226 w 9094969"/>
                    <a:gd name="connsiteY4" fmla="*/ 1039 h 3176038"/>
                    <a:gd name="connsiteX5" fmla="*/ 6816127 w 9094969"/>
                    <a:gd name="connsiteY5" fmla="*/ 369337 h 3176038"/>
                    <a:gd name="connsiteX6" fmla="*/ 7112501 w 9094969"/>
                    <a:gd name="connsiteY6" fmla="*/ 1184097 h 3176038"/>
                    <a:gd name="connsiteX7" fmla="*/ 8105176 w 9094969"/>
                    <a:gd name="connsiteY7" fmla="*/ 1442489 h 3176038"/>
                    <a:gd name="connsiteX8" fmla="*/ 9089427 w 9094969"/>
                    <a:gd name="connsiteY8" fmla="*/ 2261638 h 3176038"/>
                    <a:gd name="connsiteX9" fmla="*/ 5812851 w 9094969"/>
                    <a:gd name="connsiteY9" fmla="*/ 3176038 h 3176038"/>
                    <a:gd name="connsiteX10" fmla="*/ 5698527 w 9094969"/>
                    <a:gd name="connsiteY10" fmla="*/ 2960138 h 3176038"/>
                    <a:gd name="connsiteX11" fmla="*/ 4326926 w 9094969"/>
                    <a:gd name="connsiteY11" fmla="*/ 3094978 h 3176038"/>
                    <a:gd name="connsiteX0" fmla="*/ 4426467 w 9194510"/>
                    <a:gd name="connsiteY0" fmla="*/ 3094978 h 3176038"/>
                    <a:gd name="connsiteX1" fmla="*/ 83115 w 9194510"/>
                    <a:gd name="connsiteY1" fmla="*/ 1747759 h 3176038"/>
                    <a:gd name="connsiteX2" fmla="*/ 2123640 w 9194510"/>
                    <a:gd name="connsiteY2" fmla="*/ 1205579 h 3176038"/>
                    <a:gd name="connsiteX3" fmla="*/ 1848367 w 9194510"/>
                    <a:gd name="connsiteY3" fmla="*/ 293139 h 3176038"/>
                    <a:gd name="connsiteX4" fmla="*/ 4413767 w 9194510"/>
                    <a:gd name="connsiteY4" fmla="*/ 1039 h 3176038"/>
                    <a:gd name="connsiteX5" fmla="*/ 6915668 w 9194510"/>
                    <a:gd name="connsiteY5" fmla="*/ 369337 h 3176038"/>
                    <a:gd name="connsiteX6" fmla="*/ 7212042 w 9194510"/>
                    <a:gd name="connsiteY6" fmla="*/ 1184097 h 3176038"/>
                    <a:gd name="connsiteX7" fmla="*/ 8204717 w 9194510"/>
                    <a:gd name="connsiteY7" fmla="*/ 1442489 h 3176038"/>
                    <a:gd name="connsiteX8" fmla="*/ 9188968 w 9194510"/>
                    <a:gd name="connsiteY8" fmla="*/ 2261638 h 3176038"/>
                    <a:gd name="connsiteX9" fmla="*/ 5912392 w 9194510"/>
                    <a:gd name="connsiteY9" fmla="*/ 3176038 h 3176038"/>
                    <a:gd name="connsiteX10" fmla="*/ 5798068 w 9194510"/>
                    <a:gd name="connsiteY10" fmla="*/ 2960138 h 3176038"/>
                    <a:gd name="connsiteX11" fmla="*/ 4426467 w 9194510"/>
                    <a:gd name="connsiteY11" fmla="*/ 3094978 h 3176038"/>
                    <a:gd name="connsiteX0" fmla="*/ 4426467 w 9194510"/>
                    <a:gd name="connsiteY0" fmla="*/ 3094978 h 3176038"/>
                    <a:gd name="connsiteX1" fmla="*/ 83115 w 9194510"/>
                    <a:gd name="connsiteY1" fmla="*/ 1747759 h 3176038"/>
                    <a:gd name="connsiteX2" fmla="*/ 2123640 w 9194510"/>
                    <a:gd name="connsiteY2" fmla="*/ 1205579 h 3176038"/>
                    <a:gd name="connsiteX3" fmla="*/ 1848367 w 9194510"/>
                    <a:gd name="connsiteY3" fmla="*/ 293139 h 3176038"/>
                    <a:gd name="connsiteX4" fmla="*/ 4413767 w 9194510"/>
                    <a:gd name="connsiteY4" fmla="*/ 1039 h 3176038"/>
                    <a:gd name="connsiteX5" fmla="*/ 6915668 w 9194510"/>
                    <a:gd name="connsiteY5" fmla="*/ 369337 h 3176038"/>
                    <a:gd name="connsiteX6" fmla="*/ 7212042 w 9194510"/>
                    <a:gd name="connsiteY6" fmla="*/ 1184097 h 3176038"/>
                    <a:gd name="connsiteX7" fmla="*/ 8204717 w 9194510"/>
                    <a:gd name="connsiteY7" fmla="*/ 1442489 h 3176038"/>
                    <a:gd name="connsiteX8" fmla="*/ 9188968 w 9194510"/>
                    <a:gd name="connsiteY8" fmla="*/ 2261638 h 3176038"/>
                    <a:gd name="connsiteX9" fmla="*/ 5912392 w 9194510"/>
                    <a:gd name="connsiteY9" fmla="*/ 3176038 h 3176038"/>
                    <a:gd name="connsiteX10" fmla="*/ 5798068 w 9194510"/>
                    <a:gd name="connsiteY10" fmla="*/ 2960138 h 3176038"/>
                    <a:gd name="connsiteX11" fmla="*/ 4426467 w 9194510"/>
                    <a:gd name="connsiteY11" fmla="*/ 3094978 h 3176038"/>
                    <a:gd name="connsiteX0" fmla="*/ 4423078 w 9191121"/>
                    <a:gd name="connsiteY0" fmla="*/ 3094978 h 3176038"/>
                    <a:gd name="connsiteX1" fmla="*/ 79726 w 9191121"/>
                    <a:gd name="connsiteY1" fmla="*/ 1747759 h 3176038"/>
                    <a:gd name="connsiteX2" fmla="*/ 2120251 w 9191121"/>
                    <a:gd name="connsiteY2" fmla="*/ 1205579 h 3176038"/>
                    <a:gd name="connsiteX3" fmla="*/ 1844978 w 9191121"/>
                    <a:gd name="connsiteY3" fmla="*/ 293139 h 3176038"/>
                    <a:gd name="connsiteX4" fmla="*/ 4410378 w 9191121"/>
                    <a:gd name="connsiteY4" fmla="*/ 1039 h 3176038"/>
                    <a:gd name="connsiteX5" fmla="*/ 6912279 w 9191121"/>
                    <a:gd name="connsiteY5" fmla="*/ 369337 h 3176038"/>
                    <a:gd name="connsiteX6" fmla="*/ 7208653 w 9191121"/>
                    <a:gd name="connsiteY6" fmla="*/ 1184097 h 3176038"/>
                    <a:gd name="connsiteX7" fmla="*/ 8201328 w 9191121"/>
                    <a:gd name="connsiteY7" fmla="*/ 1442489 h 3176038"/>
                    <a:gd name="connsiteX8" fmla="*/ 9185579 w 9191121"/>
                    <a:gd name="connsiteY8" fmla="*/ 2261638 h 3176038"/>
                    <a:gd name="connsiteX9" fmla="*/ 5909003 w 9191121"/>
                    <a:gd name="connsiteY9" fmla="*/ 3176038 h 3176038"/>
                    <a:gd name="connsiteX10" fmla="*/ 5794679 w 9191121"/>
                    <a:gd name="connsiteY10" fmla="*/ 2960138 h 3176038"/>
                    <a:gd name="connsiteX11" fmla="*/ 4423078 w 9191121"/>
                    <a:gd name="connsiteY11" fmla="*/ 3094978 h 3176038"/>
                    <a:gd name="connsiteX0" fmla="*/ 4423078 w 9191142"/>
                    <a:gd name="connsiteY0" fmla="*/ 3094978 h 3200090"/>
                    <a:gd name="connsiteX1" fmla="*/ 79726 w 9191142"/>
                    <a:gd name="connsiteY1" fmla="*/ 1747759 h 3200090"/>
                    <a:gd name="connsiteX2" fmla="*/ 2120251 w 9191142"/>
                    <a:gd name="connsiteY2" fmla="*/ 1205579 h 3200090"/>
                    <a:gd name="connsiteX3" fmla="*/ 1844978 w 9191142"/>
                    <a:gd name="connsiteY3" fmla="*/ 293139 h 3200090"/>
                    <a:gd name="connsiteX4" fmla="*/ 4410378 w 9191142"/>
                    <a:gd name="connsiteY4" fmla="*/ 1039 h 3200090"/>
                    <a:gd name="connsiteX5" fmla="*/ 6912279 w 9191142"/>
                    <a:gd name="connsiteY5" fmla="*/ 369337 h 3200090"/>
                    <a:gd name="connsiteX6" fmla="*/ 7208653 w 9191142"/>
                    <a:gd name="connsiteY6" fmla="*/ 1184097 h 3200090"/>
                    <a:gd name="connsiteX7" fmla="*/ 8201328 w 9191142"/>
                    <a:gd name="connsiteY7" fmla="*/ 1442489 h 3200090"/>
                    <a:gd name="connsiteX8" fmla="*/ 9185579 w 9191142"/>
                    <a:gd name="connsiteY8" fmla="*/ 2261638 h 3200090"/>
                    <a:gd name="connsiteX9" fmla="*/ 5920110 w 9191142"/>
                    <a:gd name="connsiteY9" fmla="*/ 3200090 h 3200090"/>
                    <a:gd name="connsiteX10" fmla="*/ 5794679 w 9191142"/>
                    <a:gd name="connsiteY10" fmla="*/ 2960138 h 3200090"/>
                    <a:gd name="connsiteX11" fmla="*/ 4423078 w 9191142"/>
                    <a:gd name="connsiteY11" fmla="*/ 3094978 h 3200090"/>
                    <a:gd name="connsiteX0" fmla="*/ 4423000 w 9191064"/>
                    <a:gd name="connsiteY0" fmla="*/ 3094978 h 3200090"/>
                    <a:gd name="connsiteX1" fmla="*/ 79648 w 9191064"/>
                    <a:gd name="connsiteY1" fmla="*/ 1747759 h 3200090"/>
                    <a:gd name="connsiteX2" fmla="*/ 2120173 w 9191064"/>
                    <a:gd name="connsiteY2" fmla="*/ 1205579 h 3200090"/>
                    <a:gd name="connsiteX3" fmla="*/ 1844900 w 9191064"/>
                    <a:gd name="connsiteY3" fmla="*/ 293139 h 3200090"/>
                    <a:gd name="connsiteX4" fmla="*/ 4410300 w 9191064"/>
                    <a:gd name="connsiteY4" fmla="*/ 1039 h 3200090"/>
                    <a:gd name="connsiteX5" fmla="*/ 6912201 w 9191064"/>
                    <a:gd name="connsiteY5" fmla="*/ 369337 h 3200090"/>
                    <a:gd name="connsiteX6" fmla="*/ 7208575 w 9191064"/>
                    <a:gd name="connsiteY6" fmla="*/ 1184097 h 3200090"/>
                    <a:gd name="connsiteX7" fmla="*/ 8201250 w 9191064"/>
                    <a:gd name="connsiteY7" fmla="*/ 1442489 h 3200090"/>
                    <a:gd name="connsiteX8" fmla="*/ 9185501 w 9191064"/>
                    <a:gd name="connsiteY8" fmla="*/ 2261638 h 3200090"/>
                    <a:gd name="connsiteX9" fmla="*/ 5920032 w 9191064"/>
                    <a:gd name="connsiteY9" fmla="*/ 3200090 h 3200090"/>
                    <a:gd name="connsiteX10" fmla="*/ 5766833 w 9191064"/>
                    <a:gd name="connsiteY10" fmla="*/ 2984189 h 3200090"/>
                    <a:gd name="connsiteX11" fmla="*/ 4423000 w 9191064"/>
                    <a:gd name="connsiteY11" fmla="*/ 3094978 h 320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191064" h="3200090">
                      <a:moveTo>
                        <a:pt x="4423000" y="3094978"/>
                      </a:moveTo>
                      <a:cubicBezTo>
                        <a:pt x="3475136" y="2888906"/>
                        <a:pt x="-618369" y="3592944"/>
                        <a:pt x="79648" y="1747759"/>
                      </a:cubicBezTo>
                      <a:cubicBezTo>
                        <a:pt x="236290" y="1023076"/>
                        <a:pt x="2297996" y="1230586"/>
                        <a:pt x="2120173" y="1205579"/>
                      </a:cubicBezTo>
                      <a:cubicBezTo>
                        <a:pt x="2397456" y="955812"/>
                        <a:pt x="769271" y="1153595"/>
                        <a:pt x="1844900" y="293139"/>
                      </a:cubicBezTo>
                      <a:cubicBezTo>
                        <a:pt x="2226588" y="92382"/>
                        <a:pt x="3565750" y="-11661"/>
                        <a:pt x="4410300" y="1039"/>
                      </a:cubicBezTo>
                      <a:cubicBezTo>
                        <a:pt x="5254850" y="13739"/>
                        <a:pt x="6431718" y="174604"/>
                        <a:pt x="6912201" y="369337"/>
                      </a:cubicBezTo>
                      <a:cubicBezTo>
                        <a:pt x="7392684" y="564070"/>
                        <a:pt x="7226615" y="904658"/>
                        <a:pt x="7208575" y="1184097"/>
                      </a:cubicBezTo>
                      <a:cubicBezTo>
                        <a:pt x="7546183" y="1312156"/>
                        <a:pt x="7907033" y="1235056"/>
                        <a:pt x="8201250" y="1442489"/>
                      </a:cubicBezTo>
                      <a:cubicBezTo>
                        <a:pt x="8495467" y="1649923"/>
                        <a:pt x="9025692" y="1432963"/>
                        <a:pt x="9185501" y="2261638"/>
                      </a:cubicBezTo>
                      <a:cubicBezTo>
                        <a:pt x="9332610" y="3268113"/>
                        <a:pt x="6518914" y="3138080"/>
                        <a:pt x="5920032" y="3200090"/>
                      </a:cubicBezTo>
                      <a:cubicBezTo>
                        <a:pt x="5705191" y="3135532"/>
                        <a:pt x="6016600" y="2996889"/>
                        <a:pt x="5766833" y="2984189"/>
                      </a:cubicBezTo>
                      <a:cubicBezTo>
                        <a:pt x="5377390" y="3004729"/>
                        <a:pt x="5370864" y="3301050"/>
                        <a:pt x="4423000" y="309497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3">
                  <a:extLst>
                    <a:ext uri="{FF2B5EF4-FFF2-40B4-BE49-F238E27FC236}">
                      <a16:creationId xmlns:a16="http://schemas.microsoft.com/office/drawing/2014/main" id="{86B8705C-E56C-F162-CDA1-214F0E8F44D1}"/>
                    </a:ext>
                  </a:extLst>
                </p:cNvPr>
                <p:cNvSpPr/>
                <p:nvPr/>
              </p:nvSpPr>
              <p:spPr>
                <a:xfrm>
                  <a:off x="1689033" y="2500536"/>
                  <a:ext cx="1760220" cy="2862580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0220" h="2862580">
                      <a:moveTo>
                        <a:pt x="347980" y="538480"/>
                      </a:moveTo>
                      <a:cubicBezTo>
                        <a:pt x="551180" y="521547"/>
                        <a:pt x="1082040" y="1634913"/>
                        <a:pt x="1198880" y="2438400"/>
                      </a:cubicBezTo>
                      <a:cubicBezTo>
                        <a:pt x="1258147" y="2103967"/>
                        <a:pt x="1020233" y="702733"/>
                        <a:pt x="1760220" y="0"/>
                      </a:cubicBezTo>
                      <a:cubicBezTo>
                        <a:pt x="1197187" y="1490134"/>
                        <a:pt x="1401233" y="2294467"/>
                        <a:pt x="1333500" y="2509521"/>
                      </a:cubicBezTo>
                      <a:cubicBezTo>
                        <a:pt x="1409700" y="2564554"/>
                        <a:pt x="1643380" y="2256368"/>
                        <a:pt x="1719580" y="2311401"/>
                      </a:cubicBezTo>
                      <a:lnTo>
                        <a:pt x="1427480" y="2819400"/>
                      </a:lnTo>
                      <a:lnTo>
                        <a:pt x="1018540" y="2862580"/>
                      </a:lnTo>
                      <a:cubicBezTo>
                        <a:pt x="752687" y="2539153"/>
                        <a:pt x="136313" y="1796627"/>
                        <a:pt x="0" y="1640840"/>
                      </a:cubicBezTo>
                      <a:cubicBezTo>
                        <a:pt x="293793" y="1682327"/>
                        <a:pt x="783167" y="2277533"/>
                        <a:pt x="1122680" y="2722880"/>
                      </a:cubicBezTo>
                      <a:cubicBezTo>
                        <a:pt x="892387" y="2297007"/>
                        <a:pt x="410633" y="1444413"/>
                        <a:pt x="347980" y="538480"/>
                      </a:cubicBezTo>
                      <a:close/>
                    </a:path>
                  </a:pathLst>
                </a:custGeom>
                <a:solidFill>
                  <a:srgbClr val="47D45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3">
                  <a:extLst>
                    <a:ext uri="{FF2B5EF4-FFF2-40B4-BE49-F238E27FC236}">
                      <a16:creationId xmlns:a16="http://schemas.microsoft.com/office/drawing/2014/main" id="{E298D456-4A50-5455-0397-4031BCFF2427}"/>
                    </a:ext>
                  </a:extLst>
                </p:cNvPr>
                <p:cNvSpPr/>
                <p:nvPr/>
              </p:nvSpPr>
              <p:spPr>
                <a:xfrm rot="865929">
                  <a:off x="5026405" y="4618243"/>
                  <a:ext cx="1437448" cy="1189161"/>
                </a:xfrm>
                <a:custGeom>
                  <a:avLst/>
                  <a:gdLst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0 w 1282700"/>
                    <a:gd name="connsiteY3" fmla="*/ 1397000 h 1397000"/>
                    <a:gd name="connsiteX4" fmla="*/ 0 w 1282700"/>
                    <a:gd name="connsiteY4" fmla="*/ 0 h 1397000"/>
                    <a:gd name="connsiteX0" fmla="*/ 0 w 1282700"/>
                    <a:gd name="connsiteY0" fmla="*/ 0 h 1397000"/>
                    <a:gd name="connsiteX1" fmla="*/ 1282700 w 1282700"/>
                    <a:gd name="connsiteY1" fmla="*/ 0 h 1397000"/>
                    <a:gd name="connsiteX2" fmla="*/ 1282700 w 1282700"/>
                    <a:gd name="connsiteY2" fmla="*/ 1397000 h 1397000"/>
                    <a:gd name="connsiteX3" fmla="*/ 190500 w 1282700"/>
                    <a:gd name="connsiteY3" fmla="*/ 1308100 h 1397000"/>
                    <a:gd name="connsiteX4" fmla="*/ 0 w 1282700"/>
                    <a:gd name="connsiteY4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50800 w 1333500"/>
                    <a:gd name="connsiteY5" fmla="*/ 0 h 1397000"/>
                    <a:gd name="connsiteX0" fmla="*/ 50800 w 1333500"/>
                    <a:gd name="connsiteY0" fmla="*/ 0 h 1397000"/>
                    <a:gd name="connsiteX1" fmla="*/ 1333500 w 1333500"/>
                    <a:gd name="connsiteY1" fmla="*/ 0 h 1397000"/>
                    <a:gd name="connsiteX2" fmla="*/ 1333500 w 1333500"/>
                    <a:gd name="connsiteY2" fmla="*/ 1397000 h 1397000"/>
                    <a:gd name="connsiteX3" fmla="*/ 241300 w 1333500"/>
                    <a:gd name="connsiteY3" fmla="*/ 1308100 h 1397000"/>
                    <a:gd name="connsiteX4" fmla="*/ 0 w 1333500"/>
                    <a:gd name="connsiteY4" fmla="*/ 812800 h 1397000"/>
                    <a:gd name="connsiteX5" fmla="*/ 444500 w 1333500"/>
                    <a:gd name="connsiteY5" fmla="*/ 1117600 h 1397000"/>
                    <a:gd name="connsiteX6" fmla="*/ 50800 w 1333500"/>
                    <a:gd name="connsiteY6" fmla="*/ 0 h 1397000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333500 w 1333500"/>
                    <a:gd name="connsiteY2" fmla="*/ 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1333500 w 1333500"/>
                    <a:gd name="connsiteY3" fmla="*/ 1397013 h 1397013"/>
                    <a:gd name="connsiteX4" fmla="*/ 241300 w 1333500"/>
                    <a:gd name="connsiteY4" fmla="*/ 1308113 h 1397013"/>
                    <a:gd name="connsiteX5" fmla="*/ 0 w 1333500"/>
                    <a:gd name="connsiteY5" fmla="*/ 812813 h 1397013"/>
                    <a:gd name="connsiteX6" fmla="*/ 444500 w 1333500"/>
                    <a:gd name="connsiteY6" fmla="*/ 1117613 h 1397013"/>
                    <a:gd name="connsiteX7" fmla="*/ 50800 w 1333500"/>
                    <a:gd name="connsiteY7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333500 w 1333500"/>
                    <a:gd name="connsiteY4" fmla="*/ 1397013 h 1397013"/>
                    <a:gd name="connsiteX5" fmla="*/ 241300 w 1333500"/>
                    <a:gd name="connsiteY5" fmla="*/ 1308113 h 1397013"/>
                    <a:gd name="connsiteX6" fmla="*/ 0 w 1333500"/>
                    <a:gd name="connsiteY6" fmla="*/ 812813 h 1397013"/>
                    <a:gd name="connsiteX7" fmla="*/ 444500 w 1333500"/>
                    <a:gd name="connsiteY7" fmla="*/ 1117613 h 1397013"/>
                    <a:gd name="connsiteX8" fmla="*/ 50800 w 1333500"/>
                    <a:gd name="connsiteY8" fmla="*/ 13 h 1397013"/>
                    <a:gd name="connsiteX0" fmla="*/ 50800 w 1333500"/>
                    <a:gd name="connsiteY0" fmla="*/ 13 h 1397013"/>
                    <a:gd name="connsiteX1" fmla="*/ 749300 w 1333500"/>
                    <a:gd name="connsiteY1" fmla="*/ 1016013 h 1397013"/>
                    <a:gd name="connsiteX2" fmla="*/ 1282700 w 1333500"/>
                    <a:gd name="connsiteY2" fmla="*/ 63513 h 1397013"/>
                    <a:gd name="connsiteX3" fmla="*/ 952500 w 1333500"/>
                    <a:gd name="connsiteY3" fmla="*/ 1079514 h 1397013"/>
                    <a:gd name="connsiteX4" fmla="*/ 1270000 w 1333500"/>
                    <a:gd name="connsiteY4" fmla="*/ 889014 h 1397013"/>
                    <a:gd name="connsiteX5" fmla="*/ 1333500 w 1333500"/>
                    <a:gd name="connsiteY5" fmla="*/ 1397013 h 1397013"/>
                    <a:gd name="connsiteX6" fmla="*/ 241300 w 1333500"/>
                    <a:gd name="connsiteY6" fmla="*/ 1308113 h 1397013"/>
                    <a:gd name="connsiteX7" fmla="*/ 0 w 1333500"/>
                    <a:gd name="connsiteY7" fmla="*/ 812813 h 1397013"/>
                    <a:gd name="connsiteX8" fmla="*/ 444500 w 1333500"/>
                    <a:gd name="connsiteY8" fmla="*/ 1117613 h 1397013"/>
                    <a:gd name="connsiteX9" fmla="*/ 50800 w 1333500"/>
                    <a:gd name="connsiteY9" fmla="*/ 13 h 1397013"/>
                    <a:gd name="connsiteX0" fmla="*/ 50800 w 1282852"/>
                    <a:gd name="connsiteY0" fmla="*/ 13 h 1397013"/>
                    <a:gd name="connsiteX1" fmla="*/ 749300 w 1282852"/>
                    <a:gd name="connsiteY1" fmla="*/ 1016013 h 1397013"/>
                    <a:gd name="connsiteX2" fmla="*/ 1282700 w 1282852"/>
                    <a:gd name="connsiteY2" fmla="*/ 63513 h 1397013"/>
                    <a:gd name="connsiteX3" fmla="*/ 952500 w 1282852"/>
                    <a:gd name="connsiteY3" fmla="*/ 1079514 h 1397013"/>
                    <a:gd name="connsiteX4" fmla="*/ 1270000 w 1282852"/>
                    <a:gd name="connsiteY4" fmla="*/ 889014 h 1397013"/>
                    <a:gd name="connsiteX5" fmla="*/ 977900 w 1282852"/>
                    <a:gd name="connsiteY5" fmla="*/ 1397013 h 1397013"/>
                    <a:gd name="connsiteX6" fmla="*/ 241300 w 1282852"/>
                    <a:gd name="connsiteY6" fmla="*/ 1308113 h 1397013"/>
                    <a:gd name="connsiteX7" fmla="*/ 0 w 1282852"/>
                    <a:gd name="connsiteY7" fmla="*/ 812813 h 1397013"/>
                    <a:gd name="connsiteX8" fmla="*/ 444500 w 1282852"/>
                    <a:gd name="connsiteY8" fmla="*/ 1117613 h 1397013"/>
                    <a:gd name="connsiteX9" fmla="*/ 50800 w 1282852"/>
                    <a:gd name="connsiteY9" fmla="*/ 13 h 1397013"/>
                    <a:gd name="connsiteX0" fmla="*/ 50800 w 1282852"/>
                    <a:gd name="connsiteY0" fmla="*/ 13 h 1409713"/>
                    <a:gd name="connsiteX1" fmla="*/ 749300 w 1282852"/>
                    <a:gd name="connsiteY1" fmla="*/ 1016013 h 1409713"/>
                    <a:gd name="connsiteX2" fmla="*/ 1282700 w 1282852"/>
                    <a:gd name="connsiteY2" fmla="*/ 63513 h 1409713"/>
                    <a:gd name="connsiteX3" fmla="*/ 952500 w 1282852"/>
                    <a:gd name="connsiteY3" fmla="*/ 1079514 h 1409713"/>
                    <a:gd name="connsiteX4" fmla="*/ 1270000 w 1282852"/>
                    <a:gd name="connsiteY4" fmla="*/ 889014 h 1409713"/>
                    <a:gd name="connsiteX5" fmla="*/ 977900 w 1282852"/>
                    <a:gd name="connsiteY5" fmla="*/ 1397013 h 1409713"/>
                    <a:gd name="connsiteX6" fmla="*/ 355600 w 1282852"/>
                    <a:gd name="connsiteY6" fmla="*/ 1409713 h 1409713"/>
                    <a:gd name="connsiteX7" fmla="*/ 0 w 1282852"/>
                    <a:gd name="connsiteY7" fmla="*/ 812813 h 1409713"/>
                    <a:gd name="connsiteX8" fmla="*/ 444500 w 1282852"/>
                    <a:gd name="connsiteY8" fmla="*/ 1117613 h 1409713"/>
                    <a:gd name="connsiteX9" fmla="*/ 50800 w 1282852"/>
                    <a:gd name="connsiteY9" fmla="*/ 13 h 1409713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82852"/>
                    <a:gd name="connsiteY0" fmla="*/ 205 h 1409905"/>
                    <a:gd name="connsiteX1" fmla="*/ 749300 w 1282852"/>
                    <a:gd name="connsiteY1" fmla="*/ 1016205 h 1409905"/>
                    <a:gd name="connsiteX2" fmla="*/ 1282700 w 1282852"/>
                    <a:gd name="connsiteY2" fmla="*/ 63705 h 1409905"/>
                    <a:gd name="connsiteX3" fmla="*/ 952500 w 1282852"/>
                    <a:gd name="connsiteY3" fmla="*/ 1079706 h 1409905"/>
                    <a:gd name="connsiteX4" fmla="*/ 1270000 w 1282852"/>
                    <a:gd name="connsiteY4" fmla="*/ 889206 h 1409905"/>
                    <a:gd name="connsiteX5" fmla="*/ 977900 w 1282852"/>
                    <a:gd name="connsiteY5" fmla="*/ 1397205 h 1409905"/>
                    <a:gd name="connsiteX6" fmla="*/ 355600 w 1282852"/>
                    <a:gd name="connsiteY6" fmla="*/ 1409905 h 1409905"/>
                    <a:gd name="connsiteX7" fmla="*/ 0 w 1282852"/>
                    <a:gd name="connsiteY7" fmla="*/ 813005 h 1409905"/>
                    <a:gd name="connsiteX8" fmla="*/ 444500 w 1282852"/>
                    <a:gd name="connsiteY8" fmla="*/ 1117805 h 1409905"/>
                    <a:gd name="connsiteX9" fmla="*/ 50800 w 1282852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55700 w 1270000"/>
                    <a:gd name="connsiteY2" fmla="*/ 2415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800 w 1270000"/>
                    <a:gd name="connsiteY0" fmla="*/ 205 h 1409905"/>
                    <a:gd name="connsiteX1" fmla="*/ 749300 w 1270000"/>
                    <a:gd name="connsiteY1" fmla="*/ 1016205 h 1409905"/>
                    <a:gd name="connsiteX2" fmla="*/ 1104900 w 1270000"/>
                    <a:gd name="connsiteY2" fmla="*/ 406605 h 1409905"/>
                    <a:gd name="connsiteX3" fmla="*/ 952500 w 1270000"/>
                    <a:gd name="connsiteY3" fmla="*/ 1079706 h 1409905"/>
                    <a:gd name="connsiteX4" fmla="*/ 1270000 w 1270000"/>
                    <a:gd name="connsiteY4" fmla="*/ 889206 h 1409905"/>
                    <a:gd name="connsiteX5" fmla="*/ 977900 w 1270000"/>
                    <a:gd name="connsiteY5" fmla="*/ 1397205 h 1409905"/>
                    <a:gd name="connsiteX6" fmla="*/ 355600 w 1270000"/>
                    <a:gd name="connsiteY6" fmla="*/ 1409905 h 1409905"/>
                    <a:gd name="connsiteX7" fmla="*/ 0 w 1270000"/>
                    <a:gd name="connsiteY7" fmla="*/ 813005 h 1409905"/>
                    <a:gd name="connsiteX8" fmla="*/ 444500 w 1270000"/>
                    <a:gd name="connsiteY8" fmla="*/ 1117805 h 1409905"/>
                    <a:gd name="connsiteX9" fmla="*/ 50800 w 127000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09905"/>
                    <a:gd name="connsiteX1" fmla="*/ 1198880 w 1719580"/>
                    <a:gd name="connsiteY1" fmla="*/ 1016205 h 1409905"/>
                    <a:gd name="connsiteX2" fmla="*/ 1554480 w 1719580"/>
                    <a:gd name="connsiteY2" fmla="*/ 406605 h 1409905"/>
                    <a:gd name="connsiteX3" fmla="*/ 1402080 w 1719580"/>
                    <a:gd name="connsiteY3" fmla="*/ 1079706 h 1409905"/>
                    <a:gd name="connsiteX4" fmla="*/ 1719580 w 1719580"/>
                    <a:gd name="connsiteY4" fmla="*/ 889206 h 1409905"/>
                    <a:gd name="connsiteX5" fmla="*/ 1427480 w 1719580"/>
                    <a:gd name="connsiteY5" fmla="*/ 1397205 h 1409905"/>
                    <a:gd name="connsiteX6" fmla="*/ 805180 w 1719580"/>
                    <a:gd name="connsiteY6" fmla="*/ 1409905 h 1409905"/>
                    <a:gd name="connsiteX7" fmla="*/ 0 w 1719580"/>
                    <a:gd name="connsiteY7" fmla="*/ 218645 h 1409905"/>
                    <a:gd name="connsiteX8" fmla="*/ 894080 w 1719580"/>
                    <a:gd name="connsiteY8" fmla="*/ 1117805 h 1409905"/>
                    <a:gd name="connsiteX9" fmla="*/ 500380 w 1719580"/>
                    <a:gd name="connsiteY9" fmla="*/ 205 h 140990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500380 w 1719580"/>
                    <a:gd name="connsiteY0" fmla="*/ 205 h 1440385"/>
                    <a:gd name="connsiteX1" fmla="*/ 1198880 w 1719580"/>
                    <a:gd name="connsiteY1" fmla="*/ 1016205 h 1440385"/>
                    <a:gd name="connsiteX2" fmla="*/ 1554480 w 1719580"/>
                    <a:gd name="connsiteY2" fmla="*/ 406605 h 1440385"/>
                    <a:gd name="connsiteX3" fmla="*/ 1402080 w 1719580"/>
                    <a:gd name="connsiteY3" fmla="*/ 1079706 h 1440385"/>
                    <a:gd name="connsiteX4" fmla="*/ 1719580 w 1719580"/>
                    <a:gd name="connsiteY4" fmla="*/ 889206 h 1440385"/>
                    <a:gd name="connsiteX5" fmla="*/ 1427480 w 1719580"/>
                    <a:gd name="connsiteY5" fmla="*/ 1397205 h 1440385"/>
                    <a:gd name="connsiteX6" fmla="*/ 1018540 w 1719580"/>
                    <a:gd name="connsiteY6" fmla="*/ 1440385 h 1440385"/>
                    <a:gd name="connsiteX7" fmla="*/ 0 w 1719580"/>
                    <a:gd name="connsiteY7" fmla="*/ 218645 h 1440385"/>
                    <a:gd name="connsiteX8" fmla="*/ 894080 w 1719580"/>
                    <a:gd name="connsiteY8" fmla="*/ 1117805 h 1440385"/>
                    <a:gd name="connsiteX9" fmla="*/ 500380 w 1719580"/>
                    <a:gd name="connsiteY9" fmla="*/ 205 h 1440385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894080 w 1719580"/>
                    <a:gd name="connsiteY8" fmla="*/ 200163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11 h 2324211"/>
                    <a:gd name="connsiteX1" fmla="*/ 1198880 w 1719580"/>
                    <a:gd name="connsiteY1" fmla="*/ 1900031 h 2324211"/>
                    <a:gd name="connsiteX2" fmla="*/ 1554480 w 1719580"/>
                    <a:gd name="connsiteY2" fmla="*/ 1290431 h 2324211"/>
                    <a:gd name="connsiteX3" fmla="*/ 1402080 w 1719580"/>
                    <a:gd name="connsiteY3" fmla="*/ 1963532 h 2324211"/>
                    <a:gd name="connsiteX4" fmla="*/ 1719580 w 1719580"/>
                    <a:gd name="connsiteY4" fmla="*/ 1773032 h 2324211"/>
                    <a:gd name="connsiteX5" fmla="*/ 1427480 w 1719580"/>
                    <a:gd name="connsiteY5" fmla="*/ 2281031 h 2324211"/>
                    <a:gd name="connsiteX6" fmla="*/ 1018540 w 1719580"/>
                    <a:gd name="connsiteY6" fmla="*/ 2324211 h 2324211"/>
                    <a:gd name="connsiteX7" fmla="*/ 0 w 1719580"/>
                    <a:gd name="connsiteY7" fmla="*/ 1102471 h 2324211"/>
                    <a:gd name="connsiteX8" fmla="*/ 1122680 w 1719580"/>
                    <a:gd name="connsiteY8" fmla="*/ 2184511 h 2324211"/>
                    <a:gd name="connsiteX9" fmla="*/ 347980 w 1719580"/>
                    <a:gd name="connsiteY9" fmla="*/ 111 h 2324211"/>
                    <a:gd name="connsiteX0" fmla="*/ 347980 w 1719580"/>
                    <a:gd name="connsiteY0" fmla="*/ 177 h 2324277"/>
                    <a:gd name="connsiteX1" fmla="*/ 1198880 w 1719580"/>
                    <a:gd name="connsiteY1" fmla="*/ 1900097 h 2324277"/>
                    <a:gd name="connsiteX2" fmla="*/ 1554480 w 1719580"/>
                    <a:gd name="connsiteY2" fmla="*/ 1290497 h 2324277"/>
                    <a:gd name="connsiteX3" fmla="*/ 1402080 w 1719580"/>
                    <a:gd name="connsiteY3" fmla="*/ 1963598 h 2324277"/>
                    <a:gd name="connsiteX4" fmla="*/ 1719580 w 1719580"/>
                    <a:gd name="connsiteY4" fmla="*/ 1773098 h 2324277"/>
                    <a:gd name="connsiteX5" fmla="*/ 1427480 w 1719580"/>
                    <a:gd name="connsiteY5" fmla="*/ 2281097 h 2324277"/>
                    <a:gd name="connsiteX6" fmla="*/ 1018540 w 1719580"/>
                    <a:gd name="connsiteY6" fmla="*/ 2324277 h 2324277"/>
                    <a:gd name="connsiteX7" fmla="*/ 0 w 1719580"/>
                    <a:gd name="connsiteY7" fmla="*/ 1102537 h 2324277"/>
                    <a:gd name="connsiteX8" fmla="*/ 1122680 w 1719580"/>
                    <a:gd name="connsiteY8" fmla="*/ 2184577 h 2324277"/>
                    <a:gd name="connsiteX9" fmla="*/ 347980 w 1719580"/>
                    <a:gd name="connsiteY9" fmla="*/ 177 h 2324277"/>
                    <a:gd name="connsiteX0" fmla="*/ 347980 w 1719580"/>
                    <a:gd name="connsiteY0" fmla="*/ 190 h 2324290"/>
                    <a:gd name="connsiteX1" fmla="*/ 1198880 w 1719580"/>
                    <a:gd name="connsiteY1" fmla="*/ 1900110 h 2324290"/>
                    <a:gd name="connsiteX2" fmla="*/ 1554480 w 1719580"/>
                    <a:gd name="connsiteY2" fmla="*/ 1290510 h 2324290"/>
                    <a:gd name="connsiteX3" fmla="*/ 1402080 w 1719580"/>
                    <a:gd name="connsiteY3" fmla="*/ 1963611 h 2324290"/>
                    <a:gd name="connsiteX4" fmla="*/ 1719580 w 1719580"/>
                    <a:gd name="connsiteY4" fmla="*/ 1773111 h 2324290"/>
                    <a:gd name="connsiteX5" fmla="*/ 1427480 w 1719580"/>
                    <a:gd name="connsiteY5" fmla="*/ 2281110 h 2324290"/>
                    <a:gd name="connsiteX6" fmla="*/ 1018540 w 1719580"/>
                    <a:gd name="connsiteY6" fmla="*/ 2324290 h 2324290"/>
                    <a:gd name="connsiteX7" fmla="*/ 0 w 1719580"/>
                    <a:gd name="connsiteY7" fmla="*/ 1102550 h 2324290"/>
                    <a:gd name="connsiteX8" fmla="*/ 1122680 w 1719580"/>
                    <a:gd name="connsiteY8" fmla="*/ 2184590 h 2324290"/>
                    <a:gd name="connsiteX9" fmla="*/ 347980 w 1719580"/>
                    <a:gd name="connsiteY9" fmla="*/ 190 h 2324290"/>
                    <a:gd name="connsiteX0" fmla="*/ 347980 w 1719580"/>
                    <a:gd name="connsiteY0" fmla="*/ 325120 h 2649220"/>
                    <a:gd name="connsiteX1" fmla="*/ 1198880 w 1719580"/>
                    <a:gd name="connsiteY1" fmla="*/ 2225040 h 2649220"/>
                    <a:gd name="connsiteX2" fmla="*/ 1661160 w 1719580"/>
                    <a:gd name="connsiteY2" fmla="*/ 0 h 2649220"/>
                    <a:gd name="connsiteX3" fmla="*/ 1402080 w 1719580"/>
                    <a:gd name="connsiteY3" fmla="*/ 2288541 h 2649220"/>
                    <a:gd name="connsiteX4" fmla="*/ 1719580 w 1719580"/>
                    <a:gd name="connsiteY4" fmla="*/ 2098041 h 2649220"/>
                    <a:gd name="connsiteX5" fmla="*/ 1427480 w 1719580"/>
                    <a:gd name="connsiteY5" fmla="*/ 2606040 h 2649220"/>
                    <a:gd name="connsiteX6" fmla="*/ 1018540 w 1719580"/>
                    <a:gd name="connsiteY6" fmla="*/ 2649220 h 2649220"/>
                    <a:gd name="connsiteX7" fmla="*/ 0 w 1719580"/>
                    <a:gd name="connsiteY7" fmla="*/ 1427480 h 2649220"/>
                    <a:gd name="connsiteX8" fmla="*/ 1122680 w 1719580"/>
                    <a:gd name="connsiteY8" fmla="*/ 2509520 h 2649220"/>
                    <a:gd name="connsiteX9" fmla="*/ 347980 w 1719580"/>
                    <a:gd name="connsiteY9" fmla="*/ 325120 h 264922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361"/>
                    <a:gd name="connsiteY0" fmla="*/ 538480 h 2862580"/>
                    <a:gd name="connsiteX1" fmla="*/ 1198880 w 1760361"/>
                    <a:gd name="connsiteY1" fmla="*/ 2438400 h 2862580"/>
                    <a:gd name="connsiteX2" fmla="*/ 1760220 w 1760361"/>
                    <a:gd name="connsiteY2" fmla="*/ 0 h 2862580"/>
                    <a:gd name="connsiteX3" fmla="*/ 1402080 w 1760361"/>
                    <a:gd name="connsiteY3" fmla="*/ 2501901 h 2862580"/>
                    <a:gd name="connsiteX4" fmla="*/ 1719580 w 1760361"/>
                    <a:gd name="connsiteY4" fmla="*/ 2311401 h 2862580"/>
                    <a:gd name="connsiteX5" fmla="*/ 1427480 w 1760361"/>
                    <a:gd name="connsiteY5" fmla="*/ 2819400 h 2862580"/>
                    <a:gd name="connsiteX6" fmla="*/ 1018540 w 1760361"/>
                    <a:gd name="connsiteY6" fmla="*/ 2862580 h 2862580"/>
                    <a:gd name="connsiteX7" fmla="*/ 0 w 1760361"/>
                    <a:gd name="connsiteY7" fmla="*/ 1640840 h 2862580"/>
                    <a:gd name="connsiteX8" fmla="*/ 1122680 w 1760361"/>
                    <a:gd name="connsiteY8" fmla="*/ 2722880 h 2862580"/>
                    <a:gd name="connsiteX9" fmla="*/ 347980 w 1760361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402080 w 1760220"/>
                    <a:gd name="connsiteY3" fmla="*/ 250190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1760220"/>
                    <a:gd name="connsiteY0" fmla="*/ 538480 h 2862580"/>
                    <a:gd name="connsiteX1" fmla="*/ 1198880 w 1760220"/>
                    <a:gd name="connsiteY1" fmla="*/ 2438400 h 2862580"/>
                    <a:gd name="connsiteX2" fmla="*/ 1760220 w 1760220"/>
                    <a:gd name="connsiteY2" fmla="*/ 0 h 2862580"/>
                    <a:gd name="connsiteX3" fmla="*/ 1333500 w 1760220"/>
                    <a:gd name="connsiteY3" fmla="*/ 2509521 h 2862580"/>
                    <a:gd name="connsiteX4" fmla="*/ 1719580 w 1760220"/>
                    <a:gd name="connsiteY4" fmla="*/ 2311401 h 2862580"/>
                    <a:gd name="connsiteX5" fmla="*/ 1427480 w 1760220"/>
                    <a:gd name="connsiteY5" fmla="*/ 2819400 h 2862580"/>
                    <a:gd name="connsiteX6" fmla="*/ 1018540 w 1760220"/>
                    <a:gd name="connsiteY6" fmla="*/ 2862580 h 2862580"/>
                    <a:gd name="connsiteX7" fmla="*/ 0 w 1760220"/>
                    <a:gd name="connsiteY7" fmla="*/ 1640840 h 2862580"/>
                    <a:gd name="connsiteX8" fmla="*/ 1122680 w 1760220"/>
                    <a:gd name="connsiteY8" fmla="*/ 2722880 h 2862580"/>
                    <a:gd name="connsiteX9" fmla="*/ 347980 w 1760220"/>
                    <a:gd name="connsiteY9" fmla="*/ 538480 h 2862580"/>
                    <a:gd name="connsiteX0" fmla="*/ 347980 w 2044714"/>
                    <a:gd name="connsiteY0" fmla="*/ 538480 h 2862580"/>
                    <a:gd name="connsiteX1" fmla="*/ 1198880 w 2044714"/>
                    <a:gd name="connsiteY1" fmla="*/ 2438400 h 2862580"/>
                    <a:gd name="connsiteX2" fmla="*/ 1760220 w 2044714"/>
                    <a:gd name="connsiteY2" fmla="*/ 0 h 2862580"/>
                    <a:gd name="connsiteX3" fmla="*/ 1333500 w 2044714"/>
                    <a:gd name="connsiteY3" fmla="*/ 2509521 h 2862580"/>
                    <a:gd name="connsiteX4" fmla="*/ 2044714 w 2044714"/>
                    <a:gd name="connsiteY4" fmla="*/ 2290673 h 2862580"/>
                    <a:gd name="connsiteX5" fmla="*/ 1427480 w 2044714"/>
                    <a:gd name="connsiteY5" fmla="*/ 2819400 h 2862580"/>
                    <a:gd name="connsiteX6" fmla="*/ 1018540 w 2044714"/>
                    <a:gd name="connsiteY6" fmla="*/ 2862580 h 2862580"/>
                    <a:gd name="connsiteX7" fmla="*/ 0 w 2044714"/>
                    <a:gd name="connsiteY7" fmla="*/ 1640840 h 2862580"/>
                    <a:gd name="connsiteX8" fmla="*/ 1122680 w 2044714"/>
                    <a:gd name="connsiteY8" fmla="*/ 2722880 h 2862580"/>
                    <a:gd name="connsiteX9" fmla="*/ 347980 w 2044714"/>
                    <a:gd name="connsiteY9" fmla="*/ 538480 h 2862580"/>
                    <a:gd name="connsiteX0" fmla="*/ 347980 w 2044714"/>
                    <a:gd name="connsiteY0" fmla="*/ 538480 h 2862580"/>
                    <a:gd name="connsiteX1" fmla="*/ 1198880 w 2044714"/>
                    <a:gd name="connsiteY1" fmla="*/ 2438400 h 2862580"/>
                    <a:gd name="connsiteX2" fmla="*/ 1760220 w 2044714"/>
                    <a:gd name="connsiteY2" fmla="*/ 0 h 2862580"/>
                    <a:gd name="connsiteX3" fmla="*/ 1333500 w 2044714"/>
                    <a:gd name="connsiteY3" fmla="*/ 2509521 h 2862580"/>
                    <a:gd name="connsiteX4" fmla="*/ 2044714 w 2044714"/>
                    <a:gd name="connsiteY4" fmla="*/ 2290673 h 2862580"/>
                    <a:gd name="connsiteX5" fmla="*/ 1406590 w 2044714"/>
                    <a:gd name="connsiteY5" fmla="*/ 2738225 h 2862580"/>
                    <a:gd name="connsiteX6" fmla="*/ 1018540 w 2044714"/>
                    <a:gd name="connsiteY6" fmla="*/ 2862580 h 2862580"/>
                    <a:gd name="connsiteX7" fmla="*/ 0 w 2044714"/>
                    <a:gd name="connsiteY7" fmla="*/ 1640840 h 2862580"/>
                    <a:gd name="connsiteX8" fmla="*/ 1122680 w 2044714"/>
                    <a:gd name="connsiteY8" fmla="*/ 2722880 h 2862580"/>
                    <a:gd name="connsiteX9" fmla="*/ 347980 w 2044714"/>
                    <a:gd name="connsiteY9" fmla="*/ 538480 h 2862580"/>
                    <a:gd name="connsiteX0" fmla="*/ 347980 w 2044714"/>
                    <a:gd name="connsiteY0" fmla="*/ 538480 h 2862580"/>
                    <a:gd name="connsiteX1" fmla="*/ 1198880 w 2044714"/>
                    <a:gd name="connsiteY1" fmla="*/ 2438400 h 2862580"/>
                    <a:gd name="connsiteX2" fmla="*/ 1760220 w 2044714"/>
                    <a:gd name="connsiteY2" fmla="*/ 0 h 2862580"/>
                    <a:gd name="connsiteX3" fmla="*/ 1586521 w 2044714"/>
                    <a:gd name="connsiteY3" fmla="*/ 2483746 h 2862580"/>
                    <a:gd name="connsiteX4" fmla="*/ 2044714 w 2044714"/>
                    <a:gd name="connsiteY4" fmla="*/ 2290673 h 2862580"/>
                    <a:gd name="connsiteX5" fmla="*/ 1406590 w 2044714"/>
                    <a:gd name="connsiteY5" fmla="*/ 2738225 h 2862580"/>
                    <a:gd name="connsiteX6" fmla="*/ 1018540 w 2044714"/>
                    <a:gd name="connsiteY6" fmla="*/ 2862580 h 2862580"/>
                    <a:gd name="connsiteX7" fmla="*/ 0 w 2044714"/>
                    <a:gd name="connsiteY7" fmla="*/ 1640840 h 2862580"/>
                    <a:gd name="connsiteX8" fmla="*/ 1122680 w 2044714"/>
                    <a:gd name="connsiteY8" fmla="*/ 2722880 h 2862580"/>
                    <a:gd name="connsiteX9" fmla="*/ 347980 w 2044714"/>
                    <a:gd name="connsiteY9" fmla="*/ 538480 h 2862580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05770"/>
                    <a:gd name="connsiteY0" fmla="*/ 191 h 2324291"/>
                    <a:gd name="connsiteX1" fmla="*/ 1198880 w 2405770"/>
                    <a:gd name="connsiteY1" fmla="*/ 1900111 h 2324291"/>
                    <a:gd name="connsiteX2" fmla="*/ 2405770 w 2405770"/>
                    <a:gd name="connsiteY2" fmla="*/ 1144626 h 2324291"/>
                    <a:gd name="connsiteX3" fmla="*/ 1586521 w 2405770"/>
                    <a:gd name="connsiteY3" fmla="*/ 1945457 h 2324291"/>
                    <a:gd name="connsiteX4" fmla="*/ 2044714 w 2405770"/>
                    <a:gd name="connsiteY4" fmla="*/ 1752384 h 2324291"/>
                    <a:gd name="connsiteX5" fmla="*/ 1406590 w 2405770"/>
                    <a:gd name="connsiteY5" fmla="*/ 2199936 h 2324291"/>
                    <a:gd name="connsiteX6" fmla="*/ 1018540 w 2405770"/>
                    <a:gd name="connsiteY6" fmla="*/ 2324291 h 2324291"/>
                    <a:gd name="connsiteX7" fmla="*/ 0 w 2405770"/>
                    <a:gd name="connsiteY7" fmla="*/ 1102551 h 2324291"/>
                    <a:gd name="connsiteX8" fmla="*/ 1122680 w 2405770"/>
                    <a:gd name="connsiteY8" fmla="*/ 2184591 h 2324291"/>
                    <a:gd name="connsiteX9" fmla="*/ 347980 w 2405770"/>
                    <a:gd name="connsiteY9" fmla="*/ 191 h 2324291"/>
                    <a:gd name="connsiteX0" fmla="*/ 347980 w 2442668"/>
                    <a:gd name="connsiteY0" fmla="*/ 191 h 2324291"/>
                    <a:gd name="connsiteX1" fmla="*/ 1198880 w 2442668"/>
                    <a:gd name="connsiteY1" fmla="*/ 1900111 h 2324291"/>
                    <a:gd name="connsiteX2" fmla="*/ 2442668 w 2442668"/>
                    <a:gd name="connsiteY2" fmla="*/ 1135130 h 2324291"/>
                    <a:gd name="connsiteX3" fmla="*/ 1586521 w 2442668"/>
                    <a:gd name="connsiteY3" fmla="*/ 1945457 h 2324291"/>
                    <a:gd name="connsiteX4" fmla="*/ 2044714 w 2442668"/>
                    <a:gd name="connsiteY4" fmla="*/ 1752384 h 2324291"/>
                    <a:gd name="connsiteX5" fmla="*/ 1406590 w 2442668"/>
                    <a:gd name="connsiteY5" fmla="*/ 2199936 h 2324291"/>
                    <a:gd name="connsiteX6" fmla="*/ 1018540 w 2442668"/>
                    <a:gd name="connsiteY6" fmla="*/ 2324291 h 2324291"/>
                    <a:gd name="connsiteX7" fmla="*/ 0 w 2442668"/>
                    <a:gd name="connsiteY7" fmla="*/ 1102551 h 2324291"/>
                    <a:gd name="connsiteX8" fmla="*/ 1122680 w 2442668"/>
                    <a:gd name="connsiteY8" fmla="*/ 2184591 h 2324291"/>
                    <a:gd name="connsiteX9" fmla="*/ 347980 w 2442668"/>
                    <a:gd name="connsiteY9" fmla="*/ 191 h 2324291"/>
                    <a:gd name="connsiteX0" fmla="*/ 347980 w 2442668"/>
                    <a:gd name="connsiteY0" fmla="*/ 174 h 2324274"/>
                    <a:gd name="connsiteX1" fmla="*/ 1353036 w 2442668"/>
                    <a:gd name="connsiteY1" fmla="*/ 2009918 h 2324274"/>
                    <a:gd name="connsiteX2" fmla="*/ 2442668 w 2442668"/>
                    <a:gd name="connsiteY2" fmla="*/ 1135113 h 2324274"/>
                    <a:gd name="connsiteX3" fmla="*/ 1586521 w 2442668"/>
                    <a:gd name="connsiteY3" fmla="*/ 1945440 h 2324274"/>
                    <a:gd name="connsiteX4" fmla="*/ 2044714 w 2442668"/>
                    <a:gd name="connsiteY4" fmla="*/ 1752367 h 2324274"/>
                    <a:gd name="connsiteX5" fmla="*/ 1406590 w 2442668"/>
                    <a:gd name="connsiteY5" fmla="*/ 2199919 h 2324274"/>
                    <a:gd name="connsiteX6" fmla="*/ 1018540 w 2442668"/>
                    <a:gd name="connsiteY6" fmla="*/ 2324274 h 2324274"/>
                    <a:gd name="connsiteX7" fmla="*/ 0 w 2442668"/>
                    <a:gd name="connsiteY7" fmla="*/ 1102534 h 2324274"/>
                    <a:gd name="connsiteX8" fmla="*/ 1122680 w 2442668"/>
                    <a:gd name="connsiteY8" fmla="*/ 2184574 h 2324274"/>
                    <a:gd name="connsiteX9" fmla="*/ 347980 w 2442668"/>
                    <a:gd name="connsiteY9" fmla="*/ 174 h 2324274"/>
                    <a:gd name="connsiteX0" fmla="*/ 347980 w 2442668"/>
                    <a:gd name="connsiteY0" fmla="*/ 174 h 2324274"/>
                    <a:gd name="connsiteX1" fmla="*/ 1353036 w 2442668"/>
                    <a:gd name="connsiteY1" fmla="*/ 2009918 h 2324274"/>
                    <a:gd name="connsiteX2" fmla="*/ 2442668 w 2442668"/>
                    <a:gd name="connsiteY2" fmla="*/ 1135113 h 2324274"/>
                    <a:gd name="connsiteX3" fmla="*/ 1586521 w 2442668"/>
                    <a:gd name="connsiteY3" fmla="*/ 1945440 h 2324274"/>
                    <a:gd name="connsiteX4" fmla="*/ 2044714 w 2442668"/>
                    <a:gd name="connsiteY4" fmla="*/ 1752367 h 2324274"/>
                    <a:gd name="connsiteX5" fmla="*/ 1406590 w 2442668"/>
                    <a:gd name="connsiteY5" fmla="*/ 2199919 h 2324274"/>
                    <a:gd name="connsiteX6" fmla="*/ 1018540 w 2442668"/>
                    <a:gd name="connsiteY6" fmla="*/ 2324274 h 2324274"/>
                    <a:gd name="connsiteX7" fmla="*/ 0 w 2442668"/>
                    <a:gd name="connsiteY7" fmla="*/ 1102534 h 2324274"/>
                    <a:gd name="connsiteX8" fmla="*/ 1122680 w 2442668"/>
                    <a:gd name="connsiteY8" fmla="*/ 2184574 h 2324274"/>
                    <a:gd name="connsiteX9" fmla="*/ 347980 w 2442668"/>
                    <a:gd name="connsiteY9" fmla="*/ 174 h 2324274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586521 w 2442668"/>
                    <a:gd name="connsiteY3" fmla="*/ 1945436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717020 w 2442668"/>
                    <a:gd name="connsiteY3" fmla="*/ 1841037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406590 w 2442668"/>
                    <a:gd name="connsiteY5" fmla="*/ 2199915 h 2324270"/>
                    <a:gd name="connsiteX6" fmla="*/ 1018540 w 2442668"/>
                    <a:gd name="connsiteY6" fmla="*/ 2324270 h 2324270"/>
                    <a:gd name="connsiteX7" fmla="*/ 0 w 2442668"/>
                    <a:gd name="connsiteY7" fmla="*/ 1102530 h 2324270"/>
                    <a:gd name="connsiteX8" fmla="*/ 1122680 w 2442668"/>
                    <a:gd name="connsiteY8" fmla="*/ 2184570 h 2324270"/>
                    <a:gd name="connsiteX9" fmla="*/ 347980 w 2442668"/>
                    <a:gd name="connsiteY9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2052249 w 2442668"/>
                    <a:gd name="connsiteY5" fmla="*/ 1989746 h 2324270"/>
                    <a:gd name="connsiteX6" fmla="*/ 1406590 w 2442668"/>
                    <a:gd name="connsiteY6" fmla="*/ 2199915 h 2324270"/>
                    <a:gd name="connsiteX7" fmla="*/ 1018540 w 2442668"/>
                    <a:gd name="connsiteY7" fmla="*/ 2324270 h 2324270"/>
                    <a:gd name="connsiteX8" fmla="*/ 0 w 2442668"/>
                    <a:gd name="connsiteY8" fmla="*/ 1102530 h 2324270"/>
                    <a:gd name="connsiteX9" fmla="*/ 1122680 w 2442668"/>
                    <a:gd name="connsiteY9" fmla="*/ 2184570 h 2324270"/>
                    <a:gd name="connsiteX10" fmla="*/ 347980 w 2442668"/>
                    <a:gd name="connsiteY10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901891 w 2442668"/>
                    <a:gd name="connsiteY5" fmla="*/ 1894680 h 2324270"/>
                    <a:gd name="connsiteX6" fmla="*/ 2052249 w 2442668"/>
                    <a:gd name="connsiteY6" fmla="*/ 1989746 h 2324270"/>
                    <a:gd name="connsiteX7" fmla="*/ 1406590 w 2442668"/>
                    <a:gd name="connsiteY7" fmla="*/ 2199915 h 2324270"/>
                    <a:gd name="connsiteX8" fmla="*/ 1018540 w 2442668"/>
                    <a:gd name="connsiteY8" fmla="*/ 2324270 h 2324270"/>
                    <a:gd name="connsiteX9" fmla="*/ 0 w 2442668"/>
                    <a:gd name="connsiteY9" fmla="*/ 1102530 h 2324270"/>
                    <a:gd name="connsiteX10" fmla="*/ 1122680 w 2442668"/>
                    <a:gd name="connsiteY10" fmla="*/ 2184570 h 2324270"/>
                    <a:gd name="connsiteX11" fmla="*/ 347980 w 2442668"/>
                    <a:gd name="connsiteY11" fmla="*/ 170 h 2324270"/>
                    <a:gd name="connsiteX0" fmla="*/ 347980 w 2442668"/>
                    <a:gd name="connsiteY0" fmla="*/ 170 h 2324270"/>
                    <a:gd name="connsiteX1" fmla="*/ 1392050 w 2442668"/>
                    <a:gd name="connsiteY1" fmla="*/ 2039214 h 2324270"/>
                    <a:gd name="connsiteX2" fmla="*/ 2442668 w 2442668"/>
                    <a:gd name="connsiteY2" fmla="*/ 1135109 h 2324270"/>
                    <a:gd name="connsiteX3" fmla="*/ 1612240 w 2442668"/>
                    <a:gd name="connsiteY3" fmla="*/ 1923080 h 2324270"/>
                    <a:gd name="connsiteX4" fmla="*/ 2044714 w 2442668"/>
                    <a:gd name="connsiteY4" fmla="*/ 1752363 h 2324270"/>
                    <a:gd name="connsiteX5" fmla="*/ 1901891 w 2442668"/>
                    <a:gd name="connsiteY5" fmla="*/ 1894680 h 2324270"/>
                    <a:gd name="connsiteX6" fmla="*/ 2052249 w 2442668"/>
                    <a:gd name="connsiteY6" fmla="*/ 1989746 h 2324270"/>
                    <a:gd name="connsiteX7" fmla="*/ 1406590 w 2442668"/>
                    <a:gd name="connsiteY7" fmla="*/ 2199915 h 2324270"/>
                    <a:gd name="connsiteX8" fmla="*/ 1018540 w 2442668"/>
                    <a:gd name="connsiteY8" fmla="*/ 2324270 h 2324270"/>
                    <a:gd name="connsiteX9" fmla="*/ 0 w 2442668"/>
                    <a:gd name="connsiteY9" fmla="*/ 1102530 h 2324270"/>
                    <a:gd name="connsiteX10" fmla="*/ 1122680 w 2442668"/>
                    <a:gd name="connsiteY10" fmla="*/ 2184570 h 2324270"/>
                    <a:gd name="connsiteX11" fmla="*/ 347980 w 2442668"/>
                    <a:gd name="connsiteY11" fmla="*/ 170 h 2324270"/>
                    <a:gd name="connsiteX0" fmla="*/ 825210 w 2442668"/>
                    <a:gd name="connsiteY0" fmla="*/ 293404 h 1221740"/>
                    <a:gd name="connsiteX1" fmla="*/ 1392050 w 2442668"/>
                    <a:gd name="connsiteY1" fmla="*/ 936684 h 1221740"/>
                    <a:gd name="connsiteX2" fmla="*/ 2442668 w 2442668"/>
                    <a:gd name="connsiteY2" fmla="*/ 32579 h 1221740"/>
                    <a:gd name="connsiteX3" fmla="*/ 1612240 w 2442668"/>
                    <a:gd name="connsiteY3" fmla="*/ 820550 h 1221740"/>
                    <a:gd name="connsiteX4" fmla="*/ 2044714 w 2442668"/>
                    <a:gd name="connsiteY4" fmla="*/ 649833 h 1221740"/>
                    <a:gd name="connsiteX5" fmla="*/ 1901891 w 2442668"/>
                    <a:gd name="connsiteY5" fmla="*/ 792150 h 1221740"/>
                    <a:gd name="connsiteX6" fmla="*/ 2052249 w 2442668"/>
                    <a:gd name="connsiteY6" fmla="*/ 887216 h 1221740"/>
                    <a:gd name="connsiteX7" fmla="*/ 1406590 w 2442668"/>
                    <a:gd name="connsiteY7" fmla="*/ 1097385 h 1221740"/>
                    <a:gd name="connsiteX8" fmla="*/ 1018540 w 2442668"/>
                    <a:gd name="connsiteY8" fmla="*/ 1221740 h 1221740"/>
                    <a:gd name="connsiteX9" fmla="*/ 0 w 2442668"/>
                    <a:gd name="connsiteY9" fmla="*/ 0 h 1221740"/>
                    <a:gd name="connsiteX10" fmla="*/ 1122680 w 2442668"/>
                    <a:gd name="connsiteY10" fmla="*/ 1082040 h 1221740"/>
                    <a:gd name="connsiteX11" fmla="*/ 825210 w 2442668"/>
                    <a:gd name="connsiteY11" fmla="*/ 293404 h 1221740"/>
                    <a:gd name="connsiteX0" fmla="*/ 1122680 w 2442668"/>
                    <a:gd name="connsiteY0" fmla="*/ 1082040 h 1221740"/>
                    <a:gd name="connsiteX1" fmla="*/ 1392050 w 2442668"/>
                    <a:gd name="connsiteY1" fmla="*/ 936684 h 1221740"/>
                    <a:gd name="connsiteX2" fmla="*/ 2442668 w 2442668"/>
                    <a:gd name="connsiteY2" fmla="*/ 32579 h 1221740"/>
                    <a:gd name="connsiteX3" fmla="*/ 1612240 w 2442668"/>
                    <a:gd name="connsiteY3" fmla="*/ 820550 h 1221740"/>
                    <a:gd name="connsiteX4" fmla="*/ 2044714 w 2442668"/>
                    <a:gd name="connsiteY4" fmla="*/ 649833 h 1221740"/>
                    <a:gd name="connsiteX5" fmla="*/ 1901891 w 2442668"/>
                    <a:gd name="connsiteY5" fmla="*/ 792150 h 1221740"/>
                    <a:gd name="connsiteX6" fmla="*/ 2052249 w 2442668"/>
                    <a:gd name="connsiteY6" fmla="*/ 887216 h 1221740"/>
                    <a:gd name="connsiteX7" fmla="*/ 1406590 w 2442668"/>
                    <a:gd name="connsiteY7" fmla="*/ 1097385 h 1221740"/>
                    <a:gd name="connsiteX8" fmla="*/ 1018540 w 2442668"/>
                    <a:gd name="connsiteY8" fmla="*/ 1221740 h 1221740"/>
                    <a:gd name="connsiteX9" fmla="*/ 0 w 2442668"/>
                    <a:gd name="connsiteY9" fmla="*/ 0 h 1221740"/>
                    <a:gd name="connsiteX10" fmla="*/ 1122680 w 2442668"/>
                    <a:gd name="connsiteY10" fmla="*/ 1082040 h 1221740"/>
                    <a:gd name="connsiteX0" fmla="*/ 117460 w 1437448"/>
                    <a:gd name="connsiteY0" fmla="*/ 1049461 h 1189161"/>
                    <a:gd name="connsiteX1" fmla="*/ 386830 w 1437448"/>
                    <a:gd name="connsiteY1" fmla="*/ 904105 h 1189161"/>
                    <a:gd name="connsiteX2" fmla="*/ 1437448 w 1437448"/>
                    <a:gd name="connsiteY2" fmla="*/ 0 h 1189161"/>
                    <a:gd name="connsiteX3" fmla="*/ 607020 w 1437448"/>
                    <a:gd name="connsiteY3" fmla="*/ 787971 h 1189161"/>
                    <a:gd name="connsiteX4" fmla="*/ 1039494 w 1437448"/>
                    <a:gd name="connsiteY4" fmla="*/ 617254 h 1189161"/>
                    <a:gd name="connsiteX5" fmla="*/ 896671 w 1437448"/>
                    <a:gd name="connsiteY5" fmla="*/ 759571 h 1189161"/>
                    <a:gd name="connsiteX6" fmla="*/ 1047029 w 1437448"/>
                    <a:gd name="connsiteY6" fmla="*/ 854637 h 1189161"/>
                    <a:gd name="connsiteX7" fmla="*/ 401370 w 1437448"/>
                    <a:gd name="connsiteY7" fmla="*/ 1064806 h 1189161"/>
                    <a:gd name="connsiteX8" fmla="*/ 13320 w 1437448"/>
                    <a:gd name="connsiteY8" fmla="*/ 1189161 h 1189161"/>
                    <a:gd name="connsiteX9" fmla="*/ 117460 w 1437448"/>
                    <a:gd name="connsiteY9" fmla="*/ 1049461 h 1189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37448" h="1189161">
                      <a:moveTo>
                        <a:pt x="117460" y="1049461"/>
                      </a:moveTo>
                      <a:cubicBezTo>
                        <a:pt x="349468" y="1205575"/>
                        <a:pt x="166832" y="1079015"/>
                        <a:pt x="386830" y="904105"/>
                      </a:cubicBezTo>
                      <a:cubicBezTo>
                        <a:pt x="598083" y="365323"/>
                        <a:pt x="659261" y="523725"/>
                        <a:pt x="1437448" y="0"/>
                      </a:cubicBezTo>
                      <a:cubicBezTo>
                        <a:pt x="1317114" y="295626"/>
                        <a:pt x="627762" y="726639"/>
                        <a:pt x="607020" y="787971"/>
                      </a:cubicBezTo>
                      <a:cubicBezTo>
                        <a:pt x="651586" y="811804"/>
                        <a:pt x="998509" y="576763"/>
                        <a:pt x="1039494" y="617254"/>
                      </a:cubicBezTo>
                      <a:cubicBezTo>
                        <a:pt x="1110821" y="605277"/>
                        <a:pt x="895415" y="720007"/>
                        <a:pt x="896671" y="759571"/>
                      </a:cubicBezTo>
                      <a:cubicBezTo>
                        <a:pt x="897927" y="799135"/>
                        <a:pt x="1152631" y="796521"/>
                        <a:pt x="1047029" y="854637"/>
                      </a:cubicBezTo>
                      <a:lnTo>
                        <a:pt x="401370" y="1064806"/>
                      </a:lnTo>
                      <a:lnTo>
                        <a:pt x="13320" y="1189161"/>
                      </a:lnTo>
                      <a:cubicBezTo>
                        <a:pt x="-33998" y="1186604"/>
                        <a:pt x="55208" y="1096970"/>
                        <a:pt x="117460" y="1049461"/>
                      </a:cubicBezTo>
                      <a:close/>
                    </a:path>
                  </a:pathLst>
                </a:custGeom>
                <a:solidFill>
                  <a:srgbClr val="47D45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">
                  <a:extLst>
                    <a:ext uri="{FF2B5EF4-FFF2-40B4-BE49-F238E27FC236}">
                      <a16:creationId xmlns:a16="http://schemas.microsoft.com/office/drawing/2014/main" id="{EE061EE0-BB71-A51D-322F-6477EA89690F}"/>
                    </a:ext>
                  </a:extLst>
                </p:cNvPr>
                <p:cNvSpPr/>
                <p:nvPr/>
              </p:nvSpPr>
              <p:spPr>
                <a:xfrm rot="21423019" flipH="1" flipV="1">
                  <a:off x="4293339" y="2932768"/>
                  <a:ext cx="1290297" cy="660813"/>
                </a:xfrm>
                <a:custGeom>
                  <a:avLst/>
                  <a:gdLst>
                    <a:gd name="connsiteX0" fmla="*/ 0 w 1286854"/>
                    <a:gd name="connsiteY0" fmla="*/ 322988 h 645976"/>
                    <a:gd name="connsiteX1" fmla="*/ 643427 w 1286854"/>
                    <a:gd name="connsiteY1" fmla="*/ 0 h 645976"/>
                    <a:gd name="connsiteX2" fmla="*/ 1286854 w 1286854"/>
                    <a:gd name="connsiteY2" fmla="*/ 322988 h 645976"/>
                    <a:gd name="connsiteX3" fmla="*/ 643427 w 1286854"/>
                    <a:gd name="connsiteY3" fmla="*/ 645976 h 645976"/>
                    <a:gd name="connsiteX4" fmla="*/ 0 w 1286854"/>
                    <a:gd name="connsiteY4" fmla="*/ 322988 h 645976"/>
                    <a:gd name="connsiteX0" fmla="*/ 2922 w 1289776"/>
                    <a:gd name="connsiteY0" fmla="*/ 322988 h 660813"/>
                    <a:gd name="connsiteX1" fmla="*/ 646349 w 1289776"/>
                    <a:gd name="connsiteY1" fmla="*/ 0 h 660813"/>
                    <a:gd name="connsiteX2" fmla="*/ 1289776 w 1289776"/>
                    <a:gd name="connsiteY2" fmla="*/ 322988 h 660813"/>
                    <a:gd name="connsiteX3" fmla="*/ 646349 w 1289776"/>
                    <a:gd name="connsiteY3" fmla="*/ 645976 h 660813"/>
                    <a:gd name="connsiteX4" fmla="*/ 417603 w 1289776"/>
                    <a:gd name="connsiteY4" fmla="*/ 577788 h 660813"/>
                    <a:gd name="connsiteX5" fmla="*/ 2922 w 1289776"/>
                    <a:gd name="connsiteY5" fmla="*/ 322988 h 660813"/>
                    <a:gd name="connsiteX0" fmla="*/ 3443 w 1290297"/>
                    <a:gd name="connsiteY0" fmla="*/ 322988 h 660813"/>
                    <a:gd name="connsiteX1" fmla="*/ 646870 w 1290297"/>
                    <a:gd name="connsiteY1" fmla="*/ 0 h 660813"/>
                    <a:gd name="connsiteX2" fmla="*/ 1290297 w 1290297"/>
                    <a:gd name="connsiteY2" fmla="*/ 322988 h 660813"/>
                    <a:gd name="connsiteX3" fmla="*/ 646870 w 1290297"/>
                    <a:gd name="connsiteY3" fmla="*/ 645976 h 660813"/>
                    <a:gd name="connsiteX4" fmla="*/ 418124 w 1290297"/>
                    <a:gd name="connsiteY4" fmla="*/ 577788 h 660813"/>
                    <a:gd name="connsiteX5" fmla="*/ 3443 w 1290297"/>
                    <a:gd name="connsiteY5" fmla="*/ 322988 h 66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297" h="660813">
                      <a:moveTo>
                        <a:pt x="3443" y="322988"/>
                      </a:moveTo>
                      <a:cubicBezTo>
                        <a:pt x="41567" y="226690"/>
                        <a:pt x="291515" y="0"/>
                        <a:pt x="646870" y="0"/>
                      </a:cubicBezTo>
                      <a:cubicBezTo>
                        <a:pt x="1002225" y="0"/>
                        <a:pt x="1290297" y="144607"/>
                        <a:pt x="1290297" y="322988"/>
                      </a:cubicBezTo>
                      <a:cubicBezTo>
                        <a:pt x="1290297" y="501369"/>
                        <a:pt x="792232" y="603509"/>
                        <a:pt x="646870" y="645976"/>
                      </a:cubicBezTo>
                      <a:cubicBezTo>
                        <a:pt x="501508" y="688443"/>
                        <a:pt x="525362" y="631619"/>
                        <a:pt x="418124" y="577788"/>
                      </a:cubicBezTo>
                      <a:cubicBezTo>
                        <a:pt x="252828" y="567500"/>
                        <a:pt x="-34681" y="419286"/>
                        <a:pt x="3443" y="3229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53000">
                      <a:srgbClr val="47D45A"/>
                    </a:gs>
                    <a:gs pos="79000">
                      <a:srgbClr val="FFC000">
                        <a:lumMod val="40000"/>
                        <a:lumOff val="60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reflection blurRad="6350" stA="50000" endA="300" endPos="55500" dist="50800" dir="5400000" sy="-100000" algn="bl" rotWithShape="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">
                  <a:extLst>
                    <a:ext uri="{FF2B5EF4-FFF2-40B4-BE49-F238E27FC236}">
                      <a16:creationId xmlns:a16="http://schemas.microsoft.com/office/drawing/2014/main" id="{1532EBF8-C781-500A-0684-39FF0C008EA4}"/>
                    </a:ext>
                  </a:extLst>
                </p:cNvPr>
                <p:cNvSpPr/>
                <p:nvPr/>
              </p:nvSpPr>
              <p:spPr>
                <a:xfrm flipH="1">
                  <a:off x="6022327" y="2602362"/>
                  <a:ext cx="1290297" cy="660813"/>
                </a:xfrm>
                <a:custGeom>
                  <a:avLst/>
                  <a:gdLst>
                    <a:gd name="connsiteX0" fmla="*/ 0 w 1286854"/>
                    <a:gd name="connsiteY0" fmla="*/ 322988 h 645976"/>
                    <a:gd name="connsiteX1" fmla="*/ 643427 w 1286854"/>
                    <a:gd name="connsiteY1" fmla="*/ 0 h 645976"/>
                    <a:gd name="connsiteX2" fmla="*/ 1286854 w 1286854"/>
                    <a:gd name="connsiteY2" fmla="*/ 322988 h 645976"/>
                    <a:gd name="connsiteX3" fmla="*/ 643427 w 1286854"/>
                    <a:gd name="connsiteY3" fmla="*/ 645976 h 645976"/>
                    <a:gd name="connsiteX4" fmla="*/ 0 w 1286854"/>
                    <a:gd name="connsiteY4" fmla="*/ 322988 h 645976"/>
                    <a:gd name="connsiteX0" fmla="*/ 2922 w 1289776"/>
                    <a:gd name="connsiteY0" fmla="*/ 322988 h 660813"/>
                    <a:gd name="connsiteX1" fmla="*/ 646349 w 1289776"/>
                    <a:gd name="connsiteY1" fmla="*/ 0 h 660813"/>
                    <a:gd name="connsiteX2" fmla="*/ 1289776 w 1289776"/>
                    <a:gd name="connsiteY2" fmla="*/ 322988 h 660813"/>
                    <a:gd name="connsiteX3" fmla="*/ 646349 w 1289776"/>
                    <a:gd name="connsiteY3" fmla="*/ 645976 h 660813"/>
                    <a:gd name="connsiteX4" fmla="*/ 417603 w 1289776"/>
                    <a:gd name="connsiteY4" fmla="*/ 577788 h 660813"/>
                    <a:gd name="connsiteX5" fmla="*/ 2922 w 1289776"/>
                    <a:gd name="connsiteY5" fmla="*/ 322988 h 660813"/>
                    <a:gd name="connsiteX0" fmla="*/ 3443 w 1290297"/>
                    <a:gd name="connsiteY0" fmla="*/ 322988 h 660813"/>
                    <a:gd name="connsiteX1" fmla="*/ 646870 w 1290297"/>
                    <a:gd name="connsiteY1" fmla="*/ 0 h 660813"/>
                    <a:gd name="connsiteX2" fmla="*/ 1290297 w 1290297"/>
                    <a:gd name="connsiteY2" fmla="*/ 322988 h 660813"/>
                    <a:gd name="connsiteX3" fmla="*/ 646870 w 1290297"/>
                    <a:gd name="connsiteY3" fmla="*/ 645976 h 660813"/>
                    <a:gd name="connsiteX4" fmla="*/ 418124 w 1290297"/>
                    <a:gd name="connsiteY4" fmla="*/ 577788 h 660813"/>
                    <a:gd name="connsiteX5" fmla="*/ 3443 w 1290297"/>
                    <a:gd name="connsiteY5" fmla="*/ 322988 h 66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297" h="660813">
                      <a:moveTo>
                        <a:pt x="3443" y="322988"/>
                      </a:moveTo>
                      <a:cubicBezTo>
                        <a:pt x="41567" y="226690"/>
                        <a:pt x="291515" y="0"/>
                        <a:pt x="646870" y="0"/>
                      </a:cubicBezTo>
                      <a:cubicBezTo>
                        <a:pt x="1002225" y="0"/>
                        <a:pt x="1290297" y="144607"/>
                        <a:pt x="1290297" y="322988"/>
                      </a:cubicBezTo>
                      <a:cubicBezTo>
                        <a:pt x="1290297" y="501369"/>
                        <a:pt x="792232" y="603509"/>
                        <a:pt x="646870" y="645976"/>
                      </a:cubicBezTo>
                      <a:cubicBezTo>
                        <a:pt x="501508" y="688443"/>
                        <a:pt x="525362" y="631619"/>
                        <a:pt x="418124" y="577788"/>
                      </a:cubicBezTo>
                      <a:cubicBezTo>
                        <a:pt x="252828" y="567500"/>
                        <a:pt x="-34681" y="419286"/>
                        <a:pt x="3443" y="3229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53000">
                      <a:srgbClr val="47D45A"/>
                    </a:gs>
                    <a:gs pos="79000">
                      <a:srgbClr val="FFC000">
                        <a:lumMod val="40000"/>
                        <a:lumOff val="60000"/>
                      </a:srgbClr>
                    </a:gs>
                    <a:gs pos="100000">
                      <a:srgbClr val="FFC000">
                        <a:lumMod val="20000"/>
                        <a:lumOff val="80000"/>
                      </a:srgbClr>
                    </a:gs>
                  </a:gsLst>
                  <a:lin ang="66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5">
                  <a:extLst>
                    <a:ext uri="{FF2B5EF4-FFF2-40B4-BE49-F238E27FC236}">
                      <a16:creationId xmlns:a16="http://schemas.microsoft.com/office/drawing/2014/main" id="{1DDB8402-7C50-6A99-B088-D6F017E385FE}"/>
                    </a:ext>
                  </a:extLst>
                </p:cNvPr>
                <p:cNvSpPr/>
                <p:nvPr/>
              </p:nvSpPr>
              <p:spPr>
                <a:xfrm>
                  <a:off x="4218874" y="4484060"/>
                  <a:ext cx="1149351" cy="1159597"/>
                </a:xfrm>
                <a:custGeom>
                  <a:avLst/>
                  <a:gdLst>
                    <a:gd name="connsiteX0" fmla="*/ 0 w 952500"/>
                    <a:gd name="connsiteY0" fmla="*/ 558306 h 1116612"/>
                    <a:gd name="connsiteX1" fmla="*/ 476250 w 952500"/>
                    <a:gd name="connsiteY1" fmla="*/ 0 h 1116612"/>
                    <a:gd name="connsiteX2" fmla="*/ 952500 w 952500"/>
                    <a:gd name="connsiteY2" fmla="*/ 558306 h 1116612"/>
                    <a:gd name="connsiteX3" fmla="*/ 476250 w 952500"/>
                    <a:gd name="connsiteY3" fmla="*/ 1116612 h 1116612"/>
                    <a:gd name="connsiteX4" fmla="*/ 0 w 952500"/>
                    <a:gd name="connsiteY4" fmla="*/ 558306 h 1116612"/>
                    <a:gd name="connsiteX0" fmla="*/ 102328 w 1054828"/>
                    <a:gd name="connsiteY0" fmla="*/ 558306 h 1157535"/>
                    <a:gd name="connsiteX1" fmla="*/ 578578 w 1054828"/>
                    <a:gd name="connsiteY1" fmla="*/ 0 h 1157535"/>
                    <a:gd name="connsiteX2" fmla="*/ 1054828 w 1054828"/>
                    <a:gd name="connsiteY2" fmla="*/ 558306 h 1157535"/>
                    <a:gd name="connsiteX3" fmla="*/ 578578 w 1054828"/>
                    <a:gd name="connsiteY3" fmla="*/ 1116612 h 1157535"/>
                    <a:gd name="connsiteX4" fmla="*/ 38828 w 1054828"/>
                    <a:gd name="connsiteY4" fmla="*/ 1053111 h 1157535"/>
                    <a:gd name="connsiteX5" fmla="*/ 102328 w 1054828"/>
                    <a:gd name="connsiteY5" fmla="*/ 558306 h 1157535"/>
                    <a:gd name="connsiteX0" fmla="*/ 29437 w 1172437"/>
                    <a:gd name="connsiteY0" fmla="*/ 164731 h 1195760"/>
                    <a:gd name="connsiteX1" fmla="*/ 696187 w 1172437"/>
                    <a:gd name="connsiteY1" fmla="*/ 38225 h 1195760"/>
                    <a:gd name="connsiteX2" fmla="*/ 1172437 w 1172437"/>
                    <a:gd name="connsiteY2" fmla="*/ 596531 h 1195760"/>
                    <a:gd name="connsiteX3" fmla="*/ 696187 w 1172437"/>
                    <a:gd name="connsiteY3" fmla="*/ 1154837 h 1195760"/>
                    <a:gd name="connsiteX4" fmla="*/ 156437 w 1172437"/>
                    <a:gd name="connsiteY4" fmla="*/ 1091336 h 1195760"/>
                    <a:gd name="connsiteX5" fmla="*/ 29437 w 1172437"/>
                    <a:gd name="connsiteY5" fmla="*/ 164731 h 1195760"/>
                    <a:gd name="connsiteX0" fmla="*/ 29437 w 1172437"/>
                    <a:gd name="connsiteY0" fmla="*/ 128668 h 1159697"/>
                    <a:gd name="connsiteX1" fmla="*/ 696187 w 1172437"/>
                    <a:gd name="connsiteY1" fmla="*/ 2162 h 1159697"/>
                    <a:gd name="connsiteX2" fmla="*/ 1172437 w 1172437"/>
                    <a:gd name="connsiteY2" fmla="*/ 560468 h 1159697"/>
                    <a:gd name="connsiteX3" fmla="*/ 696187 w 1172437"/>
                    <a:gd name="connsiteY3" fmla="*/ 1118774 h 1159697"/>
                    <a:gd name="connsiteX4" fmla="*/ 156437 w 1172437"/>
                    <a:gd name="connsiteY4" fmla="*/ 1055273 h 1159697"/>
                    <a:gd name="connsiteX5" fmla="*/ 29437 w 1172437"/>
                    <a:gd name="connsiteY5" fmla="*/ 128668 h 1159697"/>
                    <a:gd name="connsiteX0" fmla="*/ 29437 w 1172437"/>
                    <a:gd name="connsiteY0" fmla="*/ 128668 h 1159697"/>
                    <a:gd name="connsiteX1" fmla="*/ 696187 w 1172437"/>
                    <a:gd name="connsiteY1" fmla="*/ 2162 h 1159697"/>
                    <a:gd name="connsiteX2" fmla="*/ 1172437 w 1172437"/>
                    <a:gd name="connsiteY2" fmla="*/ 560468 h 1159697"/>
                    <a:gd name="connsiteX3" fmla="*/ 696187 w 1172437"/>
                    <a:gd name="connsiteY3" fmla="*/ 1118774 h 1159697"/>
                    <a:gd name="connsiteX4" fmla="*/ 156437 w 1172437"/>
                    <a:gd name="connsiteY4" fmla="*/ 1055273 h 1159697"/>
                    <a:gd name="connsiteX5" fmla="*/ 29437 w 1172437"/>
                    <a:gd name="connsiteY5" fmla="*/ 128668 h 1159697"/>
                    <a:gd name="connsiteX0" fmla="*/ 29437 w 1172437"/>
                    <a:gd name="connsiteY0" fmla="*/ 96832 h 1127861"/>
                    <a:gd name="connsiteX1" fmla="*/ 696187 w 1172437"/>
                    <a:gd name="connsiteY1" fmla="*/ 8426 h 1127861"/>
                    <a:gd name="connsiteX2" fmla="*/ 1172437 w 1172437"/>
                    <a:gd name="connsiteY2" fmla="*/ 528632 h 1127861"/>
                    <a:gd name="connsiteX3" fmla="*/ 696187 w 1172437"/>
                    <a:gd name="connsiteY3" fmla="*/ 1086938 h 1127861"/>
                    <a:gd name="connsiteX4" fmla="*/ 156437 w 1172437"/>
                    <a:gd name="connsiteY4" fmla="*/ 1023437 h 1127861"/>
                    <a:gd name="connsiteX5" fmla="*/ 29437 w 1172437"/>
                    <a:gd name="connsiteY5" fmla="*/ 96832 h 1127861"/>
                    <a:gd name="connsiteX0" fmla="*/ 34682 w 1177682"/>
                    <a:gd name="connsiteY0" fmla="*/ 150552 h 1181581"/>
                    <a:gd name="connsiteX1" fmla="*/ 701432 w 1177682"/>
                    <a:gd name="connsiteY1" fmla="*/ 62146 h 1181581"/>
                    <a:gd name="connsiteX2" fmla="*/ 1177682 w 1177682"/>
                    <a:gd name="connsiteY2" fmla="*/ 582352 h 1181581"/>
                    <a:gd name="connsiteX3" fmla="*/ 701432 w 1177682"/>
                    <a:gd name="connsiteY3" fmla="*/ 1140658 h 1181581"/>
                    <a:gd name="connsiteX4" fmla="*/ 161682 w 1177682"/>
                    <a:gd name="connsiteY4" fmla="*/ 1077157 h 1181581"/>
                    <a:gd name="connsiteX5" fmla="*/ 34682 w 1177682"/>
                    <a:gd name="connsiteY5" fmla="*/ 150552 h 1181581"/>
                    <a:gd name="connsiteX0" fmla="*/ 34682 w 1210982"/>
                    <a:gd name="connsiteY0" fmla="*/ 150552 h 1151615"/>
                    <a:gd name="connsiteX1" fmla="*/ 701432 w 1210982"/>
                    <a:gd name="connsiteY1" fmla="*/ 62146 h 1151615"/>
                    <a:gd name="connsiteX2" fmla="*/ 1177682 w 1210982"/>
                    <a:gd name="connsiteY2" fmla="*/ 582352 h 1151615"/>
                    <a:gd name="connsiteX3" fmla="*/ 1126883 w 1210982"/>
                    <a:gd name="connsiteY3" fmla="*/ 988257 h 1151615"/>
                    <a:gd name="connsiteX4" fmla="*/ 701432 w 1210982"/>
                    <a:gd name="connsiteY4" fmla="*/ 1140658 h 1151615"/>
                    <a:gd name="connsiteX5" fmla="*/ 161682 w 1210982"/>
                    <a:gd name="connsiteY5" fmla="*/ 1077157 h 1151615"/>
                    <a:gd name="connsiteX6" fmla="*/ 34682 w 1210982"/>
                    <a:gd name="connsiteY6" fmla="*/ 150552 h 1151615"/>
                    <a:gd name="connsiteX0" fmla="*/ 34682 w 1166802"/>
                    <a:gd name="connsiteY0" fmla="*/ 186551 h 1187614"/>
                    <a:gd name="connsiteX1" fmla="*/ 701432 w 1166802"/>
                    <a:gd name="connsiteY1" fmla="*/ 98145 h 1187614"/>
                    <a:gd name="connsiteX2" fmla="*/ 1088782 w 1166802"/>
                    <a:gd name="connsiteY2" fmla="*/ 681851 h 1187614"/>
                    <a:gd name="connsiteX3" fmla="*/ 1126883 w 1166802"/>
                    <a:gd name="connsiteY3" fmla="*/ 1024256 h 1187614"/>
                    <a:gd name="connsiteX4" fmla="*/ 701432 w 1166802"/>
                    <a:gd name="connsiteY4" fmla="*/ 1176657 h 1187614"/>
                    <a:gd name="connsiteX5" fmla="*/ 161682 w 1166802"/>
                    <a:gd name="connsiteY5" fmla="*/ 1113156 h 1187614"/>
                    <a:gd name="connsiteX6" fmla="*/ 34682 w 1166802"/>
                    <a:gd name="connsiteY6" fmla="*/ 186551 h 1187614"/>
                    <a:gd name="connsiteX0" fmla="*/ 34682 w 1166802"/>
                    <a:gd name="connsiteY0" fmla="*/ 143056 h 1144119"/>
                    <a:gd name="connsiteX1" fmla="*/ 701432 w 1166802"/>
                    <a:gd name="connsiteY1" fmla="*/ 54650 h 1144119"/>
                    <a:gd name="connsiteX2" fmla="*/ 1088782 w 1166802"/>
                    <a:gd name="connsiteY2" fmla="*/ 638356 h 1144119"/>
                    <a:gd name="connsiteX3" fmla="*/ 1126883 w 1166802"/>
                    <a:gd name="connsiteY3" fmla="*/ 980761 h 1144119"/>
                    <a:gd name="connsiteX4" fmla="*/ 701432 w 1166802"/>
                    <a:gd name="connsiteY4" fmla="*/ 1133162 h 1144119"/>
                    <a:gd name="connsiteX5" fmla="*/ 161682 w 1166802"/>
                    <a:gd name="connsiteY5" fmla="*/ 1069661 h 1144119"/>
                    <a:gd name="connsiteX6" fmla="*/ 34682 w 1166802"/>
                    <a:gd name="connsiteY6" fmla="*/ 143056 h 1144119"/>
                    <a:gd name="connsiteX0" fmla="*/ 34682 w 1166802"/>
                    <a:gd name="connsiteY0" fmla="*/ 161169 h 1162232"/>
                    <a:gd name="connsiteX1" fmla="*/ 701432 w 1166802"/>
                    <a:gd name="connsiteY1" fmla="*/ 72763 h 1162232"/>
                    <a:gd name="connsiteX2" fmla="*/ 1088782 w 1166802"/>
                    <a:gd name="connsiteY2" fmla="*/ 656469 h 1162232"/>
                    <a:gd name="connsiteX3" fmla="*/ 1126883 w 1166802"/>
                    <a:gd name="connsiteY3" fmla="*/ 998874 h 1162232"/>
                    <a:gd name="connsiteX4" fmla="*/ 701432 w 1166802"/>
                    <a:gd name="connsiteY4" fmla="*/ 1151275 h 1162232"/>
                    <a:gd name="connsiteX5" fmla="*/ 161682 w 1166802"/>
                    <a:gd name="connsiteY5" fmla="*/ 1087774 h 1162232"/>
                    <a:gd name="connsiteX6" fmla="*/ 34682 w 1166802"/>
                    <a:gd name="connsiteY6" fmla="*/ 161169 h 1162232"/>
                    <a:gd name="connsiteX0" fmla="*/ 14746 w 1146866"/>
                    <a:gd name="connsiteY0" fmla="*/ 135474 h 1136537"/>
                    <a:gd name="connsiteX1" fmla="*/ 459247 w 1146866"/>
                    <a:gd name="connsiteY1" fmla="*/ 46079 h 1136537"/>
                    <a:gd name="connsiteX2" fmla="*/ 681496 w 1146866"/>
                    <a:gd name="connsiteY2" fmla="*/ 47068 h 1136537"/>
                    <a:gd name="connsiteX3" fmla="*/ 1068846 w 1146866"/>
                    <a:gd name="connsiteY3" fmla="*/ 630774 h 1136537"/>
                    <a:gd name="connsiteX4" fmla="*/ 1106947 w 1146866"/>
                    <a:gd name="connsiteY4" fmla="*/ 973179 h 1136537"/>
                    <a:gd name="connsiteX5" fmla="*/ 681496 w 1146866"/>
                    <a:gd name="connsiteY5" fmla="*/ 1125580 h 1136537"/>
                    <a:gd name="connsiteX6" fmla="*/ 141746 w 1146866"/>
                    <a:gd name="connsiteY6" fmla="*/ 1062079 h 1136537"/>
                    <a:gd name="connsiteX7" fmla="*/ 14746 w 1146866"/>
                    <a:gd name="connsiteY7" fmla="*/ 135474 h 1136537"/>
                    <a:gd name="connsiteX0" fmla="*/ 14746 w 1146866"/>
                    <a:gd name="connsiteY0" fmla="*/ 75409 h 1152672"/>
                    <a:gd name="connsiteX1" fmla="*/ 459247 w 1146866"/>
                    <a:gd name="connsiteY1" fmla="*/ 62214 h 1152672"/>
                    <a:gd name="connsiteX2" fmla="*/ 681496 w 1146866"/>
                    <a:gd name="connsiteY2" fmla="*/ 63203 h 1152672"/>
                    <a:gd name="connsiteX3" fmla="*/ 1068846 w 1146866"/>
                    <a:gd name="connsiteY3" fmla="*/ 646909 h 1152672"/>
                    <a:gd name="connsiteX4" fmla="*/ 1106947 w 1146866"/>
                    <a:gd name="connsiteY4" fmla="*/ 989314 h 1152672"/>
                    <a:gd name="connsiteX5" fmla="*/ 681496 w 1146866"/>
                    <a:gd name="connsiteY5" fmla="*/ 1141715 h 1152672"/>
                    <a:gd name="connsiteX6" fmla="*/ 141746 w 1146866"/>
                    <a:gd name="connsiteY6" fmla="*/ 1078214 h 1152672"/>
                    <a:gd name="connsiteX7" fmla="*/ 14746 w 1146866"/>
                    <a:gd name="connsiteY7" fmla="*/ 75409 h 1152672"/>
                    <a:gd name="connsiteX0" fmla="*/ 14746 w 1146866"/>
                    <a:gd name="connsiteY0" fmla="*/ 75409 h 1149181"/>
                    <a:gd name="connsiteX1" fmla="*/ 459247 w 1146866"/>
                    <a:gd name="connsiteY1" fmla="*/ 62214 h 1149181"/>
                    <a:gd name="connsiteX2" fmla="*/ 681496 w 1146866"/>
                    <a:gd name="connsiteY2" fmla="*/ 63203 h 1149181"/>
                    <a:gd name="connsiteX3" fmla="*/ 1068846 w 1146866"/>
                    <a:gd name="connsiteY3" fmla="*/ 646909 h 1149181"/>
                    <a:gd name="connsiteX4" fmla="*/ 1106947 w 1146866"/>
                    <a:gd name="connsiteY4" fmla="*/ 1036939 h 1149181"/>
                    <a:gd name="connsiteX5" fmla="*/ 681496 w 1146866"/>
                    <a:gd name="connsiteY5" fmla="*/ 1141715 h 1149181"/>
                    <a:gd name="connsiteX6" fmla="*/ 141746 w 1146866"/>
                    <a:gd name="connsiteY6" fmla="*/ 1078214 h 1149181"/>
                    <a:gd name="connsiteX7" fmla="*/ 14746 w 1146866"/>
                    <a:gd name="connsiteY7" fmla="*/ 75409 h 1149181"/>
                    <a:gd name="connsiteX0" fmla="*/ 17231 w 1149351"/>
                    <a:gd name="connsiteY0" fmla="*/ 76820 h 1159597"/>
                    <a:gd name="connsiteX1" fmla="*/ 461732 w 1149351"/>
                    <a:gd name="connsiteY1" fmla="*/ 63625 h 1159597"/>
                    <a:gd name="connsiteX2" fmla="*/ 683981 w 1149351"/>
                    <a:gd name="connsiteY2" fmla="*/ 64614 h 1159597"/>
                    <a:gd name="connsiteX3" fmla="*/ 1071331 w 1149351"/>
                    <a:gd name="connsiteY3" fmla="*/ 648320 h 1159597"/>
                    <a:gd name="connsiteX4" fmla="*/ 1109432 w 1149351"/>
                    <a:gd name="connsiteY4" fmla="*/ 1038350 h 1159597"/>
                    <a:gd name="connsiteX5" fmla="*/ 683981 w 1149351"/>
                    <a:gd name="connsiteY5" fmla="*/ 1143126 h 1159597"/>
                    <a:gd name="connsiteX6" fmla="*/ 129944 w 1149351"/>
                    <a:gd name="connsiteY6" fmla="*/ 1098675 h 1159597"/>
                    <a:gd name="connsiteX7" fmla="*/ 17231 w 1149351"/>
                    <a:gd name="connsiteY7" fmla="*/ 76820 h 1159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351" h="1159597">
                      <a:moveTo>
                        <a:pt x="17231" y="76820"/>
                      </a:moveTo>
                      <a:cubicBezTo>
                        <a:pt x="72529" y="-95688"/>
                        <a:pt x="350607" y="78359"/>
                        <a:pt x="461732" y="63625"/>
                      </a:cubicBezTo>
                      <a:cubicBezTo>
                        <a:pt x="572857" y="48891"/>
                        <a:pt x="582381" y="-32835"/>
                        <a:pt x="683981" y="64614"/>
                      </a:cubicBezTo>
                      <a:cubicBezTo>
                        <a:pt x="785581" y="162063"/>
                        <a:pt x="1006773" y="523602"/>
                        <a:pt x="1071331" y="648320"/>
                      </a:cubicBezTo>
                      <a:cubicBezTo>
                        <a:pt x="1135889" y="773038"/>
                        <a:pt x="1188807" y="945299"/>
                        <a:pt x="1109432" y="1038350"/>
                      </a:cubicBezTo>
                      <a:cubicBezTo>
                        <a:pt x="1030057" y="1131401"/>
                        <a:pt x="847229" y="1133072"/>
                        <a:pt x="683981" y="1143126"/>
                      </a:cubicBezTo>
                      <a:cubicBezTo>
                        <a:pt x="520733" y="1153180"/>
                        <a:pt x="209319" y="1191726"/>
                        <a:pt x="129944" y="1098675"/>
                      </a:cubicBezTo>
                      <a:cubicBezTo>
                        <a:pt x="50569" y="1005624"/>
                        <a:pt x="-38067" y="249328"/>
                        <a:pt x="17231" y="76820"/>
                      </a:cubicBez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">
                  <a:extLst>
                    <a:ext uri="{FF2B5EF4-FFF2-40B4-BE49-F238E27FC236}">
                      <a16:creationId xmlns:a16="http://schemas.microsoft.com/office/drawing/2014/main" id="{570C1B9C-59BA-9E99-0146-A2E982EF9DFC}"/>
                    </a:ext>
                  </a:extLst>
                </p:cNvPr>
                <p:cNvSpPr/>
                <p:nvPr/>
              </p:nvSpPr>
              <p:spPr>
                <a:xfrm>
                  <a:off x="2611442" y="3758921"/>
                  <a:ext cx="2017661" cy="1923655"/>
                </a:xfrm>
                <a:custGeom>
                  <a:avLst/>
                  <a:gdLst>
                    <a:gd name="connsiteX0" fmla="*/ 0 w 2209800"/>
                    <a:gd name="connsiteY0" fmla="*/ 838352 h 1676704"/>
                    <a:gd name="connsiteX1" fmla="*/ 1104900 w 2209800"/>
                    <a:gd name="connsiteY1" fmla="*/ 0 h 1676704"/>
                    <a:gd name="connsiteX2" fmla="*/ 2209800 w 2209800"/>
                    <a:gd name="connsiteY2" fmla="*/ 838352 h 1676704"/>
                    <a:gd name="connsiteX3" fmla="*/ 1104900 w 2209800"/>
                    <a:gd name="connsiteY3" fmla="*/ 1676704 h 1676704"/>
                    <a:gd name="connsiteX4" fmla="*/ 0 w 2209800"/>
                    <a:gd name="connsiteY4" fmla="*/ 838352 h 1676704"/>
                    <a:gd name="connsiteX0" fmla="*/ 37213 w 2247013"/>
                    <a:gd name="connsiteY0" fmla="*/ 838352 h 1712354"/>
                    <a:gd name="connsiteX1" fmla="*/ 1142113 w 2247013"/>
                    <a:gd name="connsiteY1" fmla="*/ 0 h 1712354"/>
                    <a:gd name="connsiteX2" fmla="*/ 2247013 w 2247013"/>
                    <a:gd name="connsiteY2" fmla="*/ 838352 h 1712354"/>
                    <a:gd name="connsiteX3" fmla="*/ 1142113 w 2247013"/>
                    <a:gd name="connsiteY3" fmla="*/ 1676704 h 1712354"/>
                    <a:gd name="connsiteX4" fmla="*/ 342013 w 2247013"/>
                    <a:gd name="connsiteY4" fmla="*/ 1486203 h 1712354"/>
                    <a:gd name="connsiteX5" fmla="*/ 37213 w 2247013"/>
                    <a:gd name="connsiteY5" fmla="*/ 838352 h 1712354"/>
                    <a:gd name="connsiteX0" fmla="*/ 177416 w 1993516"/>
                    <a:gd name="connsiteY0" fmla="*/ 178946 h 1814948"/>
                    <a:gd name="connsiteX1" fmla="*/ 888616 w 1993516"/>
                    <a:gd name="connsiteY1" fmla="*/ 102594 h 1814948"/>
                    <a:gd name="connsiteX2" fmla="*/ 1993516 w 1993516"/>
                    <a:gd name="connsiteY2" fmla="*/ 940946 h 1814948"/>
                    <a:gd name="connsiteX3" fmla="*/ 888616 w 1993516"/>
                    <a:gd name="connsiteY3" fmla="*/ 1779298 h 1814948"/>
                    <a:gd name="connsiteX4" fmla="*/ 88516 w 1993516"/>
                    <a:gd name="connsiteY4" fmla="*/ 1588797 h 1814948"/>
                    <a:gd name="connsiteX5" fmla="*/ 177416 w 1993516"/>
                    <a:gd name="connsiteY5" fmla="*/ 178946 h 1814948"/>
                    <a:gd name="connsiteX0" fmla="*/ 226214 w 2042314"/>
                    <a:gd name="connsiteY0" fmla="*/ 192984 h 1828986"/>
                    <a:gd name="connsiteX1" fmla="*/ 937414 w 2042314"/>
                    <a:gd name="connsiteY1" fmla="*/ 116632 h 1828986"/>
                    <a:gd name="connsiteX2" fmla="*/ 2042314 w 2042314"/>
                    <a:gd name="connsiteY2" fmla="*/ 954984 h 1828986"/>
                    <a:gd name="connsiteX3" fmla="*/ 937414 w 2042314"/>
                    <a:gd name="connsiteY3" fmla="*/ 1793336 h 1828986"/>
                    <a:gd name="connsiteX4" fmla="*/ 137314 w 2042314"/>
                    <a:gd name="connsiteY4" fmla="*/ 1602835 h 1828986"/>
                    <a:gd name="connsiteX5" fmla="*/ 226214 w 2042314"/>
                    <a:gd name="connsiteY5" fmla="*/ 192984 h 1828986"/>
                    <a:gd name="connsiteX0" fmla="*/ 226214 w 2097599"/>
                    <a:gd name="connsiteY0" fmla="*/ 192984 h 1793336"/>
                    <a:gd name="connsiteX1" fmla="*/ 937414 w 2097599"/>
                    <a:gd name="connsiteY1" fmla="*/ 116632 h 1793336"/>
                    <a:gd name="connsiteX2" fmla="*/ 2042314 w 2097599"/>
                    <a:gd name="connsiteY2" fmla="*/ 954984 h 1793336"/>
                    <a:gd name="connsiteX3" fmla="*/ 1864514 w 2097599"/>
                    <a:gd name="connsiteY3" fmla="*/ 1602835 h 1793336"/>
                    <a:gd name="connsiteX4" fmla="*/ 937414 w 2097599"/>
                    <a:gd name="connsiteY4" fmla="*/ 1793336 h 1793336"/>
                    <a:gd name="connsiteX5" fmla="*/ 137314 w 2097599"/>
                    <a:gd name="connsiteY5" fmla="*/ 1602835 h 1793336"/>
                    <a:gd name="connsiteX6" fmla="*/ 226214 w 2097599"/>
                    <a:gd name="connsiteY6" fmla="*/ 192984 h 1793336"/>
                    <a:gd name="connsiteX0" fmla="*/ 226214 w 1984329"/>
                    <a:gd name="connsiteY0" fmla="*/ 189850 h 1790202"/>
                    <a:gd name="connsiteX1" fmla="*/ 937414 w 1984329"/>
                    <a:gd name="connsiteY1" fmla="*/ 113498 h 1790202"/>
                    <a:gd name="connsiteX2" fmla="*/ 1864514 w 1984329"/>
                    <a:gd name="connsiteY2" fmla="*/ 901050 h 1790202"/>
                    <a:gd name="connsiteX3" fmla="*/ 1864514 w 1984329"/>
                    <a:gd name="connsiteY3" fmla="*/ 1599701 h 1790202"/>
                    <a:gd name="connsiteX4" fmla="*/ 937414 w 1984329"/>
                    <a:gd name="connsiteY4" fmla="*/ 1790202 h 1790202"/>
                    <a:gd name="connsiteX5" fmla="*/ 137314 w 1984329"/>
                    <a:gd name="connsiteY5" fmla="*/ 1599701 h 1790202"/>
                    <a:gd name="connsiteX6" fmla="*/ 226214 w 1984329"/>
                    <a:gd name="connsiteY6" fmla="*/ 189850 h 1790202"/>
                    <a:gd name="connsiteX0" fmla="*/ 226214 w 1965414"/>
                    <a:gd name="connsiteY0" fmla="*/ 147911 h 1748263"/>
                    <a:gd name="connsiteX1" fmla="*/ 937414 w 1965414"/>
                    <a:gd name="connsiteY1" fmla="*/ 71559 h 1748263"/>
                    <a:gd name="connsiteX2" fmla="*/ 1559714 w 1965414"/>
                    <a:gd name="connsiteY2" fmla="*/ 97262 h 1748263"/>
                    <a:gd name="connsiteX3" fmla="*/ 1864514 w 1965414"/>
                    <a:gd name="connsiteY3" fmla="*/ 859111 h 1748263"/>
                    <a:gd name="connsiteX4" fmla="*/ 1864514 w 1965414"/>
                    <a:gd name="connsiteY4" fmla="*/ 1557762 h 1748263"/>
                    <a:gd name="connsiteX5" fmla="*/ 937414 w 1965414"/>
                    <a:gd name="connsiteY5" fmla="*/ 1748263 h 1748263"/>
                    <a:gd name="connsiteX6" fmla="*/ 137314 w 1965414"/>
                    <a:gd name="connsiteY6" fmla="*/ 1557762 h 1748263"/>
                    <a:gd name="connsiteX7" fmla="*/ 226214 w 1965414"/>
                    <a:gd name="connsiteY7" fmla="*/ 147911 h 1748263"/>
                    <a:gd name="connsiteX0" fmla="*/ 183077 w 1922277"/>
                    <a:gd name="connsiteY0" fmla="*/ 292676 h 1893028"/>
                    <a:gd name="connsiteX1" fmla="*/ 1033977 w 1922277"/>
                    <a:gd name="connsiteY1" fmla="*/ 424 h 1893028"/>
                    <a:gd name="connsiteX2" fmla="*/ 1516577 w 1922277"/>
                    <a:gd name="connsiteY2" fmla="*/ 242027 h 1893028"/>
                    <a:gd name="connsiteX3" fmla="*/ 1821377 w 1922277"/>
                    <a:gd name="connsiteY3" fmla="*/ 1003876 h 1893028"/>
                    <a:gd name="connsiteX4" fmla="*/ 1821377 w 1922277"/>
                    <a:gd name="connsiteY4" fmla="*/ 1702527 h 1893028"/>
                    <a:gd name="connsiteX5" fmla="*/ 894277 w 1922277"/>
                    <a:gd name="connsiteY5" fmla="*/ 1893028 h 1893028"/>
                    <a:gd name="connsiteX6" fmla="*/ 94177 w 1922277"/>
                    <a:gd name="connsiteY6" fmla="*/ 1702527 h 1893028"/>
                    <a:gd name="connsiteX7" fmla="*/ 183077 w 1922277"/>
                    <a:gd name="connsiteY7" fmla="*/ 292676 h 1893028"/>
                    <a:gd name="connsiteX0" fmla="*/ 229929 w 1969129"/>
                    <a:gd name="connsiteY0" fmla="*/ 298367 h 1898719"/>
                    <a:gd name="connsiteX1" fmla="*/ 1080829 w 1969129"/>
                    <a:gd name="connsiteY1" fmla="*/ 6115 h 1898719"/>
                    <a:gd name="connsiteX2" fmla="*/ 1563429 w 1969129"/>
                    <a:gd name="connsiteY2" fmla="*/ 247718 h 1898719"/>
                    <a:gd name="connsiteX3" fmla="*/ 1868229 w 1969129"/>
                    <a:gd name="connsiteY3" fmla="*/ 1009567 h 1898719"/>
                    <a:gd name="connsiteX4" fmla="*/ 1868229 w 1969129"/>
                    <a:gd name="connsiteY4" fmla="*/ 1708218 h 1898719"/>
                    <a:gd name="connsiteX5" fmla="*/ 941129 w 1969129"/>
                    <a:gd name="connsiteY5" fmla="*/ 1898719 h 1898719"/>
                    <a:gd name="connsiteX6" fmla="*/ 141029 w 1969129"/>
                    <a:gd name="connsiteY6" fmla="*/ 1708218 h 1898719"/>
                    <a:gd name="connsiteX7" fmla="*/ 229929 w 1969129"/>
                    <a:gd name="connsiteY7" fmla="*/ 298367 h 1898719"/>
                    <a:gd name="connsiteX0" fmla="*/ 200674 w 1939874"/>
                    <a:gd name="connsiteY0" fmla="*/ 292677 h 1893029"/>
                    <a:gd name="connsiteX1" fmla="*/ 1051574 w 1939874"/>
                    <a:gd name="connsiteY1" fmla="*/ 425 h 1893029"/>
                    <a:gd name="connsiteX2" fmla="*/ 1534174 w 1939874"/>
                    <a:gd name="connsiteY2" fmla="*/ 242028 h 1893029"/>
                    <a:gd name="connsiteX3" fmla="*/ 1838974 w 1939874"/>
                    <a:gd name="connsiteY3" fmla="*/ 1003877 h 1893029"/>
                    <a:gd name="connsiteX4" fmla="*/ 1838974 w 1939874"/>
                    <a:gd name="connsiteY4" fmla="*/ 1702528 h 1893029"/>
                    <a:gd name="connsiteX5" fmla="*/ 911874 w 1939874"/>
                    <a:gd name="connsiteY5" fmla="*/ 1893029 h 1893029"/>
                    <a:gd name="connsiteX6" fmla="*/ 111774 w 1939874"/>
                    <a:gd name="connsiteY6" fmla="*/ 1702528 h 1893029"/>
                    <a:gd name="connsiteX7" fmla="*/ 200674 w 1939874"/>
                    <a:gd name="connsiteY7" fmla="*/ 292677 h 1893029"/>
                    <a:gd name="connsiteX0" fmla="*/ 200674 w 1939874"/>
                    <a:gd name="connsiteY0" fmla="*/ 292677 h 1893029"/>
                    <a:gd name="connsiteX1" fmla="*/ 1051574 w 1939874"/>
                    <a:gd name="connsiteY1" fmla="*/ 425 h 1893029"/>
                    <a:gd name="connsiteX2" fmla="*/ 1534174 w 1939874"/>
                    <a:gd name="connsiteY2" fmla="*/ 242028 h 1893029"/>
                    <a:gd name="connsiteX3" fmla="*/ 1838974 w 1939874"/>
                    <a:gd name="connsiteY3" fmla="*/ 1003877 h 1893029"/>
                    <a:gd name="connsiteX4" fmla="*/ 1838974 w 1939874"/>
                    <a:gd name="connsiteY4" fmla="*/ 1702528 h 1893029"/>
                    <a:gd name="connsiteX5" fmla="*/ 911874 w 1939874"/>
                    <a:gd name="connsiteY5" fmla="*/ 1893029 h 1893029"/>
                    <a:gd name="connsiteX6" fmla="*/ 111774 w 1939874"/>
                    <a:gd name="connsiteY6" fmla="*/ 1702528 h 1893029"/>
                    <a:gd name="connsiteX7" fmla="*/ 200674 w 1939874"/>
                    <a:gd name="connsiteY7" fmla="*/ 292677 h 1893029"/>
                    <a:gd name="connsiteX0" fmla="*/ 200674 w 1959333"/>
                    <a:gd name="connsiteY0" fmla="*/ 292677 h 1923655"/>
                    <a:gd name="connsiteX1" fmla="*/ 1051574 w 1959333"/>
                    <a:gd name="connsiteY1" fmla="*/ 425 h 1923655"/>
                    <a:gd name="connsiteX2" fmla="*/ 1534174 w 1959333"/>
                    <a:gd name="connsiteY2" fmla="*/ 242028 h 1923655"/>
                    <a:gd name="connsiteX3" fmla="*/ 1838974 w 1959333"/>
                    <a:gd name="connsiteY3" fmla="*/ 1003877 h 1923655"/>
                    <a:gd name="connsiteX4" fmla="*/ 1868002 w 1959333"/>
                    <a:gd name="connsiteY4" fmla="*/ 1833156 h 1923655"/>
                    <a:gd name="connsiteX5" fmla="*/ 911874 w 1959333"/>
                    <a:gd name="connsiteY5" fmla="*/ 1893029 h 1923655"/>
                    <a:gd name="connsiteX6" fmla="*/ 111774 w 1959333"/>
                    <a:gd name="connsiteY6" fmla="*/ 1702528 h 1923655"/>
                    <a:gd name="connsiteX7" fmla="*/ 200674 w 1959333"/>
                    <a:gd name="connsiteY7" fmla="*/ 292677 h 192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9333" h="1923655">
                      <a:moveTo>
                        <a:pt x="200674" y="292677"/>
                      </a:moveTo>
                      <a:cubicBezTo>
                        <a:pt x="420807" y="47093"/>
                        <a:pt x="829324" y="8867"/>
                        <a:pt x="1051574" y="425"/>
                      </a:cubicBezTo>
                      <a:cubicBezTo>
                        <a:pt x="1273824" y="-8016"/>
                        <a:pt x="1379657" y="110769"/>
                        <a:pt x="1534174" y="242028"/>
                      </a:cubicBezTo>
                      <a:cubicBezTo>
                        <a:pt x="1688691" y="373287"/>
                        <a:pt x="1675991" y="813377"/>
                        <a:pt x="1838974" y="1003877"/>
                      </a:cubicBezTo>
                      <a:cubicBezTo>
                        <a:pt x="1913057" y="1194377"/>
                        <a:pt x="2052152" y="1693431"/>
                        <a:pt x="1868002" y="1833156"/>
                      </a:cubicBezTo>
                      <a:cubicBezTo>
                        <a:pt x="1683852" y="1972881"/>
                        <a:pt x="1204579" y="1914800"/>
                        <a:pt x="911874" y="1893029"/>
                      </a:cubicBezTo>
                      <a:cubicBezTo>
                        <a:pt x="619169" y="1871258"/>
                        <a:pt x="295924" y="1842253"/>
                        <a:pt x="111774" y="1702528"/>
                      </a:cubicBezTo>
                      <a:cubicBezTo>
                        <a:pt x="-72376" y="1562803"/>
                        <a:pt x="-19459" y="538261"/>
                        <a:pt x="200674" y="292677"/>
                      </a:cubicBez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B272DCC-F77C-C5FC-3992-B8149310AFD3}"/>
                  </a:ext>
                </a:extLst>
              </p:cNvPr>
              <p:cNvGrpSpPr/>
              <p:nvPr/>
            </p:nvGrpSpPr>
            <p:grpSpPr>
              <a:xfrm>
                <a:off x="7689900" y="3872199"/>
                <a:ext cx="1422504" cy="1488714"/>
                <a:chOff x="7645298" y="3989427"/>
                <a:chExt cx="1422504" cy="148871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DEECE54-BE79-727D-8B0B-66B200FC0449}"/>
                    </a:ext>
                  </a:extLst>
                </p:cNvPr>
                <p:cNvGrpSpPr/>
                <p:nvPr/>
              </p:nvGrpSpPr>
              <p:grpSpPr>
                <a:xfrm>
                  <a:off x="8319333" y="3989427"/>
                  <a:ext cx="748469" cy="512234"/>
                  <a:chOff x="8319333" y="3989427"/>
                  <a:chExt cx="748469" cy="512234"/>
                </a:xfrm>
              </p:grpSpPr>
              <p:sp>
                <p:nvSpPr>
                  <p:cNvPr id="87" name="Arc 12">
                    <a:extLst>
                      <a:ext uri="{FF2B5EF4-FFF2-40B4-BE49-F238E27FC236}">
                        <a16:creationId xmlns:a16="http://schemas.microsoft.com/office/drawing/2014/main" id="{1AF9FFDB-CB30-9CF6-A756-2740D6961D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19333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Text" lastClr="000000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Arc 12">
                    <a:extLst>
                      <a:ext uri="{FF2B5EF4-FFF2-40B4-BE49-F238E27FC236}">
                        <a16:creationId xmlns:a16="http://schemas.microsoft.com/office/drawing/2014/main" id="{92AA5505-0DE7-3708-A846-4BFFDEA5CA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4525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Text" lastClr="000000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Arc 12">
                    <a:extLst>
                      <a:ext uri="{FF2B5EF4-FFF2-40B4-BE49-F238E27FC236}">
                        <a16:creationId xmlns:a16="http://schemas.microsoft.com/office/drawing/2014/main" id="{A52E1FA4-FC6B-E940-537A-377EF3A059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65459" y="3994199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Text" lastClr="000000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01C2BB57-661B-F245-A704-07FC318552E0}"/>
                    </a:ext>
                  </a:extLst>
                </p:cNvPr>
                <p:cNvGrpSpPr/>
                <p:nvPr/>
              </p:nvGrpSpPr>
              <p:grpSpPr>
                <a:xfrm>
                  <a:off x="7645298" y="3992965"/>
                  <a:ext cx="1362858" cy="1485176"/>
                  <a:chOff x="7634010" y="3989427"/>
                  <a:chExt cx="1362858" cy="1485176"/>
                </a:xfrm>
              </p:grpSpPr>
              <p:sp>
                <p:nvSpPr>
                  <p:cNvPr id="72" name="Arc 12">
                    <a:extLst>
                      <a:ext uri="{FF2B5EF4-FFF2-40B4-BE49-F238E27FC236}">
                        <a16:creationId xmlns:a16="http://schemas.microsoft.com/office/drawing/2014/main" id="{3A0D74BC-AD87-946F-8112-1C255D8F66F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19333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Arc 12">
                    <a:extLst>
                      <a:ext uri="{FF2B5EF4-FFF2-40B4-BE49-F238E27FC236}">
                        <a16:creationId xmlns:a16="http://schemas.microsoft.com/office/drawing/2014/main" id="{2CF75319-FEA5-BB3C-5B80-97EBE64F4D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4525" y="3989427"/>
                    <a:ext cx="602343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Arc 12">
                    <a:extLst>
                      <a:ext uri="{FF2B5EF4-FFF2-40B4-BE49-F238E27FC236}">
                        <a16:creationId xmlns:a16="http://schemas.microsoft.com/office/drawing/2014/main" id="{BD0331A3-81BB-55ED-81A3-30E425BEF10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34010" y="4967141"/>
                    <a:ext cx="602342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Arc 12">
                    <a:extLst>
                      <a:ext uri="{FF2B5EF4-FFF2-40B4-BE49-F238E27FC236}">
                        <a16:creationId xmlns:a16="http://schemas.microsoft.com/office/drawing/2014/main" id="{6BE374A1-CD0C-A1D1-DB60-2BC91E2810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57565" y="4746321"/>
                    <a:ext cx="602342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Arc 12">
                    <a:extLst>
                      <a:ext uri="{FF2B5EF4-FFF2-40B4-BE49-F238E27FC236}">
                        <a16:creationId xmlns:a16="http://schemas.microsoft.com/office/drawing/2014/main" id="{A2727FE6-7160-0819-35C9-EB655E2CDDC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254057" y="4584474"/>
                    <a:ext cx="602342" cy="507462"/>
                  </a:xfrm>
                  <a:custGeom>
                    <a:avLst/>
                    <a:gdLst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3" fmla="*/ 457200 w 914400"/>
                      <a:gd name="connsiteY3" fmla="*/ 457200 h 914400"/>
                      <a:gd name="connsiteX4" fmla="*/ 457200 w 914400"/>
                      <a:gd name="connsiteY4" fmla="*/ 0 h 914400"/>
                      <a:gd name="connsiteX0" fmla="*/ 457200 w 914400"/>
                      <a:gd name="connsiteY0" fmla="*/ 0 h 914400"/>
                      <a:gd name="connsiteX1" fmla="*/ 792890 w 914400"/>
                      <a:gd name="connsiteY1" fmla="*/ 146807 h 914400"/>
                      <a:gd name="connsiteX2" fmla="*/ 913000 w 914400"/>
                      <a:gd name="connsiteY2" fmla="*/ 492948 h 914400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3" fmla="*/ 0 w 660401"/>
                      <a:gd name="connsiteY3" fmla="*/ 442685 h 492948"/>
                      <a:gd name="connsiteX4" fmla="*/ 203200 w 660401"/>
                      <a:gd name="connsiteY4" fmla="*/ 0 h 492948"/>
                      <a:gd name="connsiteX0" fmla="*/ 203200 w 660401"/>
                      <a:gd name="connsiteY0" fmla="*/ 0 h 492948"/>
                      <a:gd name="connsiteX1" fmla="*/ 538890 w 660401"/>
                      <a:gd name="connsiteY1" fmla="*/ 146807 h 492948"/>
                      <a:gd name="connsiteX2" fmla="*/ 659000 w 660401"/>
                      <a:gd name="connsiteY2" fmla="*/ 492948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3" fmla="*/ 0 w 457201"/>
                      <a:gd name="connsiteY3" fmla="*/ 0 h 492948"/>
                      <a:gd name="connsiteX0" fmla="*/ 0 w 457201"/>
                      <a:gd name="connsiteY0" fmla="*/ 0 h 492948"/>
                      <a:gd name="connsiteX1" fmla="*/ 335690 w 457201"/>
                      <a:gd name="connsiteY1" fmla="*/ 146807 h 492948"/>
                      <a:gd name="connsiteX2" fmla="*/ 455800 w 457201"/>
                      <a:gd name="connsiteY2" fmla="*/ 492948 h 492948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455800 w 457201"/>
                      <a:gd name="connsiteY2" fmla="*/ 492948 h 507462"/>
                      <a:gd name="connsiteX3" fmla="*/ 0 w 457201"/>
                      <a:gd name="connsiteY3" fmla="*/ 0 h 507462"/>
                      <a:gd name="connsiteX0" fmla="*/ 0 w 457201"/>
                      <a:gd name="connsiteY0" fmla="*/ 0 h 507462"/>
                      <a:gd name="connsiteX1" fmla="*/ 335690 w 457201"/>
                      <a:gd name="connsiteY1" fmla="*/ 146807 h 507462"/>
                      <a:gd name="connsiteX2" fmla="*/ 151000 w 457201"/>
                      <a:gd name="connsiteY2" fmla="*/ 507462 h 507462"/>
                      <a:gd name="connsiteX0" fmla="*/ 145142 w 602343"/>
                      <a:gd name="connsiteY0" fmla="*/ 0 h 507462"/>
                      <a:gd name="connsiteX1" fmla="*/ 480832 w 602343"/>
                      <a:gd name="connsiteY1" fmla="*/ 146807 h 507462"/>
                      <a:gd name="connsiteX2" fmla="*/ 600942 w 602343"/>
                      <a:gd name="connsiteY2" fmla="*/ 492948 h 507462"/>
                      <a:gd name="connsiteX3" fmla="*/ 145142 w 602343"/>
                      <a:gd name="connsiteY3" fmla="*/ 0 h 507462"/>
                      <a:gd name="connsiteX0" fmla="*/ 0 w 602343"/>
                      <a:gd name="connsiteY0" fmla="*/ 29028 h 507462"/>
                      <a:gd name="connsiteX1" fmla="*/ 480832 w 602343"/>
                      <a:gd name="connsiteY1" fmla="*/ 146807 h 507462"/>
                      <a:gd name="connsiteX2" fmla="*/ 296142 w 602343"/>
                      <a:gd name="connsiteY2" fmla="*/ 507462 h 507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2343" h="507462" stroke="0" extrusionOk="0">
                        <a:moveTo>
                          <a:pt x="145142" y="0"/>
                        </a:moveTo>
                        <a:cubicBezTo>
                          <a:pt x="272611" y="0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610909" y="365869"/>
                          <a:pt x="600942" y="492948"/>
                        </a:cubicBezTo>
                        <a:lnTo>
                          <a:pt x="145142" y="0"/>
                        </a:lnTo>
                        <a:close/>
                      </a:path>
                      <a:path w="602343" h="507462" fill="none">
                        <a:moveTo>
                          <a:pt x="0" y="29028"/>
                        </a:moveTo>
                        <a:cubicBezTo>
                          <a:pt x="127469" y="29028"/>
                          <a:pt x="394293" y="53215"/>
                          <a:pt x="480832" y="146807"/>
                        </a:cubicBezTo>
                        <a:cubicBezTo>
                          <a:pt x="567371" y="240399"/>
                          <a:pt x="306109" y="380383"/>
                          <a:pt x="296142" y="507462"/>
                        </a:cubicBezTo>
                      </a:path>
                    </a:pathLst>
                  </a:custGeom>
                  <a:noFill/>
                  <a:ln w="6350" cap="flat" cmpd="sng" algn="ctr">
                    <a:solidFill>
                      <a:sysClr val="window" lastClr="FFFFFF">
                        <a:alpha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C4E368B-AFE0-7075-A21B-B0C98B5B0393}"/>
                </a:ext>
              </a:extLst>
            </p:cNvPr>
            <p:cNvGrpSpPr/>
            <p:nvPr/>
          </p:nvGrpSpPr>
          <p:grpSpPr>
            <a:xfrm rot="343259" flipH="1">
              <a:off x="4559861" y="1833611"/>
              <a:ext cx="1563616" cy="1748046"/>
              <a:chOff x="3805601" y="576854"/>
              <a:chExt cx="4302939" cy="4810476"/>
            </a:xfrm>
          </p:grpSpPr>
          <p:sp>
            <p:nvSpPr>
              <p:cNvPr id="107" name="Rectangle 2">
                <a:extLst>
                  <a:ext uri="{FF2B5EF4-FFF2-40B4-BE49-F238E27FC236}">
                    <a16:creationId xmlns:a16="http://schemas.microsoft.com/office/drawing/2014/main" id="{F9A135C7-0D1F-7C5F-5E1F-D2E10981465F}"/>
                  </a:ext>
                </a:extLst>
              </p:cNvPr>
              <p:cNvSpPr/>
              <p:nvPr/>
            </p:nvSpPr>
            <p:spPr>
              <a:xfrm>
                <a:off x="3805601" y="576854"/>
                <a:ext cx="3905100" cy="4810476"/>
              </a:xfrm>
              <a:custGeom>
                <a:avLst/>
                <a:gdLst>
                  <a:gd name="connsiteX0" fmla="*/ 0 w 704850"/>
                  <a:gd name="connsiteY0" fmla="*/ 0 h 247650"/>
                  <a:gd name="connsiteX1" fmla="*/ 704850 w 704850"/>
                  <a:gd name="connsiteY1" fmla="*/ 0 h 247650"/>
                  <a:gd name="connsiteX2" fmla="*/ 704850 w 704850"/>
                  <a:gd name="connsiteY2" fmla="*/ 247650 h 247650"/>
                  <a:gd name="connsiteX3" fmla="*/ 0 w 704850"/>
                  <a:gd name="connsiteY3" fmla="*/ 247650 h 247650"/>
                  <a:gd name="connsiteX4" fmla="*/ 0 w 704850"/>
                  <a:gd name="connsiteY4" fmla="*/ 0 h 247650"/>
                  <a:gd name="connsiteX0" fmla="*/ 532263 w 1237113"/>
                  <a:gd name="connsiteY0" fmla="*/ 0 h 1899030"/>
                  <a:gd name="connsiteX1" fmla="*/ 1237113 w 1237113"/>
                  <a:gd name="connsiteY1" fmla="*/ 0 h 1899030"/>
                  <a:gd name="connsiteX2" fmla="*/ 1237113 w 1237113"/>
                  <a:gd name="connsiteY2" fmla="*/ 247650 h 1899030"/>
                  <a:gd name="connsiteX3" fmla="*/ 0 w 1237113"/>
                  <a:gd name="connsiteY3" fmla="*/ 1899030 h 1899030"/>
                  <a:gd name="connsiteX4" fmla="*/ 532263 w 1237113"/>
                  <a:gd name="connsiteY4" fmla="*/ 0 h 1899030"/>
                  <a:gd name="connsiteX0" fmla="*/ 2019869 w 2724719"/>
                  <a:gd name="connsiteY0" fmla="*/ 0 h 2171985"/>
                  <a:gd name="connsiteX1" fmla="*/ 2724719 w 2724719"/>
                  <a:gd name="connsiteY1" fmla="*/ 0 h 2171985"/>
                  <a:gd name="connsiteX2" fmla="*/ 2724719 w 2724719"/>
                  <a:gd name="connsiteY2" fmla="*/ 247650 h 2171985"/>
                  <a:gd name="connsiteX3" fmla="*/ 0 w 2724719"/>
                  <a:gd name="connsiteY3" fmla="*/ 2171985 h 2171985"/>
                  <a:gd name="connsiteX4" fmla="*/ 2019869 w 2724719"/>
                  <a:gd name="connsiteY4" fmla="*/ 0 h 2171985"/>
                  <a:gd name="connsiteX0" fmla="*/ 2019869 w 2724719"/>
                  <a:gd name="connsiteY0" fmla="*/ 0 h 4067886"/>
                  <a:gd name="connsiteX1" fmla="*/ 2724719 w 2724719"/>
                  <a:gd name="connsiteY1" fmla="*/ 0 h 4067886"/>
                  <a:gd name="connsiteX2" fmla="*/ 2724719 w 2724719"/>
                  <a:gd name="connsiteY2" fmla="*/ 247650 h 4067886"/>
                  <a:gd name="connsiteX3" fmla="*/ 1742366 w 2724719"/>
                  <a:gd name="connsiteY3" fmla="*/ 4067886 h 4067886"/>
                  <a:gd name="connsiteX4" fmla="*/ 0 w 2724719"/>
                  <a:gd name="connsiteY4" fmla="*/ 2171985 h 4067886"/>
                  <a:gd name="connsiteX5" fmla="*/ 2019869 w 2724719"/>
                  <a:gd name="connsiteY5" fmla="*/ 0 h 4067886"/>
                  <a:gd name="connsiteX0" fmla="*/ 2679509 w 3384359"/>
                  <a:gd name="connsiteY0" fmla="*/ 0 h 4067886"/>
                  <a:gd name="connsiteX1" fmla="*/ 3384359 w 3384359"/>
                  <a:gd name="connsiteY1" fmla="*/ 0 h 4067886"/>
                  <a:gd name="connsiteX2" fmla="*/ 3384359 w 3384359"/>
                  <a:gd name="connsiteY2" fmla="*/ 247650 h 4067886"/>
                  <a:gd name="connsiteX3" fmla="*/ 2402006 w 3384359"/>
                  <a:gd name="connsiteY3" fmla="*/ 4067886 h 4067886"/>
                  <a:gd name="connsiteX4" fmla="*/ 0 w 3384359"/>
                  <a:gd name="connsiteY4" fmla="*/ 1693174 h 4067886"/>
                  <a:gd name="connsiteX5" fmla="*/ 659640 w 3384359"/>
                  <a:gd name="connsiteY5" fmla="*/ 2171985 h 4067886"/>
                  <a:gd name="connsiteX6" fmla="*/ 2679509 w 3384359"/>
                  <a:gd name="connsiteY6" fmla="*/ 0 h 4067886"/>
                  <a:gd name="connsiteX0" fmla="*/ 2861722 w 3566572"/>
                  <a:gd name="connsiteY0" fmla="*/ 0 h 4111883"/>
                  <a:gd name="connsiteX1" fmla="*/ 3566572 w 3566572"/>
                  <a:gd name="connsiteY1" fmla="*/ 0 h 4111883"/>
                  <a:gd name="connsiteX2" fmla="*/ 3566572 w 3566572"/>
                  <a:gd name="connsiteY2" fmla="*/ 247650 h 4111883"/>
                  <a:gd name="connsiteX3" fmla="*/ 2584219 w 3566572"/>
                  <a:gd name="connsiteY3" fmla="*/ 4067886 h 4111883"/>
                  <a:gd name="connsiteX4" fmla="*/ 182213 w 3566572"/>
                  <a:gd name="connsiteY4" fmla="*/ 2361915 h 4111883"/>
                  <a:gd name="connsiteX5" fmla="*/ 182213 w 3566572"/>
                  <a:gd name="connsiteY5" fmla="*/ 1693174 h 4111883"/>
                  <a:gd name="connsiteX6" fmla="*/ 841853 w 3566572"/>
                  <a:gd name="connsiteY6" fmla="*/ 2171985 h 4111883"/>
                  <a:gd name="connsiteX7" fmla="*/ 2861722 w 3566572"/>
                  <a:gd name="connsiteY7" fmla="*/ 0 h 4111883"/>
                  <a:gd name="connsiteX0" fmla="*/ 2861722 w 3566572"/>
                  <a:gd name="connsiteY0" fmla="*/ 0 h 4118153"/>
                  <a:gd name="connsiteX1" fmla="*/ 3566572 w 3566572"/>
                  <a:gd name="connsiteY1" fmla="*/ 0 h 4118153"/>
                  <a:gd name="connsiteX2" fmla="*/ 3566572 w 3566572"/>
                  <a:gd name="connsiteY2" fmla="*/ 247650 h 4118153"/>
                  <a:gd name="connsiteX3" fmla="*/ 2584219 w 3566572"/>
                  <a:gd name="connsiteY3" fmla="*/ 4067886 h 4118153"/>
                  <a:gd name="connsiteX4" fmla="*/ 182213 w 3566572"/>
                  <a:gd name="connsiteY4" fmla="*/ 2361915 h 4118153"/>
                  <a:gd name="connsiteX5" fmla="*/ 182213 w 3566572"/>
                  <a:gd name="connsiteY5" fmla="*/ 1693174 h 4118153"/>
                  <a:gd name="connsiteX6" fmla="*/ 841853 w 3566572"/>
                  <a:gd name="connsiteY6" fmla="*/ 2171985 h 4118153"/>
                  <a:gd name="connsiteX7" fmla="*/ 2861722 w 3566572"/>
                  <a:gd name="connsiteY7" fmla="*/ 0 h 4118153"/>
                  <a:gd name="connsiteX0" fmla="*/ 2861722 w 3566572"/>
                  <a:gd name="connsiteY0" fmla="*/ 0 h 4156882"/>
                  <a:gd name="connsiteX1" fmla="*/ 3566572 w 3566572"/>
                  <a:gd name="connsiteY1" fmla="*/ 0 h 4156882"/>
                  <a:gd name="connsiteX2" fmla="*/ 3566572 w 3566572"/>
                  <a:gd name="connsiteY2" fmla="*/ 247650 h 4156882"/>
                  <a:gd name="connsiteX3" fmla="*/ 2584219 w 3566572"/>
                  <a:gd name="connsiteY3" fmla="*/ 4067886 h 4156882"/>
                  <a:gd name="connsiteX4" fmla="*/ 223156 w 3566572"/>
                  <a:gd name="connsiteY4" fmla="*/ 2962416 h 4156882"/>
                  <a:gd name="connsiteX5" fmla="*/ 182213 w 3566572"/>
                  <a:gd name="connsiteY5" fmla="*/ 2361915 h 4156882"/>
                  <a:gd name="connsiteX6" fmla="*/ 182213 w 3566572"/>
                  <a:gd name="connsiteY6" fmla="*/ 1693174 h 4156882"/>
                  <a:gd name="connsiteX7" fmla="*/ 841853 w 3566572"/>
                  <a:gd name="connsiteY7" fmla="*/ 2171985 h 4156882"/>
                  <a:gd name="connsiteX8" fmla="*/ 2861722 w 3566572"/>
                  <a:gd name="connsiteY8" fmla="*/ 0 h 4156882"/>
                  <a:gd name="connsiteX0" fmla="*/ 2861722 w 3566572"/>
                  <a:gd name="connsiteY0" fmla="*/ 0 h 4291236"/>
                  <a:gd name="connsiteX1" fmla="*/ 3566572 w 3566572"/>
                  <a:gd name="connsiteY1" fmla="*/ 0 h 4291236"/>
                  <a:gd name="connsiteX2" fmla="*/ 3566572 w 3566572"/>
                  <a:gd name="connsiteY2" fmla="*/ 247650 h 4291236"/>
                  <a:gd name="connsiteX3" fmla="*/ 2584219 w 3566572"/>
                  <a:gd name="connsiteY3" fmla="*/ 4067886 h 4291236"/>
                  <a:gd name="connsiteX4" fmla="*/ 810010 w 3566572"/>
                  <a:gd name="connsiteY4" fmla="*/ 3849520 h 4291236"/>
                  <a:gd name="connsiteX5" fmla="*/ 223156 w 3566572"/>
                  <a:gd name="connsiteY5" fmla="*/ 2962416 h 4291236"/>
                  <a:gd name="connsiteX6" fmla="*/ 182213 w 3566572"/>
                  <a:gd name="connsiteY6" fmla="*/ 2361915 h 4291236"/>
                  <a:gd name="connsiteX7" fmla="*/ 182213 w 3566572"/>
                  <a:gd name="connsiteY7" fmla="*/ 1693174 h 4291236"/>
                  <a:gd name="connsiteX8" fmla="*/ 841853 w 3566572"/>
                  <a:gd name="connsiteY8" fmla="*/ 2171985 h 4291236"/>
                  <a:gd name="connsiteX9" fmla="*/ 2861722 w 3566572"/>
                  <a:gd name="connsiteY9" fmla="*/ 0 h 4291236"/>
                  <a:gd name="connsiteX0" fmla="*/ 2861722 w 3566572"/>
                  <a:gd name="connsiteY0" fmla="*/ 0 h 4291236"/>
                  <a:gd name="connsiteX1" fmla="*/ 3566572 w 3566572"/>
                  <a:gd name="connsiteY1" fmla="*/ 0 h 4291236"/>
                  <a:gd name="connsiteX2" fmla="*/ 3566572 w 3566572"/>
                  <a:gd name="connsiteY2" fmla="*/ 247650 h 4291236"/>
                  <a:gd name="connsiteX3" fmla="*/ 2584219 w 3566572"/>
                  <a:gd name="connsiteY3" fmla="*/ 4067886 h 4291236"/>
                  <a:gd name="connsiteX4" fmla="*/ 810010 w 3566572"/>
                  <a:gd name="connsiteY4" fmla="*/ 3849520 h 4291236"/>
                  <a:gd name="connsiteX5" fmla="*/ 223156 w 3566572"/>
                  <a:gd name="connsiteY5" fmla="*/ 2962416 h 4291236"/>
                  <a:gd name="connsiteX6" fmla="*/ 182213 w 3566572"/>
                  <a:gd name="connsiteY6" fmla="*/ 2361915 h 4291236"/>
                  <a:gd name="connsiteX7" fmla="*/ 182213 w 3566572"/>
                  <a:gd name="connsiteY7" fmla="*/ 1693174 h 4291236"/>
                  <a:gd name="connsiteX8" fmla="*/ 841853 w 3566572"/>
                  <a:gd name="connsiteY8" fmla="*/ 2171985 h 4291236"/>
                  <a:gd name="connsiteX9" fmla="*/ 2311263 w 3566572"/>
                  <a:gd name="connsiteY9" fmla="*/ 1843299 h 4291236"/>
                  <a:gd name="connsiteX10" fmla="*/ 2861722 w 3566572"/>
                  <a:gd name="connsiteY10" fmla="*/ 0 h 4291236"/>
                  <a:gd name="connsiteX0" fmla="*/ 2861722 w 3634811"/>
                  <a:gd name="connsiteY0" fmla="*/ 0 h 4291236"/>
                  <a:gd name="connsiteX1" fmla="*/ 3634811 w 3634811"/>
                  <a:gd name="connsiteY1" fmla="*/ 27296 h 4291236"/>
                  <a:gd name="connsiteX2" fmla="*/ 3566572 w 3634811"/>
                  <a:gd name="connsiteY2" fmla="*/ 247650 h 4291236"/>
                  <a:gd name="connsiteX3" fmla="*/ 2584219 w 3634811"/>
                  <a:gd name="connsiteY3" fmla="*/ 4067886 h 4291236"/>
                  <a:gd name="connsiteX4" fmla="*/ 810010 w 3634811"/>
                  <a:gd name="connsiteY4" fmla="*/ 3849520 h 4291236"/>
                  <a:gd name="connsiteX5" fmla="*/ 223156 w 3634811"/>
                  <a:gd name="connsiteY5" fmla="*/ 2962416 h 4291236"/>
                  <a:gd name="connsiteX6" fmla="*/ 182213 w 3634811"/>
                  <a:gd name="connsiteY6" fmla="*/ 2361915 h 4291236"/>
                  <a:gd name="connsiteX7" fmla="*/ 182213 w 3634811"/>
                  <a:gd name="connsiteY7" fmla="*/ 1693174 h 4291236"/>
                  <a:gd name="connsiteX8" fmla="*/ 841853 w 3634811"/>
                  <a:gd name="connsiteY8" fmla="*/ 2171985 h 4291236"/>
                  <a:gd name="connsiteX9" fmla="*/ 2311263 w 3634811"/>
                  <a:gd name="connsiteY9" fmla="*/ 1843299 h 4291236"/>
                  <a:gd name="connsiteX10" fmla="*/ 2861722 w 3634811"/>
                  <a:gd name="connsiteY10" fmla="*/ 0 h 4291236"/>
                  <a:gd name="connsiteX0" fmla="*/ 2311263 w 3634811"/>
                  <a:gd name="connsiteY0" fmla="*/ 1816003 h 4263940"/>
                  <a:gd name="connsiteX1" fmla="*/ 3634811 w 3634811"/>
                  <a:gd name="connsiteY1" fmla="*/ 0 h 4263940"/>
                  <a:gd name="connsiteX2" fmla="*/ 3566572 w 3634811"/>
                  <a:gd name="connsiteY2" fmla="*/ 220354 h 4263940"/>
                  <a:gd name="connsiteX3" fmla="*/ 2584219 w 3634811"/>
                  <a:gd name="connsiteY3" fmla="*/ 4040590 h 4263940"/>
                  <a:gd name="connsiteX4" fmla="*/ 810010 w 3634811"/>
                  <a:gd name="connsiteY4" fmla="*/ 3822224 h 4263940"/>
                  <a:gd name="connsiteX5" fmla="*/ 223156 w 3634811"/>
                  <a:gd name="connsiteY5" fmla="*/ 2935120 h 4263940"/>
                  <a:gd name="connsiteX6" fmla="*/ 182213 w 3634811"/>
                  <a:gd name="connsiteY6" fmla="*/ 2334619 h 4263940"/>
                  <a:gd name="connsiteX7" fmla="*/ 182213 w 3634811"/>
                  <a:gd name="connsiteY7" fmla="*/ 1665878 h 4263940"/>
                  <a:gd name="connsiteX8" fmla="*/ 841853 w 3634811"/>
                  <a:gd name="connsiteY8" fmla="*/ 2144689 h 4263940"/>
                  <a:gd name="connsiteX9" fmla="*/ 2311263 w 3634811"/>
                  <a:gd name="connsiteY9" fmla="*/ 1816003 h 4263940"/>
                  <a:gd name="connsiteX0" fmla="*/ 2311263 w 3634811"/>
                  <a:gd name="connsiteY0" fmla="*/ 1816003 h 4263940"/>
                  <a:gd name="connsiteX1" fmla="*/ 3634811 w 3634811"/>
                  <a:gd name="connsiteY1" fmla="*/ 0 h 4263940"/>
                  <a:gd name="connsiteX2" fmla="*/ 3566572 w 3634811"/>
                  <a:gd name="connsiteY2" fmla="*/ 220354 h 4263940"/>
                  <a:gd name="connsiteX3" fmla="*/ 2584219 w 3634811"/>
                  <a:gd name="connsiteY3" fmla="*/ 4040590 h 4263940"/>
                  <a:gd name="connsiteX4" fmla="*/ 810010 w 3634811"/>
                  <a:gd name="connsiteY4" fmla="*/ 3822224 h 4263940"/>
                  <a:gd name="connsiteX5" fmla="*/ 223156 w 3634811"/>
                  <a:gd name="connsiteY5" fmla="*/ 2935120 h 4263940"/>
                  <a:gd name="connsiteX6" fmla="*/ 182213 w 3634811"/>
                  <a:gd name="connsiteY6" fmla="*/ 2334619 h 4263940"/>
                  <a:gd name="connsiteX7" fmla="*/ 182213 w 3634811"/>
                  <a:gd name="connsiteY7" fmla="*/ 1665878 h 4263940"/>
                  <a:gd name="connsiteX8" fmla="*/ 841853 w 3634811"/>
                  <a:gd name="connsiteY8" fmla="*/ 2144689 h 4263940"/>
                  <a:gd name="connsiteX9" fmla="*/ 2311263 w 3634811"/>
                  <a:gd name="connsiteY9" fmla="*/ 1816003 h 4263940"/>
                  <a:gd name="connsiteX0" fmla="*/ 2311263 w 3756769"/>
                  <a:gd name="connsiteY0" fmla="*/ 2155249 h 4603186"/>
                  <a:gd name="connsiteX1" fmla="*/ 3634811 w 3756769"/>
                  <a:gd name="connsiteY1" fmla="*/ 339246 h 4603186"/>
                  <a:gd name="connsiteX2" fmla="*/ 3566572 w 3756769"/>
                  <a:gd name="connsiteY2" fmla="*/ 559600 h 4603186"/>
                  <a:gd name="connsiteX3" fmla="*/ 2584219 w 3756769"/>
                  <a:gd name="connsiteY3" fmla="*/ 4379836 h 4603186"/>
                  <a:gd name="connsiteX4" fmla="*/ 810010 w 3756769"/>
                  <a:gd name="connsiteY4" fmla="*/ 4161470 h 4603186"/>
                  <a:gd name="connsiteX5" fmla="*/ 223156 w 3756769"/>
                  <a:gd name="connsiteY5" fmla="*/ 3274366 h 4603186"/>
                  <a:gd name="connsiteX6" fmla="*/ 182213 w 3756769"/>
                  <a:gd name="connsiteY6" fmla="*/ 2673865 h 4603186"/>
                  <a:gd name="connsiteX7" fmla="*/ 182213 w 3756769"/>
                  <a:gd name="connsiteY7" fmla="*/ 2005124 h 4603186"/>
                  <a:gd name="connsiteX8" fmla="*/ 841853 w 3756769"/>
                  <a:gd name="connsiteY8" fmla="*/ 2483935 h 4603186"/>
                  <a:gd name="connsiteX9" fmla="*/ 2311263 w 3756769"/>
                  <a:gd name="connsiteY9" fmla="*/ 2155249 h 4603186"/>
                  <a:gd name="connsiteX0" fmla="*/ 2311263 w 3634811"/>
                  <a:gd name="connsiteY0" fmla="*/ 240995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41853 w 3634811"/>
                  <a:gd name="connsiteY9" fmla="*/ 2738644 h 4857895"/>
                  <a:gd name="connsiteX10" fmla="*/ 2311263 w 3634811"/>
                  <a:gd name="connsiteY10" fmla="*/ 240995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41853 w 3634811"/>
                  <a:gd name="connsiteY9" fmla="*/ 2738644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41853 w 3634811"/>
                  <a:gd name="connsiteY9" fmla="*/ 2738644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41853 w 3634811"/>
                  <a:gd name="connsiteY9" fmla="*/ 2738644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41853 w 3634811"/>
                  <a:gd name="connsiteY9" fmla="*/ 2738644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41853 w 3634811"/>
                  <a:gd name="connsiteY9" fmla="*/ 2738644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287128 h 4857895"/>
                  <a:gd name="connsiteX1" fmla="*/ 2816230 w 3634811"/>
                  <a:gd name="connsiteY1" fmla="*/ 62543 h 4857895"/>
                  <a:gd name="connsiteX2" fmla="*/ 3634811 w 3634811"/>
                  <a:gd name="connsiteY2" fmla="*/ 593955 h 4857895"/>
                  <a:gd name="connsiteX3" fmla="*/ 3566572 w 3634811"/>
                  <a:gd name="connsiteY3" fmla="*/ 814309 h 4857895"/>
                  <a:gd name="connsiteX4" fmla="*/ 2584219 w 3634811"/>
                  <a:gd name="connsiteY4" fmla="*/ 4634545 h 4857895"/>
                  <a:gd name="connsiteX5" fmla="*/ 810010 w 3634811"/>
                  <a:gd name="connsiteY5" fmla="*/ 4416179 h 4857895"/>
                  <a:gd name="connsiteX6" fmla="*/ 223156 w 3634811"/>
                  <a:gd name="connsiteY6" fmla="*/ 3529075 h 4857895"/>
                  <a:gd name="connsiteX7" fmla="*/ 182213 w 3634811"/>
                  <a:gd name="connsiteY7" fmla="*/ 2928574 h 4857895"/>
                  <a:gd name="connsiteX8" fmla="*/ 182213 w 3634811"/>
                  <a:gd name="connsiteY8" fmla="*/ 2259833 h 4857895"/>
                  <a:gd name="connsiteX9" fmla="*/ 855501 w 3634811"/>
                  <a:gd name="connsiteY9" fmla="*/ 2697701 h 4857895"/>
                  <a:gd name="connsiteX10" fmla="*/ 2502331 w 3634811"/>
                  <a:gd name="connsiteY10" fmla="*/ 2287128 h 4857895"/>
                  <a:gd name="connsiteX0" fmla="*/ 2502331 w 3634811"/>
                  <a:gd name="connsiteY0" fmla="*/ 2314345 h 4885112"/>
                  <a:gd name="connsiteX1" fmla="*/ 2816230 w 3634811"/>
                  <a:gd name="connsiteY1" fmla="*/ 89760 h 4885112"/>
                  <a:gd name="connsiteX2" fmla="*/ 3634811 w 3634811"/>
                  <a:gd name="connsiteY2" fmla="*/ 621172 h 4885112"/>
                  <a:gd name="connsiteX3" fmla="*/ 3566572 w 3634811"/>
                  <a:gd name="connsiteY3" fmla="*/ 841526 h 4885112"/>
                  <a:gd name="connsiteX4" fmla="*/ 2584219 w 3634811"/>
                  <a:gd name="connsiteY4" fmla="*/ 4661762 h 4885112"/>
                  <a:gd name="connsiteX5" fmla="*/ 810010 w 3634811"/>
                  <a:gd name="connsiteY5" fmla="*/ 4443396 h 4885112"/>
                  <a:gd name="connsiteX6" fmla="*/ 223156 w 3634811"/>
                  <a:gd name="connsiteY6" fmla="*/ 3556292 h 4885112"/>
                  <a:gd name="connsiteX7" fmla="*/ 182213 w 3634811"/>
                  <a:gd name="connsiteY7" fmla="*/ 2955791 h 4885112"/>
                  <a:gd name="connsiteX8" fmla="*/ 182213 w 3634811"/>
                  <a:gd name="connsiteY8" fmla="*/ 2287050 h 4885112"/>
                  <a:gd name="connsiteX9" fmla="*/ 855501 w 3634811"/>
                  <a:gd name="connsiteY9" fmla="*/ 2724918 h 4885112"/>
                  <a:gd name="connsiteX10" fmla="*/ 2502331 w 3634811"/>
                  <a:gd name="connsiteY10" fmla="*/ 2314345 h 4885112"/>
                  <a:gd name="connsiteX0" fmla="*/ 2502331 w 3634811"/>
                  <a:gd name="connsiteY0" fmla="*/ 2309662 h 4880429"/>
                  <a:gd name="connsiteX1" fmla="*/ 2816230 w 3634811"/>
                  <a:gd name="connsiteY1" fmla="*/ 85077 h 4880429"/>
                  <a:gd name="connsiteX2" fmla="*/ 3634811 w 3634811"/>
                  <a:gd name="connsiteY2" fmla="*/ 616489 h 4880429"/>
                  <a:gd name="connsiteX3" fmla="*/ 3566572 w 3634811"/>
                  <a:gd name="connsiteY3" fmla="*/ 836843 h 4880429"/>
                  <a:gd name="connsiteX4" fmla="*/ 2584219 w 3634811"/>
                  <a:gd name="connsiteY4" fmla="*/ 4657079 h 4880429"/>
                  <a:gd name="connsiteX5" fmla="*/ 810010 w 3634811"/>
                  <a:gd name="connsiteY5" fmla="*/ 4438713 h 4880429"/>
                  <a:gd name="connsiteX6" fmla="*/ 223156 w 3634811"/>
                  <a:gd name="connsiteY6" fmla="*/ 3551609 h 4880429"/>
                  <a:gd name="connsiteX7" fmla="*/ 182213 w 3634811"/>
                  <a:gd name="connsiteY7" fmla="*/ 2951108 h 4880429"/>
                  <a:gd name="connsiteX8" fmla="*/ 182213 w 3634811"/>
                  <a:gd name="connsiteY8" fmla="*/ 2282367 h 4880429"/>
                  <a:gd name="connsiteX9" fmla="*/ 855501 w 3634811"/>
                  <a:gd name="connsiteY9" fmla="*/ 2720235 h 4880429"/>
                  <a:gd name="connsiteX10" fmla="*/ 2502331 w 3634811"/>
                  <a:gd name="connsiteY10" fmla="*/ 2309662 h 4880429"/>
                  <a:gd name="connsiteX0" fmla="*/ 2502331 w 3634811"/>
                  <a:gd name="connsiteY0" fmla="*/ 2348426 h 4919193"/>
                  <a:gd name="connsiteX1" fmla="*/ 2816230 w 3634811"/>
                  <a:gd name="connsiteY1" fmla="*/ 123841 h 4919193"/>
                  <a:gd name="connsiteX2" fmla="*/ 3634811 w 3634811"/>
                  <a:gd name="connsiteY2" fmla="*/ 655253 h 4919193"/>
                  <a:gd name="connsiteX3" fmla="*/ 3566572 w 3634811"/>
                  <a:gd name="connsiteY3" fmla="*/ 875607 h 4919193"/>
                  <a:gd name="connsiteX4" fmla="*/ 2584219 w 3634811"/>
                  <a:gd name="connsiteY4" fmla="*/ 4695843 h 4919193"/>
                  <a:gd name="connsiteX5" fmla="*/ 810010 w 3634811"/>
                  <a:gd name="connsiteY5" fmla="*/ 4477477 h 4919193"/>
                  <a:gd name="connsiteX6" fmla="*/ 223156 w 3634811"/>
                  <a:gd name="connsiteY6" fmla="*/ 3590373 h 4919193"/>
                  <a:gd name="connsiteX7" fmla="*/ 182213 w 3634811"/>
                  <a:gd name="connsiteY7" fmla="*/ 2989872 h 4919193"/>
                  <a:gd name="connsiteX8" fmla="*/ 182213 w 3634811"/>
                  <a:gd name="connsiteY8" fmla="*/ 2321131 h 4919193"/>
                  <a:gd name="connsiteX9" fmla="*/ 855501 w 3634811"/>
                  <a:gd name="connsiteY9" fmla="*/ 2758999 h 4919193"/>
                  <a:gd name="connsiteX10" fmla="*/ 2502331 w 3634811"/>
                  <a:gd name="connsiteY10" fmla="*/ 2348426 h 4919193"/>
                  <a:gd name="connsiteX0" fmla="*/ 2502331 w 3866823"/>
                  <a:gd name="connsiteY0" fmla="*/ 2343767 h 4914534"/>
                  <a:gd name="connsiteX1" fmla="*/ 2816230 w 3866823"/>
                  <a:gd name="connsiteY1" fmla="*/ 119182 h 4914534"/>
                  <a:gd name="connsiteX2" fmla="*/ 3866823 w 3866823"/>
                  <a:gd name="connsiteY2" fmla="*/ 705185 h 4914534"/>
                  <a:gd name="connsiteX3" fmla="*/ 3566572 w 3866823"/>
                  <a:gd name="connsiteY3" fmla="*/ 870948 h 4914534"/>
                  <a:gd name="connsiteX4" fmla="*/ 2584219 w 3866823"/>
                  <a:gd name="connsiteY4" fmla="*/ 4691184 h 4914534"/>
                  <a:gd name="connsiteX5" fmla="*/ 810010 w 3866823"/>
                  <a:gd name="connsiteY5" fmla="*/ 4472818 h 4914534"/>
                  <a:gd name="connsiteX6" fmla="*/ 223156 w 3866823"/>
                  <a:gd name="connsiteY6" fmla="*/ 3585714 h 4914534"/>
                  <a:gd name="connsiteX7" fmla="*/ 182213 w 3866823"/>
                  <a:gd name="connsiteY7" fmla="*/ 2985213 h 4914534"/>
                  <a:gd name="connsiteX8" fmla="*/ 182213 w 3866823"/>
                  <a:gd name="connsiteY8" fmla="*/ 2316472 h 4914534"/>
                  <a:gd name="connsiteX9" fmla="*/ 855501 w 3866823"/>
                  <a:gd name="connsiteY9" fmla="*/ 2754340 h 4914534"/>
                  <a:gd name="connsiteX10" fmla="*/ 2502331 w 3866823"/>
                  <a:gd name="connsiteY10" fmla="*/ 2343767 h 4914534"/>
                  <a:gd name="connsiteX0" fmla="*/ 2502331 w 3866823"/>
                  <a:gd name="connsiteY0" fmla="*/ 2343767 h 4914534"/>
                  <a:gd name="connsiteX1" fmla="*/ 2816230 w 3866823"/>
                  <a:gd name="connsiteY1" fmla="*/ 119182 h 4914534"/>
                  <a:gd name="connsiteX2" fmla="*/ 3866823 w 3866823"/>
                  <a:gd name="connsiteY2" fmla="*/ 705185 h 4914534"/>
                  <a:gd name="connsiteX3" fmla="*/ 3566572 w 3866823"/>
                  <a:gd name="connsiteY3" fmla="*/ 870948 h 4914534"/>
                  <a:gd name="connsiteX4" fmla="*/ 2584219 w 3866823"/>
                  <a:gd name="connsiteY4" fmla="*/ 4691184 h 4914534"/>
                  <a:gd name="connsiteX5" fmla="*/ 810010 w 3866823"/>
                  <a:gd name="connsiteY5" fmla="*/ 4472818 h 4914534"/>
                  <a:gd name="connsiteX6" fmla="*/ 223156 w 3866823"/>
                  <a:gd name="connsiteY6" fmla="*/ 3585714 h 4914534"/>
                  <a:gd name="connsiteX7" fmla="*/ 182213 w 3866823"/>
                  <a:gd name="connsiteY7" fmla="*/ 2985213 h 4914534"/>
                  <a:gd name="connsiteX8" fmla="*/ 182213 w 3866823"/>
                  <a:gd name="connsiteY8" fmla="*/ 2316472 h 4914534"/>
                  <a:gd name="connsiteX9" fmla="*/ 855501 w 3866823"/>
                  <a:gd name="connsiteY9" fmla="*/ 2754340 h 4914534"/>
                  <a:gd name="connsiteX10" fmla="*/ 2502331 w 3866823"/>
                  <a:gd name="connsiteY10" fmla="*/ 2343767 h 4914534"/>
                  <a:gd name="connsiteX0" fmla="*/ 2502331 w 3866823"/>
                  <a:gd name="connsiteY0" fmla="*/ 2343767 h 4914534"/>
                  <a:gd name="connsiteX1" fmla="*/ 2816230 w 3866823"/>
                  <a:gd name="connsiteY1" fmla="*/ 119182 h 4914534"/>
                  <a:gd name="connsiteX2" fmla="*/ 3866823 w 3866823"/>
                  <a:gd name="connsiteY2" fmla="*/ 705185 h 4914534"/>
                  <a:gd name="connsiteX3" fmla="*/ 3566572 w 3866823"/>
                  <a:gd name="connsiteY3" fmla="*/ 870948 h 4914534"/>
                  <a:gd name="connsiteX4" fmla="*/ 2584219 w 3866823"/>
                  <a:gd name="connsiteY4" fmla="*/ 4691184 h 4914534"/>
                  <a:gd name="connsiteX5" fmla="*/ 810010 w 3866823"/>
                  <a:gd name="connsiteY5" fmla="*/ 4472818 h 4914534"/>
                  <a:gd name="connsiteX6" fmla="*/ 223156 w 3866823"/>
                  <a:gd name="connsiteY6" fmla="*/ 3585714 h 4914534"/>
                  <a:gd name="connsiteX7" fmla="*/ 182213 w 3866823"/>
                  <a:gd name="connsiteY7" fmla="*/ 2985213 h 4914534"/>
                  <a:gd name="connsiteX8" fmla="*/ 182213 w 3866823"/>
                  <a:gd name="connsiteY8" fmla="*/ 2316472 h 4914534"/>
                  <a:gd name="connsiteX9" fmla="*/ 855501 w 3866823"/>
                  <a:gd name="connsiteY9" fmla="*/ 2754340 h 4914534"/>
                  <a:gd name="connsiteX10" fmla="*/ 2502331 w 3866823"/>
                  <a:gd name="connsiteY10" fmla="*/ 2343767 h 4914534"/>
                  <a:gd name="connsiteX0" fmla="*/ 2502331 w 3866823"/>
                  <a:gd name="connsiteY0" fmla="*/ 2343767 h 4914534"/>
                  <a:gd name="connsiteX1" fmla="*/ 2816230 w 3866823"/>
                  <a:gd name="connsiteY1" fmla="*/ 119182 h 4914534"/>
                  <a:gd name="connsiteX2" fmla="*/ 3866823 w 3866823"/>
                  <a:gd name="connsiteY2" fmla="*/ 705185 h 4914534"/>
                  <a:gd name="connsiteX3" fmla="*/ 3566572 w 3866823"/>
                  <a:gd name="connsiteY3" fmla="*/ 870948 h 4914534"/>
                  <a:gd name="connsiteX4" fmla="*/ 2584219 w 3866823"/>
                  <a:gd name="connsiteY4" fmla="*/ 4691184 h 4914534"/>
                  <a:gd name="connsiteX5" fmla="*/ 810010 w 3866823"/>
                  <a:gd name="connsiteY5" fmla="*/ 4472818 h 4914534"/>
                  <a:gd name="connsiteX6" fmla="*/ 223156 w 3866823"/>
                  <a:gd name="connsiteY6" fmla="*/ 3585714 h 4914534"/>
                  <a:gd name="connsiteX7" fmla="*/ 182213 w 3866823"/>
                  <a:gd name="connsiteY7" fmla="*/ 2985213 h 4914534"/>
                  <a:gd name="connsiteX8" fmla="*/ 182213 w 3866823"/>
                  <a:gd name="connsiteY8" fmla="*/ 2316472 h 4914534"/>
                  <a:gd name="connsiteX9" fmla="*/ 855501 w 3866823"/>
                  <a:gd name="connsiteY9" fmla="*/ 2754340 h 4914534"/>
                  <a:gd name="connsiteX10" fmla="*/ 2502331 w 3866823"/>
                  <a:gd name="connsiteY10" fmla="*/ 2343767 h 4914534"/>
                  <a:gd name="connsiteX0" fmla="*/ 2502331 w 3866823"/>
                  <a:gd name="connsiteY0" fmla="*/ 2343767 h 4914534"/>
                  <a:gd name="connsiteX1" fmla="*/ 2816230 w 3866823"/>
                  <a:gd name="connsiteY1" fmla="*/ 119182 h 4914534"/>
                  <a:gd name="connsiteX2" fmla="*/ 3866823 w 3866823"/>
                  <a:gd name="connsiteY2" fmla="*/ 705185 h 4914534"/>
                  <a:gd name="connsiteX3" fmla="*/ 3566572 w 3866823"/>
                  <a:gd name="connsiteY3" fmla="*/ 870948 h 4914534"/>
                  <a:gd name="connsiteX4" fmla="*/ 2584219 w 3866823"/>
                  <a:gd name="connsiteY4" fmla="*/ 4691184 h 4914534"/>
                  <a:gd name="connsiteX5" fmla="*/ 810010 w 3866823"/>
                  <a:gd name="connsiteY5" fmla="*/ 4472818 h 4914534"/>
                  <a:gd name="connsiteX6" fmla="*/ 223156 w 3866823"/>
                  <a:gd name="connsiteY6" fmla="*/ 3585714 h 4914534"/>
                  <a:gd name="connsiteX7" fmla="*/ 182213 w 3866823"/>
                  <a:gd name="connsiteY7" fmla="*/ 2985213 h 4914534"/>
                  <a:gd name="connsiteX8" fmla="*/ 182213 w 3866823"/>
                  <a:gd name="connsiteY8" fmla="*/ 2316472 h 4914534"/>
                  <a:gd name="connsiteX9" fmla="*/ 855501 w 3866823"/>
                  <a:gd name="connsiteY9" fmla="*/ 2754340 h 4914534"/>
                  <a:gd name="connsiteX10" fmla="*/ 2502331 w 3866823"/>
                  <a:gd name="connsiteY10" fmla="*/ 2343767 h 4914534"/>
                  <a:gd name="connsiteX0" fmla="*/ 2502331 w 3866823"/>
                  <a:gd name="connsiteY0" fmla="*/ 2343767 h 4992360"/>
                  <a:gd name="connsiteX1" fmla="*/ 2816230 w 3866823"/>
                  <a:gd name="connsiteY1" fmla="*/ 119182 h 4992360"/>
                  <a:gd name="connsiteX2" fmla="*/ 3866823 w 3866823"/>
                  <a:gd name="connsiteY2" fmla="*/ 705185 h 4992360"/>
                  <a:gd name="connsiteX3" fmla="*/ 3566572 w 3866823"/>
                  <a:gd name="connsiteY3" fmla="*/ 870948 h 4992360"/>
                  <a:gd name="connsiteX4" fmla="*/ 2584219 w 3866823"/>
                  <a:gd name="connsiteY4" fmla="*/ 4691184 h 4992360"/>
                  <a:gd name="connsiteX5" fmla="*/ 2106547 w 3866823"/>
                  <a:gd name="connsiteY5" fmla="*/ 4663886 h 4992360"/>
                  <a:gd name="connsiteX6" fmla="*/ 810010 w 3866823"/>
                  <a:gd name="connsiteY6" fmla="*/ 4472818 h 4992360"/>
                  <a:gd name="connsiteX7" fmla="*/ 223156 w 3866823"/>
                  <a:gd name="connsiteY7" fmla="*/ 3585714 h 4992360"/>
                  <a:gd name="connsiteX8" fmla="*/ 182213 w 3866823"/>
                  <a:gd name="connsiteY8" fmla="*/ 2985213 h 4992360"/>
                  <a:gd name="connsiteX9" fmla="*/ 182213 w 3866823"/>
                  <a:gd name="connsiteY9" fmla="*/ 2316472 h 4992360"/>
                  <a:gd name="connsiteX10" fmla="*/ 855501 w 3866823"/>
                  <a:gd name="connsiteY10" fmla="*/ 2754340 h 4992360"/>
                  <a:gd name="connsiteX11" fmla="*/ 2502331 w 3866823"/>
                  <a:gd name="connsiteY11" fmla="*/ 2343767 h 4992360"/>
                  <a:gd name="connsiteX0" fmla="*/ 2451563 w 3816055"/>
                  <a:gd name="connsiteY0" fmla="*/ 2343767 h 4992360"/>
                  <a:gd name="connsiteX1" fmla="*/ 2765462 w 3816055"/>
                  <a:gd name="connsiteY1" fmla="*/ 119182 h 4992360"/>
                  <a:gd name="connsiteX2" fmla="*/ 3816055 w 3816055"/>
                  <a:gd name="connsiteY2" fmla="*/ 705185 h 4992360"/>
                  <a:gd name="connsiteX3" fmla="*/ 3515804 w 3816055"/>
                  <a:gd name="connsiteY3" fmla="*/ 870948 h 4992360"/>
                  <a:gd name="connsiteX4" fmla="*/ 2533451 w 3816055"/>
                  <a:gd name="connsiteY4" fmla="*/ 4691184 h 4992360"/>
                  <a:gd name="connsiteX5" fmla="*/ 2055779 w 3816055"/>
                  <a:gd name="connsiteY5" fmla="*/ 4663886 h 4992360"/>
                  <a:gd name="connsiteX6" fmla="*/ 759242 w 3816055"/>
                  <a:gd name="connsiteY6" fmla="*/ 4472818 h 4992360"/>
                  <a:gd name="connsiteX7" fmla="*/ 172388 w 3816055"/>
                  <a:gd name="connsiteY7" fmla="*/ 3585714 h 4992360"/>
                  <a:gd name="connsiteX8" fmla="*/ 131445 w 3816055"/>
                  <a:gd name="connsiteY8" fmla="*/ 2985213 h 4992360"/>
                  <a:gd name="connsiteX9" fmla="*/ 131445 w 3816055"/>
                  <a:gd name="connsiteY9" fmla="*/ 2316472 h 4992360"/>
                  <a:gd name="connsiteX10" fmla="*/ 804733 w 3816055"/>
                  <a:gd name="connsiteY10" fmla="*/ 2754340 h 4992360"/>
                  <a:gd name="connsiteX11" fmla="*/ 2451563 w 3816055"/>
                  <a:gd name="connsiteY11" fmla="*/ 2343767 h 4992360"/>
                  <a:gd name="connsiteX0" fmla="*/ 2556546 w 3921038"/>
                  <a:gd name="connsiteY0" fmla="*/ 2343767 h 4992360"/>
                  <a:gd name="connsiteX1" fmla="*/ 2870445 w 3921038"/>
                  <a:gd name="connsiteY1" fmla="*/ 119182 h 4992360"/>
                  <a:gd name="connsiteX2" fmla="*/ 3921038 w 3921038"/>
                  <a:gd name="connsiteY2" fmla="*/ 705185 h 4992360"/>
                  <a:gd name="connsiteX3" fmla="*/ 3620787 w 3921038"/>
                  <a:gd name="connsiteY3" fmla="*/ 870948 h 4992360"/>
                  <a:gd name="connsiteX4" fmla="*/ 2638434 w 3921038"/>
                  <a:gd name="connsiteY4" fmla="*/ 4691184 h 4992360"/>
                  <a:gd name="connsiteX5" fmla="*/ 2160762 w 3921038"/>
                  <a:gd name="connsiteY5" fmla="*/ 4663886 h 4992360"/>
                  <a:gd name="connsiteX6" fmla="*/ 864225 w 3921038"/>
                  <a:gd name="connsiteY6" fmla="*/ 4472818 h 4992360"/>
                  <a:gd name="connsiteX7" fmla="*/ 277371 w 3921038"/>
                  <a:gd name="connsiteY7" fmla="*/ 3585714 h 4992360"/>
                  <a:gd name="connsiteX8" fmla="*/ 236428 w 3921038"/>
                  <a:gd name="connsiteY8" fmla="*/ 2985213 h 4992360"/>
                  <a:gd name="connsiteX9" fmla="*/ 236428 w 3921038"/>
                  <a:gd name="connsiteY9" fmla="*/ 2316472 h 4992360"/>
                  <a:gd name="connsiteX10" fmla="*/ 909716 w 3921038"/>
                  <a:gd name="connsiteY10" fmla="*/ 2754340 h 4992360"/>
                  <a:gd name="connsiteX11" fmla="*/ 2556546 w 3921038"/>
                  <a:gd name="connsiteY11" fmla="*/ 2343767 h 4992360"/>
                  <a:gd name="connsiteX0" fmla="*/ 2451563 w 3816055"/>
                  <a:gd name="connsiteY0" fmla="*/ 2343767 h 4992360"/>
                  <a:gd name="connsiteX1" fmla="*/ 2765462 w 3816055"/>
                  <a:gd name="connsiteY1" fmla="*/ 119182 h 4992360"/>
                  <a:gd name="connsiteX2" fmla="*/ 3816055 w 3816055"/>
                  <a:gd name="connsiteY2" fmla="*/ 705185 h 4992360"/>
                  <a:gd name="connsiteX3" fmla="*/ 3515804 w 3816055"/>
                  <a:gd name="connsiteY3" fmla="*/ 870948 h 4992360"/>
                  <a:gd name="connsiteX4" fmla="*/ 2533451 w 3816055"/>
                  <a:gd name="connsiteY4" fmla="*/ 4691184 h 4992360"/>
                  <a:gd name="connsiteX5" fmla="*/ 2055779 w 3816055"/>
                  <a:gd name="connsiteY5" fmla="*/ 4663886 h 4992360"/>
                  <a:gd name="connsiteX6" fmla="*/ 759242 w 3816055"/>
                  <a:gd name="connsiteY6" fmla="*/ 4472818 h 4992360"/>
                  <a:gd name="connsiteX7" fmla="*/ 172388 w 3816055"/>
                  <a:gd name="connsiteY7" fmla="*/ 3585714 h 4992360"/>
                  <a:gd name="connsiteX8" fmla="*/ 131445 w 3816055"/>
                  <a:gd name="connsiteY8" fmla="*/ 2985213 h 4992360"/>
                  <a:gd name="connsiteX9" fmla="*/ 131445 w 3816055"/>
                  <a:gd name="connsiteY9" fmla="*/ 2316472 h 4992360"/>
                  <a:gd name="connsiteX10" fmla="*/ 804733 w 3816055"/>
                  <a:gd name="connsiteY10" fmla="*/ 2754340 h 4992360"/>
                  <a:gd name="connsiteX11" fmla="*/ 2451563 w 3816055"/>
                  <a:gd name="connsiteY11" fmla="*/ 2343767 h 4992360"/>
                  <a:gd name="connsiteX0" fmla="*/ 2513527 w 3878019"/>
                  <a:gd name="connsiteY0" fmla="*/ 2343767 h 4992360"/>
                  <a:gd name="connsiteX1" fmla="*/ 2827426 w 3878019"/>
                  <a:gd name="connsiteY1" fmla="*/ 119182 h 4992360"/>
                  <a:gd name="connsiteX2" fmla="*/ 3878019 w 3878019"/>
                  <a:gd name="connsiteY2" fmla="*/ 705185 h 4992360"/>
                  <a:gd name="connsiteX3" fmla="*/ 3577768 w 3878019"/>
                  <a:gd name="connsiteY3" fmla="*/ 870948 h 4992360"/>
                  <a:gd name="connsiteX4" fmla="*/ 2595415 w 3878019"/>
                  <a:gd name="connsiteY4" fmla="*/ 4691184 h 4992360"/>
                  <a:gd name="connsiteX5" fmla="*/ 2117743 w 3878019"/>
                  <a:gd name="connsiteY5" fmla="*/ 4663886 h 4992360"/>
                  <a:gd name="connsiteX6" fmla="*/ 821206 w 3878019"/>
                  <a:gd name="connsiteY6" fmla="*/ 4472818 h 4992360"/>
                  <a:gd name="connsiteX7" fmla="*/ 234352 w 3878019"/>
                  <a:gd name="connsiteY7" fmla="*/ 3585714 h 4992360"/>
                  <a:gd name="connsiteX8" fmla="*/ 179 w 3878019"/>
                  <a:gd name="connsiteY8" fmla="*/ 2905486 h 4992360"/>
                  <a:gd name="connsiteX9" fmla="*/ 193409 w 3878019"/>
                  <a:gd name="connsiteY9" fmla="*/ 2985213 h 4992360"/>
                  <a:gd name="connsiteX10" fmla="*/ 193409 w 3878019"/>
                  <a:gd name="connsiteY10" fmla="*/ 2316472 h 4992360"/>
                  <a:gd name="connsiteX11" fmla="*/ 866697 w 3878019"/>
                  <a:gd name="connsiteY11" fmla="*/ 2754340 h 4992360"/>
                  <a:gd name="connsiteX12" fmla="*/ 2513527 w 3878019"/>
                  <a:gd name="connsiteY12" fmla="*/ 2343767 h 4992360"/>
                  <a:gd name="connsiteX0" fmla="*/ 2513571 w 3878063"/>
                  <a:gd name="connsiteY0" fmla="*/ 2343767 h 4992360"/>
                  <a:gd name="connsiteX1" fmla="*/ 2827470 w 3878063"/>
                  <a:gd name="connsiteY1" fmla="*/ 119182 h 4992360"/>
                  <a:gd name="connsiteX2" fmla="*/ 3878063 w 3878063"/>
                  <a:gd name="connsiteY2" fmla="*/ 705185 h 4992360"/>
                  <a:gd name="connsiteX3" fmla="*/ 3577812 w 3878063"/>
                  <a:gd name="connsiteY3" fmla="*/ 870948 h 4992360"/>
                  <a:gd name="connsiteX4" fmla="*/ 2595459 w 3878063"/>
                  <a:gd name="connsiteY4" fmla="*/ 4691184 h 4992360"/>
                  <a:gd name="connsiteX5" fmla="*/ 2117787 w 3878063"/>
                  <a:gd name="connsiteY5" fmla="*/ 4663886 h 4992360"/>
                  <a:gd name="connsiteX6" fmla="*/ 821250 w 3878063"/>
                  <a:gd name="connsiteY6" fmla="*/ 4472818 h 4992360"/>
                  <a:gd name="connsiteX7" fmla="*/ 234396 w 3878063"/>
                  <a:gd name="connsiteY7" fmla="*/ 3585714 h 4992360"/>
                  <a:gd name="connsiteX8" fmla="*/ 223 w 3878063"/>
                  <a:gd name="connsiteY8" fmla="*/ 2905486 h 4992360"/>
                  <a:gd name="connsiteX9" fmla="*/ 193453 w 3878063"/>
                  <a:gd name="connsiteY9" fmla="*/ 2985213 h 4992360"/>
                  <a:gd name="connsiteX10" fmla="*/ 193453 w 3878063"/>
                  <a:gd name="connsiteY10" fmla="*/ 2316472 h 4992360"/>
                  <a:gd name="connsiteX11" fmla="*/ 866741 w 3878063"/>
                  <a:gd name="connsiteY11" fmla="*/ 2754340 h 4992360"/>
                  <a:gd name="connsiteX12" fmla="*/ 2513571 w 3878063"/>
                  <a:gd name="connsiteY12" fmla="*/ 2343767 h 4992360"/>
                  <a:gd name="connsiteX0" fmla="*/ 2513348 w 3877840"/>
                  <a:gd name="connsiteY0" fmla="*/ 2343767 h 4992360"/>
                  <a:gd name="connsiteX1" fmla="*/ 2827247 w 3877840"/>
                  <a:gd name="connsiteY1" fmla="*/ 119182 h 4992360"/>
                  <a:gd name="connsiteX2" fmla="*/ 3877840 w 3877840"/>
                  <a:gd name="connsiteY2" fmla="*/ 705185 h 4992360"/>
                  <a:gd name="connsiteX3" fmla="*/ 3577589 w 3877840"/>
                  <a:gd name="connsiteY3" fmla="*/ 870948 h 4992360"/>
                  <a:gd name="connsiteX4" fmla="*/ 2595236 w 3877840"/>
                  <a:gd name="connsiteY4" fmla="*/ 4691184 h 4992360"/>
                  <a:gd name="connsiteX5" fmla="*/ 2117564 w 3877840"/>
                  <a:gd name="connsiteY5" fmla="*/ 4663886 h 4992360"/>
                  <a:gd name="connsiteX6" fmla="*/ 821027 w 3877840"/>
                  <a:gd name="connsiteY6" fmla="*/ 4472818 h 4992360"/>
                  <a:gd name="connsiteX7" fmla="*/ 234173 w 3877840"/>
                  <a:gd name="connsiteY7" fmla="*/ 3585714 h 4992360"/>
                  <a:gd name="connsiteX8" fmla="*/ 0 w 3877840"/>
                  <a:gd name="connsiteY8" fmla="*/ 2905486 h 4992360"/>
                  <a:gd name="connsiteX9" fmla="*/ 193230 w 3877840"/>
                  <a:gd name="connsiteY9" fmla="*/ 2985213 h 4992360"/>
                  <a:gd name="connsiteX10" fmla="*/ 193230 w 3877840"/>
                  <a:gd name="connsiteY10" fmla="*/ 2316472 h 4992360"/>
                  <a:gd name="connsiteX11" fmla="*/ 866518 w 3877840"/>
                  <a:gd name="connsiteY11" fmla="*/ 2754340 h 4992360"/>
                  <a:gd name="connsiteX12" fmla="*/ 2513348 w 3877840"/>
                  <a:gd name="connsiteY12" fmla="*/ 2343767 h 4992360"/>
                  <a:gd name="connsiteX0" fmla="*/ 2536046 w 3900538"/>
                  <a:gd name="connsiteY0" fmla="*/ 2343767 h 4992360"/>
                  <a:gd name="connsiteX1" fmla="*/ 2849945 w 3900538"/>
                  <a:gd name="connsiteY1" fmla="*/ 119182 h 4992360"/>
                  <a:gd name="connsiteX2" fmla="*/ 3900538 w 3900538"/>
                  <a:gd name="connsiteY2" fmla="*/ 705185 h 4992360"/>
                  <a:gd name="connsiteX3" fmla="*/ 3600287 w 3900538"/>
                  <a:gd name="connsiteY3" fmla="*/ 870948 h 4992360"/>
                  <a:gd name="connsiteX4" fmla="*/ 2617934 w 3900538"/>
                  <a:gd name="connsiteY4" fmla="*/ 4691184 h 4992360"/>
                  <a:gd name="connsiteX5" fmla="*/ 2140262 w 3900538"/>
                  <a:gd name="connsiteY5" fmla="*/ 4663886 h 4992360"/>
                  <a:gd name="connsiteX6" fmla="*/ 843725 w 3900538"/>
                  <a:gd name="connsiteY6" fmla="*/ 4472818 h 4992360"/>
                  <a:gd name="connsiteX7" fmla="*/ 256871 w 3900538"/>
                  <a:gd name="connsiteY7" fmla="*/ 3585714 h 4992360"/>
                  <a:gd name="connsiteX8" fmla="*/ 22698 w 3900538"/>
                  <a:gd name="connsiteY8" fmla="*/ 2905486 h 4992360"/>
                  <a:gd name="connsiteX9" fmla="*/ 215928 w 3900538"/>
                  <a:gd name="connsiteY9" fmla="*/ 2985213 h 4992360"/>
                  <a:gd name="connsiteX10" fmla="*/ 215928 w 3900538"/>
                  <a:gd name="connsiteY10" fmla="*/ 2316472 h 4992360"/>
                  <a:gd name="connsiteX11" fmla="*/ 889216 w 3900538"/>
                  <a:gd name="connsiteY11" fmla="*/ 2754340 h 4992360"/>
                  <a:gd name="connsiteX12" fmla="*/ 2536046 w 3900538"/>
                  <a:gd name="connsiteY12" fmla="*/ 2343767 h 4992360"/>
                  <a:gd name="connsiteX0" fmla="*/ 2540608 w 3905100"/>
                  <a:gd name="connsiteY0" fmla="*/ 2343767 h 4992360"/>
                  <a:gd name="connsiteX1" fmla="*/ 2854507 w 3905100"/>
                  <a:gd name="connsiteY1" fmla="*/ 119182 h 4992360"/>
                  <a:gd name="connsiteX2" fmla="*/ 3905100 w 3905100"/>
                  <a:gd name="connsiteY2" fmla="*/ 705185 h 4992360"/>
                  <a:gd name="connsiteX3" fmla="*/ 3604849 w 3905100"/>
                  <a:gd name="connsiteY3" fmla="*/ 870948 h 4992360"/>
                  <a:gd name="connsiteX4" fmla="*/ 2622496 w 3905100"/>
                  <a:gd name="connsiteY4" fmla="*/ 4691184 h 4992360"/>
                  <a:gd name="connsiteX5" fmla="*/ 2144824 w 3905100"/>
                  <a:gd name="connsiteY5" fmla="*/ 4663886 h 4992360"/>
                  <a:gd name="connsiteX6" fmla="*/ 848287 w 3905100"/>
                  <a:gd name="connsiteY6" fmla="*/ 4472818 h 4992360"/>
                  <a:gd name="connsiteX7" fmla="*/ 261433 w 3905100"/>
                  <a:gd name="connsiteY7" fmla="*/ 3585714 h 4992360"/>
                  <a:gd name="connsiteX8" fmla="*/ 27260 w 3905100"/>
                  <a:gd name="connsiteY8" fmla="*/ 2905486 h 4992360"/>
                  <a:gd name="connsiteX9" fmla="*/ 220490 w 3905100"/>
                  <a:gd name="connsiteY9" fmla="*/ 2985213 h 4992360"/>
                  <a:gd name="connsiteX10" fmla="*/ 220490 w 3905100"/>
                  <a:gd name="connsiteY10" fmla="*/ 2316472 h 4992360"/>
                  <a:gd name="connsiteX11" fmla="*/ 893778 w 3905100"/>
                  <a:gd name="connsiteY11" fmla="*/ 2754340 h 4992360"/>
                  <a:gd name="connsiteX12" fmla="*/ 2540608 w 3905100"/>
                  <a:gd name="connsiteY12" fmla="*/ 2343767 h 4992360"/>
                  <a:gd name="connsiteX0" fmla="*/ 2540608 w 3905100"/>
                  <a:gd name="connsiteY0" fmla="*/ 2343767 h 4992360"/>
                  <a:gd name="connsiteX1" fmla="*/ 2854507 w 3905100"/>
                  <a:gd name="connsiteY1" fmla="*/ 119182 h 4992360"/>
                  <a:gd name="connsiteX2" fmla="*/ 3905100 w 3905100"/>
                  <a:gd name="connsiteY2" fmla="*/ 705185 h 4992360"/>
                  <a:gd name="connsiteX3" fmla="*/ 3604849 w 3905100"/>
                  <a:gd name="connsiteY3" fmla="*/ 870948 h 4992360"/>
                  <a:gd name="connsiteX4" fmla="*/ 2622496 w 3905100"/>
                  <a:gd name="connsiteY4" fmla="*/ 4691184 h 4992360"/>
                  <a:gd name="connsiteX5" fmla="*/ 2144824 w 3905100"/>
                  <a:gd name="connsiteY5" fmla="*/ 4663886 h 4992360"/>
                  <a:gd name="connsiteX6" fmla="*/ 848287 w 3905100"/>
                  <a:gd name="connsiteY6" fmla="*/ 4472818 h 4992360"/>
                  <a:gd name="connsiteX7" fmla="*/ 261433 w 3905100"/>
                  <a:gd name="connsiteY7" fmla="*/ 3585714 h 4992360"/>
                  <a:gd name="connsiteX8" fmla="*/ 27260 w 3905100"/>
                  <a:gd name="connsiteY8" fmla="*/ 2905486 h 4992360"/>
                  <a:gd name="connsiteX9" fmla="*/ 220490 w 3905100"/>
                  <a:gd name="connsiteY9" fmla="*/ 2985213 h 4992360"/>
                  <a:gd name="connsiteX10" fmla="*/ 220490 w 3905100"/>
                  <a:gd name="connsiteY10" fmla="*/ 2316472 h 4992360"/>
                  <a:gd name="connsiteX11" fmla="*/ 893778 w 3905100"/>
                  <a:gd name="connsiteY11" fmla="*/ 2754340 h 4992360"/>
                  <a:gd name="connsiteX12" fmla="*/ 2540608 w 3905100"/>
                  <a:gd name="connsiteY12" fmla="*/ 2343767 h 4992360"/>
                  <a:gd name="connsiteX0" fmla="*/ 2540608 w 3905100"/>
                  <a:gd name="connsiteY0" fmla="*/ 2343767 h 4992360"/>
                  <a:gd name="connsiteX1" fmla="*/ 2854507 w 3905100"/>
                  <a:gd name="connsiteY1" fmla="*/ 119182 h 4992360"/>
                  <a:gd name="connsiteX2" fmla="*/ 3905100 w 3905100"/>
                  <a:gd name="connsiteY2" fmla="*/ 705185 h 4992360"/>
                  <a:gd name="connsiteX3" fmla="*/ 3604849 w 3905100"/>
                  <a:gd name="connsiteY3" fmla="*/ 870948 h 4992360"/>
                  <a:gd name="connsiteX4" fmla="*/ 2622496 w 3905100"/>
                  <a:gd name="connsiteY4" fmla="*/ 4691184 h 4992360"/>
                  <a:gd name="connsiteX5" fmla="*/ 2144824 w 3905100"/>
                  <a:gd name="connsiteY5" fmla="*/ 4663886 h 4992360"/>
                  <a:gd name="connsiteX6" fmla="*/ 1215979 w 3905100"/>
                  <a:gd name="connsiteY6" fmla="*/ 4627606 h 4992360"/>
                  <a:gd name="connsiteX7" fmla="*/ 848287 w 3905100"/>
                  <a:gd name="connsiteY7" fmla="*/ 4472818 h 4992360"/>
                  <a:gd name="connsiteX8" fmla="*/ 261433 w 3905100"/>
                  <a:gd name="connsiteY8" fmla="*/ 3585714 h 4992360"/>
                  <a:gd name="connsiteX9" fmla="*/ 27260 w 3905100"/>
                  <a:gd name="connsiteY9" fmla="*/ 2905486 h 4992360"/>
                  <a:gd name="connsiteX10" fmla="*/ 220490 w 3905100"/>
                  <a:gd name="connsiteY10" fmla="*/ 2985213 h 4992360"/>
                  <a:gd name="connsiteX11" fmla="*/ 220490 w 3905100"/>
                  <a:gd name="connsiteY11" fmla="*/ 2316472 h 4992360"/>
                  <a:gd name="connsiteX12" fmla="*/ 893778 w 3905100"/>
                  <a:gd name="connsiteY12" fmla="*/ 2754340 h 4992360"/>
                  <a:gd name="connsiteX13" fmla="*/ 2540608 w 3905100"/>
                  <a:gd name="connsiteY13" fmla="*/ 2343767 h 4992360"/>
                  <a:gd name="connsiteX0" fmla="*/ 2540608 w 3905100"/>
                  <a:gd name="connsiteY0" fmla="*/ 2343767 h 4992360"/>
                  <a:gd name="connsiteX1" fmla="*/ 2854507 w 3905100"/>
                  <a:gd name="connsiteY1" fmla="*/ 119182 h 4992360"/>
                  <a:gd name="connsiteX2" fmla="*/ 3905100 w 3905100"/>
                  <a:gd name="connsiteY2" fmla="*/ 705185 h 4992360"/>
                  <a:gd name="connsiteX3" fmla="*/ 3604849 w 3905100"/>
                  <a:gd name="connsiteY3" fmla="*/ 870948 h 4992360"/>
                  <a:gd name="connsiteX4" fmla="*/ 2622496 w 3905100"/>
                  <a:gd name="connsiteY4" fmla="*/ 4691184 h 4992360"/>
                  <a:gd name="connsiteX5" fmla="*/ 2144824 w 3905100"/>
                  <a:gd name="connsiteY5" fmla="*/ 4663886 h 4992360"/>
                  <a:gd name="connsiteX6" fmla="*/ 1215979 w 3905100"/>
                  <a:gd name="connsiteY6" fmla="*/ 4627606 h 4992360"/>
                  <a:gd name="connsiteX7" fmla="*/ 848287 w 3905100"/>
                  <a:gd name="connsiteY7" fmla="*/ 4472818 h 4992360"/>
                  <a:gd name="connsiteX8" fmla="*/ 261433 w 3905100"/>
                  <a:gd name="connsiteY8" fmla="*/ 3585714 h 4992360"/>
                  <a:gd name="connsiteX9" fmla="*/ 27260 w 3905100"/>
                  <a:gd name="connsiteY9" fmla="*/ 2905486 h 4992360"/>
                  <a:gd name="connsiteX10" fmla="*/ 220490 w 3905100"/>
                  <a:gd name="connsiteY10" fmla="*/ 2985213 h 4992360"/>
                  <a:gd name="connsiteX11" fmla="*/ 220490 w 3905100"/>
                  <a:gd name="connsiteY11" fmla="*/ 2316472 h 4992360"/>
                  <a:gd name="connsiteX12" fmla="*/ 893778 w 3905100"/>
                  <a:gd name="connsiteY12" fmla="*/ 2754340 h 4992360"/>
                  <a:gd name="connsiteX13" fmla="*/ 2540608 w 3905100"/>
                  <a:gd name="connsiteY13" fmla="*/ 2343767 h 4992360"/>
                  <a:gd name="connsiteX0" fmla="*/ 2540608 w 3905100"/>
                  <a:gd name="connsiteY0" fmla="*/ 2343767 h 4992360"/>
                  <a:gd name="connsiteX1" fmla="*/ 2854507 w 3905100"/>
                  <a:gd name="connsiteY1" fmla="*/ 119182 h 4992360"/>
                  <a:gd name="connsiteX2" fmla="*/ 3905100 w 3905100"/>
                  <a:gd name="connsiteY2" fmla="*/ 705185 h 4992360"/>
                  <a:gd name="connsiteX3" fmla="*/ 3604849 w 3905100"/>
                  <a:gd name="connsiteY3" fmla="*/ 870948 h 4992360"/>
                  <a:gd name="connsiteX4" fmla="*/ 2622496 w 3905100"/>
                  <a:gd name="connsiteY4" fmla="*/ 4691184 h 4992360"/>
                  <a:gd name="connsiteX5" fmla="*/ 2144824 w 3905100"/>
                  <a:gd name="connsiteY5" fmla="*/ 4663886 h 4992360"/>
                  <a:gd name="connsiteX6" fmla="*/ 1215979 w 3905100"/>
                  <a:gd name="connsiteY6" fmla="*/ 4627606 h 4992360"/>
                  <a:gd name="connsiteX7" fmla="*/ 848287 w 3905100"/>
                  <a:gd name="connsiteY7" fmla="*/ 4472818 h 4992360"/>
                  <a:gd name="connsiteX8" fmla="*/ 261433 w 3905100"/>
                  <a:gd name="connsiteY8" fmla="*/ 3585714 h 4992360"/>
                  <a:gd name="connsiteX9" fmla="*/ 27260 w 3905100"/>
                  <a:gd name="connsiteY9" fmla="*/ 2905486 h 4992360"/>
                  <a:gd name="connsiteX10" fmla="*/ 220490 w 3905100"/>
                  <a:gd name="connsiteY10" fmla="*/ 2985213 h 4992360"/>
                  <a:gd name="connsiteX11" fmla="*/ 220490 w 3905100"/>
                  <a:gd name="connsiteY11" fmla="*/ 2316472 h 4992360"/>
                  <a:gd name="connsiteX12" fmla="*/ 893778 w 3905100"/>
                  <a:gd name="connsiteY12" fmla="*/ 2754340 h 4992360"/>
                  <a:gd name="connsiteX13" fmla="*/ 2540608 w 3905100"/>
                  <a:gd name="connsiteY13" fmla="*/ 2343767 h 4992360"/>
                  <a:gd name="connsiteX0" fmla="*/ 2540608 w 3905100"/>
                  <a:gd name="connsiteY0" fmla="*/ 2343767 h 4810476"/>
                  <a:gd name="connsiteX1" fmla="*/ 2854507 w 3905100"/>
                  <a:gd name="connsiteY1" fmla="*/ 119182 h 4810476"/>
                  <a:gd name="connsiteX2" fmla="*/ 3905100 w 3905100"/>
                  <a:gd name="connsiteY2" fmla="*/ 705185 h 4810476"/>
                  <a:gd name="connsiteX3" fmla="*/ 3604849 w 3905100"/>
                  <a:gd name="connsiteY3" fmla="*/ 870948 h 4810476"/>
                  <a:gd name="connsiteX4" fmla="*/ 2622496 w 3905100"/>
                  <a:gd name="connsiteY4" fmla="*/ 4691184 h 4810476"/>
                  <a:gd name="connsiteX5" fmla="*/ 2144824 w 3905100"/>
                  <a:gd name="connsiteY5" fmla="*/ 4663886 h 4810476"/>
                  <a:gd name="connsiteX6" fmla="*/ 1215979 w 3905100"/>
                  <a:gd name="connsiteY6" fmla="*/ 4627606 h 4810476"/>
                  <a:gd name="connsiteX7" fmla="*/ 848287 w 3905100"/>
                  <a:gd name="connsiteY7" fmla="*/ 4472818 h 4810476"/>
                  <a:gd name="connsiteX8" fmla="*/ 261433 w 3905100"/>
                  <a:gd name="connsiteY8" fmla="*/ 3585714 h 4810476"/>
                  <a:gd name="connsiteX9" fmla="*/ 27260 w 3905100"/>
                  <a:gd name="connsiteY9" fmla="*/ 2905486 h 4810476"/>
                  <a:gd name="connsiteX10" fmla="*/ 220490 w 3905100"/>
                  <a:gd name="connsiteY10" fmla="*/ 2985213 h 4810476"/>
                  <a:gd name="connsiteX11" fmla="*/ 220490 w 3905100"/>
                  <a:gd name="connsiteY11" fmla="*/ 2316472 h 4810476"/>
                  <a:gd name="connsiteX12" fmla="*/ 893778 w 3905100"/>
                  <a:gd name="connsiteY12" fmla="*/ 2754340 h 4810476"/>
                  <a:gd name="connsiteX13" fmla="*/ 2540608 w 3905100"/>
                  <a:gd name="connsiteY13" fmla="*/ 2343767 h 4810476"/>
                  <a:gd name="connsiteX0" fmla="*/ 2540608 w 3905100"/>
                  <a:gd name="connsiteY0" fmla="*/ 2343767 h 4810476"/>
                  <a:gd name="connsiteX1" fmla="*/ 2854507 w 3905100"/>
                  <a:gd name="connsiteY1" fmla="*/ 119182 h 4810476"/>
                  <a:gd name="connsiteX2" fmla="*/ 3905100 w 3905100"/>
                  <a:gd name="connsiteY2" fmla="*/ 705185 h 4810476"/>
                  <a:gd name="connsiteX3" fmla="*/ 3604849 w 3905100"/>
                  <a:gd name="connsiteY3" fmla="*/ 870948 h 4810476"/>
                  <a:gd name="connsiteX4" fmla="*/ 2622496 w 3905100"/>
                  <a:gd name="connsiteY4" fmla="*/ 4691184 h 4810476"/>
                  <a:gd name="connsiteX5" fmla="*/ 2144824 w 3905100"/>
                  <a:gd name="connsiteY5" fmla="*/ 4663886 h 4810476"/>
                  <a:gd name="connsiteX6" fmla="*/ 1215979 w 3905100"/>
                  <a:gd name="connsiteY6" fmla="*/ 4627606 h 4810476"/>
                  <a:gd name="connsiteX7" fmla="*/ 848287 w 3905100"/>
                  <a:gd name="connsiteY7" fmla="*/ 4472818 h 4810476"/>
                  <a:gd name="connsiteX8" fmla="*/ 261433 w 3905100"/>
                  <a:gd name="connsiteY8" fmla="*/ 3585714 h 4810476"/>
                  <a:gd name="connsiteX9" fmla="*/ 27260 w 3905100"/>
                  <a:gd name="connsiteY9" fmla="*/ 2905486 h 4810476"/>
                  <a:gd name="connsiteX10" fmla="*/ 220490 w 3905100"/>
                  <a:gd name="connsiteY10" fmla="*/ 2985213 h 4810476"/>
                  <a:gd name="connsiteX11" fmla="*/ 220490 w 3905100"/>
                  <a:gd name="connsiteY11" fmla="*/ 2316472 h 4810476"/>
                  <a:gd name="connsiteX12" fmla="*/ 893778 w 3905100"/>
                  <a:gd name="connsiteY12" fmla="*/ 2754340 h 4810476"/>
                  <a:gd name="connsiteX13" fmla="*/ 2540608 w 3905100"/>
                  <a:gd name="connsiteY13" fmla="*/ 2343767 h 4810476"/>
                  <a:gd name="connsiteX0" fmla="*/ 2540608 w 3905100"/>
                  <a:gd name="connsiteY0" fmla="*/ 2343767 h 4810476"/>
                  <a:gd name="connsiteX1" fmla="*/ 2854507 w 3905100"/>
                  <a:gd name="connsiteY1" fmla="*/ 119182 h 4810476"/>
                  <a:gd name="connsiteX2" fmla="*/ 3905100 w 3905100"/>
                  <a:gd name="connsiteY2" fmla="*/ 705185 h 4810476"/>
                  <a:gd name="connsiteX3" fmla="*/ 3604849 w 3905100"/>
                  <a:gd name="connsiteY3" fmla="*/ 870948 h 4810476"/>
                  <a:gd name="connsiteX4" fmla="*/ 2622496 w 3905100"/>
                  <a:gd name="connsiteY4" fmla="*/ 4691184 h 4810476"/>
                  <a:gd name="connsiteX5" fmla="*/ 2144824 w 3905100"/>
                  <a:gd name="connsiteY5" fmla="*/ 4663886 h 4810476"/>
                  <a:gd name="connsiteX6" fmla="*/ 1215979 w 3905100"/>
                  <a:gd name="connsiteY6" fmla="*/ 4627606 h 4810476"/>
                  <a:gd name="connsiteX7" fmla="*/ 848287 w 3905100"/>
                  <a:gd name="connsiteY7" fmla="*/ 4472818 h 4810476"/>
                  <a:gd name="connsiteX8" fmla="*/ 261433 w 3905100"/>
                  <a:gd name="connsiteY8" fmla="*/ 3585714 h 4810476"/>
                  <a:gd name="connsiteX9" fmla="*/ 27260 w 3905100"/>
                  <a:gd name="connsiteY9" fmla="*/ 2905486 h 4810476"/>
                  <a:gd name="connsiteX10" fmla="*/ 220490 w 3905100"/>
                  <a:gd name="connsiteY10" fmla="*/ 2985213 h 4810476"/>
                  <a:gd name="connsiteX11" fmla="*/ 220490 w 3905100"/>
                  <a:gd name="connsiteY11" fmla="*/ 2316472 h 4810476"/>
                  <a:gd name="connsiteX12" fmla="*/ 893778 w 3905100"/>
                  <a:gd name="connsiteY12" fmla="*/ 2754340 h 4810476"/>
                  <a:gd name="connsiteX13" fmla="*/ 2540608 w 3905100"/>
                  <a:gd name="connsiteY13" fmla="*/ 2343767 h 481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05100" h="4810476">
                    <a:moveTo>
                      <a:pt x="2540608" y="2343767"/>
                    </a:moveTo>
                    <a:cubicBezTo>
                      <a:pt x="3138078" y="1499691"/>
                      <a:pt x="2210835" y="476440"/>
                      <a:pt x="2854507" y="119182"/>
                    </a:cubicBezTo>
                    <a:cubicBezTo>
                      <a:pt x="3866669" y="-360905"/>
                      <a:pt x="3843733" y="768685"/>
                      <a:pt x="3905100" y="705185"/>
                    </a:cubicBezTo>
                    <a:lnTo>
                      <a:pt x="3604849" y="870948"/>
                    </a:lnTo>
                    <a:cubicBezTo>
                      <a:pt x="2922557" y="1257257"/>
                      <a:pt x="4574030" y="3554248"/>
                      <a:pt x="2622496" y="4691184"/>
                    </a:cubicBezTo>
                    <a:cubicBezTo>
                      <a:pt x="2231422" y="4787438"/>
                      <a:pt x="2288125" y="4730760"/>
                      <a:pt x="2144824" y="4663886"/>
                    </a:cubicBezTo>
                    <a:cubicBezTo>
                      <a:pt x="1912945" y="4648210"/>
                      <a:pt x="1729248" y="5025211"/>
                      <a:pt x="1215979" y="4627606"/>
                    </a:cubicBezTo>
                    <a:cubicBezTo>
                      <a:pt x="999890" y="4595761"/>
                      <a:pt x="1078498" y="4618527"/>
                      <a:pt x="848287" y="4472818"/>
                    </a:cubicBezTo>
                    <a:cubicBezTo>
                      <a:pt x="534256" y="4266149"/>
                      <a:pt x="49021" y="3483716"/>
                      <a:pt x="261433" y="3585714"/>
                    </a:cubicBezTo>
                    <a:cubicBezTo>
                      <a:pt x="92845" y="3382912"/>
                      <a:pt x="-64976" y="3051289"/>
                      <a:pt x="27260" y="2905486"/>
                    </a:cubicBezTo>
                    <a:cubicBezTo>
                      <a:pt x="43296" y="2858743"/>
                      <a:pt x="171775" y="3019882"/>
                      <a:pt x="220490" y="2985213"/>
                    </a:cubicBezTo>
                    <a:cubicBezTo>
                      <a:pt x="-65544" y="2604668"/>
                      <a:pt x="201535" y="2327655"/>
                      <a:pt x="220490" y="2316472"/>
                    </a:cubicBezTo>
                    <a:cubicBezTo>
                      <a:pt x="399427" y="2517019"/>
                      <a:pt x="441886" y="2567441"/>
                      <a:pt x="893778" y="2754340"/>
                    </a:cubicBezTo>
                    <a:cubicBezTo>
                      <a:pt x="1679284" y="2344527"/>
                      <a:pt x="2464787" y="2466978"/>
                      <a:pt x="2540608" y="2343767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3">
                <a:extLst>
                  <a:ext uri="{FF2B5EF4-FFF2-40B4-BE49-F238E27FC236}">
                    <a16:creationId xmlns:a16="http://schemas.microsoft.com/office/drawing/2014/main" id="{CCEF02AF-C4F1-2CCF-D569-BDBF32B6A54E}"/>
                  </a:ext>
                </a:extLst>
              </p:cNvPr>
              <p:cNvSpPr/>
              <p:nvPr/>
            </p:nvSpPr>
            <p:spPr>
              <a:xfrm>
                <a:off x="7312263" y="1132928"/>
                <a:ext cx="796277" cy="626809"/>
              </a:xfrm>
              <a:custGeom>
                <a:avLst/>
                <a:gdLst>
                  <a:gd name="connsiteX0" fmla="*/ 0 w 306601"/>
                  <a:gd name="connsiteY0" fmla="*/ 0 h 292100"/>
                  <a:gd name="connsiteX1" fmla="*/ 306601 w 306601"/>
                  <a:gd name="connsiteY1" fmla="*/ 0 h 292100"/>
                  <a:gd name="connsiteX2" fmla="*/ 306601 w 306601"/>
                  <a:gd name="connsiteY2" fmla="*/ 292100 h 292100"/>
                  <a:gd name="connsiteX3" fmla="*/ 0 w 306601"/>
                  <a:gd name="connsiteY3" fmla="*/ 292100 h 292100"/>
                  <a:gd name="connsiteX4" fmla="*/ 0 w 306601"/>
                  <a:gd name="connsiteY4" fmla="*/ 0 h 292100"/>
                  <a:gd name="connsiteX0" fmla="*/ 0 w 354226"/>
                  <a:gd name="connsiteY0" fmla="*/ 9525 h 301625"/>
                  <a:gd name="connsiteX1" fmla="*/ 354226 w 354226"/>
                  <a:gd name="connsiteY1" fmla="*/ 0 h 301625"/>
                  <a:gd name="connsiteX2" fmla="*/ 306601 w 354226"/>
                  <a:gd name="connsiteY2" fmla="*/ 301625 h 301625"/>
                  <a:gd name="connsiteX3" fmla="*/ 0 w 354226"/>
                  <a:gd name="connsiteY3" fmla="*/ 301625 h 301625"/>
                  <a:gd name="connsiteX4" fmla="*/ 0 w 354226"/>
                  <a:gd name="connsiteY4" fmla="*/ 9525 h 301625"/>
                  <a:gd name="connsiteX0" fmla="*/ 0 w 516151"/>
                  <a:gd name="connsiteY0" fmla="*/ 280988 h 301625"/>
                  <a:gd name="connsiteX1" fmla="*/ 516151 w 516151"/>
                  <a:gd name="connsiteY1" fmla="*/ 0 h 301625"/>
                  <a:gd name="connsiteX2" fmla="*/ 468526 w 516151"/>
                  <a:gd name="connsiteY2" fmla="*/ 301625 h 301625"/>
                  <a:gd name="connsiteX3" fmla="*/ 161925 w 516151"/>
                  <a:gd name="connsiteY3" fmla="*/ 301625 h 301625"/>
                  <a:gd name="connsiteX4" fmla="*/ 0 w 516151"/>
                  <a:gd name="connsiteY4" fmla="*/ 280988 h 301625"/>
                  <a:gd name="connsiteX0" fmla="*/ 0 w 516151"/>
                  <a:gd name="connsiteY0" fmla="*/ 330672 h 351309"/>
                  <a:gd name="connsiteX1" fmla="*/ 516151 w 516151"/>
                  <a:gd name="connsiteY1" fmla="*/ 49684 h 351309"/>
                  <a:gd name="connsiteX2" fmla="*/ 468526 w 516151"/>
                  <a:gd name="connsiteY2" fmla="*/ 351309 h 351309"/>
                  <a:gd name="connsiteX3" fmla="*/ 161925 w 516151"/>
                  <a:gd name="connsiteY3" fmla="*/ 351309 h 351309"/>
                  <a:gd name="connsiteX4" fmla="*/ 0 w 516151"/>
                  <a:gd name="connsiteY4" fmla="*/ 330672 h 351309"/>
                  <a:gd name="connsiteX0" fmla="*/ 0 w 516151"/>
                  <a:gd name="connsiteY0" fmla="*/ 424740 h 445377"/>
                  <a:gd name="connsiteX1" fmla="*/ 516151 w 516151"/>
                  <a:gd name="connsiteY1" fmla="*/ 143752 h 445377"/>
                  <a:gd name="connsiteX2" fmla="*/ 468526 w 516151"/>
                  <a:gd name="connsiteY2" fmla="*/ 445377 h 445377"/>
                  <a:gd name="connsiteX3" fmla="*/ 161925 w 516151"/>
                  <a:gd name="connsiteY3" fmla="*/ 445377 h 445377"/>
                  <a:gd name="connsiteX4" fmla="*/ 0 w 516151"/>
                  <a:gd name="connsiteY4" fmla="*/ 424740 h 445377"/>
                  <a:gd name="connsiteX0" fmla="*/ 0 w 673314"/>
                  <a:gd name="connsiteY0" fmla="*/ 424740 h 445377"/>
                  <a:gd name="connsiteX1" fmla="*/ 516151 w 673314"/>
                  <a:gd name="connsiteY1" fmla="*/ 143752 h 445377"/>
                  <a:gd name="connsiteX2" fmla="*/ 673314 w 673314"/>
                  <a:gd name="connsiteY2" fmla="*/ 350127 h 445377"/>
                  <a:gd name="connsiteX3" fmla="*/ 161925 w 673314"/>
                  <a:gd name="connsiteY3" fmla="*/ 445377 h 445377"/>
                  <a:gd name="connsiteX4" fmla="*/ 0 w 673314"/>
                  <a:gd name="connsiteY4" fmla="*/ 424740 h 445377"/>
                  <a:gd name="connsiteX0" fmla="*/ 0 w 673314"/>
                  <a:gd name="connsiteY0" fmla="*/ 424740 h 424740"/>
                  <a:gd name="connsiteX1" fmla="*/ 516151 w 673314"/>
                  <a:gd name="connsiteY1" fmla="*/ 143752 h 424740"/>
                  <a:gd name="connsiteX2" fmla="*/ 673314 w 673314"/>
                  <a:gd name="connsiteY2" fmla="*/ 350127 h 424740"/>
                  <a:gd name="connsiteX3" fmla="*/ 0 w 673314"/>
                  <a:gd name="connsiteY3" fmla="*/ 424740 h 424740"/>
                  <a:gd name="connsiteX0" fmla="*/ 0 w 673314"/>
                  <a:gd name="connsiteY0" fmla="*/ 424740 h 595632"/>
                  <a:gd name="connsiteX1" fmla="*/ 516151 w 673314"/>
                  <a:gd name="connsiteY1" fmla="*/ 143752 h 595632"/>
                  <a:gd name="connsiteX2" fmla="*/ 673314 w 673314"/>
                  <a:gd name="connsiteY2" fmla="*/ 350127 h 595632"/>
                  <a:gd name="connsiteX3" fmla="*/ 0 w 673314"/>
                  <a:gd name="connsiteY3" fmla="*/ 424740 h 595632"/>
                  <a:gd name="connsiteX0" fmla="*/ 0 w 804659"/>
                  <a:gd name="connsiteY0" fmla="*/ 424740 h 622585"/>
                  <a:gd name="connsiteX1" fmla="*/ 516151 w 804659"/>
                  <a:gd name="connsiteY1" fmla="*/ 143752 h 622585"/>
                  <a:gd name="connsiteX2" fmla="*/ 673314 w 804659"/>
                  <a:gd name="connsiteY2" fmla="*/ 350127 h 622585"/>
                  <a:gd name="connsiteX3" fmla="*/ 0 w 804659"/>
                  <a:gd name="connsiteY3" fmla="*/ 424740 h 622585"/>
                  <a:gd name="connsiteX0" fmla="*/ 0 w 796277"/>
                  <a:gd name="connsiteY0" fmla="*/ 424740 h 626809"/>
                  <a:gd name="connsiteX1" fmla="*/ 516151 w 796277"/>
                  <a:gd name="connsiteY1" fmla="*/ 143752 h 626809"/>
                  <a:gd name="connsiteX2" fmla="*/ 673314 w 796277"/>
                  <a:gd name="connsiteY2" fmla="*/ 350127 h 626809"/>
                  <a:gd name="connsiteX3" fmla="*/ 0 w 796277"/>
                  <a:gd name="connsiteY3" fmla="*/ 424740 h 62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277" h="626809">
                    <a:moveTo>
                      <a:pt x="0" y="424740"/>
                    </a:moveTo>
                    <a:cubicBezTo>
                      <a:pt x="133950" y="-168985"/>
                      <a:pt x="472688" y="-14997"/>
                      <a:pt x="516151" y="143752"/>
                    </a:cubicBezTo>
                    <a:lnTo>
                      <a:pt x="673314" y="350127"/>
                    </a:lnTo>
                    <a:cubicBezTo>
                      <a:pt x="1087051" y="498823"/>
                      <a:pt x="353025" y="847544"/>
                      <a:pt x="0" y="42474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DFCCF71-56FE-2533-AD75-F8CFB6AF1E78}"/>
                  </a:ext>
                </a:extLst>
              </p:cNvPr>
              <p:cNvSpPr/>
              <p:nvPr/>
            </p:nvSpPr>
            <p:spPr>
              <a:xfrm rot="1206432">
                <a:off x="6944471" y="888952"/>
                <a:ext cx="247542" cy="33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9093BD4-94CC-C494-CC2B-B76D2014449F}"/>
                  </a:ext>
                </a:extLst>
              </p:cNvPr>
              <p:cNvSpPr/>
              <p:nvPr/>
            </p:nvSpPr>
            <p:spPr>
              <a:xfrm rot="1206432">
                <a:off x="6982117" y="1002904"/>
                <a:ext cx="87454" cy="1186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C545DD7-4203-0D20-3652-9E977DDAE86A}"/>
                  </a:ext>
                </a:extLst>
              </p:cNvPr>
              <p:cNvSpPr/>
              <p:nvPr/>
            </p:nvSpPr>
            <p:spPr>
              <a:xfrm rot="1206432">
                <a:off x="7064433" y="940305"/>
                <a:ext cx="45719" cy="620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73276ED8-E9C0-8836-36B1-71CBABC59E90}"/>
                  </a:ext>
                </a:extLst>
              </p:cNvPr>
              <p:cNvSpPr/>
              <p:nvPr/>
            </p:nvSpPr>
            <p:spPr>
              <a:xfrm>
                <a:off x="4505809" y="3438260"/>
                <a:ext cx="1760646" cy="1366518"/>
              </a:xfrm>
              <a:custGeom>
                <a:avLst/>
                <a:gdLst>
                  <a:gd name="connsiteX0" fmla="*/ 0 w 589071"/>
                  <a:gd name="connsiteY0" fmla="*/ 0 h 890590"/>
                  <a:gd name="connsiteX1" fmla="*/ 589071 w 589071"/>
                  <a:gd name="connsiteY1" fmla="*/ 0 h 890590"/>
                  <a:gd name="connsiteX2" fmla="*/ 589071 w 589071"/>
                  <a:gd name="connsiteY2" fmla="*/ 890590 h 890590"/>
                  <a:gd name="connsiteX3" fmla="*/ 0 w 589071"/>
                  <a:gd name="connsiteY3" fmla="*/ 890590 h 890590"/>
                  <a:gd name="connsiteX4" fmla="*/ 0 w 589071"/>
                  <a:gd name="connsiteY4" fmla="*/ 0 h 890590"/>
                  <a:gd name="connsiteX0" fmla="*/ 0 w 2017821"/>
                  <a:gd name="connsiteY0" fmla="*/ 542925 h 890590"/>
                  <a:gd name="connsiteX1" fmla="*/ 2017821 w 2017821"/>
                  <a:gd name="connsiteY1" fmla="*/ 0 h 890590"/>
                  <a:gd name="connsiteX2" fmla="*/ 2017821 w 2017821"/>
                  <a:gd name="connsiteY2" fmla="*/ 890590 h 890590"/>
                  <a:gd name="connsiteX3" fmla="*/ 1428750 w 2017821"/>
                  <a:gd name="connsiteY3" fmla="*/ 890590 h 890590"/>
                  <a:gd name="connsiteX4" fmla="*/ 0 w 2017821"/>
                  <a:gd name="connsiteY4" fmla="*/ 542925 h 890590"/>
                  <a:gd name="connsiteX0" fmla="*/ 0 w 2017821"/>
                  <a:gd name="connsiteY0" fmla="*/ 542925 h 890590"/>
                  <a:gd name="connsiteX1" fmla="*/ 404329 w 2017821"/>
                  <a:gd name="connsiteY1" fmla="*/ 455494 h 890590"/>
                  <a:gd name="connsiteX2" fmla="*/ 2017821 w 2017821"/>
                  <a:gd name="connsiteY2" fmla="*/ 0 h 890590"/>
                  <a:gd name="connsiteX3" fmla="*/ 2017821 w 2017821"/>
                  <a:gd name="connsiteY3" fmla="*/ 890590 h 890590"/>
                  <a:gd name="connsiteX4" fmla="*/ 1428750 w 2017821"/>
                  <a:gd name="connsiteY4" fmla="*/ 890590 h 890590"/>
                  <a:gd name="connsiteX5" fmla="*/ 0 w 2017821"/>
                  <a:gd name="connsiteY5" fmla="*/ 542925 h 890590"/>
                  <a:gd name="connsiteX0" fmla="*/ 0 w 2017821"/>
                  <a:gd name="connsiteY0" fmla="*/ 409575 h 757240"/>
                  <a:gd name="connsiteX1" fmla="*/ 404329 w 2017821"/>
                  <a:gd name="connsiteY1" fmla="*/ 322144 h 757240"/>
                  <a:gd name="connsiteX2" fmla="*/ 1451083 w 2017821"/>
                  <a:gd name="connsiteY2" fmla="*/ 0 h 757240"/>
                  <a:gd name="connsiteX3" fmla="*/ 2017821 w 2017821"/>
                  <a:gd name="connsiteY3" fmla="*/ 757240 h 757240"/>
                  <a:gd name="connsiteX4" fmla="*/ 1428750 w 2017821"/>
                  <a:gd name="connsiteY4" fmla="*/ 757240 h 757240"/>
                  <a:gd name="connsiteX5" fmla="*/ 0 w 2017821"/>
                  <a:gd name="connsiteY5" fmla="*/ 409575 h 757240"/>
                  <a:gd name="connsiteX0" fmla="*/ 0 w 1760646"/>
                  <a:gd name="connsiteY0" fmla="*/ 409575 h 1033465"/>
                  <a:gd name="connsiteX1" fmla="*/ 404329 w 1760646"/>
                  <a:gd name="connsiteY1" fmla="*/ 322144 h 1033465"/>
                  <a:gd name="connsiteX2" fmla="*/ 1451083 w 1760646"/>
                  <a:gd name="connsiteY2" fmla="*/ 0 h 1033465"/>
                  <a:gd name="connsiteX3" fmla="*/ 1760646 w 1760646"/>
                  <a:gd name="connsiteY3" fmla="*/ 1033465 h 1033465"/>
                  <a:gd name="connsiteX4" fmla="*/ 1428750 w 1760646"/>
                  <a:gd name="connsiteY4" fmla="*/ 757240 h 1033465"/>
                  <a:gd name="connsiteX5" fmla="*/ 0 w 1760646"/>
                  <a:gd name="connsiteY5" fmla="*/ 409575 h 1033465"/>
                  <a:gd name="connsiteX0" fmla="*/ 0 w 1760646"/>
                  <a:gd name="connsiteY0" fmla="*/ 409575 h 1195390"/>
                  <a:gd name="connsiteX1" fmla="*/ 404329 w 1760646"/>
                  <a:gd name="connsiteY1" fmla="*/ 322144 h 1195390"/>
                  <a:gd name="connsiteX2" fmla="*/ 1451083 w 1760646"/>
                  <a:gd name="connsiteY2" fmla="*/ 0 h 1195390"/>
                  <a:gd name="connsiteX3" fmla="*/ 1760646 w 1760646"/>
                  <a:gd name="connsiteY3" fmla="*/ 1033465 h 1195390"/>
                  <a:gd name="connsiteX4" fmla="*/ 985838 w 1760646"/>
                  <a:gd name="connsiteY4" fmla="*/ 1195390 h 1195390"/>
                  <a:gd name="connsiteX5" fmla="*/ 0 w 1760646"/>
                  <a:gd name="connsiteY5" fmla="*/ 409575 h 1195390"/>
                  <a:gd name="connsiteX0" fmla="*/ 0 w 1760646"/>
                  <a:gd name="connsiteY0" fmla="*/ 409575 h 1195390"/>
                  <a:gd name="connsiteX1" fmla="*/ 404329 w 1760646"/>
                  <a:gd name="connsiteY1" fmla="*/ 322144 h 1195390"/>
                  <a:gd name="connsiteX2" fmla="*/ 1451083 w 1760646"/>
                  <a:gd name="connsiteY2" fmla="*/ 0 h 1195390"/>
                  <a:gd name="connsiteX3" fmla="*/ 1760646 w 1760646"/>
                  <a:gd name="connsiteY3" fmla="*/ 1033465 h 1195390"/>
                  <a:gd name="connsiteX4" fmla="*/ 985838 w 1760646"/>
                  <a:gd name="connsiteY4" fmla="*/ 1195390 h 1195390"/>
                  <a:gd name="connsiteX5" fmla="*/ 637691 w 1760646"/>
                  <a:gd name="connsiteY5" fmla="*/ 926981 h 1195390"/>
                  <a:gd name="connsiteX6" fmla="*/ 0 w 1760646"/>
                  <a:gd name="connsiteY6" fmla="*/ 409575 h 1195390"/>
                  <a:gd name="connsiteX0" fmla="*/ 0 w 1760646"/>
                  <a:gd name="connsiteY0" fmla="*/ 419024 h 1204839"/>
                  <a:gd name="connsiteX1" fmla="*/ 404329 w 1760646"/>
                  <a:gd name="connsiteY1" fmla="*/ 331593 h 1204839"/>
                  <a:gd name="connsiteX2" fmla="*/ 1451083 w 1760646"/>
                  <a:gd name="connsiteY2" fmla="*/ 9449 h 1204839"/>
                  <a:gd name="connsiteX3" fmla="*/ 1760646 w 1760646"/>
                  <a:gd name="connsiteY3" fmla="*/ 1042914 h 1204839"/>
                  <a:gd name="connsiteX4" fmla="*/ 985838 w 1760646"/>
                  <a:gd name="connsiteY4" fmla="*/ 1204839 h 1204839"/>
                  <a:gd name="connsiteX5" fmla="*/ 637691 w 1760646"/>
                  <a:gd name="connsiteY5" fmla="*/ 936430 h 1204839"/>
                  <a:gd name="connsiteX6" fmla="*/ 0 w 1760646"/>
                  <a:gd name="connsiteY6" fmla="*/ 419024 h 1204839"/>
                  <a:gd name="connsiteX0" fmla="*/ 0 w 1760646"/>
                  <a:gd name="connsiteY0" fmla="*/ 421074 h 1206889"/>
                  <a:gd name="connsiteX1" fmla="*/ 404329 w 1760646"/>
                  <a:gd name="connsiteY1" fmla="*/ 333643 h 1206889"/>
                  <a:gd name="connsiteX2" fmla="*/ 1451083 w 1760646"/>
                  <a:gd name="connsiteY2" fmla="*/ 11499 h 1206889"/>
                  <a:gd name="connsiteX3" fmla="*/ 1760646 w 1760646"/>
                  <a:gd name="connsiteY3" fmla="*/ 1044964 h 1206889"/>
                  <a:gd name="connsiteX4" fmla="*/ 985838 w 1760646"/>
                  <a:gd name="connsiteY4" fmla="*/ 1206889 h 1206889"/>
                  <a:gd name="connsiteX5" fmla="*/ 637691 w 1760646"/>
                  <a:gd name="connsiteY5" fmla="*/ 938480 h 1206889"/>
                  <a:gd name="connsiteX6" fmla="*/ 0 w 1760646"/>
                  <a:gd name="connsiteY6" fmla="*/ 421074 h 1206889"/>
                  <a:gd name="connsiteX0" fmla="*/ 0 w 1760646"/>
                  <a:gd name="connsiteY0" fmla="*/ 421074 h 1206889"/>
                  <a:gd name="connsiteX1" fmla="*/ 404329 w 1760646"/>
                  <a:gd name="connsiteY1" fmla="*/ 333643 h 1206889"/>
                  <a:gd name="connsiteX2" fmla="*/ 1451083 w 1760646"/>
                  <a:gd name="connsiteY2" fmla="*/ 11499 h 1206889"/>
                  <a:gd name="connsiteX3" fmla="*/ 1760646 w 1760646"/>
                  <a:gd name="connsiteY3" fmla="*/ 1044964 h 1206889"/>
                  <a:gd name="connsiteX4" fmla="*/ 985838 w 1760646"/>
                  <a:gd name="connsiteY4" fmla="*/ 1206889 h 1206889"/>
                  <a:gd name="connsiteX5" fmla="*/ 637691 w 1760646"/>
                  <a:gd name="connsiteY5" fmla="*/ 938480 h 1206889"/>
                  <a:gd name="connsiteX6" fmla="*/ 0 w 1760646"/>
                  <a:gd name="connsiteY6" fmla="*/ 421074 h 1206889"/>
                  <a:gd name="connsiteX0" fmla="*/ 0 w 1760646"/>
                  <a:gd name="connsiteY0" fmla="*/ 421074 h 1206889"/>
                  <a:gd name="connsiteX1" fmla="*/ 404329 w 1760646"/>
                  <a:gd name="connsiteY1" fmla="*/ 333643 h 1206889"/>
                  <a:gd name="connsiteX2" fmla="*/ 1451083 w 1760646"/>
                  <a:gd name="connsiteY2" fmla="*/ 11499 h 1206889"/>
                  <a:gd name="connsiteX3" fmla="*/ 1760646 w 1760646"/>
                  <a:gd name="connsiteY3" fmla="*/ 1044964 h 1206889"/>
                  <a:gd name="connsiteX4" fmla="*/ 985838 w 1760646"/>
                  <a:gd name="connsiteY4" fmla="*/ 1206889 h 1206889"/>
                  <a:gd name="connsiteX5" fmla="*/ 637691 w 1760646"/>
                  <a:gd name="connsiteY5" fmla="*/ 938480 h 1206889"/>
                  <a:gd name="connsiteX6" fmla="*/ 0 w 1760646"/>
                  <a:gd name="connsiteY6" fmla="*/ 421074 h 1206889"/>
                  <a:gd name="connsiteX0" fmla="*/ 0 w 1760646"/>
                  <a:gd name="connsiteY0" fmla="*/ 421074 h 1206889"/>
                  <a:gd name="connsiteX1" fmla="*/ 404329 w 1760646"/>
                  <a:gd name="connsiteY1" fmla="*/ 333643 h 1206889"/>
                  <a:gd name="connsiteX2" fmla="*/ 1451083 w 1760646"/>
                  <a:gd name="connsiteY2" fmla="*/ 11499 h 1206889"/>
                  <a:gd name="connsiteX3" fmla="*/ 1760646 w 1760646"/>
                  <a:gd name="connsiteY3" fmla="*/ 1044964 h 1206889"/>
                  <a:gd name="connsiteX4" fmla="*/ 985838 w 1760646"/>
                  <a:gd name="connsiteY4" fmla="*/ 1206889 h 1206889"/>
                  <a:gd name="connsiteX5" fmla="*/ 637691 w 1760646"/>
                  <a:gd name="connsiteY5" fmla="*/ 938480 h 1206889"/>
                  <a:gd name="connsiteX6" fmla="*/ 0 w 1760646"/>
                  <a:gd name="connsiteY6" fmla="*/ 421074 h 1206889"/>
                  <a:gd name="connsiteX0" fmla="*/ 0 w 1760646"/>
                  <a:gd name="connsiteY0" fmla="*/ 421074 h 1206889"/>
                  <a:gd name="connsiteX1" fmla="*/ 404329 w 1760646"/>
                  <a:gd name="connsiteY1" fmla="*/ 333643 h 1206889"/>
                  <a:gd name="connsiteX2" fmla="*/ 1451083 w 1760646"/>
                  <a:gd name="connsiteY2" fmla="*/ 11499 h 1206889"/>
                  <a:gd name="connsiteX3" fmla="*/ 1760646 w 1760646"/>
                  <a:gd name="connsiteY3" fmla="*/ 1044964 h 1206889"/>
                  <a:gd name="connsiteX4" fmla="*/ 985838 w 1760646"/>
                  <a:gd name="connsiteY4" fmla="*/ 1206889 h 1206889"/>
                  <a:gd name="connsiteX5" fmla="*/ 637691 w 1760646"/>
                  <a:gd name="connsiteY5" fmla="*/ 938480 h 1206889"/>
                  <a:gd name="connsiteX6" fmla="*/ 0 w 1760646"/>
                  <a:gd name="connsiteY6" fmla="*/ 421074 h 1206889"/>
                  <a:gd name="connsiteX0" fmla="*/ 0 w 1760646"/>
                  <a:gd name="connsiteY0" fmla="*/ 421074 h 1206889"/>
                  <a:gd name="connsiteX1" fmla="*/ 404329 w 1760646"/>
                  <a:gd name="connsiteY1" fmla="*/ 333643 h 1206889"/>
                  <a:gd name="connsiteX2" fmla="*/ 1451083 w 1760646"/>
                  <a:gd name="connsiteY2" fmla="*/ 11499 h 1206889"/>
                  <a:gd name="connsiteX3" fmla="*/ 1760646 w 1760646"/>
                  <a:gd name="connsiteY3" fmla="*/ 1044964 h 1206889"/>
                  <a:gd name="connsiteX4" fmla="*/ 985838 w 1760646"/>
                  <a:gd name="connsiteY4" fmla="*/ 1206889 h 1206889"/>
                  <a:gd name="connsiteX5" fmla="*/ 637691 w 1760646"/>
                  <a:gd name="connsiteY5" fmla="*/ 938480 h 1206889"/>
                  <a:gd name="connsiteX6" fmla="*/ 0 w 1760646"/>
                  <a:gd name="connsiteY6" fmla="*/ 421074 h 1206889"/>
                  <a:gd name="connsiteX0" fmla="*/ 0 w 1760646"/>
                  <a:gd name="connsiteY0" fmla="*/ 421074 h 1209518"/>
                  <a:gd name="connsiteX1" fmla="*/ 404329 w 1760646"/>
                  <a:gd name="connsiteY1" fmla="*/ 333643 h 1209518"/>
                  <a:gd name="connsiteX2" fmla="*/ 1451083 w 1760646"/>
                  <a:gd name="connsiteY2" fmla="*/ 11499 h 1209518"/>
                  <a:gd name="connsiteX3" fmla="*/ 1760646 w 1760646"/>
                  <a:gd name="connsiteY3" fmla="*/ 1044964 h 1209518"/>
                  <a:gd name="connsiteX4" fmla="*/ 985838 w 1760646"/>
                  <a:gd name="connsiteY4" fmla="*/ 1206889 h 1209518"/>
                  <a:gd name="connsiteX5" fmla="*/ 637691 w 1760646"/>
                  <a:gd name="connsiteY5" fmla="*/ 938480 h 1209518"/>
                  <a:gd name="connsiteX6" fmla="*/ 0 w 1760646"/>
                  <a:gd name="connsiteY6" fmla="*/ 421074 h 1209518"/>
                  <a:gd name="connsiteX0" fmla="*/ 0 w 1760646"/>
                  <a:gd name="connsiteY0" fmla="*/ 421074 h 1226213"/>
                  <a:gd name="connsiteX1" fmla="*/ 404329 w 1760646"/>
                  <a:gd name="connsiteY1" fmla="*/ 333643 h 1226213"/>
                  <a:gd name="connsiteX2" fmla="*/ 1451083 w 1760646"/>
                  <a:gd name="connsiteY2" fmla="*/ 11499 h 1226213"/>
                  <a:gd name="connsiteX3" fmla="*/ 1760646 w 1760646"/>
                  <a:gd name="connsiteY3" fmla="*/ 1044964 h 1226213"/>
                  <a:gd name="connsiteX4" fmla="*/ 985838 w 1760646"/>
                  <a:gd name="connsiteY4" fmla="*/ 1206889 h 1226213"/>
                  <a:gd name="connsiteX5" fmla="*/ 637691 w 1760646"/>
                  <a:gd name="connsiteY5" fmla="*/ 938480 h 1226213"/>
                  <a:gd name="connsiteX6" fmla="*/ 0 w 1760646"/>
                  <a:gd name="connsiteY6" fmla="*/ 421074 h 1226213"/>
                  <a:gd name="connsiteX0" fmla="*/ 0 w 1760646"/>
                  <a:gd name="connsiteY0" fmla="*/ 421074 h 1328262"/>
                  <a:gd name="connsiteX1" fmla="*/ 404329 w 1760646"/>
                  <a:gd name="connsiteY1" fmla="*/ 333643 h 1328262"/>
                  <a:gd name="connsiteX2" fmla="*/ 1451083 w 1760646"/>
                  <a:gd name="connsiteY2" fmla="*/ 11499 h 1328262"/>
                  <a:gd name="connsiteX3" fmla="*/ 1760646 w 1760646"/>
                  <a:gd name="connsiteY3" fmla="*/ 1044964 h 1328262"/>
                  <a:gd name="connsiteX4" fmla="*/ 985838 w 1760646"/>
                  <a:gd name="connsiteY4" fmla="*/ 1206889 h 1328262"/>
                  <a:gd name="connsiteX5" fmla="*/ 637691 w 1760646"/>
                  <a:gd name="connsiteY5" fmla="*/ 938480 h 1328262"/>
                  <a:gd name="connsiteX6" fmla="*/ 0 w 1760646"/>
                  <a:gd name="connsiteY6" fmla="*/ 421074 h 1328262"/>
                  <a:gd name="connsiteX0" fmla="*/ 0 w 1760646"/>
                  <a:gd name="connsiteY0" fmla="*/ 421074 h 1343837"/>
                  <a:gd name="connsiteX1" fmla="*/ 404329 w 1760646"/>
                  <a:gd name="connsiteY1" fmla="*/ 333643 h 1343837"/>
                  <a:gd name="connsiteX2" fmla="*/ 1451083 w 1760646"/>
                  <a:gd name="connsiteY2" fmla="*/ 11499 h 1343837"/>
                  <a:gd name="connsiteX3" fmla="*/ 1760646 w 1760646"/>
                  <a:gd name="connsiteY3" fmla="*/ 1044964 h 1343837"/>
                  <a:gd name="connsiteX4" fmla="*/ 985838 w 1760646"/>
                  <a:gd name="connsiteY4" fmla="*/ 1206889 h 1343837"/>
                  <a:gd name="connsiteX5" fmla="*/ 637691 w 1760646"/>
                  <a:gd name="connsiteY5" fmla="*/ 938480 h 1343837"/>
                  <a:gd name="connsiteX6" fmla="*/ 0 w 1760646"/>
                  <a:gd name="connsiteY6" fmla="*/ 421074 h 1343837"/>
                  <a:gd name="connsiteX0" fmla="*/ 0 w 1760646"/>
                  <a:gd name="connsiteY0" fmla="*/ 421074 h 1308613"/>
                  <a:gd name="connsiteX1" fmla="*/ 404329 w 1760646"/>
                  <a:gd name="connsiteY1" fmla="*/ 333643 h 1308613"/>
                  <a:gd name="connsiteX2" fmla="*/ 1451083 w 1760646"/>
                  <a:gd name="connsiteY2" fmla="*/ 11499 h 1308613"/>
                  <a:gd name="connsiteX3" fmla="*/ 1760646 w 1760646"/>
                  <a:gd name="connsiteY3" fmla="*/ 1044964 h 1308613"/>
                  <a:gd name="connsiteX4" fmla="*/ 985838 w 1760646"/>
                  <a:gd name="connsiteY4" fmla="*/ 1206889 h 1308613"/>
                  <a:gd name="connsiteX5" fmla="*/ 637691 w 1760646"/>
                  <a:gd name="connsiteY5" fmla="*/ 938480 h 1308613"/>
                  <a:gd name="connsiteX6" fmla="*/ 0 w 1760646"/>
                  <a:gd name="connsiteY6" fmla="*/ 421074 h 1308613"/>
                  <a:gd name="connsiteX0" fmla="*/ 0 w 1760646"/>
                  <a:gd name="connsiteY0" fmla="*/ 421074 h 1366518"/>
                  <a:gd name="connsiteX1" fmla="*/ 404329 w 1760646"/>
                  <a:gd name="connsiteY1" fmla="*/ 333643 h 1366518"/>
                  <a:gd name="connsiteX2" fmla="*/ 1451083 w 1760646"/>
                  <a:gd name="connsiteY2" fmla="*/ 11499 h 1366518"/>
                  <a:gd name="connsiteX3" fmla="*/ 1760646 w 1760646"/>
                  <a:gd name="connsiteY3" fmla="*/ 1044964 h 1366518"/>
                  <a:gd name="connsiteX4" fmla="*/ 985838 w 1760646"/>
                  <a:gd name="connsiteY4" fmla="*/ 1206889 h 1366518"/>
                  <a:gd name="connsiteX5" fmla="*/ 637691 w 1760646"/>
                  <a:gd name="connsiteY5" fmla="*/ 938480 h 1366518"/>
                  <a:gd name="connsiteX6" fmla="*/ 0 w 1760646"/>
                  <a:gd name="connsiteY6" fmla="*/ 421074 h 136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0646" h="1366518">
                    <a:moveTo>
                      <a:pt x="0" y="421074"/>
                    </a:moveTo>
                    <a:cubicBezTo>
                      <a:pt x="128426" y="387168"/>
                      <a:pt x="194941" y="405649"/>
                      <a:pt x="404329" y="333643"/>
                    </a:cubicBezTo>
                    <a:cubicBezTo>
                      <a:pt x="586559" y="164349"/>
                      <a:pt x="978340" y="-52570"/>
                      <a:pt x="1451083" y="11499"/>
                    </a:cubicBezTo>
                    <a:lnTo>
                      <a:pt x="1760646" y="1044964"/>
                    </a:lnTo>
                    <a:cubicBezTo>
                      <a:pt x="1407127" y="1641864"/>
                      <a:pt x="343994" y="1229114"/>
                      <a:pt x="985838" y="1206889"/>
                    </a:cubicBezTo>
                    <a:cubicBezTo>
                      <a:pt x="693577" y="1242832"/>
                      <a:pt x="34602" y="897775"/>
                      <a:pt x="637691" y="938480"/>
                    </a:cubicBezTo>
                    <a:cubicBezTo>
                      <a:pt x="96514" y="823161"/>
                      <a:pt x="126839" y="641168"/>
                      <a:pt x="0" y="421074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0">
                <a:extLst>
                  <a:ext uri="{FF2B5EF4-FFF2-40B4-BE49-F238E27FC236}">
                    <a16:creationId xmlns:a16="http://schemas.microsoft.com/office/drawing/2014/main" id="{4FE8EAED-5428-4819-5A93-9A4235A4273C}"/>
                  </a:ext>
                </a:extLst>
              </p:cNvPr>
              <p:cNvSpPr/>
              <p:nvPr/>
            </p:nvSpPr>
            <p:spPr>
              <a:xfrm rot="20576937">
                <a:off x="5823031" y="3221609"/>
                <a:ext cx="773866" cy="1440733"/>
              </a:xfrm>
              <a:custGeom>
                <a:avLst/>
                <a:gdLst>
                  <a:gd name="connsiteX0" fmla="*/ 0 w 773866"/>
                  <a:gd name="connsiteY0" fmla="*/ 0 h 1310239"/>
                  <a:gd name="connsiteX1" fmla="*/ 773866 w 773866"/>
                  <a:gd name="connsiteY1" fmla="*/ 0 h 1310239"/>
                  <a:gd name="connsiteX2" fmla="*/ 773866 w 773866"/>
                  <a:gd name="connsiteY2" fmla="*/ 1310239 h 1310239"/>
                  <a:gd name="connsiteX3" fmla="*/ 0 w 773866"/>
                  <a:gd name="connsiteY3" fmla="*/ 1310239 h 1310239"/>
                  <a:gd name="connsiteX4" fmla="*/ 0 w 773866"/>
                  <a:gd name="connsiteY4" fmla="*/ 0 h 1310239"/>
                  <a:gd name="connsiteX0" fmla="*/ 0 w 773866"/>
                  <a:gd name="connsiteY0" fmla="*/ 0 h 1376300"/>
                  <a:gd name="connsiteX1" fmla="*/ 773866 w 773866"/>
                  <a:gd name="connsiteY1" fmla="*/ 0 h 1376300"/>
                  <a:gd name="connsiteX2" fmla="*/ 773866 w 773866"/>
                  <a:gd name="connsiteY2" fmla="*/ 1310239 h 1376300"/>
                  <a:gd name="connsiteX3" fmla="*/ 258701 w 773866"/>
                  <a:gd name="connsiteY3" fmla="*/ 1376300 h 1376300"/>
                  <a:gd name="connsiteX4" fmla="*/ 0 w 773866"/>
                  <a:gd name="connsiteY4" fmla="*/ 0 h 1376300"/>
                  <a:gd name="connsiteX0" fmla="*/ 0 w 773866"/>
                  <a:gd name="connsiteY0" fmla="*/ 0 h 1427621"/>
                  <a:gd name="connsiteX1" fmla="*/ 773866 w 773866"/>
                  <a:gd name="connsiteY1" fmla="*/ 0 h 1427621"/>
                  <a:gd name="connsiteX2" fmla="*/ 773866 w 773866"/>
                  <a:gd name="connsiteY2" fmla="*/ 1310239 h 1427621"/>
                  <a:gd name="connsiteX3" fmla="*/ 296097 w 773866"/>
                  <a:gd name="connsiteY3" fmla="*/ 1427621 h 1427621"/>
                  <a:gd name="connsiteX4" fmla="*/ 0 w 773866"/>
                  <a:gd name="connsiteY4" fmla="*/ 0 h 1427621"/>
                  <a:gd name="connsiteX0" fmla="*/ 0 w 773866"/>
                  <a:gd name="connsiteY0" fmla="*/ 0 h 1440733"/>
                  <a:gd name="connsiteX1" fmla="*/ 773866 w 773866"/>
                  <a:gd name="connsiteY1" fmla="*/ 0 h 1440733"/>
                  <a:gd name="connsiteX2" fmla="*/ 773866 w 773866"/>
                  <a:gd name="connsiteY2" fmla="*/ 1310239 h 1440733"/>
                  <a:gd name="connsiteX3" fmla="*/ 252224 w 773866"/>
                  <a:gd name="connsiteY3" fmla="*/ 1440733 h 1440733"/>
                  <a:gd name="connsiteX4" fmla="*/ 0 w 773866"/>
                  <a:gd name="connsiteY4" fmla="*/ 0 h 144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866" h="1440733">
                    <a:moveTo>
                      <a:pt x="0" y="0"/>
                    </a:moveTo>
                    <a:lnTo>
                      <a:pt x="773866" y="0"/>
                    </a:lnTo>
                    <a:lnTo>
                      <a:pt x="773866" y="1310239"/>
                    </a:lnTo>
                    <a:lnTo>
                      <a:pt x="252224" y="1440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4" name="Rectangle 96">
              <a:extLst>
                <a:ext uri="{FF2B5EF4-FFF2-40B4-BE49-F238E27FC236}">
                  <a16:creationId xmlns:a16="http://schemas.microsoft.com/office/drawing/2014/main" id="{4A9F1907-090F-0366-B7A7-67AC641A39CD}"/>
                </a:ext>
              </a:extLst>
            </p:cNvPr>
            <p:cNvSpPr/>
            <p:nvPr/>
          </p:nvSpPr>
          <p:spPr>
            <a:xfrm>
              <a:off x="5008015" y="3393517"/>
              <a:ext cx="822341" cy="373333"/>
            </a:xfrm>
            <a:custGeom>
              <a:avLst/>
              <a:gdLst>
                <a:gd name="connsiteX0" fmla="*/ 0 w 3338669"/>
                <a:gd name="connsiteY0" fmla="*/ 0 h 548139"/>
                <a:gd name="connsiteX1" fmla="*/ 3338669 w 3338669"/>
                <a:gd name="connsiteY1" fmla="*/ 0 h 548139"/>
                <a:gd name="connsiteX2" fmla="*/ 3338669 w 3338669"/>
                <a:gd name="connsiteY2" fmla="*/ 548139 h 548139"/>
                <a:gd name="connsiteX3" fmla="*/ 0 w 3338669"/>
                <a:gd name="connsiteY3" fmla="*/ 548139 h 548139"/>
                <a:gd name="connsiteX4" fmla="*/ 0 w 3338669"/>
                <a:gd name="connsiteY4" fmla="*/ 0 h 548139"/>
                <a:gd name="connsiteX0" fmla="*/ 0 w 3338669"/>
                <a:gd name="connsiteY0" fmla="*/ 46500 h 594639"/>
                <a:gd name="connsiteX1" fmla="*/ 359672 w 3338669"/>
                <a:gd name="connsiteY1" fmla="*/ 0 h 594639"/>
                <a:gd name="connsiteX2" fmla="*/ 3338669 w 3338669"/>
                <a:gd name="connsiteY2" fmla="*/ 46500 h 594639"/>
                <a:gd name="connsiteX3" fmla="*/ 3338669 w 3338669"/>
                <a:gd name="connsiteY3" fmla="*/ 594639 h 594639"/>
                <a:gd name="connsiteX4" fmla="*/ 0 w 3338669"/>
                <a:gd name="connsiteY4" fmla="*/ 594639 h 594639"/>
                <a:gd name="connsiteX5" fmla="*/ 0 w 3338669"/>
                <a:gd name="connsiteY5" fmla="*/ 46500 h 594639"/>
                <a:gd name="connsiteX0" fmla="*/ 0 w 3338669"/>
                <a:gd name="connsiteY0" fmla="*/ 46500 h 594639"/>
                <a:gd name="connsiteX1" fmla="*/ 359672 w 3338669"/>
                <a:gd name="connsiteY1" fmla="*/ 0 h 594639"/>
                <a:gd name="connsiteX2" fmla="*/ 899422 w 3338669"/>
                <a:gd name="connsiteY2" fmla="*/ 38100 h 594639"/>
                <a:gd name="connsiteX3" fmla="*/ 3338669 w 3338669"/>
                <a:gd name="connsiteY3" fmla="*/ 46500 h 594639"/>
                <a:gd name="connsiteX4" fmla="*/ 3338669 w 3338669"/>
                <a:gd name="connsiteY4" fmla="*/ 594639 h 594639"/>
                <a:gd name="connsiteX5" fmla="*/ 0 w 3338669"/>
                <a:gd name="connsiteY5" fmla="*/ 594639 h 594639"/>
                <a:gd name="connsiteX6" fmla="*/ 0 w 3338669"/>
                <a:gd name="connsiteY6" fmla="*/ 46500 h 594639"/>
                <a:gd name="connsiteX0" fmla="*/ 0 w 3338669"/>
                <a:gd name="connsiteY0" fmla="*/ 78294 h 626433"/>
                <a:gd name="connsiteX1" fmla="*/ 359672 w 3338669"/>
                <a:gd name="connsiteY1" fmla="*/ 31794 h 626433"/>
                <a:gd name="connsiteX2" fmla="*/ 899422 w 3338669"/>
                <a:gd name="connsiteY2" fmla="*/ 69894 h 626433"/>
                <a:gd name="connsiteX3" fmla="*/ 1369322 w 3338669"/>
                <a:gd name="connsiteY3" fmla="*/ 44 h 626433"/>
                <a:gd name="connsiteX4" fmla="*/ 3338669 w 3338669"/>
                <a:gd name="connsiteY4" fmla="*/ 78294 h 626433"/>
                <a:gd name="connsiteX5" fmla="*/ 3338669 w 3338669"/>
                <a:gd name="connsiteY5" fmla="*/ 626433 h 626433"/>
                <a:gd name="connsiteX6" fmla="*/ 0 w 3338669"/>
                <a:gd name="connsiteY6" fmla="*/ 626433 h 626433"/>
                <a:gd name="connsiteX7" fmla="*/ 0 w 3338669"/>
                <a:gd name="connsiteY7" fmla="*/ 78294 h 626433"/>
                <a:gd name="connsiteX0" fmla="*/ 0 w 3338669"/>
                <a:gd name="connsiteY0" fmla="*/ 78294 h 626433"/>
                <a:gd name="connsiteX1" fmla="*/ 359672 w 3338669"/>
                <a:gd name="connsiteY1" fmla="*/ 31794 h 626433"/>
                <a:gd name="connsiteX2" fmla="*/ 899422 w 3338669"/>
                <a:gd name="connsiteY2" fmla="*/ 69894 h 626433"/>
                <a:gd name="connsiteX3" fmla="*/ 1369322 w 3338669"/>
                <a:gd name="connsiteY3" fmla="*/ 44 h 626433"/>
                <a:gd name="connsiteX4" fmla="*/ 2163072 w 3338669"/>
                <a:gd name="connsiteY4" fmla="*/ 76244 h 626433"/>
                <a:gd name="connsiteX5" fmla="*/ 3338669 w 3338669"/>
                <a:gd name="connsiteY5" fmla="*/ 78294 h 626433"/>
                <a:gd name="connsiteX6" fmla="*/ 3338669 w 3338669"/>
                <a:gd name="connsiteY6" fmla="*/ 626433 h 626433"/>
                <a:gd name="connsiteX7" fmla="*/ 0 w 3338669"/>
                <a:gd name="connsiteY7" fmla="*/ 626433 h 626433"/>
                <a:gd name="connsiteX8" fmla="*/ 0 w 3338669"/>
                <a:gd name="connsiteY8" fmla="*/ 78294 h 626433"/>
                <a:gd name="connsiteX0" fmla="*/ 0 w 3338669"/>
                <a:gd name="connsiteY0" fmla="*/ 78294 h 626433"/>
                <a:gd name="connsiteX1" fmla="*/ 359672 w 3338669"/>
                <a:gd name="connsiteY1" fmla="*/ 31794 h 626433"/>
                <a:gd name="connsiteX2" fmla="*/ 899422 w 3338669"/>
                <a:gd name="connsiteY2" fmla="*/ 69894 h 626433"/>
                <a:gd name="connsiteX3" fmla="*/ 1369322 w 3338669"/>
                <a:gd name="connsiteY3" fmla="*/ 44 h 626433"/>
                <a:gd name="connsiteX4" fmla="*/ 2163072 w 3338669"/>
                <a:gd name="connsiteY4" fmla="*/ 76244 h 626433"/>
                <a:gd name="connsiteX5" fmla="*/ 2918722 w 3338669"/>
                <a:gd name="connsiteY5" fmla="*/ 6394 h 626433"/>
                <a:gd name="connsiteX6" fmla="*/ 3338669 w 3338669"/>
                <a:gd name="connsiteY6" fmla="*/ 78294 h 626433"/>
                <a:gd name="connsiteX7" fmla="*/ 3338669 w 3338669"/>
                <a:gd name="connsiteY7" fmla="*/ 626433 h 626433"/>
                <a:gd name="connsiteX8" fmla="*/ 0 w 3338669"/>
                <a:gd name="connsiteY8" fmla="*/ 626433 h 626433"/>
                <a:gd name="connsiteX9" fmla="*/ 0 w 3338669"/>
                <a:gd name="connsiteY9" fmla="*/ 78294 h 62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669" h="626433">
                  <a:moveTo>
                    <a:pt x="0" y="78294"/>
                  </a:moveTo>
                  <a:cubicBezTo>
                    <a:pt x="119891" y="77611"/>
                    <a:pt x="239781" y="32477"/>
                    <a:pt x="359672" y="31794"/>
                  </a:cubicBezTo>
                  <a:cubicBezTo>
                    <a:pt x="533239" y="33911"/>
                    <a:pt x="725855" y="67777"/>
                    <a:pt x="899422" y="69894"/>
                  </a:cubicBezTo>
                  <a:cubicBezTo>
                    <a:pt x="1020072" y="72011"/>
                    <a:pt x="1248672" y="-2073"/>
                    <a:pt x="1369322" y="44"/>
                  </a:cubicBezTo>
                  <a:cubicBezTo>
                    <a:pt x="1629672" y="8511"/>
                    <a:pt x="1902722" y="67777"/>
                    <a:pt x="2163072" y="76244"/>
                  </a:cubicBezTo>
                  <a:cubicBezTo>
                    <a:pt x="2357805" y="74127"/>
                    <a:pt x="2723989" y="8511"/>
                    <a:pt x="2918722" y="6394"/>
                  </a:cubicBezTo>
                  <a:lnTo>
                    <a:pt x="3338669" y="78294"/>
                  </a:lnTo>
                  <a:lnTo>
                    <a:pt x="3338669" y="626433"/>
                  </a:lnTo>
                  <a:lnTo>
                    <a:pt x="0" y="626433"/>
                  </a:lnTo>
                  <a:lnTo>
                    <a:pt x="0" y="7829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76419-C934-5605-A06D-FCE7F343F00E}"/>
              </a:ext>
            </a:extLst>
          </p:cNvPr>
          <p:cNvGrpSpPr/>
          <p:nvPr/>
        </p:nvGrpSpPr>
        <p:grpSpPr>
          <a:xfrm flipH="1">
            <a:off x="145101" y="1162271"/>
            <a:ext cx="4765366" cy="5170906"/>
            <a:chOff x="4196415" y="78356"/>
            <a:chExt cx="5892439" cy="6393895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33003D4E-E4CC-F78C-EA4D-6CAD9E10986F}"/>
                </a:ext>
              </a:extLst>
            </p:cNvPr>
            <p:cNvSpPr/>
            <p:nvPr/>
          </p:nvSpPr>
          <p:spPr>
            <a:xfrm rot="20659792">
              <a:off x="6156269" y="4822950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E61789CD-67A3-76AA-1A93-D9651A1F4638}"/>
                </a:ext>
              </a:extLst>
            </p:cNvPr>
            <p:cNvSpPr/>
            <p:nvPr/>
          </p:nvSpPr>
          <p:spPr>
            <a:xfrm rot="158724">
              <a:off x="4559538" y="4473436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550822-8C18-4A4F-9DBB-A1473F2B65E1}"/>
                </a:ext>
              </a:extLst>
            </p:cNvPr>
            <p:cNvSpPr/>
            <p:nvPr/>
          </p:nvSpPr>
          <p:spPr>
            <a:xfrm rot="1606268">
              <a:off x="4760686" y="4237484"/>
              <a:ext cx="1857828" cy="943428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55E3C20E-91AA-D4A2-BAE7-59F97C9C0BCC}"/>
                </a:ext>
              </a:extLst>
            </p:cNvPr>
            <p:cNvSpPr/>
            <p:nvPr/>
          </p:nvSpPr>
          <p:spPr>
            <a:xfrm>
              <a:off x="4196415" y="78356"/>
              <a:ext cx="4884102" cy="5392047"/>
            </a:xfrm>
            <a:custGeom>
              <a:avLst/>
              <a:gdLst>
                <a:gd name="connsiteX0" fmla="*/ 0 w 653143"/>
                <a:gd name="connsiteY0" fmla="*/ 0 h 1792151"/>
                <a:gd name="connsiteX1" fmla="*/ 653143 w 653143"/>
                <a:gd name="connsiteY1" fmla="*/ 0 h 1792151"/>
                <a:gd name="connsiteX2" fmla="*/ 653143 w 653143"/>
                <a:gd name="connsiteY2" fmla="*/ 1792151 h 1792151"/>
                <a:gd name="connsiteX3" fmla="*/ 0 w 653143"/>
                <a:gd name="connsiteY3" fmla="*/ 1792151 h 1792151"/>
                <a:gd name="connsiteX4" fmla="*/ 0 w 653143"/>
                <a:gd name="connsiteY4" fmla="*/ 0 h 1792151"/>
                <a:gd name="connsiteX0" fmla="*/ 0 w 729343"/>
                <a:gd name="connsiteY0" fmla="*/ 0 h 1792151"/>
                <a:gd name="connsiteX1" fmla="*/ 653143 w 729343"/>
                <a:gd name="connsiteY1" fmla="*/ 0 h 1792151"/>
                <a:gd name="connsiteX2" fmla="*/ 729343 w 729343"/>
                <a:gd name="connsiteY2" fmla="*/ 1624511 h 1792151"/>
                <a:gd name="connsiteX3" fmla="*/ 0 w 729343"/>
                <a:gd name="connsiteY3" fmla="*/ 1792151 h 1792151"/>
                <a:gd name="connsiteX4" fmla="*/ 0 w 729343"/>
                <a:gd name="connsiteY4" fmla="*/ 0 h 1792151"/>
                <a:gd name="connsiteX0" fmla="*/ 0 w 843643"/>
                <a:gd name="connsiteY0" fmla="*/ 0 h 1792151"/>
                <a:gd name="connsiteX1" fmla="*/ 843643 w 843643"/>
                <a:gd name="connsiteY1" fmla="*/ 152400 h 1792151"/>
                <a:gd name="connsiteX2" fmla="*/ 729343 w 843643"/>
                <a:gd name="connsiteY2" fmla="*/ 1624511 h 1792151"/>
                <a:gd name="connsiteX3" fmla="*/ 0 w 843643"/>
                <a:gd name="connsiteY3" fmla="*/ 1792151 h 1792151"/>
                <a:gd name="connsiteX4" fmla="*/ 0 w 843643"/>
                <a:gd name="connsiteY4" fmla="*/ 0 h 1792151"/>
                <a:gd name="connsiteX0" fmla="*/ 7620 w 843643"/>
                <a:gd name="connsiteY0" fmla="*/ 45720 h 1639751"/>
                <a:gd name="connsiteX1" fmla="*/ 843643 w 843643"/>
                <a:gd name="connsiteY1" fmla="*/ 0 h 1639751"/>
                <a:gd name="connsiteX2" fmla="*/ 729343 w 843643"/>
                <a:gd name="connsiteY2" fmla="*/ 1472111 h 1639751"/>
                <a:gd name="connsiteX3" fmla="*/ 0 w 843643"/>
                <a:gd name="connsiteY3" fmla="*/ 1639751 h 1639751"/>
                <a:gd name="connsiteX4" fmla="*/ 7620 w 843643"/>
                <a:gd name="connsiteY4" fmla="*/ 45720 h 1639751"/>
                <a:gd name="connsiteX0" fmla="*/ 7620 w 843643"/>
                <a:gd name="connsiteY0" fmla="*/ 506465 h 2100496"/>
                <a:gd name="connsiteX1" fmla="*/ 843643 w 843643"/>
                <a:gd name="connsiteY1" fmla="*/ 460745 h 2100496"/>
                <a:gd name="connsiteX2" fmla="*/ 729343 w 843643"/>
                <a:gd name="connsiteY2" fmla="*/ 1932856 h 2100496"/>
                <a:gd name="connsiteX3" fmla="*/ 0 w 843643"/>
                <a:gd name="connsiteY3" fmla="*/ 2100496 h 2100496"/>
                <a:gd name="connsiteX4" fmla="*/ 7620 w 843643"/>
                <a:gd name="connsiteY4" fmla="*/ 506465 h 2100496"/>
                <a:gd name="connsiteX0" fmla="*/ 7620 w 863469"/>
                <a:gd name="connsiteY0" fmla="*/ 616524 h 2210555"/>
                <a:gd name="connsiteX1" fmla="*/ 843643 w 863469"/>
                <a:gd name="connsiteY1" fmla="*/ 570804 h 2210555"/>
                <a:gd name="connsiteX2" fmla="*/ 729343 w 863469"/>
                <a:gd name="connsiteY2" fmla="*/ 2042915 h 2210555"/>
                <a:gd name="connsiteX3" fmla="*/ 0 w 863469"/>
                <a:gd name="connsiteY3" fmla="*/ 2210555 h 2210555"/>
                <a:gd name="connsiteX4" fmla="*/ 7620 w 863469"/>
                <a:gd name="connsiteY4" fmla="*/ 616524 h 2210555"/>
                <a:gd name="connsiteX0" fmla="*/ 7620 w 871992"/>
                <a:gd name="connsiteY0" fmla="*/ 668369 h 2262400"/>
                <a:gd name="connsiteX1" fmla="*/ 843643 w 871992"/>
                <a:gd name="connsiteY1" fmla="*/ 622649 h 2262400"/>
                <a:gd name="connsiteX2" fmla="*/ 729343 w 871992"/>
                <a:gd name="connsiteY2" fmla="*/ 2094760 h 2262400"/>
                <a:gd name="connsiteX3" fmla="*/ 0 w 871992"/>
                <a:gd name="connsiteY3" fmla="*/ 2262400 h 2262400"/>
                <a:gd name="connsiteX4" fmla="*/ 7620 w 871992"/>
                <a:gd name="connsiteY4" fmla="*/ 668369 h 2262400"/>
                <a:gd name="connsiteX0" fmla="*/ 7620 w 847320"/>
                <a:gd name="connsiteY0" fmla="*/ 721636 h 2315667"/>
                <a:gd name="connsiteX1" fmla="*/ 843643 w 847320"/>
                <a:gd name="connsiteY1" fmla="*/ 675916 h 2315667"/>
                <a:gd name="connsiteX2" fmla="*/ 729343 w 847320"/>
                <a:gd name="connsiteY2" fmla="*/ 2148027 h 2315667"/>
                <a:gd name="connsiteX3" fmla="*/ 0 w 847320"/>
                <a:gd name="connsiteY3" fmla="*/ 2315667 h 2315667"/>
                <a:gd name="connsiteX4" fmla="*/ 7620 w 847320"/>
                <a:gd name="connsiteY4" fmla="*/ 721636 h 2315667"/>
                <a:gd name="connsiteX0" fmla="*/ 30198 w 868870"/>
                <a:gd name="connsiteY0" fmla="*/ 696253 h 2290284"/>
                <a:gd name="connsiteX1" fmla="*/ 866221 w 868870"/>
                <a:gd name="connsiteY1" fmla="*/ 650533 h 2290284"/>
                <a:gd name="connsiteX2" fmla="*/ 751921 w 868870"/>
                <a:gd name="connsiteY2" fmla="*/ 2122644 h 2290284"/>
                <a:gd name="connsiteX3" fmla="*/ 22578 w 868870"/>
                <a:gd name="connsiteY3" fmla="*/ 2290284 h 2290284"/>
                <a:gd name="connsiteX4" fmla="*/ 30198 w 868870"/>
                <a:gd name="connsiteY4" fmla="*/ 696253 h 2290284"/>
                <a:gd name="connsiteX0" fmla="*/ 28289 w 877696"/>
                <a:gd name="connsiteY0" fmla="*/ 736982 h 2331013"/>
                <a:gd name="connsiteX1" fmla="*/ 864312 w 877696"/>
                <a:gd name="connsiteY1" fmla="*/ 691262 h 2331013"/>
                <a:gd name="connsiteX2" fmla="*/ 750012 w 877696"/>
                <a:gd name="connsiteY2" fmla="*/ 2163373 h 2331013"/>
                <a:gd name="connsiteX3" fmla="*/ 20669 w 877696"/>
                <a:gd name="connsiteY3" fmla="*/ 2331013 h 2331013"/>
                <a:gd name="connsiteX4" fmla="*/ 28289 w 877696"/>
                <a:gd name="connsiteY4" fmla="*/ 736982 h 233101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3196086"/>
                <a:gd name="connsiteX1" fmla="*/ 864312 w 877696"/>
                <a:gd name="connsiteY1" fmla="*/ 691262 h 3196086"/>
                <a:gd name="connsiteX2" fmla="*/ 750012 w 877696"/>
                <a:gd name="connsiteY2" fmla="*/ 2163373 h 3196086"/>
                <a:gd name="connsiteX3" fmla="*/ 33369 w 877696"/>
                <a:gd name="connsiteY3" fmla="*/ 1810313 h 3196086"/>
                <a:gd name="connsiteX4" fmla="*/ 28289 w 877696"/>
                <a:gd name="connsiteY4" fmla="*/ 736982 h 3196086"/>
                <a:gd name="connsiteX0" fmla="*/ 28289 w 910068"/>
                <a:gd name="connsiteY0" fmla="*/ 736982 h 4685316"/>
                <a:gd name="connsiteX1" fmla="*/ 864312 w 910068"/>
                <a:gd name="connsiteY1" fmla="*/ 691262 h 4685316"/>
                <a:gd name="connsiteX2" fmla="*/ 750012 w 910068"/>
                <a:gd name="connsiteY2" fmla="*/ 2163373 h 4685316"/>
                <a:gd name="connsiteX3" fmla="*/ 882453 w 910068"/>
                <a:gd name="connsiteY3" fmla="*/ 4684144 h 4685316"/>
                <a:gd name="connsiteX4" fmla="*/ 33369 w 910068"/>
                <a:gd name="connsiteY4" fmla="*/ 1810313 h 4685316"/>
                <a:gd name="connsiteX5" fmla="*/ 28289 w 910068"/>
                <a:gd name="connsiteY5" fmla="*/ 736982 h 4685316"/>
                <a:gd name="connsiteX0" fmla="*/ 764188 w 1645967"/>
                <a:gd name="connsiteY0" fmla="*/ 736982 h 4685316"/>
                <a:gd name="connsiteX1" fmla="*/ 1600211 w 1645967"/>
                <a:gd name="connsiteY1" fmla="*/ 691262 h 4685316"/>
                <a:gd name="connsiteX2" fmla="*/ 1485911 w 1645967"/>
                <a:gd name="connsiteY2" fmla="*/ 2163373 h 4685316"/>
                <a:gd name="connsiteX3" fmla="*/ 1618352 w 1645967"/>
                <a:gd name="connsiteY3" fmla="*/ 4684144 h 4685316"/>
                <a:gd name="connsiteX4" fmla="*/ 769268 w 1645967"/>
                <a:gd name="connsiteY4" fmla="*/ 1810313 h 4685316"/>
                <a:gd name="connsiteX5" fmla="*/ 764188 w 1645967"/>
                <a:gd name="connsiteY5" fmla="*/ 736982 h 4685316"/>
                <a:gd name="connsiteX0" fmla="*/ 840280 w 1722059"/>
                <a:gd name="connsiteY0" fmla="*/ 736982 h 4685316"/>
                <a:gd name="connsiteX1" fmla="*/ 1676303 w 1722059"/>
                <a:gd name="connsiteY1" fmla="*/ 691262 h 4685316"/>
                <a:gd name="connsiteX2" fmla="*/ 1562003 w 1722059"/>
                <a:gd name="connsiteY2" fmla="*/ 2163373 h 4685316"/>
                <a:gd name="connsiteX3" fmla="*/ 1694444 w 1722059"/>
                <a:gd name="connsiteY3" fmla="*/ 4684144 h 4685316"/>
                <a:gd name="connsiteX4" fmla="*/ 845360 w 1722059"/>
                <a:gd name="connsiteY4" fmla="*/ 1810313 h 4685316"/>
                <a:gd name="connsiteX5" fmla="*/ 840280 w 1722059"/>
                <a:gd name="connsiteY5" fmla="*/ 736982 h 4685316"/>
                <a:gd name="connsiteX0" fmla="*/ 790020 w 1671799"/>
                <a:gd name="connsiteY0" fmla="*/ 736982 h 4685316"/>
                <a:gd name="connsiteX1" fmla="*/ 1626043 w 1671799"/>
                <a:gd name="connsiteY1" fmla="*/ 691262 h 4685316"/>
                <a:gd name="connsiteX2" fmla="*/ 1511743 w 1671799"/>
                <a:gd name="connsiteY2" fmla="*/ 2163373 h 4685316"/>
                <a:gd name="connsiteX3" fmla="*/ 1644184 w 1671799"/>
                <a:gd name="connsiteY3" fmla="*/ 4684144 h 4685316"/>
                <a:gd name="connsiteX4" fmla="*/ 795100 w 1671799"/>
                <a:gd name="connsiteY4" fmla="*/ 1810313 h 4685316"/>
                <a:gd name="connsiteX5" fmla="*/ 790020 w 1671799"/>
                <a:gd name="connsiteY5" fmla="*/ 736982 h 4685316"/>
                <a:gd name="connsiteX0" fmla="*/ 804121 w 1685900"/>
                <a:gd name="connsiteY0" fmla="*/ 736982 h 4685316"/>
                <a:gd name="connsiteX1" fmla="*/ 1640144 w 1685900"/>
                <a:gd name="connsiteY1" fmla="*/ 691262 h 4685316"/>
                <a:gd name="connsiteX2" fmla="*/ 1525844 w 1685900"/>
                <a:gd name="connsiteY2" fmla="*/ 2163373 h 4685316"/>
                <a:gd name="connsiteX3" fmla="*/ 1658285 w 1685900"/>
                <a:gd name="connsiteY3" fmla="*/ 4684144 h 4685316"/>
                <a:gd name="connsiteX4" fmla="*/ 809201 w 1685900"/>
                <a:gd name="connsiteY4" fmla="*/ 1810313 h 4685316"/>
                <a:gd name="connsiteX5" fmla="*/ 804121 w 1685900"/>
                <a:gd name="connsiteY5" fmla="*/ 736982 h 468531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3005453"/>
                <a:gd name="connsiteY0" fmla="*/ 736982 h 4704999"/>
                <a:gd name="connsiteX1" fmla="*/ 1640144 w 3005453"/>
                <a:gd name="connsiteY1" fmla="*/ 691262 h 4704999"/>
                <a:gd name="connsiteX2" fmla="*/ 1525844 w 3005453"/>
                <a:gd name="connsiteY2" fmla="*/ 2163373 h 4704999"/>
                <a:gd name="connsiteX3" fmla="*/ 1886886 w 3005453"/>
                <a:gd name="connsiteY3" fmla="*/ 2652144 h 4704999"/>
                <a:gd name="connsiteX4" fmla="*/ 3004486 w 3005453"/>
                <a:gd name="connsiteY4" fmla="*/ 3058544 h 4704999"/>
                <a:gd name="connsiteX5" fmla="*/ 1658285 w 3005453"/>
                <a:gd name="connsiteY5" fmla="*/ 4684144 h 4704999"/>
                <a:gd name="connsiteX6" fmla="*/ 809201 w 3005453"/>
                <a:gd name="connsiteY6" fmla="*/ 1810313 h 4704999"/>
                <a:gd name="connsiteX7" fmla="*/ 804121 w 3005453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75"/>
                <a:gd name="connsiteY0" fmla="*/ 736982 h 4704999"/>
                <a:gd name="connsiteX1" fmla="*/ 1640144 w 3005575"/>
                <a:gd name="connsiteY1" fmla="*/ 691262 h 4704999"/>
                <a:gd name="connsiteX2" fmla="*/ 1525844 w 3005575"/>
                <a:gd name="connsiteY2" fmla="*/ 2163373 h 4704999"/>
                <a:gd name="connsiteX3" fmla="*/ 1886886 w 3005575"/>
                <a:gd name="connsiteY3" fmla="*/ 2652144 h 4704999"/>
                <a:gd name="connsiteX4" fmla="*/ 3004486 w 3005575"/>
                <a:gd name="connsiteY4" fmla="*/ 3058544 h 4704999"/>
                <a:gd name="connsiteX5" fmla="*/ 1658285 w 3005575"/>
                <a:gd name="connsiteY5" fmla="*/ 4684144 h 4704999"/>
                <a:gd name="connsiteX6" fmla="*/ 809201 w 3005575"/>
                <a:gd name="connsiteY6" fmla="*/ 1810313 h 4704999"/>
                <a:gd name="connsiteX7" fmla="*/ 804121 w 3005575"/>
                <a:gd name="connsiteY7" fmla="*/ 736982 h 4704999"/>
                <a:gd name="connsiteX0" fmla="*/ 804121 w 3823371"/>
                <a:gd name="connsiteY0" fmla="*/ 736982 h 4716282"/>
                <a:gd name="connsiteX1" fmla="*/ 1640144 w 3823371"/>
                <a:gd name="connsiteY1" fmla="*/ 691262 h 4716282"/>
                <a:gd name="connsiteX2" fmla="*/ 1525844 w 3823371"/>
                <a:gd name="connsiteY2" fmla="*/ 2163373 h 4716282"/>
                <a:gd name="connsiteX3" fmla="*/ 1886886 w 3823371"/>
                <a:gd name="connsiteY3" fmla="*/ 2652144 h 4716282"/>
                <a:gd name="connsiteX4" fmla="*/ 3004486 w 3823371"/>
                <a:gd name="connsiteY4" fmla="*/ 3058544 h 4716282"/>
                <a:gd name="connsiteX5" fmla="*/ 3785536 w 3823371"/>
                <a:gd name="connsiteY5" fmla="*/ 3312544 h 4716282"/>
                <a:gd name="connsiteX6" fmla="*/ 1658285 w 3823371"/>
                <a:gd name="connsiteY6" fmla="*/ 4684144 h 4716282"/>
                <a:gd name="connsiteX7" fmla="*/ 809201 w 3823371"/>
                <a:gd name="connsiteY7" fmla="*/ 1810313 h 4716282"/>
                <a:gd name="connsiteX8" fmla="*/ 804121 w 3823371"/>
                <a:gd name="connsiteY8" fmla="*/ 736982 h 4716282"/>
                <a:gd name="connsiteX0" fmla="*/ 804121 w 4883378"/>
                <a:gd name="connsiteY0" fmla="*/ 736982 h 4754532"/>
                <a:gd name="connsiteX1" fmla="*/ 1640144 w 4883378"/>
                <a:gd name="connsiteY1" fmla="*/ 691262 h 4754532"/>
                <a:gd name="connsiteX2" fmla="*/ 1525844 w 4883378"/>
                <a:gd name="connsiteY2" fmla="*/ 2163373 h 4754532"/>
                <a:gd name="connsiteX3" fmla="*/ 1886886 w 4883378"/>
                <a:gd name="connsiteY3" fmla="*/ 2652144 h 4754532"/>
                <a:gd name="connsiteX4" fmla="*/ 3004486 w 4883378"/>
                <a:gd name="connsiteY4" fmla="*/ 3058544 h 4754532"/>
                <a:gd name="connsiteX5" fmla="*/ 3785536 w 4883378"/>
                <a:gd name="connsiteY5" fmla="*/ 3312544 h 4754532"/>
                <a:gd name="connsiteX6" fmla="*/ 4823761 w 4883378"/>
                <a:gd name="connsiteY6" fmla="*/ 3912618 h 4754532"/>
                <a:gd name="connsiteX7" fmla="*/ 1658285 w 4883378"/>
                <a:gd name="connsiteY7" fmla="*/ 4684144 h 4754532"/>
                <a:gd name="connsiteX8" fmla="*/ 809201 w 4883378"/>
                <a:gd name="connsiteY8" fmla="*/ 1810313 h 4754532"/>
                <a:gd name="connsiteX9" fmla="*/ 804121 w 4883378"/>
                <a:gd name="connsiteY9" fmla="*/ 736982 h 4754532"/>
                <a:gd name="connsiteX0" fmla="*/ 804121 w 4883378"/>
                <a:gd name="connsiteY0" fmla="*/ 736982 h 4853154"/>
                <a:gd name="connsiteX1" fmla="*/ 1640144 w 4883378"/>
                <a:gd name="connsiteY1" fmla="*/ 691262 h 4853154"/>
                <a:gd name="connsiteX2" fmla="*/ 1525844 w 4883378"/>
                <a:gd name="connsiteY2" fmla="*/ 2163373 h 4853154"/>
                <a:gd name="connsiteX3" fmla="*/ 1886886 w 4883378"/>
                <a:gd name="connsiteY3" fmla="*/ 2652144 h 4853154"/>
                <a:gd name="connsiteX4" fmla="*/ 3004486 w 4883378"/>
                <a:gd name="connsiteY4" fmla="*/ 3058544 h 4853154"/>
                <a:gd name="connsiteX5" fmla="*/ 3785536 w 4883378"/>
                <a:gd name="connsiteY5" fmla="*/ 3312544 h 4853154"/>
                <a:gd name="connsiteX6" fmla="*/ 4823761 w 4883378"/>
                <a:gd name="connsiteY6" fmla="*/ 3912618 h 4853154"/>
                <a:gd name="connsiteX7" fmla="*/ 1658285 w 4883378"/>
                <a:gd name="connsiteY7" fmla="*/ 4684144 h 4853154"/>
                <a:gd name="connsiteX8" fmla="*/ 809201 w 4883378"/>
                <a:gd name="connsiteY8" fmla="*/ 1810313 h 4853154"/>
                <a:gd name="connsiteX9" fmla="*/ 804121 w 4883378"/>
                <a:gd name="connsiteY9" fmla="*/ 736982 h 4853154"/>
                <a:gd name="connsiteX0" fmla="*/ 804121 w 4883378"/>
                <a:gd name="connsiteY0" fmla="*/ 736982 h 4806393"/>
                <a:gd name="connsiteX1" fmla="*/ 1640144 w 4883378"/>
                <a:gd name="connsiteY1" fmla="*/ 691262 h 4806393"/>
                <a:gd name="connsiteX2" fmla="*/ 1525844 w 4883378"/>
                <a:gd name="connsiteY2" fmla="*/ 2163373 h 4806393"/>
                <a:gd name="connsiteX3" fmla="*/ 1886886 w 4883378"/>
                <a:gd name="connsiteY3" fmla="*/ 2652144 h 4806393"/>
                <a:gd name="connsiteX4" fmla="*/ 3004486 w 4883378"/>
                <a:gd name="connsiteY4" fmla="*/ 3058544 h 4806393"/>
                <a:gd name="connsiteX5" fmla="*/ 3785536 w 4883378"/>
                <a:gd name="connsiteY5" fmla="*/ 3312544 h 4806393"/>
                <a:gd name="connsiteX6" fmla="*/ 4823761 w 4883378"/>
                <a:gd name="connsiteY6" fmla="*/ 3912618 h 4806393"/>
                <a:gd name="connsiteX7" fmla="*/ 4319788 w 4883378"/>
                <a:gd name="connsiteY7" fmla="*/ 4220688 h 4806393"/>
                <a:gd name="connsiteX8" fmla="*/ 1658285 w 4883378"/>
                <a:gd name="connsiteY8" fmla="*/ 4684144 h 4806393"/>
                <a:gd name="connsiteX9" fmla="*/ 809201 w 4883378"/>
                <a:gd name="connsiteY9" fmla="*/ 1810313 h 4806393"/>
                <a:gd name="connsiteX10" fmla="*/ 804121 w 4883378"/>
                <a:gd name="connsiteY10" fmla="*/ 736982 h 4806393"/>
                <a:gd name="connsiteX0" fmla="*/ 804121 w 4883378"/>
                <a:gd name="connsiteY0" fmla="*/ 736982 h 5332251"/>
                <a:gd name="connsiteX1" fmla="*/ 1640144 w 4883378"/>
                <a:gd name="connsiteY1" fmla="*/ 691262 h 5332251"/>
                <a:gd name="connsiteX2" fmla="*/ 1525844 w 4883378"/>
                <a:gd name="connsiteY2" fmla="*/ 2163373 h 5332251"/>
                <a:gd name="connsiteX3" fmla="*/ 1886886 w 4883378"/>
                <a:gd name="connsiteY3" fmla="*/ 2652144 h 5332251"/>
                <a:gd name="connsiteX4" fmla="*/ 3004486 w 4883378"/>
                <a:gd name="connsiteY4" fmla="*/ 3058544 h 5332251"/>
                <a:gd name="connsiteX5" fmla="*/ 3785536 w 4883378"/>
                <a:gd name="connsiteY5" fmla="*/ 3312544 h 5332251"/>
                <a:gd name="connsiteX6" fmla="*/ 4823761 w 4883378"/>
                <a:gd name="connsiteY6" fmla="*/ 3912618 h 5332251"/>
                <a:gd name="connsiteX7" fmla="*/ 4319788 w 4883378"/>
                <a:gd name="connsiteY7" fmla="*/ 4220688 h 5332251"/>
                <a:gd name="connsiteX8" fmla="*/ 1658285 w 4883378"/>
                <a:gd name="connsiteY8" fmla="*/ 4684144 h 5332251"/>
                <a:gd name="connsiteX9" fmla="*/ 809201 w 4883378"/>
                <a:gd name="connsiteY9" fmla="*/ 1810313 h 5332251"/>
                <a:gd name="connsiteX10" fmla="*/ 804121 w 4883378"/>
                <a:gd name="connsiteY10" fmla="*/ 736982 h 5332251"/>
                <a:gd name="connsiteX0" fmla="*/ 804121 w 4883378"/>
                <a:gd name="connsiteY0" fmla="*/ 736982 h 5435093"/>
                <a:gd name="connsiteX1" fmla="*/ 1640144 w 4883378"/>
                <a:gd name="connsiteY1" fmla="*/ 691262 h 5435093"/>
                <a:gd name="connsiteX2" fmla="*/ 1525844 w 4883378"/>
                <a:gd name="connsiteY2" fmla="*/ 2163373 h 5435093"/>
                <a:gd name="connsiteX3" fmla="*/ 1886886 w 4883378"/>
                <a:gd name="connsiteY3" fmla="*/ 2652144 h 5435093"/>
                <a:gd name="connsiteX4" fmla="*/ 3004486 w 4883378"/>
                <a:gd name="connsiteY4" fmla="*/ 3058544 h 5435093"/>
                <a:gd name="connsiteX5" fmla="*/ 3785536 w 4883378"/>
                <a:gd name="connsiteY5" fmla="*/ 3312544 h 5435093"/>
                <a:gd name="connsiteX6" fmla="*/ 4823761 w 4883378"/>
                <a:gd name="connsiteY6" fmla="*/ 3912618 h 5435093"/>
                <a:gd name="connsiteX7" fmla="*/ 4319788 w 4883378"/>
                <a:gd name="connsiteY7" fmla="*/ 4220688 h 5435093"/>
                <a:gd name="connsiteX8" fmla="*/ 1658285 w 4883378"/>
                <a:gd name="connsiteY8" fmla="*/ 4684144 h 5435093"/>
                <a:gd name="connsiteX9" fmla="*/ 809201 w 4883378"/>
                <a:gd name="connsiteY9" fmla="*/ 1810313 h 5435093"/>
                <a:gd name="connsiteX10" fmla="*/ 804121 w 4883378"/>
                <a:gd name="connsiteY10" fmla="*/ 736982 h 5435093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04486 w 4883378"/>
                <a:gd name="connsiteY4" fmla="*/ 3058544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4102" h="5392047">
                  <a:moveTo>
                    <a:pt x="804121" y="736982"/>
                  </a:moveTo>
                  <a:cubicBezTo>
                    <a:pt x="577335" y="-319658"/>
                    <a:pt x="1793270" y="-154558"/>
                    <a:pt x="1640144" y="691262"/>
                  </a:cubicBezTo>
                  <a:lnTo>
                    <a:pt x="1525844" y="2163373"/>
                  </a:lnTo>
                  <a:cubicBezTo>
                    <a:pt x="1573318" y="2488070"/>
                    <a:pt x="1852113" y="2536816"/>
                    <a:pt x="1886886" y="2652144"/>
                  </a:cubicBezTo>
                  <a:cubicBezTo>
                    <a:pt x="2265088" y="2614014"/>
                    <a:pt x="2990198" y="2915139"/>
                    <a:pt x="3037823" y="3010919"/>
                  </a:cubicBezTo>
                  <a:cubicBezTo>
                    <a:pt x="3260602" y="3065423"/>
                    <a:pt x="3847978" y="3132099"/>
                    <a:pt x="3804586" y="3303019"/>
                  </a:cubicBezTo>
                  <a:cubicBezTo>
                    <a:pt x="3856973" y="3415202"/>
                    <a:pt x="5178303" y="3684018"/>
                    <a:pt x="4823761" y="3912618"/>
                  </a:cubicBezTo>
                  <a:cubicBezTo>
                    <a:pt x="4698277" y="3939724"/>
                    <a:pt x="4513992" y="4111150"/>
                    <a:pt x="4319788" y="4220688"/>
                  </a:cubicBezTo>
                  <a:cubicBezTo>
                    <a:pt x="3369128" y="6123485"/>
                    <a:pt x="1920386" y="5272393"/>
                    <a:pt x="1658285" y="4684144"/>
                  </a:cubicBezTo>
                  <a:cubicBezTo>
                    <a:pt x="1018145" y="4688801"/>
                    <a:pt x="-1167222" y="3668323"/>
                    <a:pt x="809201" y="1810313"/>
                  </a:cubicBezTo>
                  <a:cubicBezTo>
                    <a:pt x="883708" y="1554136"/>
                    <a:pt x="1034414" y="1170959"/>
                    <a:pt x="804121" y="73698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28D2A23-82C4-2F0F-D1BA-6BA403342EBE}"/>
                </a:ext>
              </a:extLst>
            </p:cNvPr>
            <p:cNvSpPr/>
            <p:nvPr/>
          </p:nvSpPr>
          <p:spPr>
            <a:xfrm>
              <a:off x="4501622" y="568553"/>
              <a:ext cx="733138" cy="429950"/>
            </a:xfrm>
            <a:custGeom>
              <a:avLst/>
              <a:gdLst>
                <a:gd name="connsiteX0" fmla="*/ 0 w 381000"/>
                <a:gd name="connsiteY0" fmla="*/ 0 h 152400"/>
                <a:gd name="connsiteX1" fmla="*/ 381000 w 381000"/>
                <a:gd name="connsiteY1" fmla="*/ 0 h 152400"/>
                <a:gd name="connsiteX2" fmla="*/ 381000 w 381000"/>
                <a:gd name="connsiteY2" fmla="*/ 152400 h 152400"/>
                <a:gd name="connsiteX3" fmla="*/ 0 w 381000"/>
                <a:gd name="connsiteY3" fmla="*/ 152400 h 152400"/>
                <a:gd name="connsiteX4" fmla="*/ 0 w 381000"/>
                <a:gd name="connsiteY4" fmla="*/ 0 h 152400"/>
                <a:gd name="connsiteX0" fmla="*/ 0 w 419100"/>
                <a:gd name="connsiteY0" fmla="*/ 47625 h 200025"/>
                <a:gd name="connsiteX1" fmla="*/ 419100 w 419100"/>
                <a:gd name="connsiteY1" fmla="*/ 0 h 200025"/>
                <a:gd name="connsiteX2" fmla="*/ 381000 w 419100"/>
                <a:gd name="connsiteY2" fmla="*/ 200025 h 200025"/>
                <a:gd name="connsiteX3" fmla="*/ 0 w 419100"/>
                <a:gd name="connsiteY3" fmla="*/ 200025 h 200025"/>
                <a:gd name="connsiteX4" fmla="*/ 0 w 419100"/>
                <a:gd name="connsiteY4" fmla="*/ 47625 h 200025"/>
                <a:gd name="connsiteX0" fmla="*/ 180975 w 419100"/>
                <a:gd name="connsiteY0" fmla="*/ 0 h 233362"/>
                <a:gd name="connsiteX1" fmla="*/ 419100 w 419100"/>
                <a:gd name="connsiteY1" fmla="*/ 33337 h 233362"/>
                <a:gd name="connsiteX2" fmla="*/ 381000 w 419100"/>
                <a:gd name="connsiteY2" fmla="*/ 233362 h 233362"/>
                <a:gd name="connsiteX3" fmla="*/ 0 w 419100"/>
                <a:gd name="connsiteY3" fmla="*/ 233362 h 233362"/>
                <a:gd name="connsiteX4" fmla="*/ 180975 w 419100"/>
                <a:gd name="connsiteY4" fmla="*/ 0 h 233362"/>
                <a:gd name="connsiteX0" fmla="*/ 471488 w 709613"/>
                <a:gd name="connsiteY0" fmla="*/ 0 h 409574"/>
                <a:gd name="connsiteX1" fmla="*/ 709613 w 709613"/>
                <a:gd name="connsiteY1" fmla="*/ 33337 h 409574"/>
                <a:gd name="connsiteX2" fmla="*/ 671513 w 709613"/>
                <a:gd name="connsiteY2" fmla="*/ 233362 h 409574"/>
                <a:gd name="connsiteX3" fmla="*/ 0 w 709613"/>
                <a:gd name="connsiteY3" fmla="*/ 409574 h 409574"/>
                <a:gd name="connsiteX4" fmla="*/ 471488 w 709613"/>
                <a:gd name="connsiteY4" fmla="*/ 0 h 409574"/>
                <a:gd name="connsiteX0" fmla="*/ 479239 w 717364"/>
                <a:gd name="connsiteY0" fmla="*/ 0 h 409574"/>
                <a:gd name="connsiteX1" fmla="*/ 717364 w 717364"/>
                <a:gd name="connsiteY1" fmla="*/ 33337 h 409574"/>
                <a:gd name="connsiteX2" fmla="*/ 679264 w 717364"/>
                <a:gd name="connsiteY2" fmla="*/ 233362 h 409574"/>
                <a:gd name="connsiteX3" fmla="*/ 7751 w 717364"/>
                <a:gd name="connsiteY3" fmla="*/ 409574 h 409574"/>
                <a:gd name="connsiteX4" fmla="*/ 479239 w 717364"/>
                <a:gd name="connsiteY4" fmla="*/ 0 h 409574"/>
                <a:gd name="connsiteX0" fmla="*/ 479239 w 717364"/>
                <a:gd name="connsiteY0" fmla="*/ 0 h 416336"/>
                <a:gd name="connsiteX1" fmla="*/ 717364 w 717364"/>
                <a:gd name="connsiteY1" fmla="*/ 33337 h 416336"/>
                <a:gd name="connsiteX2" fmla="*/ 679264 w 717364"/>
                <a:gd name="connsiteY2" fmla="*/ 233362 h 416336"/>
                <a:gd name="connsiteX3" fmla="*/ 7751 w 717364"/>
                <a:gd name="connsiteY3" fmla="*/ 409574 h 416336"/>
                <a:gd name="connsiteX4" fmla="*/ 479239 w 717364"/>
                <a:gd name="connsiteY4" fmla="*/ 0 h 416336"/>
                <a:gd name="connsiteX0" fmla="*/ 477600 w 715725"/>
                <a:gd name="connsiteY0" fmla="*/ 0 h 416336"/>
                <a:gd name="connsiteX1" fmla="*/ 715725 w 715725"/>
                <a:gd name="connsiteY1" fmla="*/ 33337 h 416336"/>
                <a:gd name="connsiteX2" fmla="*/ 677625 w 715725"/>
                <a:gd name="connsiteY2" fmla="*/ 233362 h 416336"/>
                <a:gd name="connsiteX3" fmla="*/ 6112 w 715725"/>
                <a:gd name="connsiteY3" fmla="*/ 409574 h 416336"/>
                <a:gd name="connsiteX4" fmla="*/ 477600 w 715725"/>
                <a:gd name="connsiteY4" fmla="*/ 0 h 416336"/>
                <a:gd name="connsiteX0" fmla="*/ 477548 w 715673"/>
                <a:gd name="connsiteY0" fmla="*/ 0 h 416336"/>
                <a:gd name="connsiteX1" fmla="*/ 715673 w 715673"/>
                <a:gd name="connsiteY1" fmla="*/ 33337 h 416336"/>
                <a:gd name="connsiteX2" fmla="*/ 677573 w 715673"/>
                <a:gd name="connsiteY2" fmla="*/ 233362 h 416336"/>
                <a:gd name="connsiteX3" fmla="*/ 6060 w 715673"/>
                <a:gd name="connsiteY3" fmla="*/ 409574 h 416336"/>
                <a:gd name="connsiteX4" fmla="*/ 477548 w 715673"/>
                <a:gd name="connsiteY4" fmla="*/ 0 h 416336"/>
                <a:gd name="connsiteX0" fmla="*/ 478344 w 716469"/>
                <a:gd name="connsiteY0" fmla="*/ 0 h 416336"/>
                <a:gd name="connsiteX1" fmla="*/ 716469 w 716469"/>
                <a:gd name="connsiteY1" fmla="*/ 33337 h 416336"/>
                <a:gd name="connsiteX2" fmla="*/ 678369 w 716469"/>
                <a:gd name="connsiteY2" fmla="*/ 233362 h 416336"/>
                <a:gd name="connsiteX3" fmla="*/ 6856 w 716469"/>
                <a:gd name="connsiteY3" fmla="*/ 409574 h 416336"/>
                <a:gd name="connsiteX4" fmla="*/ 478344 w 716469"/>
                <a:gd name="connsiteY4" fmla="*/ 0 h 416336"/>
                <a:gd name="connsiteX0" fmla="*/ 478344 w 716469"/>
                <a:gd name="connsiteY0" fmla="*/ 0 h 428166"/>
                <a:gd name="connsiteX1" fmla="*/ 716469 w 716469"/>
                <a:gd name="connsiteY1" fmla="*/ 33337 h 428166"/>
                <a:gd name="connsiteX2" fmla="*/ 678369 w 716469"/>
                <a:gd name="connsiteY2" fmla="*/ 233362 h 428166"/>
                <a:gd name="connsiteX3" fmla="*/ 6856 w 716469"/>
                <a:gd name="connsiteY3" fmla="*/ 409574 h 428166"/>
                <a:gd name="connsiteX4" fmla="*/ 478344 w 716469"/>
                <a:gd name="connsiteY4" fmla="*/ 0 h 428166"/>
                <a:gd name="connsiteX0" fmla="*/ 478344 w 717942"/>
                <a:gd name="connsiteY0" fmla="*/ 0 h 421175"/>
                <a:gd name="connsiteX1" fmla="*/ 716469 w 717942"/>
                <a:gd name="connsiteY1" fmla="*/ 33337 h 421175"/>
                <a:gd name="connsiteX2" fmla="*/ 678369 w 717942"/>
                <a:gd name="connsiteY2" fmla="*/ 233362 h 421175"/>
                <a:gd name="connsiteX3" fmla="*/ 670433 w 717942"/>
                <a:gd name="connsiteY3" fmla="*/ 336551 h 421175"/>
                <a:gd name="connsiteX4" fmla="*/ 6856 w 717942"/>
                <a:gd name="connsiteY4" fmla="*/ 409574 h 421175"/>
                <a:gd name="connsiteX5" fmla="*/ 478344 w 717942"/>
                <a:gd name="connsiteY5" fmla="*/ 0 h 421175"/>
                <a:gd name="connsiteX0" fmla="*/ 478344 w 717942"/>
                <a:gd name="connsiteY0" fmla="*/ 0 h 433065"/>
                <a:gd name="connsiteX1" fmla="*/ 716469 w 717942"/>
                <a:gd name="connsiteY1" fmla="*/ 33337 h 433065"/>
                <a:gd name="connsiteX2" fmla="*/ 678369 w 717942"/>
                <a:gd name="connsiteY2" fmla="*/ 233362 h 433065"/>
                <a:gd name="connsiteX3" fmla="*/ 670433 w 717942"/>
                <a:gd name="connsiteY3" fmla="*/ 336551 h 433065"/>
                <a:gd name="connsiteX4" fmla="*/ 632332 w 717942"/>
                <a:gd name="connsiteY4" fmla="*/ 379414 h 433065"/>
                <a:gd name="connsiteX5" fmla="*/ 6856 w 717942"/>
                <a:gd name="connsiteY5" fmla="*/ 409574 h 433065"/>
                <a:gd name="connsiteX6" fmla="*/ 478344 w 717942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3138"/>
                <a:gd name="connsiteY0" fmla="*/ 0 h 433065"/>
                <a:gd name="connsiteX1" fmla="*/ 733138 w 733138"/>
                <a:gd name="connsiteY1" fmla="*/ 33337 h 433065"/>
                <a:gd name="connsiteX2" fmla="*/ 728375 w 733138"/>
                <a:gd name="connsiteY2" fmla="*/ 269081 h 433065"/>
                <a:gd name="connsiteX3" fmla="*/ 670433 w 733138"/>
                <a:gd name="connsiteY3" fmla="*/ 336551 h 433065"/>
                <a:gd name="connsiteX4" fmla="*/ 632332 w 733138"/>
                <a:gd name="connsiteY4" fmla="*/ 379414 h 433065"/>
                <a:gd name="connsiteX5" fmla="*/ 6856 w 733138"/>
                <a:gd name="connsiteY5" fmla="*/ 409574 h 433065"/>
                <a:gd name="connsiteX6" fmla="*/ 478344 w 733138"/>
                <a:gd name="connsiteY6" fmla="*/ 0 h 433065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18062 h 448012"/>
                <a:gd name="connsiteX1" fmla="*/ 733138 w 733138"/>
                <a:gd name="connsiteY1" fmla="*/ 51399 h 448012"/>
                <a:gd name="connsiteX2" fmla="*/ 728375 w 733138"/>
                <a:gd name="connsiteY2" fmla="*/ 287143 h 448012"/>
                <a:gd name="connsiteX3" fmla="*/ 670433 w 733138"/>
                <a:gd name="connsiteY3" fmla="*/ 354613 h 448012"/>
                <a:gd name="connsiteX4" fmla="*/ 632332 w 733138"/>
                <a:gd name="connsiteY4" fmla="*/ 397476 h 448012"/>
                <a:gd name="connsiteX5" fmla="*/ 6856 w 733138"/>
                <a:gd name="connsiteY5" fmla="*/ 427636 h 448012"/>
                <a:gd name="connsiteX6" fmla="*/ 478344 w 733138"/>
                <a:gd name="connsiteY6" fmla="*/ 18062 h 448012"/>
                <a:gd name="connsiteX0" fmla="*/ 478344 w 733138"/>
                <a:gd name="connsiteY0" fmla="*/ 42976 h 472926"/>
                <a:gd name="connsiteX1" fmla="*/ 733138 w 733138"/>
                <a:gd name="connsiteY1" fmla="*/ 76313 h 472926"/>
                <a:gd name="connsiteX2" fmla="*/ 728375 w 733138"/>
                <a:gd name="connsiteY2" fmla="*/ 312057 h 472926"/>
                <a:gd name="connsiteX3" fmla="*/ 670433 w 733138"/>
                <a:gd name="connsiteY3" fmla="*/ 379527 h 472926"/>
                <a:gd name="connsiteX4" fmla="*/ 632332 w 733138"/>
                <a:gd name="connsiteY4" fmla="*/ 422390 h 472926"/>
                <a:gd name="connsiteX5" fmla="*/ 6856 w 733138"/>
                <a:gd name="connsiteY5" fmla="*/ 452550 h 472926"/>
                <a:gd name="connsiteX6" fmla="*/ 478344 w 733138"/>
                <a:gd name="connsiteY6" fmla="*/ 42976 h 472926"/>
                <a:gd name="connsiteX0" fmla="*/ 478344 w 733138"/>
                <a:gd name="connsiteY0" fmla="*/ 17603 h 447553"/>
                <a:gd name="connsiteX1" fmla="*/ 733138 w 733138"/>
                <a:gd name="connsiteY1" fmla="*/ 50940 h 447553"/>
                <a:gd name="connsiteX2" fmla="*/ 728375 w 733138"/>
                <a:gd name="connsiteY2" fmla="*/ 286684 h 447553"/>
                <a:gd name="connsiteX3" fmla="*/ 670433 w 733138"/>
                <a:gd name="connsiteY3" fmla="*/ 354154 h 447553"/>
                <a:gd name="connsiteX4" fmla="*/ 632332 w 733138"/>
                <a:gd name="connsiteY4" fmla="*/ 397017 h 447553"/>
                <a:gd name="connsiteX5" fmla="*/ 6856 w 733138"/>
                <a:gd name="connsiteY5" fmla="*/ 427177 h 447553"/>
                <a:gd name="connsiteX6" fmla="*/ 478344 w 733138"/>
                <a:gd name="connsiteY6" fmla="*/ 17603 h 447553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38" h="429950">
                  <a:moveTo>
                    <a:pt x="478344" y="0"/>
                  </a:moveTo>
                  <a:cubicBezTo>
                    <a:pt x="562481" y="26986"/>
                    <a:pt x="604552" y="34131"/>
                    <a:pt x="733138" y="33337"/>
                  </a:cubicBezTo>
                  <a:cubicBezTo>
                    <a:pt x="720438" y="111918"/>
                    <a:pt x="662494" y="157162"/>
                    <a:pt x="728375" y="269081"/>
                  </a:cubicBezTo>
                  <a:cubicBezTo>
                    <a:pt x="713559" y="313267"/>
                    <a:pt x="710914" y="311944"/>
                    <a:pt x="670433" y="336551"/>
                  </a:cubicBezTo>
                  <a:cubicBezTo>
                    <a:pt x="643710" y="360099"/>
                    <a:pt x="742928" y="367244"/>
                    <a:pt x="632332" y="379414"/>
                  </a:cubicBezTo>
                  <a:cubicBezTo>
                    <a:pt x="259798" y="370152"/>
                    <a:pt x="13471" y="472016"/>
                    <a:pt x="6856" y="409574"/>
                  </a:cubicBezTo>
                  <a:cubicBezTo>
                    <a:pt x="-64581" y="211137"/>
                    <a:pt x="445006" y="231775"/>
                    <a:pt x="478344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325A96-3C9E-2C2D-68B5-FC92802AE8D3}"/>
                </a:ext>
              </a:extLst>
            </p:cNvPr>
            <p:cNvSpPr/>
            <p:nvPr/>
          </p:nvSpPr>
          <p:spPr>
            <a:xfrm rot="20309438" flipV="1">
              <a:off x="4834927" y="797715"/>
              <a:ext cx="102393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5B3573-1934-63C0-85AE-6DDC731F3FA4}"/>
                </a:ext>
              </a:extLst>
            </p:cNvPr>
            <p:cNvSpPr/>
            <p:nvPr/>
          </p:nvSpPr>
          <p:spPr>
            <a:xfrm>
              <a:off x="4540147" y="902937"/>
              <a:ext cx="637901" cy="95565"/>
            </a:xfrm>
            <a:custGeom>
              <a:avLst/>
              <a:gdLst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2" fmla="*/ 0 w 545306"/>
                <a:gd name="connsiteY2" fmla="*/ 76200 h 76200"/>
                <a:gd name="connsiteX0" fmla="*/ 561975 w 561975"/>
                <a:gd name="connsiteY0" fmla="*/ 0 h 95250"/>
                <a:gd name="connsiteX1" fmla="*/ 16669 w 561975"/>
                <a:gd name="connsiteY1" fmla="*/ 76200 h 95250"/>
                <a:gd name="connsiteX2" fmla="*/ 0 w 561975"/>
                <a:gd name="connsiteY2" fmla="*/ 95250 h 95250"/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83345"/>
                <a:gd name="connsiteX1" fmla="*/ 0 w 569118"/>
                <a:gd name="connsiteY1" fmla="*/ 83345 h 83345"/>
                <a:gd name="connsiteX0" fmla="*/ 569118 w 569118"/>
                <a:gd name="connsiteY0" fmla="*/ 1265 h 84610"/>
                <a:gd name="connsiteX1" fmla="*/ 0 w 569118"/>
                <a:gd name="connsiteY1" fmla="*/ 84610 h 84610"/>
                <a:gd name="connsiteX0" fmla="*/ 569118 w 569118"/>
                <a:gd name="connsiteY0" fmla="*/ 2826 h 78361"/>
                <a:gd name="connsiteX1" fmla="*/ 0 w 569118"/>
                <a:gd name="connsiteY1" fmla="*/ 78361 h 7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118" h="78361">
                  <a:moveTo>
                    <a:pt x="569118" y="2826"/>
                  </a:moveTo>
                  <a:cubicBezTo>
                    <a:pt x="534193" y="2032"/>
                    <a:pt x="232569" y="-20858"/>
                    <a:pt x="0" y="78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3891DB9D-72D3-E9B9-20A3-69704153738D}"/>
                </a:ext>
              </a:extLst>
            </p:cNvPr>
            <p:cNvSpPr/>
            <p:nvPr/>
          </p:nvSpPr>
          <p:spPr>
            <a:xfrm>
              <a:off x="5322088" y="531566"/>
              <a:ext cx="381388" cy="105636"/>
            </a:xfrm>
            <a:custGeom>
              <a:avLst/>
              <a:gdLst>
                <a:gd name="connsiteX0" fmla="*/ 0 w 221456"/>
                <a:gd name="connsiteY0" fmla="*/ 0 h 45719"/>
                <a:gd name="connsiteX1" fmla="*/ 221456 w 221456"/>
                <a:gd name="connsiteY1" fmla="*/ 0 h 45719"/>
                <a:gd name="connsiteX2" fmla="*/ 221456 w 221456"/>
                <a:gd name="connsiteY2" fmla="*/ 45719 h 45719"/>
                <a:gd name="connsiteX3" fmla="*/ 0 w 221456"/>
                <a:gd name="connsiteY3" fmla="*/ 45719 h 45719"/>
                <a:gd name="connsiteX4" fmla="*/ 0 w 221456"/>
                <a:gd name="connsiteY4" fmla="*/ 0 h 45719"/>
                <a:gd name="connsiteX0" fmla="*/ 0 w 221456"/>
                <a:gd name="connsiteY0" fmla="*/ 0 h 45719"/>
                <a:gd name="connsiteX1" fmla="*/ 221456 w 221456"/>
                <a:gd name="connsiteY1" fmla="*/ 45719 h 45719"/>
                <a:gd name="connsiteX2" fmla="*/ 0 w 221456"/>
                <a:gd name="connsiteY2" fmla="*/ 45719 h 45719"/>
                <a:gd name="connsiteX3" fmla="*/ 0 w 221456"/>
                <a:gd name="connsiteY3" fmla="*/ 0 h 45719"/>
                <a:gd name="connsiteX0" fmla="*/ 0 w 254793"/>
                <a:gd name="connsiteY0" fmla="*/ 0 h 45719"/>
                <a:gd name="connsiteX1" fmla="*/ 254793 w 254793"/>
                <a:gd name="connsiteY1" fmla="*/ 2857 h 45719"/>
                <a:gd name="connsiteX2" fmla="*/ 0 w 254793"/>
                <a:gd name="connsiteY2" fmla="*/ 45719 h 45719"/>
                <a:gd name="connsiteX3" fmla="*/ 0 w 254793"/>
                <a:gd name="connsiteY3" fmla="*/ 0 h 45719"/>
                <a:gd name="connsiteX0" fmla="*/ 0 w 254793"/>
                <a:gd name="connsiteY0" fmla="*/ 0 h 2857"/>
                <a:gd name="connsiteX1" fmla="*/ 254793 w 254793"/>
                <a:gd name="connsiteY1" fmla="*/ 2857 h 2857"/>
                <a:gd name="connsiteX2" fmla="*/ 0 w 254793"/>
                <a:gd name="connsiteY2" fmla="*/ 0 h 2857"/>
                <a:gd name="connsiteX0" fmla="*/ 0 w 11589"/>
                <a:gd name="connsiteY0" fmla="*/ 165030 h 165030"/>
                <a:gd name="connsiteX1" fmla="*/ 11589 w 11589"/>
                <a:gd name="connsiteY1" fmla="*/ 0 h 165030"/>
                <a:gd name="connsiteX2" fmla="*/ 0 w 11589"/>
                <a:gd name="connsiteY2" fmla="*/ 165030 h 165030"/>
                <a:gd name="connsiteX0" fmla="*/ 0 w 11589"/>
                <a:gd name="connsiteY0" fmla="*/ 264047 h 264047"/>
                <a:gd name="connsiteX1" fmla="*/ 11589 w 11589"/>
                <a:gd name="connsiteY1" fmla="*/ 99017 h 264047"/>
                <a:gd name="connsiteX2" fmla="*/ 0 w 11589"/>
                <a:gd name="connsiteY2" fmla="*/ 264047 h 264047"/>
                <a:gd name="connsiteX0" fmla="*/ 0 w 11589"/>
                <a:gd name="connsiteY0" fmla="*/ 264047 h 301495"/>
                <a:gd name="connsiteX1" fmla="*/ 11589 w 11589"/>
                <a:gd name="connsiteY1" fmla="*/ 99017 h 301495"/>
                <a:gd name="connsiteX2" fmla="*/ 0 w 11589"/>
                <a:gd name="connsiteY2" fmla="*/ 264047 h 301495"/>
                <a:gd name="connsiteX0" fmla="*/ 0 w 11589"/>
                <a:gd name="connsiteY0" fmla="*/ 264047 h 295636"/>
                <a:gd name="connsiteX1" fmla="*/ 11589 w 11589"/>
                <a:gd name="connsiteY1" fmla="*/ 99017 h 295636"/>
                <a:gd name="connsiteX2" fmla="*/ 0 w 11589"/>
                <a:gd name="connsiteY2" fmla="*/ 264047 h 295636"/>
                <a:gd name="connsiteX0" fmla="*/ 0 w 11589"/>
                <a:gd name="connsiteY0" fmla="*/ 254677 h 286266"/>
                <a:gd name="connsiteX1" fmla="*/ 11589 w 11589"/>
                <a:gd name="connsiteY1" fmla="*/ 89647 h 286266"/>
                <a:gd name="connsiteX2" fmla="*/ 0 w 11589"/>
                <a:gd name="connsiteY2" fmla="*/ 254677 h 2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" h="286266">
                  <a:moveTo>
                    <a:pt x="0" y="254677"/>
                  </a:moveTo>
                  <a:cubicBezTo>
                    <a:pt x="7695" y="383036"/>
                    <a:pt x="11464" y="77977"/>
                    <a:pt x="11589" y="89647"/>
                  </a:cubicBezTo>
                  <a:cubicBezTo>
                    <a:pt x="7726" y="177995"/>
                    <a:pt x="5919" y="-258747"/>
                    <a:pt x="0" y="2546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128584D-3F1B-52B9-EF08-5A47804BA0F0}"/>
                </a:ext>
              </a:extLst>
            </p:cNvPr>
            <p:cNvSpPr/>
            <p:nvPr/>
          </p:nvSpPr>
          <p:spPr>
            <a:xfrm rot="4838527">
              <a:off x="5359711" y="541865"/>
              <a:ext cx="57141" cy="137343"/>
            </a:xfrm>
            <a:custGeom>
              <a:avLst/>
              <a:gdLst>
                <a:gd name="connsiteX0" fmla="*/ 0 w 78466"/>
                <a:gd name="connsiteY0" fmla="*/ 8068 h 140242"/>
                <a:gd name="connsiteX1" fmla="*/ 26584 w 78466"/>
                <a:gd name="connsiteY1" fmla="*/ 7742 h 140242"/>
                <a:gd name="connsiteX2" fmla="*/ 76930 w 78466"/>
                <a:gd name="connsiteY2" fmla="*/ 425 h 140242"/>
                <a:gd name="connsiteX3" fmla="*/ 78466 w 78466"/>
                <a:gd name="connsiteY3" fmla="*/ 0 h 140242"/>
                <a:gd name="connsiteX4" fmla="*/ 78185 w 78466"/>
                <a:gd name="connsiteY4" fmla="*/ 14788 h 140242"/>
                <a:gd name="connsiteX5" fmla="*/ 49773 w 78466"/>
                <a:gd name="connsiteY5" fmla="*/ 140242 h 140242"/>
                <a:gd name="connsiteX6" fmla="*/ 544 w 78466"/>
                <a:gd name="connsiteY6" fmla="*/ 34915 h 140242"/>
                <a:gd name="connsiteX7" fmla="*/ 0 w 78466"/>
                <a:gd name="connsiteY7" fmla="*/ 8068 h 1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66" h="140242">
                  <a:moveTo>
                    <a:pt x="0" y="8068"/>
                  </a:moveTo>
                  <a:lnTo>
                    <a:pt x="26584" y="7742"/>
                  </a:lnTo>
                  <a:cubicBezTo>
                    <a:pt x="44896" y="6261"/>
                    <a:pt x="61673" y="3682"/>
                    <a:pt x="76930" y="425"/>
                  </a:cubicBezTo>
                  <a:lnTo>
                    <a:pt x="78466" y="0"/>
                  </a:lnTo>
                  <a:lnTo>
                    <a:pt x="78185" y="14788"/>
                  </a:lnTo>
                  <a:cubicBezTo>
                    <a:pt x="75152" y="51406"/>
                    <a:pt x="66789" y="93369"/>
                    <a:pt x="49773" y="140242"/>
                  </a:cubicBezTo>
                  <a:cubicBezTo>
                    <a:pt x="19720" y="97078"/>
                    <a:pt x="5343" y="63133"/>
                    <a:pt x="544" y="34915"/>
                  </a:cubicBezTo>
                  <a:lnTo>
                    <a:pt x="0" y="806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4C888A-C03B-02FB-700C-2A930E9F4A25}"/>
                </a:ext>
              </a:extLst>
            </p:cNvPr>
            <p:cNvSpPr/>
            <p:nvPr/>
          </p:nvSpPr>
          <p:spPr>
            <a:xfrm rot="21273933">
              <a:off x="5406767" y="549673"/>
              <a:ext cx="131517" cy="80541"/>
            </a:xfrm>
            <a:prstGeom prst="ellipse">
              <a:avLst/>
            </a:pr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DA21E5-9453-9BF7-5AF9-0133F16A86D6}"/>
                </a:ext>
              </a:extLst>
            </p:cNvPr>
            <p:cNvGrpSpPr/>
            <p:nvPr/>
          </p:nvGrpSpPr>
          <p:grpSpPr>
            <a:xfrm>
              <a:off x="7776767" y="3193476"/>
              <a:ext cx="2312087" cy="1057468"/>
              <a:chOff x="7562454" y="3336350"/>
              <a:chExt cx="2312087" cy="1057468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AC4D7242-8684-DD7E-E9E6-AB5722F88F83}"/>
                  </a:ext>
                </a:extLst>
              </p:cNvPr>
              <p:cNvSpPr/>
              <p:nvPr/>
            </p:nvSpPr>
            <p:spPr>
              <a:xfrm rot="19043169">
                <a:off x="7802055" y="3336350"/>
                <a:ext cx="2072486" cy="1057468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A0F701E4-6519-D81C-232E-0844A4E8E632}"/>
                  </a:ext>
                </a:extLst>
              </p:cNvPr>
              <p:cNvSpPr/>
              <p:nvPr/>
            </p:nvSpPr>
            <p:spPr>
              <a:xfrm rot="19043169">
                <a:off x="7733438" y="3424179"/>
                <a:ext cx="1752238" cy="894064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9CB6EA2A-0C52-8BFD-EBDB-7B7754A6F7A3}"/>
                  </a:ext>
                </a:extLst>
              </p:cNvPr>
              <p:cNvSpPr/>
              <p:nvPr/>
            </p:nvSpPr>
            <p:spPr>
              <a:xfrm rot="19043169">
                <a:off x="7562454" y="3474769"/>
                <a:ext cx="1529923" cy="780630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3C2283-8BE2-E4F3-CED0-4BA2E2B6A0DE}"/>
                </a:ext>
              </a:extLst>
            </p:cNvPr>
            <p:cNvSpPr/>
            <p:nvPr/>
          </p:nvSpPr>
          <p:spPr>
            <a:xfrm>
              <a:off x="5867259" y="3494736"/>
              <a:ext cx="2364190" cy="1298640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D1F6F1-8EC4-42C2-469C-82FF8CAF3E95}"/>
                </a:ext>
              </a:extLst>
            </p:cNvPr>
            <p:cNvSpPr/>
            <p:nvPr/>
          </p:nvSpPr>
          <p:spPr>
            <a:xfrm flipV="1">
              <a:off x="5426806" y="568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690B60-BFEC-EFA1-C221-5367D06A7D78}"/>
                </a:ext>
              </a:extLst>
            </p:cNvPr>
            <p:cNvSpPr/>
            <p:nvPr/>
          </p:nvSpPr>
          <p:spPr>
            <a:xfrm>
              <a:off x="5867259" y="3448050"/>
              <a:ext cx="2236135" cy="1190199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AE08CA4-E08A-BB80-FEE6-BA2405257CFD}"/>
                </a:ext>
              </a:extLst>
            </p:cNvPr>
            <p:cNvSpPr/>
            <p:nvPr/>
          </p:nvSpPr>
          <p:spPr>
            <a:xfrm>
              <a:off x="5867258" y="3382632"/>
              <a:ext cx="2133691" cy="1060141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B80796-60E9-D9E2-5B67-D64DE02A2A0E}"/>
              </a:ext>
            </a:extLst>
          </p:cNvPr>
          <p:cNvGrpSpPr/>
          <p:nvPr/>
        </p:nvGrpSpPr>
        <p:grpSpPr>
          <a:xfrm>
            <a:off x="8179058" y="206534"/>
            <a:ext cx="3478880" cy="6191592"/>
            <a:chOff x="8451803" y="2409774"/>
            <a:chExt cx="2240942" cy="3988352"/>
          </a:xfrm>
        </p:grpSpPr>
        <p:sp>
          <p:nvSpPr>
            <p:cNvPr id="38" name="Rectangle 98">
              <a:extLst>
                <a:ext uri="{FF2B5EF4-FFF2-40B4-BE49-F238E27FC236}">
                  <a16:creationId xmlns:a16="http://schemas.microsoft.com/office/drawing/2014/main" id="{A35A22D1-45AE-55C6-C10F-B069D20A6BD6}"/>
                </a:ext>
              </a:extLst>
            </p:cNvPr>
            <p:cNvSpPr/>
            <p:nvPr/>
          </p:nvSpPr>
          <p:spPr>
            <a:xfrm>
              <a:off x="8622382" y="4319026"/>
              <a:ext cx="1982892" cy="1623837"/>
            </a:xfrm>
            <a:custGeom>
              <a:avLst/>
              <a:gdLst>
                <a:gd name="connsiteX0" fmla="*/ 0 w 494185"/>
                <a:gd name="connsiteY0" fmla="*/ 0 h 238226"/>
                <a:gd name="connsiteX1" fmla="*/ 494185 w 494185"/>
                <a:gd name="connsiteY1" fmla="*/ 0 h 238226"/>
                <a:gd name="connsiteX2" fmla="*/ 494185 w 494185"/>
                <a:gd name="connsiteY2" fmla="*/ 238226 h 238226"/>
                <a:gd name="connsiteX3" fmla="*/ 0 w 494185"/>
                <a:gd name="connsiteY3" fmla="*/ 238226 h 238226"/>
                <a:gd name="connsiteX4" fmla="*/ 0 w 494185"/>
                <a:gd name="connsiteY4" fmla="*/ 0 h 238226"/>
                <a:gd name="connsiteX0" fmla="*/ 317500 w 811685"/>
                <a:gd name="connsiteY0" fmla="*/ 0 h 263626"/>
                <a:gd name="connsiteX1" fmla="*/ 811685 w 811685"/>
                <a:gd name="connsiteY1" fmla="*/ 0 h 263626"/>
                <a:gd name="connsiteX2" fmla="*/ 811685 w 811685"/>
                <a:gd name="connsiteY2" fmla="*/ 238226 h 263626"/>
                <a:gd name="connsiteX3" fmla="*/ 0 w 811685"/>
                <a:gd name="connsiteY3" fmla="*/ 263626 h 263626"/>
                <a:gd name="connsiteX4" fmla="*/ 317500 w 811685"/>
                <a:gd name="connsiteY4" fmla="*/ 0 h 263626"/>
                <a:gd name="connsiteX0" fmla="*/ 317500 w 1065685"/>
                <a:gd name="connsiteY0" fmla="*/ 0 h 263626"/>
                <a:gd name="connsiteX1" fmla="*/ 811685 w 1065685"/>
                <a:gd name="connsiteY1" fmla="*/ 0 h 263626"/>
                <a:gd name="connsiteX2" fmla="*/ 1065685 w 1065685"/>
                <a:gd name="connsiteY2" fmla="*/ 238226 h 263626"/>
                <a:gd name="connsiteX3" fmla="*/ 0 w 1065685"/>
                <a:gd name="connsiteY3" fmla="*/ 263626 h 263626"/>
                <a:gd name="connsiteX4" fmla="*/ 317500 w 1065685"/>
                <a:gd name="connsiteY4" fmla="*/ 0 h 263626"/>
                <a:gd name="connsiteX0" fmla="*/ 317500 w 1629783"/>
                <a:gd name="connsiteY0" fmla="*/ 0 h 1149830"/>
                <a:gd name="connsiteX1" fmla="*/ 811685 w 1629783"/>
                <a:gd name="connsiteY1" fmla="*/ 0 h 1149830"/>
                <a:gd name="connsiteX2" fmla="*/ 1065685 w 1629783"/>
                <a:gd name="connsiteY2" fmla="*/ 238226 h 1149830"/>
                <a:gd name="connsiteX3" fmla="*/ 0 w 1629783"/>
                <a:gd name="connsiteY3" fmla="*/ 263626 h 1149830"/>
                <a:gd name="connsiteX4" fmla="*/ 317500 w 1629783"/>
                <a:gd name="connsiteY4" fmla="*/ 0 h 1149830"/>
                <a:gd name="connsiteX0" fmla="*/ 757835 w 1862217"/>
                <a:gd name="connsiteY0" fmla="*/ 0 h 1617061"/>
                <a:gd name="connsiteX1" fmla="*/ 1252020 w 1862217"/>
                <a:gd name="connsiteY1" fmla="*/ 0 h 1617061"/>
                <a:gd name="connsiteX2" fmla="*/ 1506020 w 1862217"/>
                <a:gd name="connsiteY2" fmla="*/ 238226 h 1617061"/>
                <a:gd name="connsiteX3" fmla="*/ 440335 w 1862217"/>
                <a:gd name="connsiteY3" fmla="*/ 263626 h 1617061"/>
                <a:gd name="connsiteX4" fmla="*/ 757835 w 1862217"/>
                <a:gd name="connsiteY4" fmla="*/ 0 h 1617061"/>
                <a:gd name="connsiteX0" fmla="*/ 731873 w 1963959"/>
                <a:gd name="connsiteY0" fmla="*/ 0 h 1552550"/>
                <a:gd name="connsiteX1" fmla="*/ 1226058 w 1963959"/>
                <a:gd name="connsiteY1" fmla="*/ 0 h 1552550"/>
                <a:gd name="connsiteX2" fmla="*/ 1480058 w 1963959"/>
                <a:gd name="connsiteY2" fmla="*/ 238226 h 1552550"/>
                <a:gd name="connsiteX3" fmla="*/ 414373 w 1963959"/>
                <a:gd name="connsiteY3" fmla="*/ 263626 h 1552550"/>
                <a:gd name="connsiteX4" fmla="*/ 731873 w 1963959"/>
                <a:gd name="connsiteY4" fmla="*/ 0 h 1552550"/>
                <a:gd name="connsiteX0" fmla="*/ 733569 w 1956596"/>
                <a:gd name="connsiteY0" fmla="*/ 0 h 1597089"/>
                <a:gd name="connsiteX1" fmla="*/ 1227754 w 1956596"/>
                <a:gd name="connsiteY1" fmla="*/ 0 h 1597089"/>
                <a:gd name="connsiteX2" fmla="*/ 1481754 w 1956596"/>
                <a:gd name="connsiteY2" fmla="*/ 238226 h 1597089"/>
                <a:gd name="connsiteX3" fmla="*/ 416069 w 1956596"/>
                <a:gd name="connsiteY3" fmla="*/ 263626 h 1597089"/>
                <a:gd name="connsiteX4" fmla="*/ 733569 w 1956596"/>
                <a:gd name="connsiteY4" fmla="*/ 0 h 1597089"/>
                <a:gd name="connsiteX0" fmla="*/ 722769 w 2005255"/>
                <a:gd name="connsiteY0" fmla="*/ 0 h 1344944"/>
                <a:gd name="connsiteX1" fmla="*/ 1216954 w 2005255"/>
                <a:gd name="connsiteY1" fmla="*/ 0 h 1344944"/>
                <a:gd name="connsiteX2" fmla="*/ 1470954 w 2005255"/>
                <a:gd name="connsiteY2" fmla="*/ 238226 h 1344944"/>
                <a:gd name="connsiteX3" fmla="*/ 405269 w 2005255"/>
                <a:gd name="connsiteY3" fmla="*/ 263626 h 1344944"/>
                <a:gd name="connsiteX4" fmla="*/ 722769 w 2005255"/>
                <a:gd name="connsiteY4" fmla="*/ 0 h 1344944"/>
                <a:gd name="connsiteX0" fmla="*/ 722769 w 2005255"/>
                <a:gd name="connsiteY0" fmla="*/ 0 h 1399610"/>
                <a:gd name="connsiteX1" fmla="*/ 1216954 w 2005255"/>
                <a:gd name="connsiteY1" fmla="*/ 0 h 1399610"/>
                <a:gd name="connsiteX2" fmla="*/ 1470954 w 2005255"/>
                <a:gd name="connsiteY2" fmla="*/ 238226 h 1399610"/>
                <a:gd name="connsiteX3" fmla="*/ 405269 w 2005255"/>
                <a:gd name="connsiteY3" fmla="*/ 263626 h 1399610"/>
                <a:gd name="connsiteX4" fmla="*/ 722769 w 2005255"/>
                <a:gd name="connsiteY4" fmla="*/ 0 h 1399610"/>
                <a:gd name="connsiteX0" fmla="*/ 720352 w 2016743"/>
                <a:gd name="connsiteY0" fmla="*/ 0 h 1524408"/>
                <a:gd name="connsiteX1" fmla="*/ 1214537 w 2016743"/>
                <a:gd name="connsiteY1" fmla="*/ 0 h 1524408"/>
                <a:gd name="connsiteX2" fmla="*/ 1468537 w 2016743"/>
                <a:gd name="connsiteY2" fmla="*/ 238226 h 1524408"/>
                <a:gd name="connsiteX3" fmla="*/ 402852 w 2016743"/>
                <a:gd name="connsiteY3" fmla="*/ 263626 h 1524408"/>
                <a:gd name="connsiteX4" fmla="*/ 720352 w 2016743"/>
                <a:gd name="connsiteY4" fmla="*/ 0 h 1524408"/>
                <a:gd name="connsiteX0" fmla="*/ 717153 w 2014323"/>
                <a:gd name="connsiteY0" fmla="*/ 0 h 1584426"/>
                <a:gd name="connsiteX1" fmla="*/ 1211338 w 2014323"/>
                <a:gd name="connsiteY1" fmla="*/ 0 h 1584426"/>
                <a:gd name="connsiteX2" fmla="*/ 1465338 w 2014323"/>
                <a:gd name="connsiteY2" fmla="*/ 238226 h 1584426"/>
                <a:gd name="connsiteX3" fmla="*/ 399653 w 2014323"/>
                <a:gd name="connsiteY3" fmla="*/ 263626 h 1584426"/>
                <a:gd name="connsiteX4" fmla="*/ 717153 w 2014323"/>
                <a:gd name="connsiteY4" fmla="*/ 0 h 1584426"/>
                <a:gd name="connsiteX0" fmla="*/ 717153 w 2014323"/>
                <a:gd name="connsiteY0" fmla="*/ 0 h 1616771"/>
                <a:gd name="connsiteX1" fmla="*/ 1211338 w 2014323"/>
                <a:gd name="connsiteY1" fmla="*/ 0 h 1616771"/>
                <a:gd name="connsiteX2" fmla="*/ 1465338 w 2014323"/>
                <a:gd name="connsiteY2" fmla="*/ 238226 h 1616771"/>
                <a:gd name="connsiteX3" fmla="*/ 399653 w 2014323"/>
                <a:gd name="connsiteY3" fmla="*/ 263626 h 1616771"/>
                <a:gd name="connsiteX4" fmla="*/ 717153 w 2014323"/>
                <a:gd name="connsiteY4" fmla="*/ 0 h 1616771"/>
                <a:gd name="connsiteX0" fmla="*/ 718351 w 2008554"/>
                <a:gd name="connsiteY0" fmla="*/ 0 h 1620302"/>
                <a:gd name="connsiteX1" fmla="*/ 1212536 w 2008554"/>
                <a:gd name="connsiteY1" fmla="*/ 0 h 1620302"/>
                <a:gd name="connsiteX2" fmla="*/ 1466536 w 2008554"/>
                <a:gd name="connsiteY2" fmla="*/ 238226 h 1620302"/>
                <a:gd name="connsiteX3" fmla="*/ 400851 w 2008554"/>
                <a:gd name="connsiteY3" fmla="*/ 263626 h 1620302"/>
                <a:gd name="connsiteX4" fmla="*/ 718351 w 2008554"/>
                <a:gd name="connsiteY4" fmla="*/ 0 h 1620302"/>
                <a:gd name="connsiteX0" fmla="*/ 723832 w 1982892"/>
                <a:gd name="connsiteY0" fmla="*/ 0 h 1623837"/>
                <a:gd name="connsiteX1" fmla="*/ 1218017 w 1982892"/>
                <a:gd name="connsiteY1" fmla="*/ 0 h 1623837"/>
                <a:gd name="connsiteX2" fmla="*/ 1472017 w 1982892"/>
                <a:gd name="connsiteY2" fmla="*/ 238226 h 1623837"/>
                <a:gd name="connsiteX3" fmla="*/ 406332 w 1982892"/>
                <a:gd name="connsiteY3" fmla="*/ 263626 h 1623837"/>
                <a:gd name="connsiteX4" fmla="*/ 723832 w 1982892"/>
                <a:gd name="connsiteY4" fmla="*/ 0 h 16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892" h="1623837">
                  <a:moveTo>
                    <a:pt x="723832" y="0"/>
                  </a:moveTo>
                  <a:lnTo>
                    <a:pt x="1218017" y="0"/>
                  </a:lnTo>
                  <a:lnTo>
                    <a:pt x="1472017" y="238226"/>
                  </a:lnTo>
                  <a:cubicBezTo>
                    <a:pt x="3526614" y="2059618"/>
                    <a:pt x="-1400615" y="2103009"/>
                    <a:pt x="406332" y="263626"/>
                  </a:cubicBezTo>
                  <a:lnTo>
                    <a:pt x="723832" y="0"/>
                  </a:lnTo>
                  <a:close/>
                </a:path>
              </a:pathLst>
            </a:custGeom>
            <a:solidFill>
              <a:srgbClr val="FBF6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498E300F-5EB4-2445-6280-F175204BC188}"/>
                </a:ext>
              </a:extLst>
            </p:cNvPr>
            <p:cNvSpPr/>
            <p:nvPr/>
          </p:nvSpPr>
          <p:spPr>
            <a:xfrm rot="2748124">
              <a:off x="9800026" y="4793057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46">
              <a:extLst>
                <a:ext uri="{FF2B5EF4-FFF2-40B4-BE49-F238E27FC236}">
                  <a16:creationId xmlns:a16="http://schemas.microsoft.com/office/drawing/2014/main" id="{6FF06ADC-E605-4B25-AD62-61F5D23B8BFF}"/>
                </a:ext>
              </a:extLst>
            </p:cNvPr>
            <p:cNvSpPr/>
            <p:nvPr/>
          </p:nvSpPr>
          <p:spPr>
            <a:xfrm rot="18851876" flipH="1">
              <a:off x="8749525" y="4799980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6">
              <a:extLst>
                <a:ext uri="{FF2B5EF4-FFF2-40B4-BE49-F238E27FC236}">
                  <a16:creationId xmlns:a16="http://schemas.microsoft.com/office/drawing/2014/main" id="{F5904622-6C89-A80F-C3E9-ACD5C14F0D92}"/>
                </a:ext>
              </a:extLst>
            </p:cNvPr>
            <p:cNvSpPr/>
            <p:nvPr/>
          </p:nvSpPr>
          <p:spPr>
            <a:xfrm rot="12270140">
              <a:off x="9043886" y="4761425"/>
              <a:ext cx="462117" cy="179617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BE730BD6-9E78-0EC8-207C-F7345FE2C3D0}"/>
                </a:ext>
              </a:extLst>
            </p:cNvPr>
            <p:cNvSpPr/>
            <p:nvPr/>
          </p:nvSpPr>
          <p:spPr>
            <a:xfrm rot="20498937">
              <a:off x="9696134" y="4749184"/>
              <a:ext cx="497521" cy="21945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DBC1EE4-B3FE-D49C-9CD3-5E5A84CCF463}"/>
                </a:ext>
              </a:extLst>
            </p:cNvPr>
            <p:cNvGrpSpPr/>
            <p:nvPr/>
          </p:nvGrpSpPr>
          <p:grpSpPr>
            <a:xfrm>
              <a:off x="9052738" y="5540782"/>
              <a:ext cx="755530" cy="855143"/>
              <a:chOff x="9052738" y="5540782"/>
              <a:chExt cx="755530" cy="855143"/>
            </a:xfrm>
          </p:grpSpPr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id="{32BB2E50-C986-62E4-64E2-4E37C997B195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Rectangle 6">
                <a:extLst>
                  <a:ext uri="{FF2B5EF4-FFF2-40B4-BE49-F238E27FC236}">
                    <a16:creationId xmlns:a16="http://schemas.microsoft.com/office/drawing/2014/main" id="{0EDC8EED-0E4D-22ED-5C25-BCAC37C29A84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46">
                <a:extLst>
                  <a:ext uri="{FF2B5EF4-FFF2-40B4-BE49-F238E27FC236}">
                    <a16:creationId xmlns:a16="http://schemas.microsoft.com/office/drawing/2014/main" id="{5951C448-9671-0F90-B0BB-F129D2F9C9D9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37DBC03-83BE-DD2A-ACB8-3EA7FD535C01}"/>
                </a:ext>
              </a:extLst>
            </p:cNvPr>
            <p:cNvGrpSpPr/>
            <p:nvPr/>
          </p:nvGrpSpPr>
          <p:grpSpPr>
            <a:xfrm flipH="1">
              <a:off x="9550519" y="5542983"/>
              <a:ext cx="755530" cy="855143"/>
              <a:chOff x="9052738" y="5540782"/>
              <a:chExt cx="755530" cy="855143"/>
            </a:xfrm>
          </p:grpSpPr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36015E6E-66B0-52BD-50D4-E0B7FB099EE2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tangle 6">
                <a:extLst>
                  <a:ext uri="{FF2B5EF4-FFF2-40B4-BE49-F238E27FC236}">
                    <a16:creationId xmlns:a16="http://schemas.microsoft.com/office/drawing/2014/main" id="{446436EA-8870-90D5-45D3-60F4CD6E7C9F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46">
                <a:extLst>
                  <a:ext uri="{FF2B5EF4-FFF2-40B4-BE49-F238E27FC236}">
                    <a16:creationId xmlns:a16="http://schemas.microsoft.com/office/drawing/2014/main" id="{CB808B0E-76DD-F5D2-43DD-AEB7B7B48FE8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75A419-FF77-DD00-7088-DD4FE752BA55}"/>
                </a:ext>
              </a:extLst>
            </p:cNvPr>
            <p:cNvGrpSpPr/>
            <p:nvPr/>
          </p:nvGrpSpPr>
          <p:grpSpPr>
            <a:xfrm>
              <a:off x="8451803" y="2409774"/>
              <a:ext cx="2240942" cy="2083201"/>
              <a:chOff x="8412014" y="2663017"/>
              <a:chExt cx="2240942" cy="2083201"/>
            </a:xfrm>
          </p:grpSpPr>
          <p:sp>
            <p:nvSpPr>
              <p:cNvPr id="46" name="Rectangle: Rounded Corners 2">
                <a:extLst>
                  <a:ext uri="{FF2B5EF4-FFF2-40B4-BE49-F238E27FC236}">
                    <a16:creationId xmlns:a16="http://schemas.microsoft.com/office/drawing/2014/main" id="{B48167DB-8F9A-787E-AE8A-B82A5878E579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prstGeom prst="ellipse">
                <a:avLst/>
              </a:pr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4802AFF-9E08-FE0D-A0FB-2689074AB336}"/>
                  </a:ext>
                </a:extLst>
              </p:cNvPr>
              <p:cNvGrpSpPr/>
              <p:nvPr/>
            </p:nvGrpSpPr>
            <p:grpSpPr>
              <a:xfrm>
                <a:off x="8799870" y="3580492"/>
                <a:ext cx="1443670" cy="397418"/>
                <a:chOff x="10317977" y="2364478"/>
                <a:chExt cx="2536141" cy="698157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831BB2E-8052-DAEA-F84D-6504869082C4}"/>
                    </a:ext>
                  </a:extLst>
                </p:cNvPr>
                <p:cNvSpPr/>
                <p:nvPr/>
              </p:nvSpPr>
              <p:spPr>
                <a:xfrm>
                  <a:off x="10317977" y="2364478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A768FFD8-EF5B-BB00-3243-7467C18821BA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B341A992-58C2-BA35-D8A9-6F4F4DFC3726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A6F6E12-87B2-E5C1-6FB4-D0257C5A30BC}"/>
                    </a:ext>
                  </a:extLst>
                </p:cNvPr>
                <p:cNvSpPr/>
                <p:nvPr/>
              </p:nvSpPr>
              <p:spPr>
                <a:xfrm>
                  <a:off x="12172464" y="2376889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223B530-700F-775E-439B-E46C6C466886}"/>
                    </a:ext>
                  </a:extLst>
                </p:cNvPr>
                <p:cNvSpPr/>
                <p:nvPr/>
              </p:nvSpPr>
              <p:spPr>
                <a:xfrm>
                  <a:off x="12319836" y="2571743"/>
                  <a:ext cx="186402" cy="16857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9E4FB598-C9D6-51E7-36A8-B875D7CD2493}"/>
                    </a:ext>
                  </a:extLst>
                </p:cNvPr>
                <p:cNvSpPr/>
                <p:nvPr/>
              </p:nvSpPr>
              <p:spPr>
                <a:xfrm>
                  <a:off x="12512070" y="2676314"/>
                  <a:ext cx="141542" cy="12800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E4B614-38FA-5782-51F9-4DA37BC21793}"/>
                  </a:ext>
                </a:extLst>
              </p:cNvPr>
              <p:cNvSpPr/>
              <p:nvPr/>
            </p:nvSpPr>
            <p:spPr>
              <a:xfrm rot="249883">
                <a:off x="9311838" y="2663017"/>
                <a:ext cx="565566" cy="230259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  <a:gd name="connsiteX0" fmla="*/ 0 w 356291"/>
                  <a:gd name="connsiteY0" fmla="*/ 210125 h 210125"/>
                  <a:gd name="connsiteX1" fmla="*/ 161927 w 356291"/>
                  <a:gd name="connsiteY1" fmla="*/ 133926 h 210125"/>
                  <a:gd name="connsiteX2" fmla="*/ 349200 w 356291"/>
                  <a:gd name="connsiteY2" fmla="*/ 16119 h 210125"/>
                  <a:gd name="connsiteX3" fmla="*/ 323851 w 356291"/>
                  <a:gd name="connsiteY3" fmla="*/ 143451 h 210125"/>
                  <a:gd name="connsiteX0" fmla="*/ 0 w 356291"/>
                  <a:gd name="connsiteY0" fmla="*/ 241543 h 241543"/>
                  <a:gd name="connsiteX1" fmla="*/ 161927 w 356291"/>
                  <a:gd name="connsiteY1" fmla="*/ 165344 h 241543"/>
                  <a:gd name="connsiteX2" fmla="*/ 189657 w 356291"/>
                  <a:gd name="connsiteY2" fmla="*/ 4675 h 241543"/>
                  <a:gd name="connsiteX3" fmla="*/ 349200 w 356291"/>
                  <a:gd name="connsiteY3" fmla="*/ 47537 h 241543"/>
                  <a:gd name="connsiteX4" fmla="*/ 323851 w 356291"/>
                  <a:gd name="connsiteY4" fmla="*/ 174869 h 241543"/>
                  <a:gd name="connsiteX0" fmla="*/ 0 w 496939"/>
                  <a:gd name="connsiteY0" fmla="*/ 241881 h 241881"/>
                  <a:gd name="connsiteX1" fmla="*/ 161927 w 496939"/>
                  <a:gd name="connsiteY1" fmla="*/ 165682 h 241881"/>
                  <a:gd name="connsiteX2" fmla="*/ 189657 w 496939"/>
                  <a:gd name="connsiteY2" fmla="*/ 5013 h 241881"/>
                  <a:gd name="connsiteX3" fmla="*/ 349200 w 496939"/>
                  <a:gd name="connsiteY3" fmla="*/ 47875 h 241881"/>
                  <a:gd name="connsiteX4" fmla="*/ 496838 w 496939"/>
                  <a:gd name="connsiteY4" fmla="*/ 88356 h 241881"/>
                  <a:gd name="connsiteX5" fmla="*/ 323851 w 496939"/>
                  <a:gd name="connsiteY5" fmla="*/ 175207 h 241881"/>
                  <a:gd name="connsiteX0" fmla="*/ 0 w 496922"/>
                  <a:gd name="connsiteY0" fmla="*/ 240778 h 240778"/>
                  <a:gd name="connsiteX1" fmla="*/ 161927 w 496922"/>
                  <a:gd name="connsiteY1" fmla="*/ 164579 h 240778"/>
                  <a:gd name="connsiteX2" fmla="*/ 189657 w 496922"/>
                  <a:gd name="connsiteY2" fmla="*/ 3910 h 240778"/>
                  <a:gd name="connsiteX3" fmla="*/ 323006 w 496922"/>
                  <a:gd name="connsiteY3" fmla="*/ 63441 h 240778"/>
                  <a:gd name="connsiteX4" fmla="*/ 496838 w 496922"/>
                  <a:gd name="connsiteY4" fmla="*/ 87253 h 240778"/>
                  <a:gd name="connsiteX5" fmla="*/ 323851 w 496922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7440"/>
                  <a:gd name="connsiteY0" fmla="*/ 240778 h 240778"/>
                  <a:gd name="connsiteX1" fmla="*/ 161927 w 497440"/>
                  <a:gd name="connsiteY1" fmla="*/ 164579 h 240778"/>
                  <a:gd name="connsiteX2" fmla="*/ 189657 w 497440"/>
                  <a:gd name="connsiteY2" fmla="*/ 3910 h 240778"/>
                  <a:gd name="connsiteX3" fmla="*/ 323006 w 497440"/>
                  <a:gd name="connsiteY3" fmla="*/ 63441 h 240778"/>
                  <a:gd name="connsiteX4" fmla="*/ 496838 w 497440"/>
                  <a:gd name="connsiteY4" fmla="*/ 87253 h 240778"/>
                  <a:gd name="connsiteX5" fmla="*/ 323851 w 497440"/>
                  <a:gd name="connsiteY5" fmla="*/ 174104 h 240778"/>
                  <a:gd name="connsiteX0" fmla="*/ 0 w 500150"/>
                  <a:gd name="connsiteY0" fmla="*/ 240778 h 240778"/>
                  <a:gd name="connsiteX1" fmla="*/ 161927 w 500150"/>
                  <a:gd name="connsiteY1" fmla="*/ 164579 h 240778"/>
                  <a:gd name="connsiteX2" fmla="*/ 189657 w 500150"/>
                  <a:gd name="connsiteY2" fmla="*/ 3910 h 240778"/>
                  <a:gd name="connsiteX3" fmla="*/ 323006 w 500150"/>
                  <a:gd name="connsiteY3" fmla="*/ 63441 h 240778"/>
                  <a:gd name="connsiteX4" fmla="*/ 496838 w 500150"/>
                  <a:gd name="connsiteY4" fmla="*/ 87253 h 240778"/>
                  <a:gd name="connsiteX5" fmla="*/ 323851 w 500150"/>
                  <a:gd name="connsiteY5" fmla="*/ 174104 h 240778"/>
                  <a:gd name="connsiteX0" fmla="*/ 0 w 500150"/>
                  <a:gd name="connsiteY0" fmla="*/ 242464 h 242464"/>
                  <a:gd name="connsiteX1" fmla="*/ 138114 w 500150"/>
                  <a:gd name="connsiteY1" fmla="*/ 94827 h 242464"/>
                  <a:gd name="connsiteX2" fmla="*/ 189657 w 500150"/>
                  <a:gd name="connsiteY2" fmla="*/ 5596 h 242464"/>
                  <a:gd name="connsiteX3" fmla="*/ 323006 w 500150"/>
                  <a:gd name="connsiteY3" fmla="*/ 65127 h 242464"/>
                  <a:gd name="connsiteX4" fmla="*/ 496838 w 500150"/>
                  <a:gd name="connsiteY4" fmla="*/ 88939 h 242464"/>
                  <a:gd name="connsiteX5" fmla="*/ 323851 w 500150"/>
                  <a:gd name="connsiteY5" fmla="*/ 175790 h 242464"/>
                  <a:gd name="connsiteX0" fmla="*/ 19800 w 519950"/>
                  <a:gd name="connsiteY0" fmla="*/ 240778 h 240778"/>
                  <a:gd name="connsiteX1" fmla="*/ 7050 w 519950"/>
                  <a:gd name="connsiteY1" fmla="*/ 42009 h 240778"/>
                  <a:gd name="connsiteX2" fmla="*/ 157914 w 519950"/>
                  <a:gd name="connsiteY2" fmla="*/ 93141 h 240778"/>
                  <a:gd name="connsiteX3" fmla="*/ 209457 w 519950"/>
                  <a:gd name="connsiteY3" fmla="*/ 3910 h 240778"/>
                  <a:gd name="connsiteX4" fmla="*/ 342806 w 519950"/>
                  <a:gd name="connsiteY4" fmla="*/ 63441 h 240778"/>
                  <a:gd name="connsiteX5" fmla="*/ 516638 w 519950"/>
                  <a:gd name="connsiteY5" fmla="*/ 87253 h 240778"/>
                  <a:gd name="connsiteX6" fmla="*/ 343651 w 519950"/>
                  <a:gd name="connsiteY6" fmla="*/ 174104 h 240778"/>
                  <a:gd name="connsiteX0" fmla="*/ 59615 w 516902"/>
                  <a:gd name="connsiteY0" fmla="*/ 212203 h 212203"/>
                  <a:gd name="connsiteX1" fmla="*/ 4002 w 516902"/>
                  <a:gd name="connsiteY1" fmla="*/ 42009 h 212203"/>
                  <a:gd name="connsiteX2" fmla="*/ 154866 w 516902"/>
                  <a:gd name="connsiteY2" fmla="*/ 93141 h 212203"/>
                  <a:gd name="connsiteX3" fmla="*/ 206409 w 516902"/>
                  <a:gd name="connsiteY3" fmla="*/ 3910 h 212203"/>
                  <a:gd name="connsiteX4" fmla="*/ 339758 w 516902"/>
                  <a:gd name="connsiteY4" fmla="*/ 63441 h 212203"/>
                  <a:gd name="connsiteX5" fmla="*/ 513590 w 516902"/>
                  <a:gd name="connsiteY5" fmla="*/ 87253 h 212203"/>
                  <a:gd name="connsiteX6" fmla="*/ 340603 w 516902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30259 h 230259"/>
                  <a:gd name="connsiteX1" fmla="*/ 2660 w 565566"/>
                  <a:gd name="connsiteY1" fmla="*/ 124359 h 230259"/>
                  <a:gd name="connsiteX2" fmla="*/ 203530 w 565566"/>
                  <a:gd name="connsiteY2" fmla="*/ 111197 h 230259"/>
                  <a:gd name="connsiteX3" fmla="*/ 264598 w 565566"/>
                  <a:gd name="connsiteY3" fmla="*/ 7679 h 230259"/>
                  <a:gd name="connsiteX4" fmla="*/ 388422 w 565566"/>
                  <a:gd name="connsiteY4" fmla="*/ 81497 h 230259"/>
                  <a:gd name="connsiteX5" fmla="*/ 562254 w 565566"/>
                  <a:gd name="connsiteY5" fmla="*/ 105309 h 230259"/>
                  <a:gd name="connsiteX6" fmla="*/ 389267 w 565566"/>
                  <a:gd name="connsiteY6" fmla="*/ 192160 h 2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566" h="230259">
                    <a:moveTo>
                      <a:pt x="108279" y="230259"/>
                    </a:moveTo>
                    <a:cubicBezTo>
                      <a:pt x="113695" y="196734"/>
                      <a:pt x="-20359" y="148965"/>
                      <a:pt x="2660" y="124359"/>
                    </a:cubicBezTo>
                    <a:cubicBezTo>
                      <a:pt x="75684" y="44984"/>
                      <a:pt x="177336" y="117150"/>
                      <a:pt x="203530" y="111197"/>
                    </a:cubicBezTo>
                    <a:cubicBezTo>
                      <a:pt x="248633" y="85213"/>
                      <a:pt x="192905" y="27314"/>
                      <a:pt x="264598" y="7679"/>
                    </a:cubicBezTo>
                    <a:cubicBezTo>
                      <a:pt x="324385" y="-26243"/>
                      <a:pt x="365006" y="62050"/>
                      <a:pt x="388422" y="81497"/>
                    </a:cubicBezTo>
                    <a:cubicBezTo>
                      <a:pt x="411838" y="100944"/>
                      <a:pt x="518854" y="41224"/>
                      <a:pt x="562254" y="105309"/>
                    </a:cubicBezTo>
                    <a:cubicBezTo>
                      <a:pt x="593748" y="181300"/>
                      <a:pt x="390317" y="183241"/>
                      <a:pt x="389267" y="192160"/>
                    </a:cubicBezTo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C239FA8-E5EE-45FA-071A-B693625C4BA3}"/>
                  </a:ext>
                </a:extLst>
              </p:cNvPr>
              <p:cNvSpPr/>
              <p:nvPr/>
            </p:nvSpPr>
            <p:spPr>
              <a:xfrm>
                <a:off x="9348094" y="4132723"/>
                <a:ext cx="388024" cy="453678"/>
              </a:xfrm>
              <a:custGeom>
                <a:avLst/>
                <a:gdLst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9141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4615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22774 h 1587289"/>
                  <a:gd name="connsiteX1" fmla="*/ 827319 w 924656"/>
                  <a:gd name="connsiteY1" fmla="*/ 22774 h 1587289"/>
                  <a:gd name="connsiteX2" fmla="*/ 824615 w 924656"/>
                  <a:gd name="connsiteY2" fmla="*/ 61 h 1587289"/>
                  <a:gd name="connsiteX3" fmla="*/ 859299 w 924656"/>
                  <a:gd name="connsiteY3" fmla="*/ 759449 h 1587289"/>
                  <a:gd name="connsiteX4" fmla="*/ 885528 w 924656"/>
                  <a:gd name="connsiteY4" fmla="*/ 1155004 h 1587289"/>
                  <a:gd name="connsiteX5" fmla="*/ 778825 w 924656"/>
                  <a:gd name="connsiteY5" fmla="*/ 1352084 h 1587289"/>
                  <a:gd name="connsiteX6" fmla="*/ 191368 w 924656"/>
                  <a:gd name="connsiteY6" fmla="*/ 1342790 h 1587289"/>
                  <a:gd name="connsiteX7" fmla="*/ 63084 w 924656"/>
                  <a:gd name="connsiteY7" fmla="*/ 1117185 h 1587289"/>
                  <a:gd name="connsiteX8" fmla="*/ 82316 w 924656"/>
                  <a:gd name="connsiteY8" fmla="*/ 691384 h 1587289"/>
                  <a:gd name="connsiteX9" fmla="*/ 71898 w 924656"/>
                  <a:gd name="connsiteY9" fmla="*/ 124433 h 1587289"/>
                  <a:gd name="connsiteX10" fmla="*/ 86846 w 924656"/>
                  <a:gd name="connsiteY10" fmla="*/ 22774 h 1587289"/>
                  <a:gd name="connsiteX0" fmla="*/ 86846 w 924656"/>
                  <a:gd name="connsiteY0" fmla="*/ 22713 h 1587228"/>
                  <a:gd name="connsiteX1" fmla="*/ 827319 w 924656"/>
                  <a:gd name="connsiteY1" fmla="*/ 22713 h 1587228"/>
                  <a:gd name="connsiteX2" fmla="*/ 824615 w 924656"/>
                  <a:gd name="connsiteY2" fmla="*/ 0 h 1587228"/>
                  <a:gd name="connsiteX3" fmla="*/ 859299 w 924656"/>
                  <a:gd name="connsiteY3" fmla="*/ 759388 h 1587228"/>
                  <a:gd name="connsiteX4" fmla="*/ 885528 w 924656"/>
                  <a:gd name="connsiteY4" fmla="*/ 1154943 h 1587228"/>
                  <a:gd name="connsiteX5" fmla="*/ 778825 w 924656"/>
                  <a:gd name="connsiteY5" fmla="*/ 1352023 h 1587228"/>
                  <a:gd name="connsiteX6" fmla="*/ 191368 w 924656"/>
                  <a:gd name="connsiteY6" fmla="*/ 1342729 h 1587228"/>
                  <a:gd name="connsiteX7" fmla="*/ 63084 w 924656"/>
                  <a:gd name="connsiteY7" fmla="*/ 1117124 h 1587228"/>
                  <a:gd name="connsiteX8" fmla="*/ 82316 w 924656"/>
                  <a:gd name="connsiteY8" fmla="*/ 691323 h 1587228"/>
                  <a:gd name="connsiteX9" fmla="*/ 71898 w 924656"/>
                  <a:gd name="connsiteY9" fmla="*/ 124372 h 1587228"/>
                  <a:gd name="connsiteX10" fmla="*/ 86846 w 924656"/>
                  <a:gd name="connsiteY10" fmla="*/ 22713 h 1587228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86846 w 924656"/>
                  <a:gd name="connsiteY8" fmla="*/ 0 h 1564515"/>
                  <a:gd name="connsiteX0" fmla="*/ 86846 w 924656"/>
                  <a:gd name="connsiteY0" fmla="*/ 0 h 1532671"/>
                  <a:gd name="connsiteX1" fmla="*/ 827319 w 924656"/>
                  <a:gd name="connsiteY1" fmla="*/ 0 h 1532671"/>
                  <a:gd name="connsiteX2" fmla="*/ 859299 w 924656"/>
                  <a:gd name="connsiteY2" fmla="*/ 736675 h 1532671"/>
                  <a:gd name="connsiteX3" fmla="*/ 885528 w 924656"/>
                  <a:gd name="connsiteY3" fmla="*/ 1132230 h 1532671"/>
                  <a:gd name="connsiteX4" fmla="*/ 778825 w 924656"/>
                  <a:gd name="connsiteY4" fmla="*/ 1329310 h 1532671"/>
                  <a:gd name="connsiteX5" fmla="*/ 191368 w 924656"/>
                  <a:gd name="connsiteY5" fmla="*/ 1320016 h 1532671"/>
                  <a:gd name="connsiteX6" fmla="*/ 63084 w 924656"/>
                  <a:gd name="connsiteY6" fmla="*/ 1094411 h 1532671"/>
                  <a:gd name="connsiteX7" fmla="*/ 82316 w 924656"/>
                  <a:gd name="connsiteY7" fmla="*/ 668610 h 1532671"/>
                  <a:gd name="connsiteX8" fmla="*/ 86846 w 924656"/>
                  <a:gd name="connsiteY8" fmla="*/ 0 h 1532671"/>
                  <a:gd name="connsiteX0" fmla="*/ 86846 w 924656"/>
                  <a:gd name="connsiteY0" fmla="*/ 0 h 1510916"/>
                  <a:gd name="connsiteX1" fmla="*/ 827319 w 924656"/>
                  <a:gd name="connsiteY1" fmla="*/ 0 h 1510916"/>
                  <a:gd name="connsiteX2" fmla="*/ 859299 w 924656"/>
                  <a:gd name="connsiteY2" fmla="*/ 736675 h 1510916"/>
                  <a:gd name="connsiteX3" fmla="*/ 885528 w 924656"/>
                  <a:gd name="connsiteY3" fmla="*/ 1132230 h 1510916"/>
                  <a:gd name="connsiteX4" fmla="*/ 778825 w 924656"/>
                  <a:gd name="connsiteY4" fmla="*/ 1329310 h 1510916"/>
                  <a:gd name="connsiteX5" fmla="*/ 191368 w 924656"/>
                  <a:gd name="connsiteY5" fmla="*/ 1320016 h 1510916"/>
                  <a:gd name="connsiteX6" fmla="*/ 63084 w 924656"/>
                  <a:gd name="connsiteY6" fmla="*/ 1094411 h 1510916"/>
                  <a:gd name="connsiteX7" fmla="*/ 82316 w 924656"/>
                  <a:gd name="connsiteY7" fmla="*/ 668610 h 1510916"/>
                  <a:gd name="connsiteX8" fmla="*/ 86846 w 924656"/>
                  <a:gd name="connsiteY8" fmla="*/ 0 h 1510916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668610 h 1505003"/>
                  <a:gd name="connsiteX8" fmla="*/ 86846 w 924656"/>
                  <a:gd name="connsiteY8" fmla="*/ 0 h 1505003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718400 h 1505003"/>
                  <a:gd name="connsiteX8" fmla="*/ 86846 w 924656"/>
                  <a:gd name="connsiteY8" fmla="*/ 0 h 15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4656" h="1505003">
                    <a:moveTo>
                      <a:pt x="86846" y="0"/>
                    </a:moveTo>
                    <a:cubicBezTo>
                      <a:pt x="365354" y="36210"/>
                      <a:pt x="530705" y="54316"/>
                      <a:pt x="827319" y="0"/>
                    </a:cubicBezTo>
                    <a:cubicBezTo>
                      <a:pt x="956061" y="122779"/>
                      <a:pt x="849598" y="547970"/>
                      <a:pt x="859299" y="736675"/>
                    </a:cubicBezTo>
                    <a:cubicBezTo>
                      <a:pt x="985675" y="918633"/>
                      <a:pt x="890820" y="980252"/>
                      <a:pt x="885528" y="1132230"/>
                    </a:cubicBezTo>
                    <a:cubicBezTo>
                      <a:pt x="857994" y="1216727"/>
                      <a:pt x="916825" y="1247924"/>
                      <a:pt x="778825" y="1329310"/>
                    </a:cubicBezTo>
                    <a:cubicBezTo>
                      <a:pt x="650537" y="1429862"/>
                      <a:pt x="498828" y="1673429"/>
                      <a:pt x="191368" y="1320016"/>
                    </a:cubicBezTo>
                    <a:cubicBezTo>
                      <a:pt x="77073" y="1302476"/>
                      <a:pt x="71273" y="1201107"/>
                      <a:pt x="63084" y="1094411"/>
                    </a:cubicBezTo>
                    <a:cubicBezTo>
                      <a:pt x="69494" y="952477"/>
                      <a:pt x="-94466" y="983461"/>
                      <a:pt x="82316" y="718400"/>
                    </a:cubicBezTo>
                    <a:cubicBezTo>
                      <a:pt x="86276" y="535998"/>
                      <a:pt x="-37321" y="111435"/>
                      <a:pt x="86846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4B576C-74B8-9FF6-23D9-D92B6D89684B}"/>
                  </a:ext>
                </a:extLst>
              </p:cNvPr>
              <p:cNvSpPr/>
              <p:nvPr/>
            </p:nvSpPr>
            <p:spPr>
              <a:xfrm>
                <a:off x="9606257" y="430043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E72467E-802D-E785-64AF-2F859DEA3D3D}"/>
                  </a:ext>
                </a:extLst>
              </p:cNvPr>
              <p:cNvSpPr/>
              <p:nvPr/>
            </p:nvSpPr>
            <p:spPr>
              <a:xfrm>
                <a:off x="9430503" y="4305387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6" name="ttsMP3.com_VoiceText_2025-2-9_0-43-11">
            <a:hlinkClick r:id="" action="ppaction://media"/>
            <a:extLst>
              <a:ext uri="{FF2B5EF4-FFF2-40B4-BE49-F238E27FC236}">
                <a16:creationId xmlns:a16="http://schemas.microsoft.com/office/drawing/2014/main" id="{42C0CDB3-0795-52CD-8F0C-DEC8D44737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6" fill="hold"/>
                                        <p:tgtEl>
                                          <p:spTgt spid="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11313577" y="5684605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11391033" y="6392949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2271801" y="1537347"/>
            <a:ext cx="7528955" cy="3021892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">
                <a:extLst>
                  <a:ext uri="{FF2B5EF4-FFF2-40B4-BE49-F238E27FC236}">
                    <a16:creationId xmlns:a16="http://schemas.microsoft.com/office/drawing/2014/main" id="{B837ECDF-1D6F-151E-6EAC-03BAC31EFDCD}"/>
                  </a:ext>
                </a:extLst>
              </p:cNvPr>
              <p:cNvSpPr/>
              <p:nvPr/>
            </p:nvSpPr>
            <p:spPr>
              <a:xfrm>
                <a:off x="8075385" y="4507780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">
                <a:extLst>
                  <a:ext uri="{FF2B5EF4-FFF2-40B4-BE49-F238E27FC236}">
                    <a16:creationId xmlns:a16="http://schemas.microsoft.com/office/drawing/2014/main" id="{5F33C456-6A60-DA41-8125-AE56E998FA4A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5391854" y="616207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FA3AE9-7C20-5B60-4561-182409962258}"/>
              </a:ext>
            </a:extLst>
          </p:cNvPr>
          <p:cNvSpPr/>
          <p:nvPr/>
        </p:nvSpPr>
        <p:spPr>
          <a:xfrm>
            <a:off x="6466619" y="4678820"/>
            <a:ext cx="570802" cy="28638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66D58A-97ED-2929-3B1F-69EEF7AB1D49}"/>
              </a:ext>
            </a:extLst>
          </p:cNvPr>
          <p:cNvGrpSpPr/>
          <p:nvPr/>
        </p:nvGrpSpPr>
        <p:grpSpPr>
          <a:xfrm>
            <a:off x="1149089" y="44199"/>
            <a:ext cx="3685420" cy="6559185"/>
            <a:chOff x="8451803" y="2409774"/>
            <a:chExt cx="2240942" cy="3988352"/>
          </a:xfrm>
        </p:grpSpPr>
        <p:sp>
          <p:nvSpPr>
            <p:cNvPr id="40" name="Rectangle 98">
              <a:extLst>
                <a:ext uri="{FF2B5EF4-FFF2-40B4-BE49-F238E27FC236}">
                  <a16:creationId xmlns:a16="http://schemas.microsoft.com/office/drawing/2014/main" id="{2C7CDDB0-4E92-AD58-9691-6701CAA6B59C}"/>
                </a:ext>
              </a:extLst>
            </p:cNvPr>
            <p:cNvSpPr/>
            <p:nvPr/>
          </p:nvSpPr>
          <p:spPr>
            <a:xfrm>
              <a:off x="8622382" y="4319026"/>
              <a:ext cx="1982892" cy="1623837"/>
            </a:xfrm>
            <a:custGeom>
              <a:avLst/>
              <a:gdLst>
                <a:gd name="connsiteX0" fmla="*/ 0 w 494185"/>
                <a:gd name="connsiteY0" fmla="*/ 0 h 238226"/>
                <a:gd name="connsiteX1" fmla="*/ 494185 w 494185"/>
                <a:gd name="connsiteY1" fmla="*/ 0 h 238226"/>
                <a:gd name="connsiteX2" fmla="*/ 494185 w 494185"/>
                <a:gd name="connsiteY2" fmla="*/ 238226 h 238226"/>
                <a:gd name="connsiteX3" fmla="*/ 0 w 494185"/>
                <a:gd name="connsiteY3" fmla="*/ 238226 h 238226"/>
                <a:gd name="connsiteX4" fmla="*/ 0 w 494185"/>
                <a:gd name="connsiteY4" fmla="*/ 0 h 238226"/>
                <a:gd name="connsiteX0" fmla="*/ 317500 w 811685"/>
                <a:gd name="connsiteY0" fmla="*/ 0 h 263626"/>
                <a:gd name="connsiteX1" fmla="*/ 811685 w 811685"/>
                <a:gd name="connsiteY1" fmla="*/ 0 h 263626"/>
                <a:gd name="connsiteX2" fmla="*/ 811685 w 811685"/>
                <a:gd name="connsiteY2" fmla="*/ 238226 h 263626"/>
                <a:gd name="connsiteX3" fmla="*/ 0 w 811685"/>
                <a:gd name="connsiteY3" fmla="*/ 263626 h 263626"/>
                <a:gd name="connsiteX4" fmla="*/ 317500 w 811685"/>
                <a:gd name="connsiteY4" fmla="*/ 0 h 263626"/>
                <a:gd name="connsiteX0" fmla="*/ 317500 w 1065685"/>
                <a:gd name="connsiteY0" fmla="*/ 0 h 263626"/>
                <a:gd name="connsiteX1" fmla="*/ 811685 w 1065685"/>
                <a:gd name="connsiteY1" fmla="*/ 0 h 263626"/>
                <a:gd name="connsiteX2" fmla="*/ 1065685 w 1065685"/>
                <a:gd name="connsiteY2" fmla="*/ 238226 h 263626"/>
                <a:gd name="connsiteX3" fmla="*/ 0 w 1065685"/>
                <a:gd name="connsiteY3" fmla="*/ 263626 h 263626"/>
                <a:gd name="connsiteX4" fmla="*/ 317500 w 1065685"/>
                <a:gd name="connsiteY4" fmla="*/ 0 h 263626"/>
                <a:gd name="connsiteX0" fmla="*/ 317500 w 1629783"/>
                <a:gd name="connsiteY0" fmla="*/ 0 h 1149830"/>
                <a:gd name="connsiteX1" fmla="*/ 811685 w 1629783"/>
                <a:gd name="connsiteY1" fmla="*/ 0 h 1149830"/>
                <a:gd name="connsiteX2" fmla="*/ 1065685 w 1629783"/>
                <a:gd name="connsiteY2" fmla="*/ 238226 h 1149830"/>
                <a:gd name="connsiteX3" fmla="*/ 0 w 1629783"/>
                <a:gd name="connsiteY3" fmla="*/ 263626 h 1149830"/>
                <a:gd name="connsiteX4" fmla="*/ 317500 w 1629783"/>
                <a:gd name="connsiteY4" fmla="*/ 0 h 1149830"/>
                <a:gd name="connsiteX0" fmla="*/ 757835 w 1862217"/>
                <a:gd name="connsiteY0" fmla="*/ 0 h 1617061"/>
                <a:gd name="connsiteX1" fmla="*/ 1252020 w 1862217"/>
                <a:gd name="connsiteY1" fmla="*/ 0 h 1617061"/>
                <a:gd name="connsiteX2" fmla="*/ 1506020 w 1862217"/>
                <a:gd name="connsiteY2" fmla="*/ 238226 h 1617061"/>
                <a:gd name="connsiteX3" fmla="*/ 440335 w 1862217"/>
                <a:gd name="connsiteY3" fmla="*/ 263626 h 1617061"/>
                <a:gd name="connsiteX4" fmla="*/ 757835 w 1862217"/>
                <a:gd name="connsiteY4" fmla="*/ 0 h 1617061"/>
                <a:gd name="connsiteX0" fmla="*/ 731873 w 1963959"/>
                <a:gd name="connsiteY0" fmla="*/ 0 h 1552550"/>
                <a:gd name="connsiteX1" fmla="*/ 1226058 w 1963959"/>
                <a:gd name="connsiteY1" fmla="*/ 0 h 1552550"/>
                <a:gd name="connsiteX2" fmla="*/ 1480058 w 1963959"/>
                <a:gd name="connsiteY2" fmla="*/ 238226 h 1552550"/>
                <a:gd name="connsiteX3" fmla="*/ 414373 w 1963959"/>
                <a:gd name="connsiteY3" fmla="*/ 263626 h 1552550"/>
                <a:gd name="connsiteX4" fmla="*/ 731873 w 1963959"/>
                <a:gd name="connsiteY4" fmla="*/ 0 h 1552550"/>
                <a:gd name="connsiteX0" fmla="*/ 733569 w 1956596"/>
                <a:gd name="connsiteY0" fmla="*/ 0 h 1597089"/>
                <a:gd name="connsiteX1" fmla="*/ 1227754 w 1956596"/>
                <a:gd name="connsiteY1" fmla="*/ 0 h 1597089"/>
                <a:gd name="connsiteX2" fmla="*/ 1481754 w 1956596"/>
                <a:gd name="connsiteY2" fmla="*/ 238226 h 1597089"/>
                <a:gd name="connsiteX3" fmla="*/ 416069 w 1956596"/>
                <a:gd name="connsiteY3" fmla="*/ 263626 h 1597089"/>
                <a:gd name="connsiteX4" fmla="*/ 733569 w 1956596"/>
                <a:gd name="connsiteY4" fmla="*/ 0 h 1597089"/>
                <a:gd name="connsiteX0" fmla="*/ 722769 w 2005255"/>
                <a:gd name="connsiteY0" fmla="*/ 0 h 1344944"/>
                <a:gd name="connsiteX1" fmla="*/ 1216954 w 2005255"/>
                <a:gd name="connsiteY1" fmla="*/ 0 h 1344944"/>
                <a:gd name="connsiteX2" fmla="*/ 1470954 w 2005255"/>
                <a:gd name="connsiteY2" fmla="*/ 238226 h 1344944"/>
                <a:gd name="connsiteX3" fmla="*/ 405269 w 2005255"/>
                <a:gd name="connsiteY3" fmla="*/ 263626 h 1344944"/>
                <a:gd name="connsiteX4" fmla="*/ 722769 w 2005255"/>
                <a:gd name="connsiteY4" fmla="*/ 0 h 1344944"/>
                <a:gd name="connsiteX0" fmla="*/ 722769 w 2005255"/>
                <a:gd name="connsiteY0" fmla="*/ 0 h 1399610"/>
                <a:gd name="connsiteX1" fmla="*/ 1216954 w 2005255"/>
                <a:gd name="connsiteY1" fmla="*/ 0 h 1399610"/>
                <a:gd name="connsiteX2" fmla="*/ 1470954 w 2005255"/>
                <a:gd name="connsiteY2" fmla="*/ 238226 h 1399610"/>
                <a:gd name="connsiteX3" fmla="*/ 405269 w 2005255"/>
                <a:gd name="connsiteY3" fmla="*/ 263626 h 1399610"/>
                <a:gd name="connsiteX4" fmla="*/ 722769 w 2005255"/>
                <a:gd name="connsiteY4" fmla="*/ 0 h 1399610"/>
                <a:gd name="connsiteX0" fmla="*/ 720352 w 2016743"/>
                <a:gd name="connsiteY0" fmla="*/ 0 h 1524408"/>
                <a:gd name="connsiteX1" fmla="*/ 1214537 w 2016743"/>
                <a:gd name="connsiteY1" fmla="*/ 0 h 1524408"/>
                <a:gd name="connsiteX2" fmla="*/ 1468537 w 2016743"/>
                <a:gd name="connsiteY2" fmla="*/ 238226 h 1524408"/>
                <a:gd name="connsiteX3" fmla="*/ 402852 w 2016743"/>
                <a:gd name="connsiteY3" fmla="*/ 263626 h 1524408"/>
                <a:gd name="connsiteX4" fmla="*/ 720352 w 2016743"/>
                <a:gd name="connsiteY4" fmla="*/ 0 h 1524408"/>
                <a:gd name="connsiteX0" fmla="*/ 717153 w 2014323"/>
                <a:gd name="connsiteY0" fmla="*/ 0 h 1584426"/>
                <a:gd name="connsiteX1" fmla="*/ 1211338 w 2014323"/>
                <a:gd name="connsiteY1" fmla="*/ 0 h 1584426"/>
                <a:gd name="connsiteX2" fmla="*/ 1465338 w 2014323"/>
                <a:gd name="connsiteY2" fmla="*/ 238226 h 1584426"/>
                <a:gd name="connsiteX3" fmla="*/ 399653 w 2014323"/>
                <a:gd name="connsiteY3" fmla="*/ 263626 h 1584426"/>
                <a:gd name="connsiteX4" fmla="*/ 717153 w 2014323"/>
                <a:gd name="connsiteY4" fmla="*/ 0 h 1584426"/>
                <a:gd name="connsiteX0" fmla="*/ 717153 w 2014323"/>
                <a:gd name="connsiteY0" fmla="*/ 0 h 1616771"/>
                <a:gd name="connsiteX1" fmla="*/ 1211338 w 2014323"/>
                <a:gd name="connsiteY1" fmla="*/ 0 h 1616771"/>
                <a:gd name="connsiteX2" fmla="*/ 1465338 w 2014323"/>
                <a:gd name="connsiteY2" fmla="*/ 238226 h 1616771"/>
                <a:gd name="connsiteX3" fmla="*/ 399653 w 2014323"/>
                <a:gd name="connsiteY3" fmla="*/ 263626 h 1616771"/>
                <a:gd name="connsiteX4" fmla="*/ 717153 w 2014323"/>
                <a:gd name="connsiteY4" fmla="*/ 0 h 1616771"/>
                <a:gd name="connsiteX0" fmla="*/ 718351 w 2008554"/>
                <a:gd name="connsiteY0" fmla="*/ 0 h 1620302"/>
                <a:gd name="connsiteX1" fmla="*/ 1212536 w 2008554"/>
                <a:gd name="connsiteY1" fmla="*/ 0 h 1620302"/>
                <a:gd name="connsiteX2" fmla="*/ 1466536 w 2008554"/>
                <a:gd name="connsiteY2" fmla="*/ 238226 h 1620302"/>
                <a:gd name="connsiteX3" fmla="*/ 400851 w 2008554"/>
                <a:gd name="connsiteY3" fmla="*/ 263626 h 1620302"/>
                <a:gd name="connsiteX4" fmla="*/ 718351 w 2008554"/>
                <a:gd name="connsiteY4" fmla="*/ 0 h 1620302"/>
                <a:gd name="connsiteX0" fmla="*/ 723832 w 1982892"/>
                <a:gd name="connsiteY0" fmla="*/ 0 h 1623837"/>
                <a:gd name="connsiteX1" fmla="*/ 1218017 w 1982892"/>
                <a:gd name="connsiteY1" fmla="*/ 0 h 1623837"/>
                <a:gd name="connsiteX2" fmla="*/ 1472017 w 1982892"/>
                <a:gd name="connsiteY2" fmla="*/ 238226 h 1623837"/>
                <a:gd name="connsiteX3" fmla="*/ 406332 w 1982892"/>
                <a:gd name="connsiteY3" fmla="*/ 263626 h 1623837"/>
                <a:gd name="connsiteX4" fmla="*/ 723832 w 1982892"/>
                <a:gd name="connsiteY4" fmla="*/ 0 h 16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892" h="1623837">
                  <a:moveTo>
                    <a:pt x="723832" y="0"/>
                  </a:moveTo>
                  <a:lnTo>
                    <a:pt x="1218017" y="0"/>
                  </a:lnTo>
                  <a:lnTo>
                    <a:pt x="1472017" y="238226"/>
                  </a:lnTo>
                  <a:cubicBezTo>
                    <a:pt x="3526614" y="2059618"/>
                    <a:pt x="-1400615" y="2103009"/>
                    <a:pt x="406332" y="263626"/>
                  </a:cubicBezTo>
                  <a:lnTo>
                    <a:pt x="723832" y="0"/>
                  </a:lnTo>
                  <a:close/>
                </a:path>
              </a:pathLst>
            </a:custGeom>
            <a:solidFill>
              <a:srgbClr val="FBF6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B91EB163-93D4-61E7-30C1-E9F34B12C6C8}"/>
                </a:ext>
              </a:extLst>
            </p:cNvPr>
            <p:cNvSpPr/>
            <p:nvPr/>
          </p:nvSpPr>
          <p:spPr>
            <a:xfrm rot="2748124">
              <a:off x="9800026" y="4793057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5BE7E2E2-42BA-7582-F990-90E7FE6A1B8F}"/>
                </a:ext>
              </a:extLst>
            </p:cNvPr>
            <p:cNvSpPr/>
            <p:nvPr/>
          </p:nvSpPr>
          <p:spPr>
            <a:xfrm rot="18851876" flipH="1">
              <a:off x="8749525" y="4799980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FE27BE35-06AF-88CC-B500-05D8236D02B0}"/>
                </a:ext>
              </a:extLst>
            </p:cNvPr>
            <p:cNvSpPr/>
            <p:nvPr/>
          </p:nvSpPr>
          <p:spPr>
            <a:xfrm rot="12270140">
              <a:off x="9043886" y="4761425"/>
              <a:ext cx="462117" cy="179617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6">
              <a:extLst>
                <a:ext uri="{FF2B5EF4-FFF2-40B4-BE49-F238E27FC236}">
                  <a16:creationId xmlns:a16="http://schemas.microsoft.com/office/drawing/2014/main" id="{1FF771A7-9878-2E1B-2FC0-767CE78B1715}"/>
                </a:ext>
              </a:extLst>
            </p:cNvPr>
            <p:cNvSpPr/>
            <p:nvPr/>
          </p:nvSpPr>
          <p:spPr>
            <a:xfrm rot="20498937">
              <a:off x="9696134" y="4749184"/>
              <a:ext cx="497521" cy="21945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1AC3B4C-7DCE-F4BB-B67D-E169F4AA903E}"/>
                </a:ext>
              </a:extLst>
            </p:cNvPr>
            <p:cNvGrpSpPr/>
            <p:nvPr/>
          </p:nvGrpSpPr>
          <p:grpSpPr>
            <a:xfrm>
              <a:off x="9052738" y="5540782"/>
              <a:ext cx="755530" cy="855143"/>
              <a:chOff x="9052738" y="5540782"/>
              <a:chExt cx="755530" cy="855143"/>
            </a:xfrm>
          </p:grpSpPr>
          <p:sp>
            <p:nvSpPr>
              <p:cNvPr id="88" name="Rectangle 8">
                <a:extLst>
                  <a:ext uri="{FF2B5EF4-FFF2-40B4-BE49-F238E27FC236}">
                    <a16:creationId xmlns:a16="http://schemas.microsoft.com/office/drawing/2014/main" id="{88A56456-0BFB-8F21-21E7-F3E0CEECCABE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B57737F7-1368-2D82-063C-933750C72240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46">
                <a:extLst>
                  <a:ext uri="{FF2B5EF4-FFF2-40B4-BE49-F238E27FC236}">
                    <a16:creationId xmlns:a16="http://schemas.microsoft.com/office/drawing/2014/main" id="{CB073DDF-7616-D0E0-A89A-09D50534A8A4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FE81CCF-6D83-B190-90A8-8C87228A55B6}"/>
                </a:ext>
              </a:extLst>
            </p:cNvPr>
            <p:cNvGrpSpPr/>
            <p:nvPr/>
          </p:nvGrpSpPr>
          <p:grpSpPr>
            <a:xfrm flipH="1">
              <a:off x="9550519" y="5542983"/>
              <a:ext cx="755530" cy="855143"/>
              <a:chOff x="9052738" y="5540782"/>
              <a:chExt cx="755530" cy="855143"/>
            </a:xfrm>
          </p:grpSpPr>
          <p:sp>
            <p:nvSpPr>
              <p:cNvPr id="75" name="Rectangle 8">
                <a:extLst>
                  <a:ext uri="{FF2B5EF4-FFF2-40B4-BE49-F238E27FC236}">
                    <a16:creationId xmlns:a16="http://schemas.microsoft.com/office/drawing/2014/main" id="{7834748D-69B5-7453-3C14-140BF066F229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FA306A82-1A20-ABF6-C66B-7FD90B45FC2D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46">
                <a:extLst>
                  <a:ext uri="{FF2B5EF4-FFF2-40B4-BE49-F238E27FC236}">
                    <a16:creationId xmlns:a16="http://schemas.microsoft.com/office/drawing/2014/main" id="{9321B607-2933-75F1-3E20-802525713FDF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DDAA73F-AF45-296C-8673-15C1A0D5D754}"/>
                </a:ext>
              </a:extLst>
            </p:cNvPr>
            <p:cNvGrpSpPr/>
            <p:nvPr/>
          </p:nvGrpSpPr>
          <p:grpSpPr>
            <a:xfrm>
              <a:off x="8451803" y="2409774"/>
              <a:ext cx="2240942" cy="2083201"/>
              <a:chOff x="8412014" y="2663017"/>
              <a:chExt cx="2240942" cy="2083201"/>
            </a:xfrm>
          </p:grpSpPr>
          <p:sp>
            <p:nvSpPr>
              <p:cNvPr id="61" name="Rectangle: Rounded Corners 2">
                <a:extLst>
                  <a:ext uri="{FF2B5EF4-FFF2-40B4-BE49-F238E27FC236}">
                    <a16:creationId xmlns:a16="http://schemas.microsoft.com/office/drawing/2014/main" id="{DC722478-D5BD-BFCC-E04A-9AF68128FF13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prstGeom prst="ellipse">
                <a:avLst/>
              </a:pr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74DD063-8AC4-1E62-8B74-347D173520AF}"/>
                  </a:ext>
                </a:extLst>
              </p:cNvPr>
              <p:cNvGrpSpPr/>
              <p:nvPr/>
            </p:nvGrpSpPr>
            <p:grpSpPr>
              <a:xfrm>
                <a:off x="8799870" y="3580492"/>
                <a:ext cx="1443670" cy="397418"/>
                <a:chOff x="10317977" y="2364478"/>
                <a:chExt cx="2536141" cy="698157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4C3D4E0-8842-E83B-4C95-7376BC125CFA}"/>
                    </a:ext>
                  </a:extLst>
                </p:cNvPr>
                <p:cNvSpPr/>
                <p:nvPr/>
              </p:nvSpPr>
              <p:spPr>
                <a:xfrm>
                  <a:off x="10317977" y="2364478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8360A2E7-590D-2CD6-D806-2D0C4CC3511C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1D7D975-53D4-0522-0574-50ED812C77CE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46031B9-BE1F-561C-2105-6070DDFC5390}"/>
                    </a:ext>
                  </a:extLst>
                </p:cNvPr>
                <p:cNvSpPr/>
                <p:nvPr/>
              </p:nvSpPr>
              <p:spPr>
                <a:xfrm>
                  <a:off x="12172464" y="2376889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53EB3E33-7B0E-E72F-4E34-6B467817E02F}"/>
                    </a:ext>
                  </a:extLst>
                </p:cNvPr>
                <p:cNvSpPr/>
                <p:nvPr/>
              </p:nvSpPr>
              <p:spPr>
                <a:xfrm>
                  <a:off x="12319836" y="2571743"/>
                  <a:ext cx="186402" cy="16857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F41EC401-B9CE-9E1B-ECA6-1384D863965B}"/>
                    </a:ext>
                  </a:extLst>
                </p:cNvPr>
                <p:cNvSpPr/>
                <p:nvPr/>
              </p:nvSpPr>
              <p:spPr>
                <a:xfrm>
                  <a:off x="12512070" y="2676314"/>
                  <a:ext cx="141542" cy="12800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9E13D00-4EB3-9F67-7B0F-B2A9AE6D6271}"/>
                  </a:ext>
                </a:extLst>
              </p:cNvPr>
              <p:cNvSpPr/>
              <p:nvPr/>
            </p:nvSpPr>
            <p:spPr>
              <a:xfrm rot="249883">
                <a:off x="9311838" y="2663017"/>
                <a:ext cx="565566" cy="230259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  <a:gd name="connsiteX0" fmla="*/ 0 w 356291"/>
                  <a:gd name="connsiteY0" fmla="*/ 210125 h 210125"/>
                  <a:gd name="connsiteX1" fmla="*/ 161927 w 356291"/>
                  <a:gd name="connsiteY1" fmla="*/ 133926 h 210125"/>
                  <a:gd name="connsiteX2" fmla="*/ 349200 w 356291"/>
                  <a:gd name="connsiteY2" fmla="*/ 16119 h 210125"/>
                  <a:gd name="connsiteX3" fmla="*/ 323851 w 356291"/>
                  <a:gd name="connsiteY3" fmla="*/ 143451 h 210125"/>
                  <a:gd name="connsiteX0" fmla="*/ 0 w 356291"/>
                  <a:gd name="connsiteY0" fmla="*/ 241543 h 241543"/>
                  <a:gd name="connsiteX1" fmla="*/ 161927 w 356291"/>
                  <a:gd name="connsiteY1" fmla="*/ 165344 h 241543"/>
                  <a:gd name="connsiteX2" fmla="*/ 189657 w 356291"/>
                  <a:gd name="connsiteY2" fmla="*/ 4675 h 241543"/>
                  <a:gd name="connsiteX3" fmla="*/ 349200 w 356291"/>
                  <a:gd name="connsiteY3" fmla="*/ 47537 h 241543"/>
                  <a:gd name="connsiteX4" fmla="*/ 323851 w 356291"/>
                  <a:gd name="connsiteY4" fmla="*/ 174869 h 241543"/>
                  <a:gd name="connsiteX0" fmla="*/ 0 w 496939"/>
                  <a:gd name="connsiteY0" fmla="*/ 241881 h 241881"/>
                  <a:gd name="connsiteX1" fmla="*/ 161927 w 496939"/>
                  <a:gd name="connsiteY1" fmla="*/ 165682 h 241881"/>
                  <a:gd name="connsiteX2" fmla="*/ 189657 w 496939"/>
                  <a:gd name="connsiteY2" fmla="*/ 5013 h 241881"/>
                  <a:gd name="connsiteX3" fmla="*/ 349200 w 496939"/>
                  <a:gd name="connsiteY3" fmla="*/ 47875 h 241881"/>
                  <a:gd name="connsiteX4" fmla="*/ 496838 w 496939"/>
                  <a:gd name="connsiteY4" fmla="*/ 88356 h 241881"/>
                  <a:gd name="connsiteX5" fmla="*/ 323851 w 496939"/>
                  <a:gd name="connsiteY5" fmla="*/ 175207 h 241881"/>
                  <a:gd name="connsiteX0" fmla="*/ 0 w 496922"/>
                  <a:gd name="connsiteY0" fmla="*/ 240778 h 240778"/>
                  <a:gd name="connsiteX1" fmla="*/ 161927 w 496922"/>
                  <a:gd name="connsiteY1" fmla="*/ 164579 h 240778"/>
                  <a:gd name="connsiteX2" fmla="*/ 189657 w 496922"/>
                  <a:gd name="connsiteY2" fmla="*/ 3910 h 240778"/>
                  <a:gd name="connsiteX3" fmla="*/ 323006 w 496922"/>
                  <a:gd name="connsiteY3" fmla="*/ 63441 h 240778"/>
                  <a:gd name="connsiteX4" fmla="*/ 496838 w 496922"/>
                  <a:gd name="connsiteY4" fmla="*/ 87253 h 240778"/>
                  <a:gd name="connsiteX5" fmla="*/ 323851 w 496922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7440"/>
                  <a:gd name="connsiteY0" fmla="*/ 240778 h 240778"/>
                  <a:gd name="connsiteX1" fmla="*/ 161927 w 497440"/>
                  <a:gd name="connsiteY1" fmla="*/ 164579 h 240778"/>
                  <a:gd name="connsiteX2" fmla="*/ 189657 w 497440"/>
                  <a:gd name="connsiteY2" fmla="*/ 3910 h 240778"/>
                  <a:gd name="connsiteX3" fmla="*/ 323006 w 497440"/>
                  <a:gd name="connsiteY3" fmla="*/ 63441 h 240778"/>
                  <a:gd name="connsiteX4" fmla="*/ 496838 w 497440"/>
                  <a:gd name="connsiteY4" fmla="*/ 87253 h 240778"/>
                  <a:gd name="connsiteX5" fmla="*/ 323851 w 497440"/>
                  <a:gd name="connsiteY5" fmla="*/ 174104 h 240778"/>
                  <a:gd name="connsiteX0" fmla="*/ 0 w 500150"/>
                  <a:gd name="connsiteY0" fmla="*/ 240778 h 240778"/>
                  <a:gd name="connsiteX1" fmla="*/ 161927 w 500150"/>
                  <a:gd name="connsiteY1" fmla="*/ 164579 h 240778"/>
                  <a:gd name="connsiteX2" fmla="*/ 189657 w 500150"/>
                  <a:gd name="connsiteY2" fmla="*/ 3910 h 240778"/>
                  <a:gd name="connsiteX3" fmla="*/ 323006 w 500150"/>
                  <a:gd name="connsiteY3" fmla="*/ 63441 h 240778"/>
                  <a:gd name="connsiteX4" fmla="*/ 496838 w 500150"/>
                  <a:gd name="connsiteY4" fmla="*/ 87253 h 240778"/>
                  <a:gd name="connsiteX5" fmla="*/ 323851 w 500150"/>
                  <a:gd name="connsiteY5" fmla="*/ 174104 h 240778"/>
                  <a:gd name="connsiteX0" fmla="*/ 0 w 500150"/>
                  <a:gd name="connsiteY0" fmla="*/ 242464 h 242464"/>
                  <a:gd name="connsiteX1" fmla="*/ 138114 w 500150"/>
                  <a:gd name="connsiteY1" fmla="*/ 94827 h 242464"/>
                  <a:gd name="connsiteX2" fmla="*/ 189657 w 500150"/>
                  <a:gd name="connsiteY2" fmla="*/ 5596 h 242464"/>
                  <a:gd name="connsiteX3" fmla="*/ 323006 w 500150"/>
                  <a:gd name="connsiteY3" fmla="*/ 65127 h 242464"/>
                  <a:gd name="connsiteX4" fmla="*/ 496838 w 500150"/>
                  <a:gd name="connsiteY4" fmla="*/ 88939 h 242464"/>
                  <a:gd name="connsiteX5" fmla="*/ 323851 w 500150"/>
                  <a:gd name="connsiteY5" fmla="*/ 175790 h 242464"/>
                  <a:gd name="connsiteX0" fmla="*/ 19800 w 519950"/>
                  <a:gd name="connsiteY0" fmla="*/ 240778 h 240778"/>
                  <a:gd name="connsiteX1" fmla="*/ 7050 w 519950"/>
                  <a:gd name="connsiteY1" fmla="*/ 42009 h 240778"/>
                  <a:gd name="connsiteX2" fmla="*/ 157914 w 519950"/>
                  <a:gd name="connsiteY2" fmla="*/ 93141 h 240778"/>
                  <a:gd name="connsiteX3" fmla="*/ 209457 w 519950"/>
                  <a:gd name="connsiteY3" fmla="*/ 3910 h 240778"/>
                  <a:gd name="connsiteX4" fmla="*/ 342806 w 519950"/>
                  <a:gd name="connsiteY4" fmla="*/ 63441 h 240778"/>
                  <a:gd name="connsiteX5" fmla="*/ 516638 w 519950"/>
                  <a:gd name="connsiteY5" fmla="*/ 87253 h 240778"/>
                  <a:gd name="connsiteX6" fmla="*/ 343651 w 519950"/>
                  <a:gd name="connsiteY6" fmla="*/ 174104 h 240778"/>
                  <a:gd name="connsiteX0" fmla="*/ 59615 w 516902"/>
                  <a:gd name="connsiteY0" fmla="*/ 212203 h 212203"/>
                  <a:gd name="connsiteX1" fmla="*/ 4002 w 516902"/>
                  <a:gd name="connsiteY1" fmla="*/ 42009 h 212203"/>
                  <a:gd name="connsiteX2" fmla="*/ 154866 w 516902"/>
                  <a:gd name="connsiteY2" fmla="*/ 93141 h 212203"/>
                  <a:gd name="connsiteX3" fmla="*/ 206409 w 516902"/>
                  <a:gd name="connsiteY3" fmla="*/ 3910 h 212203"/>
                  <a:gd name="connsiteX4" fmla="*/ 339758 w 516902"/>
                  <a:gd name="connsiteY4" fmla="*/ 63441 h 212203"/>
                  <a:gd name="connsiteX5" fmla="*/ 513590 w 516902"/>
                  <a:gd name="connsiteY5" fmla="*/ 87253 h 212203"/>
                  <a:gd name="connsiteX6" fmla="*/ 340603 w 516902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30259 h 230259"/>
                  <a:gd name="connsiteX1" fmla="*/ 2660 w 565566"/>
                  <a:gd name="connsiteY1" fmla="*/ 124359 h 230259"/>
                  <a:gd name="connsiteX2" fmla="*/ 203530 w 565566"/>
                  <a:gd name="connsiteY2" fmla="*/ 111197 h 230259"/>
                  <a:gd name="connsiteX3" fmla="*/ 264598 w 565566"/>
                  <a:gd name="connsiteY3" fmla="*/ 7679 h 230259"/>
                  <a:gd name="connsiteX4" fmla="*/ 388422 w 565566"/>
                  <a:gd name="connsiteY4" fmla="*/ 81497 h 230259"/>
                  <a:gd name="connsiteX5" fmla="*/ 562254 w 565566"/>
                  <a:gd name="connsiteY5" fmla="*/ 105309 h 230259"/>
                  <a:gd name="connsiteX6" fmla="*/ 389267 w 565566"/>
                  <a:gd name="connsiteY6" fmla="*/ 192160 h 2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566" h="230259">
                    <a:moveTo>
                      <a:pt x="108279" y="230259"/>
                    </a:moveTo>
                    <a:cubicBezTo>
                      <a:pt x="113695" y="196734"/>
                      <a:pt x="-20359" y="148965"/>
                      <a:pt x="2660" y="124359"/>
                    </a:cubicBezTo>
                    <a:cubicBezTo>
                      <a:pt x="75684" y="44984"/>
                      <a:pt x="177336" y="117150"/>
                      <a:pt x="203530" y="111197"/>
                    </a:cubicBezTo>
                    <a:cubicBezTo>
                      <a:pt x="248633" y="85213"/>
                      <a:pt x="192905" y="27314"/>
                      <a:pt x="264598" y="7679"/>
                    </a:cubicBezTo>
                    <a:cubicBezTo>
                      <a:pt x="324385" y="-26243"/>
                      <a:pt x="365006" y="62050"/>
                      <a:pt x="388422" y="81497"/>
                    </a:cubicBezTo>
                    <a:cubicBezTo>
                      <a:pt x="411838" y="100944"/>
                      <a:pt x="518854" y="41224"/>
                      <a:pt x="562254" y="105309"/>
                    </a:cubicBezTo>
                    <a:cubicBezTo>
                      <a:pt x="593748" y="181300"/>
                      <a:pt x="390317" y="183241"/>
                      <a:pt x="389267" y="192160"/>
                    </a:cubicBezTo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A999096-3A50-5B91-7B53-0D93A8C34781}"/>
                  </a:ext>
                </a:extLst>
              </p:cNvPr>
              <p:cNvSpPr/>
              <p:nvPr/>
            </p:nvSpPr>
            <p:spPr>
              <a:xfrm>
                <a:off x="9348094" y="4132723"/>
                <a:ext cx="388024" cy="453678"/>
              </a:xfrm>
              <a:custGeom>
                <a:avLst/>
                <a:gdLst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9141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4615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22774 h 1587289"/>
                  <a:gd name="connsiteX1" fmla="*/ 827319 w 924656"/>
                  <a:gd name="connsiteY1" fmla="*/ 22774 h 1587289"/>
                  <a:gd name="connsiteX2" fmla="*/ 824615 w 924656"/>
                  <a:gd name="connsiteY2" fmla="*/ 61 h 1587289"/>
                  <a:gd name="connsiteX3" fmla="*/ 859299 w 924656"/>
                  <a:gd name="connsiteY3" fmla="*/ 759449 h 1587289"/>
                  <a:gd name="connsiteX4" fmla="*/ 885528 w 924656"/>
                  <a:gd name="connsiteY4" fmla="*/ 1155004 h 1587289"/>
                  <a:gd name="connsiteX5" fmla="*/ 778825 w 924656"/>
                  <a:gd name="connsiteY5" fmla="*/ 1352084 h 1587289"/>
                  <a:gd name="connsiteX6" fmla="*/ 191368 w 924656"/>
                  <a:gd name="connsiteY6" fmla="*/ 1342790 h 1587289"/>
                  <a:gd name="connsiteX7" fmla="*/ 63084 w 924656"/>
                  <a:gd name="connsiteY7" fmla="*/ 1117185 h 1587289"/>
                  <a:gd name="connsiteX8" fmla="*/ 82316 w 924656"/>
                  <a:gd name="connsiteY8" fmla="*/ 691384 h 1587289"/>
                  <a:gd name="connsiteX9" fmla="*/ 71898 w 924656"/>
                  <a:gd name="connsiteY9" fmla="*/ 124433 h 1587289"/>
                  <a:gd name="connsiteX10" fmla="*/ 86846 w 924656"/>
                  <a:gd name="connsiteY10" fmla="*/ 22774 h 1587289"/>
                  <a:gd name="connsiteX0" fmla="*/ 86846 w 924656"/>
                  <a:gd name="connsiteY0" fmla="*/ 22713 h 1587228"/>
                  <a:gd name="connsiteX1" fmla="*/ 827319 w 924656"/>
                  <a:gd name="connsiteY1" fmla="*/ 22713 h 1587228"/>
                  <a:gd name="connsiteX2" fmla="*/ 824615 w 924656"/>
                  <a:gd name="connsiteY2" fmla="*/ 0 h 1587228"/>
                  <a:gd name="connsiteX3" fmla="*/ 859299 w 924656"/>
                  <a:gd name="connsiteY3" fmla="*/ 759388 h 1587228"/>
                  <a:gd name="connsiteX4" fmla="*/ 885528 w 924656"/>
                  <a:gd name="connsiteY4" fmla="*/ 1154943 h 1587228"/>
                  <a:gd name="connsiteX5" fmla="*/ 778825 w 924656"/>
                  <a:gd name="connsiteY5" fmla="*/ 1352023 h 1587228"/>
                  <a:gd name="connsiteX6" fmla="*/ 191368 w 924656"/>
                  <a:gd name="connsiteY6" fmla="*/ 1342729 h 1587228"/>
                  <a:gd name="connsiteX7" fmla="*/ 63084 w 924656"/>
                  <a:gd name="connsiteY7" fmla="*/ 1117124 h 1587228"/>
                  <a:gd name="connsiteX8" fmla="*/ 82316 w 924656"/>
                  <a:gd name="connsiteY8" fmla="*/ 691323 h 1587228"/>
                  <a:gd name="connsiteX9" fmla="*/ 71898 w 924656"/>
                  <a:gd name="connsiteY9" fmla="*/ 124372 h 1587228"/>
                  <a:gd name="connsiteX10" fmla="*/ 86846 w 924656"/>
                  <a:gd name="connsiteY10" fmla="*/ 22713 h 1587228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86846 w 924656"/>
                  <a:gd name="connsiteY8" fmla="*/ 0 h 1564515"/>
                  <a:gd name="connsiteX0" fmla="*/ 86846 w 924656"/>
                  <a:gd name="connsiteY0" fmla="*/ 0 h 1532671"/>
                  <a:gd name="connsiteX1" fmla="*/ 827319 w 924656"/>
                  <a:gd name="connsiteY1" fmla="*/ 0 h 1532671"/>
                  <a:gd name="connsiteX2" fmla="*/ 859299 w 924656"/>
                  <a:gd name="connsiteY2" fmla="*/ 736675 h 1532671"/>
                  <a:gd name="connsiteX3" fmla="*/ 885528 w 924656"/>
                  <a:gd name="connsiteY3" fmla="*/ 1132230 h 1532671"/>
                  <a:gd name="connsiteX4" fmla="*/ 778825 w 924656"/>
                  <a:gd name="connsiteY4" fmla="*/ 1329310 h 1532671"/>
                  <a:gd name="connsiteX5" fmla="*/ 191368 w 924656"/>
                  <a:gd name="connsiteY5" fmla="*/ 1320016 h 1532671"/>
                  <a:gd name="connsiteX6" fmla="*/ 63084 w 924656"/>
                  <a:gd name="connsiteY6" fmla="*/ 1094411 h 1532671"/>
                  <a:gd name="connsiteX7" fmla="*/ 82316 w 924656"/>
                  <a:gd name="connsiteY7" fmla="*/ 668610 h 1532671"/>
                  <a:gd name="connsiteX8" fmla="*/ 86846 w 924656"/>
                  <a:gd name="connsiteY8" fmla="*/ 0 h 1532671"/>
                  <a:gd name="connsiteX0" fmla="*/ 86846 w 924656"/>
                  <a:gd name="connsiteY0" fmla="*/ 0 h 1510916"/>
                  <a:gd name="connsiteX1" fmla="*/ 827319 w 924656"/>
                  <a:gd name="connsiteY1" fmla="*/ 0 h 1510916"/>
                  <a:gd name="connsiteX2" fmla="*/ 859299 w 924656"/>
                  <a:gd name="connsiteY2" fmla="*/ 736675 h 1510916"/>
                  <a:gd name="connsiteX3" fmla="*/ 885528 w 924656"/>
                  <a:gd name="connsiteY3" fmla="*/ 1132230 h 1510916"/>
                  <a:gd name="connsiteX4" fmla="*/ 778825 w 924656"/>
                  <a:gd name="connsiteY4" fmla="*/ 1329310 h 1510916"/>
                  <a:gd name="connsiteX5" fmla="*/ 191368 w 924656"/>
                  <a:gd name="connsiteY5" fmla="*/ 1320016 h 1510916"/>
                  <a:gd name="connsiteX6" fmla="*/ 63084 w 924656"/>
                  <a:gd name="connsiteY6" fmla="*/ 1094411 h 1510916"/>
                  <a:gd name="connsiteX7" fmla="*/ 82316 w 924656"/>
                  <a:gd name="connsiteY7" fmla="*/ 668610 h 1510916"/>
                  <a:gd name="connsiteX8" fmla="*/ 86846 w 924656"/>
                  <a:gd name="connsiteY8" fmla="*/ 0 h 1510916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668610 h 1505003"/>
                  <a:gd name="connsiteX8" fmla="*/ 86846 w 924656"/>
                  <a:gd name="connsiteY8" fmla="*/ 0 h 1505003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718400 h 1505003"/>
                  <a:gd name="connsiteX8" fmla="*/ 86846 w 924656"/>
                  <a:gd name="connsiteY8" fmla="*/ 0 h 15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4656" h="1505003">
                    <a:moveTo>
                      <a:pt x="86846" y="0"/>
                    </a:moveTo>
                    <a:cubicBezTo>
                      <a:pt x="365354" y="36210"/>
                      <a:pt x="530705" y="54316"/>
                      <a:pt x="827319" y="0"/>
                    </a:cubicBezTo>
                    <a:cubicBezTo>
                      <a:pt x="956061" y="122779"/>
                      <a:pt x="849598" y="547970"/>
                      <a:pt x="859299" y="736675"/>
                    </a:cubicBezTo>
                    <a:cubicBezTo>
                      <a:pt x="985675" y="918633"/>
                      <a:pt x="890820" y="980252"/>
                      <a:pt x="885528" y="1132230"/>
                    </a:cubicBezTo>
                    <a:cubicBezTo>
                      <a:pt x="857994" y="1216727"/>
                      <a:pt x="916825" y="1247924"/>
                      <a:pt x="778825" y="1329310"/>
                    </a:cubicBezTo>
                    <a:cubicBezTo>
                      <a:pt x="650537" y="1429862"/>
                      <a:pt x="498828" y="1673429"/>
                      <a:pt x="191368" y="1320016"/>
                    </a:cubicBezTo>
                    <a:cubicBezTo>
                      <a:pt x="77073" y="1302476"/>
                      <a:pt x="71273" y="1201107"/>
                      <a:pt x="63084" y="1094411"/>
                    </a:cubicBezTo>
                    <a:cubicBezTo>
                      <a:pt x="69494" y="952477"/>
                      <a:pt x="-94466" y="983461"/>
                      <a:pt x="82316" y="718400"/>
                    </a:cubicBezTo>
                    <a:cubicBezTo>
                      <a:pt x="86276" y="535998"/>
                      <a:pt x="-37321" y="111435"/>
                      <a:pt x="86846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E823896-5F7A-FD76-7B76-B060620CAFC7}"/>
                  </a:ext>
                </a:extLst>
              </p:cNvPr>
              <p:cNvSpPr/>
              <p:nvPr/>
            </p:nvSpPr>
            <p:spPr>
              <a:xfrm>
                <a:off x="9606257" y="430043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F28E450-35FD-71B1-D327-5AAF47399D25}"/>
                  </a:ext>
                </a:extLst>
              </p:cNvPr>
              <p:cNvSpPr/>
              <p:nvPr/>
            </p:nvSpPr>
            <p:spPr>
              <a:xfrm>
                <a:off x="9430503" y="4305387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638F31-383C-3BF8-B5DF-538C65326D5E}"/>
              </a:ext>
            </a:extLst>
          </p:cNvPr>
          <p:cNvGrpSpPr/>
          <p:nvPr/>
        </p:nvGrpSpPr>
        <p:grpSpPr>
          <a:xfrm>
            <a:off x="7525707" y="44018"/>
            <a:ext cx="4104260" cy="6558604"/>
            <a:chOff x="8412014" y="2660081"/>
            <a:chExt cx="2240942" cy="3581023"/>
          </a:xfrm>
        </p:grpSpPr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66F9AA1-60E4-6DC8-564C-D62E237033EC}"/>
                </a:ext>
              </a:extLst>
            </p:cNvPr>
            <p:cNvSpPr/>
            <p:nvPr/>
          </p:nvSpPr>
          <p:spPr>
            <a:xfrm>
              <a:off x="9739914" y="5699237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80C2408E-D20A-2D22-6558-858FD42FBD60}"/>
                </a:ext>
              </a:extLst>
            </p:cNvPr>
            <p:cNvSpPr/>
            <p:nvPr/>
          </p:nvSpPr>
          <p:spPr>
            <a:xfrm flipH="1">
              <a:off x="9052738" y="5694444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2F80CEC-2F30-CD5A-B9F0-4D604764AC20}"/>
                </a:ext>
              </a:extLst>
            </p:cNvPr>
            <p:cNvGrpSpPr/>
            <p:nvPr/>
          </p:nvGrpSpPr>
          <p:grpSpPr>
            <a:xfrm>
              <a:off x="8412014" y="2660081"/>
              <a:ext cx="2240942" cy="3282782"/>
              <a:chOff x="8412014" y="2660081"/>
              <a:chExt cx="2240942" cy="3282782"/>
            </a:xfrm>
          </p:grpSpPr>
          <p:sp>
            <p:nvSpPr>
              <p:cNvPr id="105" name="Rectangle 98">
                <a:extLst>
                  <a:ext uri="{FF2B5EF4-FFF2-40B4-BE49-F238E27FC236}">
                    <a16:creationId xmlns:a16="http://schemas.microsoft.com/office/drawing/2014/main" id="{7028089D-3AFF-B025-9EDC-6D203BADBA10}"/>
                  </a:ext>
                </a:extLst>
              </p:cNvPr>
              <p:cNvSpPr/>
              <p:nvPr/>
            </p:nvSpPr>
            <p:spPr>
              <a:xfrm>
                <a:off x="8622382" y="4319026"/>
                <a:ext cx="1982892" cy="1623837"/>
              </a:xfrm>
              <a:custGeom>
                <a:avLst/>
                <a:gdLst>
                  <a:gd name="connsiteX0" fmla="*/ 0 w 494185"/>
                  <a:gd name="connsiteY0" fmla="*/ 0 h 238226"/>
                  <a:gd name="connsiteX1" fmla="*/ 494185 w 494185"/>
                  <a:gd name="connsiteY1" fmla="*/ 0 h 238226"/>
                  <a:gd name="connsiteX2" fmla="*/ 494185 w 494185"/>
                  <a:gd name="connsiteY2" fmla="*/ 238226 h 238226"/>
                  <a:gd name="connsiteX3" fmla="*/ 0 w 494185"/>
                  <a:gd name="connsiteY3" fmla="*/ 238226 h 238226"/>
                  <a:gd name="connsiteX4" fmla="*/ 0 w 494185"/>
                  <a:gd name="connsiteY4" fmla="*/ 0 h 238226"/>
                  <a:gd name="connsiteX0" fmla="*/ 317500 w 811685"/>
                  <a:gd name="connsiteY0" fmla="*/ 0 h 263626"/>
                  <a:gd name="connsiteX1" fmla="*/ 811685 w 811685"/>
                  <a:gd name="connsiteY1" fmla="*/ 0 h 263626"/>
                  <a:gd name="connsiteX2" fmla="*/ 811685 w 811685"/>
                  <a:gd name="connsiteY2" fmla="*/ 238226 h 263626"/>
                  <a:gd name="connsiteX3" fmla="*/ 0 w 811685"/>
                  <a:gd name="connsiteY3" fmla="*/ 263626 h 263626"/>
                  <a:gd name="connsiteX4" fmla="*/ 317500 w 811685"/>
                  <a:gd name="connsiteY4" fmla="*/ 0 h 263626"/>
                  <a:gd name="connsiteX0" fmla="*/ 317500 w 1065685"/>
                  <a:gd name="connsiteY0" fmla="*/ 0 h 263626"/>
                  <a:gd name="connsiteX1" fmla="*/ 811685 w 1065685"/>
                  <a:gd name="connsiteY1" fmla="*/ 0 h 263626"/>
                  <a:gd name="connsiteX2" fmla="*/ 1065685 w 1065685"/>
                  <a:gd name="connsiteY2" fmla="*/ 238226 h 263626"/>
                  <a:gd name="connsiteX3" fmla="*/ 0 w 1065685"/>
                  <a:gd name="connsiteY3" fmla="*/ 263626 h 263626"/>
                  <a:gd name="connsiteX4" fmla="*/ 317500 w 1065685"/>
                  <a:gd name="connsiteY4" fmla="*/ 0 h 263626"/>
                  <a:gd name="connsiteX0" fmla="*/ 317500 w 1629783"/>
                  <a:gd name="connsiteY0" fmla="*/ 0 h 1149830"/>
                  <a:gd name="connsiteX1" fmla="*/ 811685 w 1629783"/>
                  <a:gd name="connsiteY1" fmla="*/ 0 h 1149830"/>
                  <a:gd name="connsiteX2" fmla="*/ 1065685 w 1629783"/>
                  <a:gd name="connsiteY2" fmla="*/ 238226 h 1149830"/>
                  <a:gd name="connsiteX3" fmla="*/ 0 w 1629783"/>
                  <a:gd name="connsiteY3" fmla="*/ 263626 h 1149830"/>
                  <a:gd name="connsiteX4" fmla="*/ 317500 w 1629783"/>
                  <a:gd name="connsiteY4" fmla="*/ 0 h 1149830"/>
                  <a:gd name="connsiteX0" fmla="*/ 757835 w 1862217"/>
                  <a:gd name="connsiteY0" fmla="*/ 0 h 1617061"/>
                  <a:gd name="connsiteX1" fmla="*/ 1252020 w 1862217"/>
                  <a:gd name="connsiteY1" fmla="*/ 0 h 1617061"/>
                  <a:gd name="connsiteX2" fmla="*/ 1506020 w 1862217"/>
                  <a:gd name="connsiteY2" fmla="*/ 238226 h 1617061"/>
                  <a:gd name="connsiteX3" fmla="*/ 440335 w 1862217"/>
                  <a:gd name="connsiteY3" fmla="*/ 263626 h 1617061"/>
                  <a:gd name="connsiteX4" fmla="*/ 757835 w 1862217"/>
                  <a:gd name="connsiteY4" fmla="*/ 0 h 1617061"/>
                  <a:gd name="connsiteX0" fmla="*/ 731873 w 1963959"/>
                  <a:gd name="connsiteY0" fmla="*/ 0 h 1552550"/>
                  <a:gd name="connsiteX1" fmla="*/ 1226058 w 1963959"/>
                  <a:gd name="connsiteY1" fmla="*/ 0 h 1552550"/>
                  <a:gd name="connsiteX2" fmla="*/ 1480058 w 1963959"/>
                  <a:gd name="connsiteY2" fmla="*/ 238226 h 1552550"/>
                  <a:gd name="connsiteX3" fmla="*/ 414373 w 1963959"/>
                  <a:gd name="connsiteY3" fmla="*/ 263626 h 1552550"/>
                  <a:gd name="connsiteX4" fmla="*/ 731873 w 1963959"/>
                  <a:gd name="connsiteY4" fmla="*/ 0 h 1552550"/>
                  <a:gd name="connsiteX0" fmla="*/ 733569 w 1956596"/>
                  <a:gd name="connsiteY0" fmla="*/ 0 h 1597089"/>
                  <a:gd name="connsiteX1" fmla="*/ 1227754 w 1956596"/>
                  <a:gd name="connsiteY1" fmla="*/ 0 h 1597089"/>
                  <a:gd name="connsiteX2" fmla="*/ 1481754 w 1956596"/>
                  <a:gd name="connsiteY2" fmla="*/ 238226 h 1597089"/>
                  <a:gd name="connsiteX3" fmla="*/ 416069 w 1956596"/>
                  <a:gd name="connsiteY3" fmla="*/ 263626 h 1597089"/>
                  <a:gd name="connsiteX4" fmla="*/ 733569 w 1956596"/>
                  <a:gd name="connsiteY4" fmla="*/ 0 h 1597089"/>
                  <a:gd name="connsiteX0" fmla="*/ 722769 w 2005255"/>
                  <a:gd name="connsiteY0" fmla="*/ 0 h 1344944"/>
                  <a:gd name="connsiteX1" fmla="*/ 1216954 w 2005255"/>
                  <a:gd name="connsiteY1" fmla="*/ 0 h 1344944"/>
                  <a:gd name="connsiteX2" fmla="*/ 1470954 w 2005255"/>
                  <a:gd name="connsiteY2" fmla="*/ 238226 h 1344944"/>
                  <a:gd name="connsiteX3" fmla="*/ 405269 w 2005255"/>
                  <a:gd name="connsiteY3" fmla="*/ 263626 h 1344944"/>
                  <a:gd name="connsiteX4" fmla="*/ 722769 w 2005255"/>
                  <a:gd name="connsiteY4" fmla="*/ 0 h 1344944"/>
                  <a:gd name="connsiteX0" fmla="*/ 722769 w 2005255"/>
                  <a:gd name="connsiteY0" fmla="*/ 0 h 1399610"/>
                  <a:gd name="connsiteX1" fmla="*/ 1216954 w 2005255"/>
                  <a:gd name="connsiteY1" fmla="*/ 0 h 1399610"/>
                  <a:gd name="connsiteX2" fmla="*/ 1470954 w 2005255"/>
                  <a:gd name="connsiteY2" fmla="*/ 238226 h 1399610"/>
                  <a:gd name="connsiteX3" fmla="*/ 405269 w 2005255"/>
                  <a:gd name="connsiteY3" fmla="*/ 263626 h 1399610"/>
                  <a:gd name="connsiteX4" fmla="*/ 722769 w 2005255"/>
                  <a:gd name="connsiteY4" fmla="*/ 0 h 1399610"/>
                  <a:gd name="connsiteX0" fmla="*/ 720352 w 2016743"/>
                  <a:gd name="connsiteY0" fmla="*/ 0 h 1524408"/>
                  <a:gd name="connsiteX1" fmla="*/ 1214537 w 2016743"/>
                  <a:gd name="connsiteY1" fmla="*/ 0 h 1524408"/>
                  <a:gd name="connsiteX2" fmla="*/ 1468537 w 2016743"/>
                  <a:gd name="connsiteY2" fmla="*/ 238226 h 1524408"/>
                  <a:gd name="connsiteX3" fmla="*/ 402852 w 2016743"/>
                  <a:gd name="connsiteY3" fmla="*/ 263626 h 1524408"/>
                  <a:gd name="connsiteX4" fmla="*/ 720352 w 2016743"/>
                  <a:gd name="connsiteY4" fmla="*/ 0 h 1524408"/>
                  <a:gd name="connsiteX0" fmla="*/ 717153 w 2014323"/>
                  <a:gd name="connsiteY0" fmla="*/ 0 h 1584426"/>
                  <a:gd name="connsiteX1" fmla="*/ 1211338 w 2014323"/>
                  <a:gd name="connsiteY1" fmla="*/ 0 h 1584426"/>
                  <a:gd name="connsiteX2" fmla="*/ 1465338 w 2014323"/>
                  <a:gd name="connsiteY2" fmla="*/ 238226 h 1584426"/>
                  <a:gd name="connsiteX3" fmla="*/ 399653 w 2014323"/>
                  <a:gd name="connsiteY3" fmla="*/ 263626 h 1584426"/>
                  <a:gd name="connsiteX4" fmla="*/ 717153 w 2014323"/>
                  <a:gd name="connsiteY4" fmla="*/ 0 h 1584426"/>
                  <a:gd name="connsiteX0" fmla="*/ 717153 w 2014323"/>
                  <a:gd name="connsiteY0" fmla="*/ 0 h 1616771"/>
                  <a:gd name="connsiteX1" fmla="*/ 1211338 w 2014323"/>
                  <a:gd name="connsiteY1" fmla="*/ 0 h 1616771"/>
                  <a:gd name="connsiteX2" fmla="*/ 1465338 w 2014323"/>
                  <a:gd name="connsiteY2" fmla="*/ 238226 h 1616771"/>
                  <a:gd name="connsiteX3" fmla="*/ 399653 w 2014323"/>
                  <a:gd name="connsiteY3" fmla="*/ 263626 h 1616771"/>
                  <a:gd name="connsiteX4" fmla="*/ 717153 w 2014323"/>
                  <a:gd name="connsiteY4" fmla="*/ 0 h 1616771"/>
                  <a:gd name="connsiteX0" fmla="*/ 718351 w 2008554"/>
                  <a:gd name="connsiteY0" fmla="*/ 0 h 1620302"/>
                  <a:gd name="connsiteX1" fmla="*/ 1212536 w 2008554"/>
                  <a:gd name="connsiteY1" fmla="*/ 0 h 1620302"/>
                  <a:gd name="connsiteX2" fmla="*/ 1466536 w 2008554"/>
                  <a:gd name="connsiteY2" fmla="*/ 238226 h 1620302"/>
                  <a:gd name="connsiteX3" fmla="*/ 400851 w 2008554"/>
                  <a:gd name="connsiteY3" fmla="*/ 263626 h 1620302"/>
                  <a:gd name="connsiteX4" fmla="*/ 718351 w 2008554"/>
                  <a:gd name="connsiteY4" fmla="*/ 0 h 1620302"/>
                  <a:gd name="connsiteX0" fmla="*/ 723832 w 1982892"/>
                  <a:gd name="connsiteY0" fmla="*/ 0 h 1623837"/>
                  <a:gd name="connsiteX1" fmla="*/ 1218017 w 1982892"/>
                  <a:gd name="connsiteY1" fmla="*/ 0 h 1623837"/>
                  <a:gd name="connsiteX2" fmla="*/ 1472017 w 1982892"/>
                  <a:gd name="connsiteY2" fmla="*/ 238226 h 1623837"/>
                  <a:gd name="connsiteX3" fmla="*/ 406332 w 1982892"/>
                  <a:gd name="connsiteY3" fmla="*/ 263626 h 1623837"/>
                  <a:gd name="connsiteX4" fmla="*/ 723832 w 1982892"/>
                  <a:gd name="connsiteY4" fmla="*/ 0 h 16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2892" h="1623837">
                    <a:moveTo>
                      <a:pt x="723832" y="0"/>
                    </a:moveTo>
                    <a:lnTo>
                      <a:pt x="1218017" y="0"/>
                    </a:lnTo>
                    <a:lnTo>
                      <a:pt x="1472017" y="238226"/>
                    </a:lnTo>
                    <a:cubicBezTo>
                      <a:pt x="3526614" y="2059618"/>
                      <a:pt x="-1400615" y="2103009"/>
                      <a:pt x="406332" y="263626"/>
                    </a:cubicBezTo>
                    <a:lnTo>
                      <a:pt x="723832" y="0"/>
                    </a:lnTo>
                    <a:close/>
                  </a:path>
                </a:pathLst>
              </a:custGeom>
              <a:solidFill>
                <a:srgbClr val="FFFF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: Rounded Corners 2">
                <a:extLst>
                  <a:ext uri="{FF2B5EF4-FFF2-40B4-BE49-F238E27FC236}">
                    <a16:creationId xmlns:a16="http://schemas.microsoft.com/office/drawing/2014/main" id="{B214893C-9E16-7C1E-ABDF-DB51602689C4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C12C3F7-249D-C508-7353-EF33F12851D0}"/>
                  </a:ext>
                </a:extLst>
              </p:cNvPr>
              <p:cNvGrpSpPr/>
              <p:nvPr/>
            </p:nvGrpSpPr>
            <p:grpSpPr>
              <a:xfrm>
                <a:off x="9892439" y="3630477"/>
                <a:ext cx="388024" cy="350907"/>
                <a:chOff x="10317977" y="2433774"/>
                <a:chExt cx="681654" cy="616450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2F46428F-62D7-2DD4-EFC0-B2428FD8EFF6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BD588F69-0BBC-C657-4ADA-1CB67C4EB44E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23A25628-8E52-2E09-9659-42CD709DAEAA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DDC0863-810D-7657-F5A4-33563DA2BF69}"/>
                  </a:ext>
                </a:extLst>
              </p:cNvPr>
              <p:cNvGrpSpPr/>
              <p:nvPr/>
            </p:nvGrpSpPr>
            <p:grpSpPr>
              <a:xfrm>
                <a:off x="8799871" y="3619937"/>
                <a:ext cx="388024" cy="350907"/>
                <a:chOff x="10317977" y="2433774"/>
                <a:chExt cx="681654" cy="616450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2214FB5C-2CFF-6E06-7662-B126502A0FB0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DAEFC1D4-A120-FAFB-9E5A-7A523C490A87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598DF629-4F2C-25F0-525A-0AFE427CA123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60BAB33A-C1B3-DCF5-FED5-A8400997DA37}"/>
                  </a:ext>
                </a:extLst>
              </p:cNvPr>
              <p:cNvSpPr/>
              <p:nvPr/>
            </p:nvSpPr>
            <p:spPr>
              <a:xfrm rot="19039614">
                <a:off x="9298115" y="4058069"/>
                <a:ext cx="486254" cy="486923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12984 w 840615"/>
                  <a:gd name="connsiteY0" fmla="*/ 46982 h 780214"/>
                  <a:gd name="connsiteX1" fmla="*/ 749420 w 840615"/>
                  <a:gd name="connsiteY1" fmla="*/ 120543 h 780214"/>
                  <a:gd name="connsiteX2" fmla="*/ 727496 w 840615"/>
                  <a:gd name="connsiteY2" fmla="*/ 759643 h 780214"/>
                  <a:gd name="connsiteX3" fmla="*/ 112984 w 840615"/>
                  <a:gd name="connsiteY3" fmla="*/ 46982 h 780214"/>
                  <a:gd name="connsiteX0" fmla="*/ 112984 w 806829"/>
                  <a:gd name="connsiteY0" fmla="*/ 111517 h 844750"/>
                  <a:gd name="connsiteX1" fmla="*/ 688716 w 806829"/>
                  <a:gd name="connsiteY1" fmla="*/ 92630 h 844750"/>
                  <a:gd name="connsiteX2" fmla="*/ 727496 w 806829"/>
                  <a:gd name="connsiteY2" fmla="*/ 824178 h 844750"/>
                  <a:gd name="connsiteX3" fmla="*/ 112984 w 806829"/>
                  <a:gd name="connsiteY3" fmla="*/ 111517 h 844750"/>
                  <a:gd name="connsiteX0" fmla="*/ 112984 w 827672"/>
                  <a:gd name="connsiteY0" fmla="*/ 84474 h 817707"/>
                  <a:gd name="connsiteX1" fmla="*/ 728158 w 827672"/>
                  <a:gd name="connsiteY1" fmla="*/ 101949 h 817707"/>
                  <a:gd name="connsiteX2" fmla="*/ 727496 w 827672"/>
                  <a:gd name="connsiteY2" fmla="*/ 797135 h 817707"/>
                  <a:gd name="connsiteX3" fmla="*/ 112984 w 827672"/>
                  <a:gd name="connsiteY3" fmla="*/ 84474 h 817707"/>
                  <a:gd name="connsiteX0" fmla="*/ 112984 w 854399"/>
                  <a:gd name="connsiteY0" fmla="*/ 84474 h 817707"/>
                  <a:gd name="connsiteX1" fmla="*/ 728158 w 854399"/>
                  <a:gd name="connsiteY1" fmla="*/ 101949 h 817707"/>
                  <a:gd name="connsiteX2" fmla="*/ 727496 w 854399"/>
                  <a:gd name="connsiteY2" fmla="*/ 797135 h 817707"/>
                  <a:gd name="connsiteX3" fmla="*/ 112984 w 854399"/>
                  <a:gd name="connsiteY3" fmla="*/ 84474 h 817707"/>
                  <a:gd name="connsiteX0" fmla="*/ 112984 w 863169"/>
                  <a:gd name="connsiteY0" fmla="*/ 84474 h 817707"/>
                  <a:gd name="connsiteX1" fmla="*/ 728158 w 863169"/>
                  <a:gd name="connsiteY1" fmla="*/ 101949 h 817707"/>
                  <a:gd name="connsiteX2" fmla="*/ 727496 w 863169"/>
                  <a:gd name="connsiteY2" fmla="*/ 797135 h 817707"/>
                  <a:gd name="connsiteX3" fmla="*/ 112984 w 863169"/>
                  <a:gd name="connsiteY3" fmla="*/ 84474 h 817707"/>
                  <a:gd name="connsiteX0" fmla="*/ 105768 w 879066"/>
                  <a:gd name="connsiteY0" fmla="*/ 84474 h 796963"/>
                  <a:gd name="connsiteX1" fmla="*/ 720942 w 879066"/>
                  <a:gd name="connsiteY1" fmla="*/ 101949 h 796963"/>
                  <a:gd name="connsiteX2" fmla="*/ 776365 w 879066"/>
                  <a:gd name="connsiteY2" fmla="*/ 775874 h 796963"/>
                  <a:gd name="connsiteX3" fmla="*/ 105768 w 879066"/>
                  <a:gd name="connsiteY3" fmla="*/ 84474 h 796963"/>
                  <a:gd name="connsiteX0" fmla="*/ 105768 w 839845"/>
                  <a:gd name="connsiteY0" fmla="*/ 84474 h 796963"/>
                  <a:gd name="connsiteX1" fmla="*/ 720942 w 839845"/>
                  <a:gd name="connsiteY1" fmla="*/ 101949 h 796963"/>
                  <a:gd name="connsiteX2" fmla="*/ 776365 w 839845"/>
                  <a:gd name="connsiteY2" fmla="*/ 775874 h 796963"/>
                  <a:gd name="connsiteX3" fmla="*/ 105768 w 839845"/>
                  <a:gd name="connsiteY3" fmla="*/ 84474 h 796963"/>
                  <a:gd name="connsiteX0" fmla="*/ 74696 w 808773"/>
                  <a:gd name="connsiteY0" fmla="*/ 84474 h 866966"/>
                  <a:gd name="connsiteX1" fmla="*/ 689870 w 808773"/>
                  <a:gd name="connsiteY1" fmla="*/ 101949 h 866966"/>
                  <a:gd name="connsiteX2" fmla="*/ 745293 w 808773"/>
                  <a:gd name="connsiteY2" fmla="*/ 775874 h 866966"/>
                  <a:gd name="connsiteX3" fmla="*/ 74696 w 808773"/>
                  <a:gd name="connsiteY3" fmla="*/ 84474 h 866966"/>
                  <a:gd name="connsiteX0" fmla="*/ 71781 w 805858"/>
                  <a:gd name="connsiteY0" fmla="*/ 84474 h 840563"/>
                  <a:gd name="connsiteX1" fmla="*/ 686955 w 805858"/>
                  <a:gd name="connsiteY1" fmla="*/ 101949 h 840563"/>
                  <a:gd name="connsiteX2" fmla="*/ 742378 w 805858"/>
                  <a:gd name="connsiteY2" fmla="*/ 775874 h 840563"/>
                  <a:gd name="connsiteX3" fmla="*/ 71781 w 805858"/>
                  <a:gd name="connsiteY3" fmla="*/ 84474 h 840563"/>
                  <a:gd name="connsiteX0" fmla="*/ 90130 w 824207"/>
                  <a:gd name="connsiteY0" fmla="*/ 84474 h 841851"/>
                  <a:gd name="connsiteX1" fmla="*/ 705304 w 824207"/>
                  <a:gd name="connsiteY1" fmla="*/ 101949 h 841851"/>
                  <a:gd name="connsiteX2" fmla="*/ 760727 w 824207"/>
                  <a:gd name="connsiteY2" fmla="*/ 775874 h 841851"/>
                  <a:gd name="connsiteX3" fmla="*/ 90130 w 824207"/>
                  <a:gd name="connsiteY3" fmla="*/ 84474 h 841851"/>
                  <a:gd name="connsiteX0" fmla="*/ 87838 w 856004"/>
                  <a:gd name="connsiteY0" fmla="*/ 111992 h 834700"/>
                  <a:gd name="connsiteX1" fmla="*/ 737101 w 856004"/>
                  <a:gd name="connsiteY1" fmla="*/ 92489 h 834700"/>
                  <a:gd name="connsiteX2" fmla="*/ 792524 w 856004"/>
                  <a:gd name="connsiteY2" fmla="*/ 766414 h 834700"/>
                  <a:gd name="connsiteX3" fmla="*/ 87838 w 856004"/>
                  <a:gd name="connsiteY3" fmla="*/ 111992 h 834700"/>
                  <a:gd name="connsiteX0" fmla="*/ 87674 w 855840"/>
                  <a:gd name="connsiteY0" fmla="*/ 111990 h 857016"/>
                  <a:gd name="connsiteX1" fmla="*/ 736937 w 855840"/>
                  <a:gd name="connsiteY1" fmla="*/ 92487 h 857016"/>
                  <a:gd name="connsiteX2" fmla="*/ 792360 w 855840"/>
                  <a:gd name="connsiteY2" fmla="*/ 766412 h 857016"/>
                  <a:gd name="connsiteX3" fmla="*/ 87674 w 855840"/>
                  <a:gd name="connsiteY3" fmla="*/ 111990 h 85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840" h="857016">
                    <a:moveTo>
                      <a:pt x="87674" y="111990"/>
                    </a:moveTo>
                    <a:cubicBezTo>
                      <a:pt x="325532" y="114599"/>
                      <a:pt x="491893" y="-127627"/>
                      <a:pt x="736937" y="92487"/>
                    </a:cubicBezTo>
                    <a:cubicBezTo>
                      <a:pt x="981838" y="341937"/>
                      <a:pt x="768623" y="616730"/>
                      <a:pt x="792360" y="766412"/>
                    </a:cubicBezTo>
                    <a:cubicBezTo>
                      <a:pt x="760186" y="1140018"/>
                      <a:pt x="-307647" y="246056"/>
                      <a:pt x="87674" y="11199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28DDE41-806C-CB38-F745-4E468C6D3538}"/>
                  </a:ext>
                </a:extLst>
              </p:cNvPr>
              <p:cNvSpPr/>
              <p:nvPr/>
            </p:nvSpPr>
            <p:spPr>
              <a:xfrm>
                <a:off x="9359156" y="2660081"/>
                <a:ext cx="323851" cy="296175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1" h="296175">
                    <a:moveTo>
                      <a:pt x="0" y="296175"/>
                    </a:moveTo>
                    <a:cubicBezTo>
                      <a:pt x="48221" y="-70934"/>
                      <a:pt x="67471" y="137426"/>
                      <a:pt x="161927" y="219976"/>
                    </a:cubicBezTo>
                    <a:cubicBezTo>
                      <a:pt x="194470" y="-73711"/>
                      <a:pt x="285751" y="-76093"/>
                      <a:pt x="323851" y="229501"/>
                    </a:cubicBezTo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44134FA-365B-D808-A1DD-7C40751A44D5}"/>
                  </a:ext>
                </a:extLst>
              </p:cNvPr>
              <p:cNvSpPr/>
              <p:nvPr/>
            </p:nvSpPr>
            <p:spPr>
              <a:xfrm>
                <a:off x="9612491" y="4215974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2F074F4-AA80-8BEB-B7A9-3F1D5ABAEAF2}"/>
                  </a:ext>
                </a:extLst>
              </p:cNvPr>
              <p:cNvSpPr/>
              <p:nvPr/>
            </p:nvSpPr>
            <p:spPr>
              <a:xfrm>
                <a:off x="9429352" y="4211026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BE947E2-14EF-FEEF-EED6-CC599DBD0A5A}"/>
                  </a:ext>
                </a:extLst>
              </p:cNvPr>
              <p:cNvGrpSpPr/>
              <p:nvPr/>
            </p:nvGrpSpPr>
            <p:grpSpPr>
              <a:xfrm rot="4794820">
                <a:off x="9797822" y="4863281"/>
                <a:ext cx="646138" cy="458625"/>
                <a:chOff x="5199267" y="3725719"/>
                <a:chExt cx="879334" cy="624146"/>
              </a:xfrm>
            </p:grpSpPr>
            <p:sp>
              <p:nvSpPr>
                <p:cNvPr id="119" name="Rectangle 5">
                  <a:extLst>
                    <a:ext uri="{FF2B5EF4-FFF2-40B4-BE49-F238E27FC236}">
                      <a16:creationId xmlns:a16="http://schemas.microsoft.com/office/drawing/2014/main" id="{DE341FEB-CD05-877A-B563-F854D4B38DFE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7D8BDA78-2103-830E-ACC5-BE8DA3199BC1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DD9D942-7EBE-8DF5-0136-E74998F764C7}"/>
                  </a:ext>
                </a:extLst>
              </p:cNvPr>
              <p:cNvGrpSpPr/>
              <p:nvPr/>
            </p:nvGrpSpPr>
            <p:grpSpPr>
              <a:xfrm rot="16805180" flipH="1">
                <a:off x="8757371" y="4880258"/>
                <a:ext cx="646138" cy="458625"/>
                <a:chOff x="5199267" y="3725719"/>
                <a:chExt cx="879334" cy="624146"/>
              </a:xfrm>
            </p:grpSpPr>
            <p:sp>
              <p:nvSpPr>
                <p:cNvPr id="117" name="Rectangle 5">
                  <a:extLst>
                    <a:ext uri="{FF2B5EF4-FFF2-40B4-BE49-F238E27FC236}">
                      <a16:creationId xmlns:a16="http://schemas.microsoft.com/office/drawing/2014/main" id="{CBCC4BEA-F31B-764D-8345-62FD9F57D466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5ECB0B7-458B-A7B5-EE96-C856C3724ED2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5" name="Rectangle 46">
                <a:extLst>
                  <a:ext uri="{FF2B5EF4-FFF2-40B4-BE49-F238E27FC236}">
                    <a16:creationId xmlns:a16="http://schemas.microsoft.com/office/drawing/2014/main" id="{7A591BC8-182A-B9FC-8052-146EC75387CE}"/>
                  </a:ext>
                </a:extLst>
              </p:cNvPr>
              <p:cNvSpPr/>
              <p:nvPr/>
            </p:nvSpPr>
            <p:spPr>
              <a:xfrm rot="12270140">
                <a:off x="8933374" y="4785366"/>
                <a:ext cx="462117" cy="179617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45AA9F95-DBB0-8933-33F6-19FCFF3EA845}"/>
                  </a:ext>
                </a:extLst>
              </p:cNvPr>
              <p:cNvSpPr/>
              <p:nvPr/>
            </p:nvSpPr>
            <p:spPr>
              <a:xfrm rot="20498937">
                <a:off x="9750355" y="4767941"/>
                <a:ext cx="497521" cy="219450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7" name="ttsMP3.com_VoiceText_2025-2-9_0-44-25">
            <a:hlinkClick r:id="" action="ppaction://media"/>
            <a:extLst>
              <a:ext uri="{FF2B5EF4-FFF2-40B4-BE49-F238E27FC236}">
                <a16:creationId xmlns:a16="http://schemas.microsoft.com/office/drawing/2014/main" id="{335247BA-8D9F-C964-0129-C71911280D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32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8A5E0A7E-5E30-EA88-2200-EEF873E3DAD1}"/>
              </a:ext>
            </a:extLst>
          </p:cNvPr>
          <p:cNvSpPr/>
          <p:nvPr/>
        </p:nvSpPr>
        <p:spPr>
          <a:xfrm>
            <a:off x="-11477" y="-43134"/>
            <a:ext cx="12203477" cy="6901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8B9899B-DA0A-1C9D-60FB-2D7ECF3D8410}"/>
              </a:ext>
            </a:extLst>
          </p:cNvPr>
          <p:cNvSpPr txBox="1"/>
          <p:nvPr/>
        </p:nvSpPr>
        <p:spPr>
          <a:xfrm>
            <a:off x="72189" y="-43134"/>
            <a:ext cx="10485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</a:t>
            </a:r>
            <a:r>
              <a:rPr lang="en-US" sz="8000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en-US" sz="800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sz="8000" dirty="0">
                <a:solidFill>
                  <a:srgbClr val="92D050"/>
                </a:solidFill>
                <a:latin typeface="Arial Black" panose="020B0A04020102020204" pitchFamily="34" charset="0"/>
              </a:rPr>
              <a:t>m</a:t>
            </a:r>
            <a:r>
              <a:rPr lang="en-US" sz="8000" dirty="0">
                <a:latin typeface="Arial Black" panose="020B0A04020102020204" pitchFamily="34" charset="0"/>
              </a:rPr>
              <a:t> </a:t>
            </a:r>
            <a:r>
              <a:rPr lang="en-US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8000" dirty="0">
                <a:solidFill>
                  <a:srgbClr val="7030A0"/>
                </a:solidFill>
                <a:latin typeface="Arial Black" panose="020B0A04020102020204" pitchFamily="34" charset="0"/>
              </a:rPr>
              <a:t>m</a:t>
            </a:r>
            <a:r>
              <a:rPr lang="en-US" sz="8000" dirty="0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  <a:r>
              <a:rPr lang="en-US" sz="8000" dirty="0">
                <a:solidFill>
                  <a:srgbClr val="0070C0"/>
                </a:solidFill>
                <a:latin typeface="Arial Black" panose="020B0A04020102020204" pitchFamily="34" charset="0"/>
              </a:rPr>
              <a:t>l</a:t>
            </a:r>
            <a:r>
              <a:rPr lang="en-US" sz="80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203477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113023" y="1515677"/>
            <a:ext cx="8330314" cy="3343533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7689900" y="3872199"/>
              <a:ext cx="1422504" cy="1488714"/>
              <a:chOff x="7645298" y="3989427"/>
              <a:chExt cx="1422504" cy="14887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7645298" y="3992965"/>
                <a:ext cx="1362858" cy="1485176"/>
                <a:chOff x="7634010" y="3989427"/>
                <a:chExt cx="1362858" cy="1485176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7634010" y="496714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Arc 12">
                  <a:extLst>
                    <a:ext uri="{FF2B5EF4-FFF2-40B4-BE49-F238E27FC236}">
                      <a16:creationId xmlns:a16="http://schemas.microsoft.com/office/drawing/2014/main" id="{B5656047-BF7D-33D1-BFE0-00CD10F0B5B5}"/>
                    </a:ext>
                  </a:extLst>
                </p:cNvPr>
                <p:cNvSpPr/>
                <p:nvPr/>
              </p:nvSpPr>
              <p:spPr>
                <a:xfrm rot="10800000">
                  <a:off x="7957565" y="474632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Arc 12">
                  <a:extLst>
                    <a:ext uri="{FF2B5EF4-FFF2-40B4-BE49-F238E27FC236}">
                      <a16:creationId xmlns:a16="http://schemas.microsoft.com/office/drawing/2014/main" id="{366A8DC1-77E0-FB80-5E8E-7C568CC1B606}"/>
                    </a:ext>
                  </a:extLst>
                </p:cNvPr>
                <p:cNvSpPr/>
                <p:nvPr/>
              </p:nvSpPr>
              <p:spPr>
                <a:xfrm rot="10800000">
                  <a:off x="8254057" y="4584474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E28E3E-AFF1-2795-64A6-43E0F009FBFA}"/>
              </a:ext>
            </a:extLst>
          </p:cNvPr>
          <p:cNvGrpSpPr/>
          <p:nvPr/>
        </p:nvGrpSpPr>
        <p:grpSpPr>
          <a:xfrm>
            <a:off x="4615146" y="1485615"/>
            <a:ext cx="1760347" cy="2113801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45" name="Oval 100">
              <a:extLst>
                <a:ext uri="{FF2B5EF4-FFF2-40B4-BE49-F238E27FC236}">
                  <a16:creationId xmlns:a16="http://schemas.microsoft.com/office/drawing/2014/main" id="{CFD779E7-588C-9B8F-861F-884A09D9B68F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6E9E25-344F-5040-1B59-0E0FBF9A83C7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90FE8D6-5F82-D338-2148-99BCEDD88B5C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844D43-A68B-1AAC-2884-13A35ADE8500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3050A0-4F12-922F-647A-AF8A57EF15CF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EE04AF-50CC-A7AD-E732-62E2D8B4D6E5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7F5E9D-F940-1425-EA5F-B59263EC6DA4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D1E380D-A885-9680-3EE3-EE1CAC90344B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9AECC2F-BDE1-197E-CFC3-21D982CC3E90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BFF2B5B-11CD-4B47-12C5-CA0132D3BC8D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F281BE-C357-60BF-F836-FC9BBBEF173A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7177B92-A81D-F798-066F-6D8F76EDA322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6A5F17-8836-7719-6A70-CA6954BCF9B7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3">
              <a:extLst>
                <a:ext uri="{FF2B5EF4-FFF2-40B4-BE49-F238E27FC236}">
                  <a16:creationId xmlns:a16="http://schemas.microsoft.com/office/drawing/2014/main" id="{E4B912D2-01BC-EA93-CA6E-B313041396DA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3">
              <a:extLst>
                <a:ext uri="{FF2B5EF4-FFF2-40B4-BE49-F238E27FC236}">
                  <a16:creationId xmlns:a16="http://schemas.microsoft.com/office/drawing/2014/main" id="{0F5945D6-89B3-E963-A908-663A3273A3D9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3">
              <a:extLst>
                <a:ext uri="{FF2B5EF4-FFF2-40B4-BE49-F238E27FC236}">
                  <a16:creationId xmlns:a16="http://schemas.microsoft.com/office/drawing/2014/main" id="{61079039-84AA-A923-6C28-4BEBF19F16EC}"/>
                </a:ext>
              </a:extLst>
            </p:cNvPr>
            <p:cNvSpPr/>
            <p:nvPr/>
          </p:nvSpPr>
          <p:spPr>
            <a:xfrm rot="18052774">
              <a:off x="4804591" y="3030763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30B017-1A9E-E94A-161E-DD40DEA12ED0}"/>
              </a:ext>
            </a:extLst>
          </p:cNvPr>
          <p:cNvGrpSpPr/>
          <p:nvPr/>
        </p:nvGrpSpPr>
        <p:grpSpPr>
          <a:xfrm flipH="1">
            <a:off x="215554" y="2643737"/>
            <a:ext cx="4003410" cy="3760796"/>
            <a:chOff x="3770648" y="863073"/>
            <a:chExt cx="6085230" cy="57164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AEF49A-FA82-DA2C-0CE1-BB30A1F02065}"/>
                </a:ext>
              </a:extLst>
            </p:cNvPr>
            <p:cNvSpPr/>
            <p:nvPr/>
          </p:nvSpPr>
          <p:spPr>
            <a:xfrm>
              <a:off x="5314518" y="5135091"/>
              <a:ext cx="1065825" cy="961719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A13EA4E-BE0E-CF89-6D1B-8133F5F261FE}"/>
                </a:ext>
              </a:extLst>
            </p:cNvPr>
            <p:cNvSpPr/>
            <p:nvPr/>
          </p:nvSpPr>
          <p:spPr>
            <a:xfrm>
              <a:off x="5145237" y="5540734"/>
              <a:ext cx="1151242" cy="1038793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3215A120-20D0-20AA-BEA6-2FD498BC92E4}"/>
                </a:ext>
              </a:extLst>
            </p:cNvPr>
            <p:cNvSpPr/>
            <p:nvPr/>
          </p:nvSpPr>
          <p:spPr>
            <a:xfrm>
              <a:off x="4159441" y="863073"/>
              <a:ext cx="4970740" cy="4852853"/>
            </a:xfrm>
            <a:custGeom>
              <a:avLst/>
              <a:gdLst>
                <a:gd name="connsiteX0" fmla="*/ 0 w 371475"/>
                <a:gd name="connsiteY0" fmla="*/ 0 h 485775"/>
                <a:gd name="connsiteX1" fmla="*/ 371475 w 371475"/>
                <a:gd name="connsiteY1" fmla="*/ 0 h 485775"/>
                <a:gd name="connsiteX2" fmla="*/ 371475 w 371475"/>
                <a:gd name="connsiteY2" fmla="*/ 485775 h 485775"/>
                <a:gd name="connsiteX3" fmla="*/ 0 w 371475"/>
                <a:gd name="connsiteY3" fmla="*/ 485775 h 485775"/>
                <a:gd name="connsiteX4" fmla="*/ 0 w 371475"/>
                <a:gd name="connsiteY4" fmla="*/ 0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74173 h 636123"/>
                <a:gd name="connsiteX1" fmla="*/ 561975 w 561975"/>
                <a:gd name="connsiteY1" fmla="*/ 42398 h 636123"/>
                <a:gd name="connsiteX2" fmla="*/ 561975 w 561975"/>
                <a:gd name="connsiteY2" fmla="*/ 528173 h 636123"/>
                <a:gd name="connsiteX3" fmla="*/ 295275 w 561975"/>
                <a:gd name="connsiteY3" fmla="*/ 636123 h 636123"/>
                <a:gd name="connsiteX4" fmla="*/ 0 w 561975"/>
                <a:gd name="connsiteY4" fmla="*/ 274173 h 636123"/>
                <a:gd name="connsiteX0" fmla="*/ 0 w 600075"/>
                <a:gd name="connsiteY0" fmla="*/ 274173 h 772648"/>
                <a:gd name="connsiteX1" fmla="*/ 561975 w 600075"/>
                <a:gd name="connsiteY1" fmla="*/ 42398 h 772648"/>
                <a:gd name="connsiteX2" fmla="*/ 600075 w 600075"/>
                <a:gd name="connsiteY2" fmla="*/ 772648 h 772648"/>
                <a:gd name="connsiteX3" fmla="*/ 295275 w 600075"/>
                <a:gd name="connsiteY3" fmla="*/ 636123 h 772648"/>
                <a:gd name="connsiteX4" fmla="*/ 0 w 600075"/>
                <a:gd name="connsiteY4" fmla="*/ 274173 h 772648"/>
                <a:gd name="connsiteX0" fmla="*/ 0 w 600075"/>
                <a:gd name="connsiteY0" fmla="*/ 0 h 498475"/>
                <a:gd name="connsiteX1" fmla="*/ 600075 w 600075"/>
                <a:gd name="connsiteY1" fmla="*/ 498475 h 498475"/>
                <a:gd name="connsiteX2" fmla="*/ 295275 w 600075"/>
                <a:gd name="connsiteY2" fmla="*/ 361950 h 498475"/>
                <a:gd name="connsiteX3" fmla="*/ 0 w 600075"/>
                <a:gd name="connsiteY3" fmla="*/ 0 h 498475"/>
                <a:gd name="connsiteX0" fmla="*/ 0 w 600075"/>
                <a:gd name="connsiteY0" fmla="*/ 284059 h 782534"/>
                <a:gd name="connsiteX1" fmla="*/ 600075 w 600075"/>
                <a:gd name="connsiteY1" fmla="*/ 782534 h 782534"/>
                <a:gd name="connsiteX2" fmla="*/ 295275 w 600075"/>
                <a:gd name="connsiteY2" fmla="*/ 646009 h 782534"/>
                <a:gd name="connsiteX3" fmla="*/ 0 w 600075"/>
                <a:gd name="connsiteY3" fmla="*/ 284059 h 782534"/>
                <a:gd name="connsiteX0" fmla="*/ 0 w 611076"/>
                <a:gd name="connsiteY0" fmla="*/ 356087 h 854562"/>
                <a:gd name="connsiteX1" fmla="*/ 600075 w 611076"/>
                <a:gd name="connsiteY1" fmla="*/ 854562 h 854562"/>
                <a:gd name="connsiteX2" fmla="*/ 295275 w 611076"/>
                <a:gd name="connsiteY2" fmla="*/ 718037 h 854562"/>
                <a:gd name="connsiteX3" fmla="*/ 0 w 611076"/>
                <a:gd name="connsiteY3" fmla="*/ 356087 h 854562"/>
                <a:gd name="connsiteX0" fmla="*/ 0 w 610448"/>
                <a:gd name="connsiteY0" fmla="*/ 308379 h 806854"/>
                <a:gd name="connsiteX1" fmla="*/ 600075 w 610448"/>
                <a:gd name="connsiteY1" fmla="*/ 806854 h 806854"/>
                <a:gd name="connsiteX2" fmla="*/ 295275 w 610448"/>
                <a:gd name="connsiteY2" fmla="*/ 670329 h 806854"/>
                <a:gd name="connsiteX3" fmla="*/ 0 w 610448"/>
                <a:gd name="connsiteY3" fmla="*/ 308379 h 806854"/>
                <a:gd name="connsiteX0" fmla="*/ 0 w 603460"/>
                <a:gd name="connsiteY0" fmla="*/ 308903 h 804997"/>
                <a:gd name="connsiteX1" fmla="*/ 592931 w 603460"/>
                <a:gd name="connsiteY1" fmla="*/ 804997 h 804997"/>
                <a:gd name="connsiteX2" fmla="*/ 295275 w 603460"/>
                <a:gd name="connsiteY2" fmla="*/ 670853 h 804997"/>
                <a:gd name="connsiteX3" fmla="*/ 0 w 603460"/>
                <a:gd name="connsiteY3" fmla="*/ 308903 h 804997"/>
                <a:gd name="connsiteX0" fmla="*/ 0 w 606762"/>
                <a:gd name="connsiteY0" fmla="*/ 329569 h 825663"/>
                <a:gd name="connsiteX1" fmla="*/ 592931 w 606762"/>
                <a:gd name="connsiteY1" fmla="*/ 825663 h 825663"/>
                <a:gd name="connsiteX2" fmla="*/ 295275 w 606762"/>
                <a:gd name="connsiteY2" fmla="*/ 691519 h 825663"/>
                <a:gd name="connsiteX3" fmla="*/ 0 w 606762"/>
                <a:gd name="connsiteY3" fmla="*/ 329569 h 825663"/>
                <a:gd name="connsiteX0" fmla="*/ 0 w 606118"/>
                <a:gd name="connsiteY0" fmla="*/ 292916 h 789010"/>
                <a:gd name="connsiteX1" fmla="*/ 592931 w 606118"/>
                <a:gd name="connsiteY1" fmla="*/ 789010 h 789010"/>
                <a:gd name="connsiteX2" fmla="*/ 295275 w 606118"/>
                <a:gd name="connsiteY2" fmla="*/ 654866 h 789010"/>
                <a:gd name="connsiteX3" fmla="*/ 0 w 606118"/>
                <a:gd name="connsiteY3" fmla="*/ 292916 h 789010"/>
                <a:gd name="connsiteX0" fmla="*/ 0 w 615841"/>
                <a:gd name="connsiteY0" fmla="*/ 322719 h 818813"/>
                <a:gd name="connsiteX1" fmla="*/ 592931 w 615841"/>
                <a:gd name="connsiteY1" fmla="*/ 818813 h 818813"/>
                <a:gd name="connsiteX2" fmla="*/ 295275 w 615841"/>
                <a:gd name="connsiteY2" fmla="*/ 684669 h 818813"/>
                <a:gd name="connsiteX3" fmla="*/ 0 w 615841"/>
                <a:gd name="connsiteY3" fmla="*/ 322719 h 818813"/>
                <a:gd name="connsiteX0" fmla="*/ 0 w 599642"/>
                <a:gd name="connsiteY0" fmla="*/ 277963 h 774057"/>
                <a:gd name="connsiteX1" fmla="*/ 592931 w 599642"/>
                <a:gd name="connsiteY1" fmla="*/ 774057 h 774057"/>
                <a:gd name="connsiteX2" fmla="*/ 295275 w 599642"/>
                <a:gd name="connsiteY2" fmla="*/ 639913 h 774057"/>
                <a:gd name="connsiteX3" fmla="*/ 0 w 599642"/>
                <a:gd name="connsiteY3" fmla="*/ 277963 h 774057"/>
                <a:gd name="connsiteX0" fmla="*/ 0 w 600376"/>
                <a:gd name="connsiteY0" fmla="*/ 296920 h 793014"/>
                <a:gd name="connsiteX1" fmla="*/ 592931 w 600376"/>
                <a:gd name="connsiteY1" fmla="*/ 793014 h 793014"/>
                <a:gd name="connsiteX2" fmla="*/ 295275 w 600376"/>
                <a:gd name="connsiteY2" fmla="*/ 658870 h 793014"/>
                <a:gd name="connsiteX3" fmla="*/ 0 w 600376"/>
                <a:gd name="connsiteY3" fmla="*/ 296920 h 793014"/>
                <a:gd name="connsiteX0" fmla="*/ 0 w 609191"/>
                <a:gd name="connsiteY0" fmla="*/ 330162 h 826256"/>
                <a:gd name="connsiteX1" fmla="*/ 592931 w 609191"/>
                <a:gd name="connsiteY1" fmla="*/ 826256 h 826256"/>
                <a:gd name="connsiteX2" fmla="*/ 295275 w 609191"/>
                <a:gd name="connsiteY2" fmla="*/ 692112 h 826256"/>
                <a:gd name="connsiteX3" fmla="*/ 0 w 609191"/>
                <a:gd name="connsiteY3" fmla="*/ 330162 h 826256"/>
                <a:gd name="connsiteX0" fmla="*/ 0 w 608246"/>
                <a:gd name="connsiteY0" fmla="*/ 301944 h 798038"/>
                <a:gd name="connsiteX1" fmla="*/ 592931 w 608246"/>
                <a:gd name="connsiteY1" fmla="*/ 798038 h 798038"/>
                <a:gd name="connsiteX2" fmla="*/ 295275 w 608246"/>
                <a:gd name="connsiteY2" fmla="*/ 663894 h 798038"/>
                <a:gd name="connsiteX3" fmla="*/ 0 w 608246"/>
                <a:gd name="connsiteY3" fmla="*/ 301944 h 798038"/>
                <a:gd name="connsiteX0" fmla="*/ 0 w 606858"/>
                <a:gd name="connsiteY0" fmla="*/ 296301 h 792395"/>
                <a:gd name="connsiteX1" fmla="*/ 592931 w 606858"/>
                <a:gd name="connsiteY1" fmla="*/ 792395 h 792395"/>
                <a:gd name="connsiteX2" fmla="*/ 295275 w 606858"/>
                <a:gd name="connsiteY2" fmla="*/ 658251 h 792395"/>
                <a:gd name="connsiteX3" fmla="*/ 0 w 606858"/>
                <a:gd name="connsiteY3" fmla="*/ 296301 h 792395"/>
                <a:gd name="connsiteX0" fmla="*/ 0 w 653412"/>
                <a:gd name="connsiteY0" fmla="*/ 299708 h 783102"/>
                <a:gd name="connsiteX1" fmla="*/ 640556 w 653412"/>
                <a:gd name="connsiteY1" fmla="*/ 783102 h 783102"/>
                <a:gd name="connsiteX2" fmla="*/ 342900 w 653412"/>
                <a:gd name="connsiteY2" fmla="*/ 648958 h 783102"/>
                <a:gd name="connsiteX3" fmla="*/ 0 w 653412"/>
                <a:gd name="connsiteY3" fmla="*/ 299708 h 783102"/>
                <a:gd name="connsiteX0" fmla="*/ 0 w 654013"/>
                <a:gd name="connsiteY0" fmla="*/ 303938 h 787332"/>
                <a:gd name="connsiteX1" fmla="*/ 640556 w 654013"/>
                <a:gd name="connsiteY1" fmla="*/ 787332 h 787332"/>
                <a:gd name="connsiteX2" fmla="*/ 342900 w 654013"/>
                <a:gd name="connsiteY2" fmla="*/ 653188 h 787332"/>
                <a:gd name="connsiteX3" fmla="*/ 0 w 654013"/>
                <a:gd name="connsiteY3" fmla="*/ 303938 h 787332"/>
                <a:gd name="connsiteX0" fmla="*/ 0 w 660053"/>
                <a:gd name="connsiteY0" fmla="*/ 334145 h 817539"/>
                <a:gd name="connsiteX1" fmla="*/ 640556 w 660053"/>
                <a:gd name="connsiteY1" fmla="*/ 817539 h 817539"/>
                <a:gd name="connsiteX2" fmla="*/ 342900 w 660053"/>
                <a:gd name="connsiteY2" fmla="*/ 683395 h 817539"/>
                <a:gd name="connsiteX3" fmla="*/ 0 w 660053"/>
                <a:gd name="connsiteY3" fmla="*/ 334145 h 817539"/>
                <a:gd name="connsiteX0" fmla="*/ 0 w 644580"/>
                <a:gd name="connsiteY0" fmla="*/ 334962 h 818356"/>
                <a:gd name="connsiteX1" fmla="*/ 640556 w 644580"/>
                <a:gd name="connsiteY1" fmla="*/ 818356 h 818356"/>
                <a:gd name="connsiteX2" fmla="*/ 342900 w 644580"/>
                <a:gd name="connsiteY2" fmla="*/ 684212 h 818356"/>
                <a:gd name="connsiteX3" fmla="*/ 0 w 644580"/>
                <a:gd name="connsiteY3" fmla="*/ 334962 h 818356"/>
                <a:gd name="connsiteX0" fmla="*/ 0 w 644963"/>
                <a:gd name="connsiteY0" fmla="*/ 325170 h 808564"/>
                <a:gd name="connsiteX1" fmla="*/ 640556 w 644963"/>
                <a:gd name="connsiteY1" fmla="*/ 808564 h 808564"/>
                <a:gd name="connsiteX2" fmla="*/ 342900 w 644963"/>
                <a:gd name="connsiteY2" fmla="*/ 674420 h 808564"/>
                <a:gd name="connsiteX3" fmla="*/ 0 w 644963"/>
                <a:gd name="connsiteY3" fmla="*/ 325170 h 808564"/>
                <a:gd name="connsiteX0" fmla="*/ 0 w 645216"/>
                <a:gd name="connsiteY0" fmla="*/ 318177 h 801571"/>
                <a:gd name="connsiteX1" fmla="*/ 640556 w 645216"/>
                <a:gd name="connsiteY1" fmla="*/ 801571 h 801571"/>
                <a:gd name="connsiteX2" fmla="*/ 342900 w 645216"/>
                <a:gd name="connsiteY2" fmla="*/ 667427 h 801571"/>
                <a:gd name="connsiteX3" fmla="*/ 0 w 645216"/>
                <a:gd name="connsiteY3" fmla="*/ 318177 h 801571"/>
                <a:gd name="connsiteX0" fmla="*/ 0 w 645086"/>
                <a:gd name="connsiteY0" fmla="*/ 323770 h 807164"/>
                <a:gd name="connsiteX1" fmla="*/ 640556 w 645086"/>
                <a:gd name="connsiteY1" fmla="*/ 807164 h 807164"/>
                <a:gd name="connsiteX2" fmla="*/ 342900 w 645086"/>
                <a:gd name="connsiteY2" fmla="*/ 673020 h 807164"/>
                <a:gd name="connsiteX3" fmla="*/ 0 w 645086"/>
                <a:gd name="connsiteY3" fmla="*/ 323770 h 807164"/>
                <a:gd name="connsiteX0" fmla="*/ 0 w 649713"/>
                <a:gd name="connsiteY0" fmla="*/ 334643 h 818037"/>
                <a:gd name="connsiteX1" fmla="*/ 640556 w 649713"/>
                <a:gd name="connsiteY1" fmla="*/ 818037 h 818037"/>
                <a:gd name="connsiteX2" fmla="*/ 342900 w 649713"/>
                <a:gd name="connsiteY2" fmla="*/ 683893 h 818037"/>
                <a:gd name="connsiteX3" fmla="*/ 0 w 649713"/>
                <a:gd name="connsiteY3" fmla="*/ 334643 h 818037"/>
                <a:gd name="connsiteX0" fmla="*/ 0 w 650371"/>
                <a:gd name="connsiteY0" fmla="*/ 343255 h 826649"/>
                <a:gd name="connsiteX1" fmla="*/ 640556 w 650371"/>
                <a:gd name="connsiteY1" fmla="*/ 826649 h 826649"/>
                <a:gd name="connsiteX2" fmla="*/ 342900 w 650371"/>
                <a:gd name="connsiteY2" fmla="*/ 692505 h 826649"/>
                <a:gd name="connsiteX3" fmla="*/ 0 w 650371"/>
                <a:gd name="connsiteY3" fmla="*/ 343255 h 82664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5418 w 926524"/>
                <a:gd name="connsiteY0" fmla="*/ 319725 h 2242543"/>
                <a:gd name="connsiteX1" fmla="*/ 645974 w 926524"/>
                <a:gd name="connsiteY1" fmla="*/ 803119 h 2242543"/>
                <a:gd name="connsiteX2" fmla="*/ 919818 w 926524"/>
                <a:gd name="connsiteY2" fmla="*/ 2242189 h 2242543"/>
                <a:gd name="connsiteX3" fmla="*/ 348318 w 926524"/>
                <a:gd name="connsiteY3" fmla="*/ 668975 h 2242543"/>
                <a:gd name="connsiteX4" fmla="*/ 5418 w 926524"/>
                <a:gd name="connsiteY4" fmla="*/ 319725 h 2242543"/>
                <a:gd name="connsiteX0" fmla="*/ 5418 w 927878"/>
                <a:gd name="connsiteY0" fmla="*/ 319725 h 2245948"/>
                <a:gd name="connsiteX1" fmla="*/ 645974 w 927878"/>
                <a:gd name="connsiteY1" fmla="*/ 803119 h 2245948"/>
                <a:gd name="connsiteX2" fmla="*/ 667405 w 927878"/>
                <a:gd name="connsiteY2" fmla="*/ 1099189 h 2245948"/>
                <a:gd name="connsiteX3" fmla="*/ 919818 w 927878"/>
                <a:gd name="connsiteY3" fmla="*/ 2242189 h 2245948"/>
                <a:gd name="connsiteX4" fmla="*/ 348318 w 927878"/>
                <a:gd name="connsiteY4" fmla="*/ 668975 h 2245948"/>
                <a:gd name="connsiteX5" fmla="*/ 5418 w 927878"/>
                <a:gd name="connsiteY5" fmla="*/ 319725 h 2245948"/>
                <a:gd name="connsiteX0" fmla="*/ 5418 w 2263840"/>
                <a:gd name="connsiteY0" fmla="*/ 319725 h 2299365"/>
                <a:gd name="connsiteX1" fmla="*/ 645974 w 2263840"/>
                <a:gd name="connsiteY1" fmla="*/ 803119 h 2299365"/>
                <a:gd name="connsiteX2" fmla="*/ 667405 w 2263840"/>
                <a:gd name="connsiteY2" fmla="*/ 1099189 h 2299365"/>
                <a:gd name="connsiteX3" fmla="*/ 2262842 w 2263840"/>
                <a:gd name="connsiteY3" fmla="*/ 1870713 h 2299365"/>
                <a:gd name="connsiteX4" fmla="*/ 919818 w 2263840"/>
                <a:gd name="connsiteY4" fmla="*/ 2242189 h 2299365"/>
                <a:gd name="connsiteX5" fmla="*/ 348318 w 2263840"/>
                <a:gd name="connsiteY5" fmla="*/ 668975 h 2299365"/>
                <a:gd name="connsiteX6" fmla="*/ 5418 w 2263840"/>
                <a:gd name="connsiteY6" fmla="*/ 319725 h 2299365"/>
                <a:gd name="connsiteX0" fmla="*/ 5418 w 2263933"/>
                <a:gd name="connsiteY0" fmla="*/ 319725 h 2252515"/>
                <a:gd name="connsiteX1" fmla="*/ 645974 w 2263933"/>
                <a:gd name="connsiteY1" fmla="*/ 803119 h 2252515"/>
                <a:gd name="connsiteX2" fmla="*/ 667405 w 2263933"/>
                <a:gd name="connsiteY2" fmla="*/ 1099189 h 2252515"/>
                <a:gd name="connsiteX3" fmla="*/ 2262842 w 2263933"/>
                <a:gd name="connsiteY3" fmla="*/ 1870713 h 2252515"/>
                <a:gd name="connsiteX4" fmla="*/ 919818 w 2263933"/>
                <a:gd name="connsiteY4" fmla="*/ 2242189 h 2252515"/>
                <a:gd name="connsiteX5" fmla="*/ 348318 w 2263933"/>
                <a:gd name="connsiteY5" fmla="*/ 668975 h 2252515"/>
                <a:gd name="connsiteX6" fmla="*/ 5418 w 2263933"/>
                <a:gd name="connsiteY6" fmla="*/ 319725 h 2252515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6758" h="2252051">
                  <a:moveTo>
                    <a:pt x="5418" y="319725"/>
                  </a:moveTo>
                  <a:cubicBezTo>
                    <a:pt x="265768" y="-224258"/>
                    <a:pt x="726143" y="-81118"/>
                    <a:pt x="645974" y="803119"/>
                  </a:cubicBezTo>
                  <a:cubicBezTo>
                    <a:pt x="626924" y="1042567"/>
                    <a:pt x="640814" y="1087943"/>
                    <a:pt x="705505" y="1132526"/>
                  </a:cubicBezTo>
                  <a:cubicBezTo>
                    <a:pt x="1035308" y="1050108"/>
                    <a:pt x="1944548" y="1651637"/>
                    <a:pt x="2305704" y="1856425"/>
                  </a:cubicBezTo>
                  <a:cubicBezTo>
                    <a:pt x="2347773" y="2046925"/>
                    <a:pt x="1118255" y="2305953"/>
                    <a:pt x="919818" y="2242189"/>
                  </a:cubicBezTo>
                  <a:cubicBezTo>
                    <a:pt x="581681" y="2246422"/>
                    <a:pt x="-570845" y="1717255"/>
                    <a:pt x="348318" y="668975"/>
                  </a:cubicBezTo>
                  <a:cubicBezTo>
                    <a:pt x="358901" y="428733"/>
                    <a:pt x="331385" y="385342"/>
                    <a:pt x="5418" y="3197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97E391-61CD-7AEB-CDFD-F89CCAB67736}"/>
                </a:ext>
              </a:extLst>
            </p:cNvPr>
            <p:cNvSpPr/>
            <p:nvPr/>
          </p:nvSpPr>
          <p:spPr>
            <a:xfrm rot="1129665" flipH="1">
              <a:off x="5869876" y="5568381"/>
              <a:ext cx="555322" cy="214053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2CE362-1545-4D54-92D8-38322477138F}"/>
                </a:ext>
              </a:extLst>
            </p:cNvPr>
            <p:cNvGrpSpPr/>
            <p:nvPr/>
          </p:nvGrpSpPr>
          <p:grpSpPr>
            <a:xfrm rot="21156642">
              <a:off x="7607398" y="4422647"/>
              <a:ext cx="2248480" cy="1228806"/>
              <a:chOff x="7611808" y="4458374"/>
              <a:chExt cx="2156814" cy="1178710"/>
            </a:xfrm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423ECCC-0F80-32D7-51FD-09CBC10C2A88}"/>
                  </a:ext>
                </a:extLst>
              </p:cNvPr>
              <p:cNvSpPr/>
              <p:nvPr/>
            </p:nvSpPr>
            <p:spPr>
              <a:xfrm>
                <a:off x="7669196" y="4481778"/>
                <a:ext cx="2099426" cy="1155306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AF886AC-327C-3AFD-3D2A-CE9695B11D24}"/>
                  </a:ext>
                </a:extLst>
              </p:cNvPr>
              <p:cNvSpPr/>
              <p:nvPr/>
            </p:nvSpPr>
            <p:spPr>
              <a:xfrm>
                <a:off x="7685526" y="4483989"/>
                <a:ext cx="1887696" cy="1038793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B112A41-820D-13C4-3362-F9403ADAEF69}"/>
                  </a:ext>
                </a:extLst>
              </p:cNvPr>
              <p:cNvSpPr/>
              <p:nvPr/>
            </p:nvSpPr>
            <p:spPr>
              <a:xfrm>
                <a:off x="7611808" y="4458374"/>
                <a:ext cx="1887696" cy="845582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9C7692-FF95-F8EF-F1E1-101A8E609D8A}"/>
                </a:ext>
              </a:extLst>
            </p:cNvPr>
            <p:cNvGrpSpPr/>
            <p:nvPr/>
          </p:nvGrpSpPr>
          <p:grpSpPr>
            <a:xfrm>
              <a:off x="4321624" y="3296997"/>
              <a:ext cx="4764985" cy="1736332"/>
              <a:chOff x="5232179" y="3052810"/>
              <a:chExt cx="2059092" cy="750321"/>
            </a:xfrm>
          </p:grpSpPr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009ECDF6-70E6-1D46-0273-68433BA66C73}"/>
                  </a:ext>
                </a:extLst>
              </p:cNvPr>
              <p:cNvSpPr/>
              <p:nvPr/>
            </p:nvSpPr>
            <p:spPr>
              <a:xfrm>
                <a:off x="5232179" y="3091308"/>
                <a:ext cx="2059092" cy="711823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9902 w 1906029"/>
                  <a:gd name="connsiteY0" fmla="*/ 43271 h 688054"/>
                  <a:gd name="connsiteX1" fmla="*/ 1898210 w 1906029"/>
                  <a:gd name="connsiteY1" fmla="*/ 596499 h 688054"/>
                  <a:gd name="connsiteX2" fmla="*/ 1650560 w 1906029"/>
                  <a:gd name="connsiteY2" fmla="*/ 574274 h 688054"/>
                  <a:gd name="connsiteX3" fmla="*/ 923952 w 1906029"/>
                  <a:gd name="connsiteY3" fmla="*/ 512821 h 688054"/>
                  <a:gd name="connsiteX4" fmla="*/ 0 w 1906029"/>
                  <a:gd name="connsiteY4" fmla="*/ 91844 h 688054"/>
                  <a:gd name="connsiteX5" fmla="*/ 269902 w 1906029"/>
                  <a:gd name="connsiteY5" fmla="*/ 43271 h 688054"/>
                  <a:gd name="connsiteX0" fmla="*/ 302423 w 1938550"/>
                  <a:gd name="connsiteY0" fmla="*/ 43271 h 688054"/>
                  <a:gd name="connsiteX1" fmla="*/ 1930731 w 1938550"/>
                  <a:gd name="connsiteY1" fmla="*/ 596499 h 688054"/>
                  <a:gd name="connsiteX2" fmla="*/ 1683081 w 1938550"/>
                  <a:gd name="connsiteY2" fmla="*/ 574274 h 688054"/>
                  <a:gd name="connsiteX3" fmla="*/ 956473 w 1938550"/>
                  <a:gd name="connsiteY3" fmla="*/ 512821 h 688054"/>
                  <a:gd name="connsiteX4" fmla="*/ 0 w 1938550"/>
                  <a:gd name="connsiteY4" fmla="*/ 109583 h 688054"/>
                  <a:gd name="connsiteX5" fmla="*/ 302423 w 1938550"/>
                  <a:gd name="connsiteY5" fmla="*/ 43271 h 688054"/>
                  <a:gd name="connsiteX0" fmla="*/ 311292 w 1947419"/>
                  <a:gd name="connsiteY0" fmla="*/ 43271 h 688054"/>
                  <a:gd name="connsiteX1" fmla="*/ 1939600 w 1947419"/>
                  <a:gd name="connsiteY1" fmla="*/ 596499 h 688054"/>
                  <a:gd name="connsiteX2" fmla="*/ 1691950 w 1947419"/>
                  <a:gd name="connsiteY2" fmla="*/ 574274 h 688054"/>
                  <a:gd name="connsiteX3" fmla="*/ 965342 w 1947419"/>
                  <a:gd name="connsiteY3" fmla="*/ 512821 h 688054"/>
                  <a:gd name="connsiteX4" fmla="*/ 0 w 1947419"/>
                  <a:gd name="connsiteY4" fmla="*/ 115496 h 688054"/>
                  <a:gd name="connsiteX5" fmla="*/ 311292 w 1947419"/>
                  <a:gd name="connsiteY5" fmla="*/ 43271 h 688054"/>
                  <a:gd name="connsiteX0" fmla="*/ 311292 w 1947419"/>
                  <a:gd name="connsiteY0" fmla="*/ 44862 h 689645"/>
                  <a:gd name="connsiteX1" fmla="*/ 1939600 w 1947419"/>
                  <a:gd name="connsiteY1" fmla="*/ 598090 h 689645"/>
                  <a:gd name="connsiteX2" fmla="*/ 1691950 w 1947419"/>
                  <a:gd name="connsiteY2" fmla="*/ 575865 h 689645"/>
                  <a:gd name="connsiteX3" fmla="*/ 965342 w 1947419"/>
                  <a:gd name="connsiteY3" fmla="*/ 514412 h 689645"/>
                  <a:gd name="connsiteX4" fmla="*/ 0 w 1947419"/>
                  <a:gd name="connsiteY4" fmla="*/ 117087 h 689645"/>
                  <a:gd name="connsiteX5" fmla="*/ 311292 w 1947419"/>
                  <a:gd name="connsiteY5" fmla="*/ 44862 h 68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19" h="689645">
                    <a:moveTo>
                      <a:pt x="311292" y="44862"/>
                    </a:moveTo>
                    <a:cubicBezTo>
                      <a:pt x="807495" y="-151729"/>
                      <a:pt x="1466146" y="346486"/>
                      <a:pt x="1939600" y="598090"/>
                    </a:cubicBezTo>
                    <a:cubicBezTo>
                      <a:pt x="1989793" y="653782"/>
                      <a:pt x="1785535" y="546949"/>
                      <a:pt x="1691950" y="575865"/>
                    </a:cubicBezTo>
                    <a:cubicBezTo>
                      <a:pt x="1449747" y="555381"/>
                      <a:pt x="1337720" y="880971"/>
                      <a:pt x="965342" y="514412"/>
                    </a:cubicBezTo>
                    <a:cubicBezTo>
                      <a:pt x="689117" y="433979"/>
                      <a:pt x="250825" y="222920"/>
                      <a:pt x="0" y="117087"/>
                    </a:cubicBezTo>
                    <a:cubicBezTo>
                      <a:pt x="32808" y="66404"/>
                      <a:pt x="278484" y="95545"/>
                      <a:pt x="311292" y="44862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217513E2-ABC1-4798-433A-6BEBBD398038}"/>
                  </a:ext>
                </a:extLst>
              </p:cNvPr>
              <p:cNvSpPr/>
              <p:nvPr/>
            </p:nvSpPr>
            <p:spPr>
              <a:xfrm>
                <a:off x="5444317" y="3085226"/>
                <a:ext cx="1656459" cy="599707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0951 w 1897078"/>
                  <a:gd name="connsiteY0" fmla="*/ 43271 h 688054"/>
                  <a:gd name="connsiteX1" fmla="*/ 1889259 w 1897078"/>
                  <a:gd name="connsiteY1" fmla="*/ 596499 h 688054"/>
                  <a:gd name="connsiteX2" fmla="*/ 1641609 w 1897078"/>
                  <a:gd name="connsiteY2" fmla="*/ 574274 h 688054"/>
                  <a:gd name="connsiteX3" fmla="*/ 915001 w 1897078"/>
                  <a:gd name="connsiteY3" fmla="*/ 512821 h 688054"/>
                  <a:gd name="connsiteX4" fmla="*/ 0 w 1897078"/>
                  <a:gd name="connsiteY4" fmla="*/ 112873 h 688054"/>
                  <a:gd name="connsiteX5" fmla="*/ 260951 w 1897078"/>
                  <a:gd name="connsiteY5" fmla="*/ 43271 h 688054"/>
                  <a:gd name="connsiteX0" fmla="*/ 183074 w 1897078"/>
                  <a:gd name="connsiteY0" fmla="*/ 40716 h 728515"/>
                  <a:gd name="connsiteX1" fmla="*/ 1889259 w 1897078"/>
                  <a:gd name="connsiteY1" fmla="*/ 636960 h 728515"/>
                  <a:gd name="connsiteX2" fmla="*/ 1641609 w 1897078"/>
                  <a:gd name="connsiteY2" fmla="*/ 614735 h 728515"/>
                  <a:gd name="connsiteX3" fmla="*/ 915001 w 1897078"/>
                  <a:gd name="connsiteY3" fmla="*/ 553282 h 728515"/>
                  <a:gd name="connsiteX4" fmla="*/ 0 w 1897078"/>
                  <a:gd name="connsiteY4" fmla="*/ 153334 h 728515"/>
                  <a:gd name="connsiteX5" fmla="*/ 183074 w 1897078"/>
                  <a:gd name="connsiteY5" fmla="*/ 40716 h 728515"/>
                  <a:gd name="connsiteX0" fmla="*/ 183074 w 1897078"/>
                  <a:gd name="connsiteY0" fmla="*/ 38722 h 726521"/>
                  <a:gd name="connsiteX1" fmla="*/ 1889259 w 1897078"/>
                  <a:gd name="connsiteY1" fmla="*/ 634966 h 726521"/>
                  <a:gd name="connsiteX2" fmla="*/ 1641609 w 1897078"/>
                  <a:gd name="connsiteY2" fmla="*/ 612741 h 726521"/>
                  <a:gd name="connsiteX3" fmla="*/ 915001 w 1897078"/>
                  <a:gd name="connsiteY3" fmla="*/ 551288 h 726521"/>
                  <a:gd name="connsiteX4" fmla="*/ 0 w 1897078"/>
                  <a:gd name="connsiteY4" fmla="*/ 151340 h 726521"/>
                  <a:gd name="connsiteX5" fmla="*/ 183074 w 1897078"/>
                  <a:gd name="connsiteY5" fmla="*/ 38722 h 726521"/>
                  <a:gd name="connsiteX0" fmla="*/ 183074 w 1897078"/>
                  <a:gd name="connsiteY0" fmla="*/ 39332 h 727131"/>
                  <a:gd name="connsiteX1" fmla="*/ 1889259 w 1897078"/>
                  <a:gd name="connsiteY1" fmla="*/ 635576 h 727131"/>
                  <a:gd name="connsiteX2" fmla="*/ 1641609 w 1897078"/>
                  <a:gd name="connsiteY2" fmla="*/ 613351 h 727131"/>
                  <a:gd name="connsiteX3" fmla="*/ 915001 w 1897078"/>
                  <a:gd name="connsiteY3" fmla="*/ 551898 h 727131"/>
                  <a:gd name="connsiteX4" fmla="*/ 0 w 1897078"/>
                  <a:gd name="connsiteY4" fmla="*/ 151950 h 727131"/>
                  <a:gd name="connsiteX5" fmla="*/ 183074 w 1897078"/>
                  <a:gd name="connsiteY5" fmla="*/ 39332 h 72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7078" h="727131">
                    <a:moveTo>
                      <a:pt x="183074" y="39332"/>
                    </a:moveTo>
                    <a:cubicBezTo>
                      <a:pt x="679277" y="-157259"/>
                      <a:pt x="1601146" y="436847"/>
                      <a:pt x="1889259" y="635576"/>
                    </a:cubicBezTo>
                    <a:cubicBezTo>
                      <a:pt x="1939452" y="691268"/>
                      <a:pt x="1735194" y="584435"/>
                      <a:pt x="1641609" y="613351"/>
                    </a:cubicBezTo>
                    <a:cubicBezTo>
                      <a:pt x="1399406" y="592867"/>
                      <a:pt x="1287379" y="918457"/>
                      <a:pt x="915001" y="551898"/>
                    </a:cubicBezTo>
                    <a:cubicBezTo>
                      <a:pt x="638776" y="471465"/>
                      <a:pt x="250825" y="257783"/>
                      <a:pt x="0" y="151950"/>
                    </a:cubicBezTo>
                    <a:cubicBezTo>
                      <a:pt x="32808" y="101267"/>
                      <a:pt x="150266" y="90015"/>
                      <a:pt x="183074" y="39332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7">
                <a:extLst>
                  <a:ext uri="{FF2B5EF4-FFF2-40B4-BE49-F238E27FC236}">
                    <a16:creationId xmlns:a16="http://schemas.microsoft.com/office/drawing/2014/main" id="{BB8529B4-F4F8-28C2-0849-F8D2BAD59148}"/>
                  </a:ext>
                </a:extLst>
              </p:cNvPr>
              <p:cNvSpPr/>
              <p:nvPr/>
            </p:nvSpPr>
            <p:spPr>
              <a:xfrm>
                <a:off x="5522585" y="3052810"/>
                <a:ext cx="1443070" cy="531004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86864 w 1734552"/>
                  <a:gd name="connsiteY0" fmla="*/ 41085 h 722333"/>
                  <a:gd name="connsiteX1" fmla="*/ 1726733 w 1734552"/>
                  <a:gd name="connsiteY1" fmla="*/ 630778 h 722333"/>
                  <a:gd name="connsiteX2" fmla="*/ 1479083 w 1734552"/>
                  <a:gd name="connsiteY2" fmla="*/ 608553 h 722333"/>
                  <a:gd name="connsiteX3" fmla="*/ 752475 w 1734552"/>
                  <a:gd name="connsiteY3" fmla="*/ 547100 h 722333"/>
                  <a:gd name="connsiteX4" fmla="*/ 0 w 1734552"/>
                  <a:gd name="connsiteY4" fmla="*/ 229600 h 722333"/>
                  <a:gd name="connsiteX5" fmla="*/ 86864 w 1734552"/>
                  <a:gd name="connsiteY5" fmla="*/ 41085 h 722333"/>
                  <a:gd name="connsiteX0" fmla="*/ 202475 w 1850163"/>
                  <a:gd name="connsiteY0" fmla="*/ 41086 h 722334"/>
                  <a:gd name="connsiteX1" fmla="*/ 1842344 w 1850163"/>
                  <a:gd name="connsiteY1" fmla="*/ 630779 h 722334"/>
                  <a:gd name="connsiteX2" fmla="*/ 1594694 w 1850163"/>
                  <a:gd name="connsiteY2" fmla="*/ 608554 h 722334"/>
                  <a:gd name="connsiteX3" fmla="*/ 868086 w 1850163"/>
                  <a:gd name="connsiteY3" fmla="*/ 547101 h 722334"/>
                  <a:gd name="connsiteX4" fmla="*/ 0 w 1850163"/>
                  <a:gd name="connsiteY4" fmla="*/ 176929 h 722334"/>
                  <a:gd name="connsiteX5" fmla="*/ 202475 w 1850163"/>
                  <a:gd name="connsiteY5" fmla="*/ 41086 h 722334"/>
                  <a:gd name="connsiteX0" fmla="*/ 233304 w 1880992"/>
                  <a:gd name="connsiteY0" fmla="*/ 41086 h 722334"/>
                  <a:gd name="connsiteX1" fmla="*/ 1873173 w 1880992"/>
                  <a:gd name="connsiteY1" fmla="*/ 630779 h 722334"/>
                  <a:gd name="connsiteX2" fmla="*/ 1625523 w 1880992"/>
                  <a:gd name="connsiteY2" fmla="*/ 608554 h 722334"/>
                  <a:gd name="connsiteX3" fmla="*/ 898915 w 1880992"/>
                  <a:gd name="connsiteY3" fmla="*/ 547101 h 722334"/>
                  <a:gd name="connsiteX4" fmla="*/ 0 w 1880992"/>
                  <a:gd name="connsiteY4" fmla="*/ 164774 h 722334"/>
                  <a:gd name="connsiteX5" fmla="*/ 233304 w 1880992"/>
                  <a:gd name="connsiteY5" fmla="*/ 41086 h 722334"/>
                  <a:gd name="connsiteX0" fmla="*/ 214036 w 1880992"/>
                  <a:gd name="connsiteY0" fmla="*/ 40857 h 726156"/>
                  <a:gd name="connsiteX1" fmla="*/ 1873173 w 1880992"/>
                  <a:gd name="connsiteY1" fmla="*/ 634601 h 726156"/>
                  <a:gd name="connsiteX2" fmla="*/ 1625523 w 1880992"/>
                  <a:gd name="connsiteY2" fmla="*/ 612376 h 726156"/>
                  <a:gd name="connsiteX3" fmla="*/ 898915 w 1880992"/>
                  <a:gd name="connsiteY3" fmla="*/ 550923 h 726156"/>
                  <a:gd name="connsiteX4" fmla="*/ 0 w 1880992"/>
                  <a:gd name="connsiteY4" fmla="*/ 168596 h 726156"/>
                  <a:gd name="connsiteX5" fmla="*/ 214036 w 1880992"/>
                  <a:gd name="connsiteY5" fmla="*/ 40857 h 726156"/>
                  <a:gd name="connsiteX0" fmla="*/ 214036 w 1880992"/>
                  <a:gd name="connsiteY0" fmla="*/ 42413 h 727712"/>
                  <a:gd name="connsiteX1" fmla="*/ 1873173 w 1880992"/>
                  <a:gd name="connsiteY1" fmla="*/ 636157 h 727712"/>
                  <a:gd name="connsiteX2" fmla="*/ 1625523 w 1880992"/>
                  <a:gd name="connsiteY2" fmla="*/ 613932 h 727712"/>
                  <a:gd name="connsiteX3" fmla="*/ 898915 w 1880992"/>
                  <a:gd name="connsiteY3" fmla="*/ 552479 h 727712"/>
                  <a:gd name="connsiteX4" fmla="*/ 0 w 1880992"/>
                  <a:gd name="connsiteY4" fmla="*/ 170152 h 727712"/>
                  <a:gd name="connsiteX5" fmla="*/ 214036 w 1880992"/>
                  <a:gd name="connsiteY5" fmla="*/ 42413 h 72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992" h="727712">
                    <a:moveTo>
                      <a:pt x="214036" y="42413"/>
                    </a:moveTo>
                    <a:cubicBezTo>
                      <a:pt x="710239" y="-154178"/>
                      <a:pt x="1363998" y="382269"/>
                      <a:pt x="1873173" y="636157"/>
                    </a:cubicBezTo>
                    <a:cubicBezTo>
                      <a:pt x="1923366" y="691849"/>
                      <a:pt x="1719108" y="585016"/>
                      <a:pt x="1625523" y="613932"/>
                    </a:cubicBezTo>
                    <a:cubicBezTo>
                      <a:pt x="1383320" y="593448"/>
                      <a:pt x="1271293" y="919038"/>
                      <a:pt x="898915" y="552479"/>
                    </a:cubicBezTo>
                    <a:cubicBezTo>
                      <a:pt x="622690" y="472046"/>
                      <a:pt x="250825" y="275985"/>
                      <a:pt x="0" y="170152"/>
                    </a:cubicBezTo>
                    <a:cubicBezTo>
                      <a:pt x="32808" y="119469"/>
                      <a:pt x="181228" y="93096"/>
                      <a:pt x="214036" y="42413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B56DAD-AEFA-478B-A03F-D52588A6CA51}"/>
                </a:ext>
              </a:extLst>
            </p:cNvPr>
            <p:cNvSpPr/>
            <p:nvPr/>
          </p:nvSpPr>
          <p:spPr>
            <a:xfrm rot="20680675">
              <a:off x="3770648" y="981972"/>
              <a:ext cx="1909456" cy="2700946"/>
            </a:xfrm>
            <a:custGeom>
              <a:avLst/>
              <a:gdLst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37048 w 885304"/>
                <a:gd name="connsiteY3" fmla="*/ 1177860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23388 w 885304"/>
                <a:gd name="connsiteY2" fmla="*/ 1146042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304" h="1253421">
                  <a:moveTo>
                    <a:pt x="695665" y="4151"/>
                  </a:moveTo>
                  <a:cubicBezTo>
                    <a:pt x="883729" y="42036"/>
                    <a:pt x="969512" y="338395"/>
                    <a:pt x="775153" y="858159"/>
                  </a:cubicBezTo>
                  <a:cubicBezTo>
                    <a:pt x="713918" y="1027586"/>
                    <a:pt x="705469" y="1096761"/>
                    <a:pt x="723388" y="1146042"/>
                  </a:cubicBezTo>
                  <a:lnTo>
                    <a:pt x="744924" y="1176965"/>
                  </a:lnTo>
                  <a:lnTo>
                    <a:pt x="568473" y="1206877"/>
                  </a:lnTo>
                  <a:cubicBezTo>
                    <a:pt x="373705" y="1238595"/>
                    <a:pt x="192811" y="1260226"/>
                    <a:pt x="24846" y="1251460"/>
                  </a:cubicBezTo>
                  <a:lnTo>
                    <a:pt x="0" y="1248477"/>
                  </a:lnTo>
                  <a:lnTo>
                    <a:pt x="7824" y="1222869"/>
                  </a:lnTo>
                  <a:cubicBezTo>
                    <a:pt x="75228" y="1037120"/>
                    <a:pt x="232650" y="842163"/>
                    <a:pt x="523523" y="650129"/>
                  </a:cubicBezTo>
                  <a:cubicBezTo>
                    <a:pt x="597213" y="421223"/>
                    <a:pt x="582141" y="372103"/>
                    <a:pt x="285099" y="222683"/>
                  </a:cubicBezTo>
                  <a:cubicBezTo>
                    <a:pt x="433164" y="51739"/>
                    <a:pt x="582825" y="-18580"/>
                    <a:pt x="695665" y="4151"/>
                  </a:cubicBezTo>
                  <a:close/>
                </a:path>
              </a:pathLst>
            </a:custGeom>
            <a:solidFill>
              <a:srgbClr val="7533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63AB7C-3B6E-D536-30E9-86FFE0F8F2AA}"/>
                </a:ext>
              </a:extLst>
            </p:cNvPr>
            <p:cNvSpPr/>
            <p:nvPr/>
          </p:nvSpPr>
          <p:spPr>
            <a:xfrm>
              <a:off x="4169928" y="863073"/>
              <a:ext cx="1380767" cy="1747169"/>
            </a:xfrm>
            <a:custGeom>
              <a:avLst/>
              <a:gdLst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298938 w 649801"/>
                <a:gd name="connsiteY3" fmla="*/ 722019 h 744263"/>
                <a:gd name="connsiteX4" fmla="*/ 342900 w 649801"/>
                <a:gd name="connsiteY4" fmla="*/ 668975 h 744263"/>
                <a:gd name="connsiteX5" fmla="*/ 0 w 649801"/>
                <a:gd name="connsiteY5" fmla="*/ 319725 h 744263"/>
                <a:gd name="connsiteX6" fmla="*/ 338226 w 649801"/>
                <a:gd name="connsiteY6" fmla="*/ 470 h 744263"/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342900 w 649801"/>
                <a:gd name="connsiteY3" fmla="*/ 668975 h 744263"/>
                <a:gd name="connsiteX4" fmla="*/ 0 w 649801"/>
                <a:gd name="connsiteY4" fmla="*/ 319725 h 744263"/>
                <a:gd name="connsiteX5" fmla="*/ 338226 w 649801"/>
                <a:gd name="connsiteY5" fmla="*/ 470 h 744263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53100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801" h="785538">
                  <a:moveTo>
                    <a:pt x="338226" y="470"/>
                  </a:moveTo>
                  <a:cubicBezTo>
                    <a:pt x="510478" y="-11371"/>
                    <a:pt x="658149" y="200603"/>
                    <a:pt x="649434" y="645996"/>
                  </a:cubicBezTo>
                  <a:lnTo>
                    <a:pt x="643882" y="785538"/>
                  </a:lnTo>
                  <a:cubicBezTo>
                    <a:pt x="546730" y="664134"/>
                    <a:pt x="347977" y="634804"/>
                    <a:pt x="342900" y="653100"/>
                  </a:cubicBezTo>
                  <a:cubicBezTo>
                    <a:pt x="353483" y="412858"/>
                    <a:pt x="325967" y="385342"/>
                    <a:pt x="0" y="319725"/>
                  </a:cubicBezTo>
                  <a:cubicBezTo>
                    <a:pt x="97631" y="115731"/>
                    <a:pt x="223391" y="8364"/>
                    <a:pt x="338226" y="470"/>
                  </a:cubicBezTo>
                  <a:close/>
                </a:path>
              </a:pathLst>
            </a:custGeom>
            <a:solidFill>
              <a:srgbClr val="1790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B9987883-F71A-DDEB-7098-B62DF1EAE012}"/>
                </a:ext>
              </a:extLst>
            </p:cNvPr>
            <p:cNvSpPr/>
            <p:nvPr/>
          </p:nvSpPr>
          <p:spPr>
            <a:xfrm>
              <a:off x="3773352" y="1158349"/>
              <a:ext cx="871544" cy="542076"/>
            </a:xfrm>
            <a:custGeom>
              <a:avLst/>
              <a:gdLst>
                <a:gd name="connsiteX0" fmla="*/ 0 w 151466"/>
                <a:gd name="connsiteY0" fmla="*/ 0 h 114300"/>
                <a:gd name="connsiteX1" fmla="*/ 151466 w 151466"/>
                <a:gd name="connsiteY1" fmla="*/ 0 h 114300"/>
                <a:gd name="connsiteX2" fmla="*/ 151466 w 151466"/>
                <a:gd name="connsiteY2" fmla="*/ 114300 h 114300"/>
                <a:gd name="connsiteX3" fmla="*/ 0 w 151466"/>
                <a:gd name="connsiteY3" fmla="*/ 114300 h 114300"/>
                <a:gd name="connsiteX4" fmla="*/ 0 w 151466"/>
                <a:gd name="connsiteY4" fmla="*/ 0 h 114300"/>
                <a:gd name="connsiteX0" fmla="*/ 0 w 203853"/>
                <a:gd name="connsiteY0" fmla="*/ 66675 h 180975"/>
                <a:gd name="connsiteX1" fmla="*/ 203853 w 203853"/>
                <a:gd name="connsiteY1" fmla="*/ 0 h 180975"/>
                <a:gd name="connsiteX2" fmla="*/ 151466 w 203853"/>
                <a:gd name="connsiteY2" fmla="*/ 180975 h 180975"/>
                <a:gd name="connsiteX3" fmla="*/ 0 w 203853"/>
                <a:gd name="connsiteY3" fmla="*/ 180975 h 180975"/>
                <a:gd name="connsiteX4" fmla="*/ 0 w 203853"/>
                <a:gd name="connsiteY4" fmla="*/ 66675 h 180975"/>
                <a:gd name="connsiteX0" fmla="*/ 0 w 203853"/>
                <a:gd name="connsiteY0" fmla="*/ 66675 h 180975"/>
                <a:gd name="connsiteX1" fmla="*/ 124479 w 203853"/>
                <a:gd name="connsiteY1" fmla="*/ 31751 h 180975"/>
                <a:gd name="connsiteX2" fmla="*/ 203853 w 203853"/>
                <a:gd name="connsiteY2" fmla="*/ 0 h 180975"/>
                <a:gd name="connsiteX3" fmla="*/ 151466 w 203853"/>
                <a:gd name="connsiteY3" fmla="*/ 180975 h 180975"/>
                <a:gd name="connsiteX4" fmla="*/ 0 w 203853"/>
                <a:gd name="connsiteY4" fmla="*/ 180975 h 180975"/>
                <a:gd name="connsiteX5" fmla="*/ 0 w 203853"/>
                <a:gd name="connsiteY5" fmla="*/ 66675 h 180975"/>
                <a:gd name="connsiteX0" fmla="*/ 116681 w 203853"/>
                <a:gd name="connsiteY0" fmla="*/ 1722 h 192222"/>
                <a:gd name="connsiteX1" fmla="*/ 124479 w 203853"/>
                <a:gd name="connsiteY1" fmla="*/ 42998 h 192222"/>
                <a:gd name="connsiteX2" fmla="*/ 203853 w 203853"/>
                <a:gd name="connsiteY2" fmla="*/ 11247 h 192222"/>
                <a:gd name="connsiteX3" fmla="*/ 151466 w 203853"/>
                <a:gd name="connsiteY3" fmla="*/ 192222 h 192222"/>
                <a:gd name="connsiteX4" fmla="*/ 0 w 203853"/>
                <a:gd name="connsiteY4" fmla="*/ 192222 h 192222"/>
                <a:gd name="connsiteX5" fmla="*/ 116681 w 203853"/>
                <a:gd name="connsiteY5" fmla="*/ 1722 h 192222"/>
                <a:gd name="connsiteX0" fmla="*/ 116681 w 225285"/>
                <a:gd name="connsiteY0" fmla="*/ 1722 h 192222"/>
                <a:gd name="connsiteX1" fmla="*/ 124479 w 225285"/>
                <a:gd name="connsiteY1" fmla="*/ 42998 h 192222"/>
                <a:gd name="connsiteX2" fmla="*/ 203853 w 225285"/>
                <a:gd name="connsiteY2" fmla="*/ 11247 h 192222"/>
                <a:gd name="connsiteX3" fmla="*/ 225285 w 225285"/>
                <a:gd name="connsiteY3" fmla="*/ 168409 h 192222"/>
                <a:gd name="connsiteX4" fmla="*/ 0 w 225285"/>
                <a:gd name="connsiteY4" fmla="*/ 192222 h 192222"/>
                <a:gd name="connsiteX5" fmla="*/ 116681 w 225285"/>
                <a:gd name="connsiteY5" fmla="*/ 1722 h 192222"/>
                <a:gd name="connsiteX0" fmla="*/ 4246 w 112850"/>
                <a:gd name="connsiteY0" fmla="*/ 1722 h 168409"/>
                <a:gd name="connsiteX1" fmla="*/ 12044 w 112850"/>
                <a:gd name="connsiteY1" fmla="*/ 42998 h 168409"/>
                <a:gd name="connsiteX2" fmla="*/ 91418 w 112850"/>
                <a:gd name="connsiteY2" fmla="*/ 11247 h 168409"/>
                <a:gd name="connsiteX3" fmla="*/ 112850 w 112850"/>
                <a:gd name="connsiteY3" fmla="*/ 168409 h 168409"/>
                <a:gd name="connsiteX4" fmla="*/ 4246 w 112850"/>
                <a:gd name="connsiteY4" fmla="*/ 1722 h 168409"/>
                <a:gd name="connsiteX0" fmla="*/ 184426 w 293030"/>
                <a:gd name="connsiteY0" fmla="*/ 1722 h 247296"/>
                <a:gd name="connsiteX1" fmla="*/ 192224 w 293030"/>
                <a:gd name="connsiteY1" fmla="*/ 42998 h 247296"/>
                <a:gd name="connsiteX2" fmla="*/ 271598 w 293030"/>
                <a:gd name="connsiteY2" fmla="*/ 11247 h 247296"/>
                <a:gd name="connsiteX3" fmla="*/ 293030 w 293030"/>
                <a:gd name="connsiteY3" fmla="*/ 168409 h 247296"/>
                <a:gd name="connsiteX4" fmla="*/ 184426 w 293030"/>
                <a:gd name="connsiteY4" fmla="*/ 1722 h 247296"/>
                <a:gd name="connsiteX0" fmla="*/ 308369 w 416973"/>
                <a:gd name="connsiteY0" fmla="*/ 1722 h 264223"/>
                <a:gd name="connsiteX1" fmla="*/ 316167 w 416973"/>
                <a:gd name="connsiteY1" fmla="*/ 42998 h 264223"/>
                <a:gd name="connsiteX2" fmla="*/ 395541 w 416973"/>
                <a:gd name="connsiteY2" fmla="*/ 11247 h 264223"/>
                <a:gd name="connsiteX3" fmla="*/ 416973 w 416973"/>
                <a:gd name="connsiteY3" fmla="*/ 168409 h 264223"/>
                <a:gd name="connsiteX4" fmla="*/ 308369 w 416973"/>
                <a:gd name="connsiteY4" fmla="*/ 1722 h 264223"/>
                <a:gd name="connsiteX0" fmla="*/ 287698 w 396302"/>
                <a:gd name="connsiteY0" fmla="*/ 1722 h 273264"/>
                <a:gd name="connsiteX1" fmla="*/ 295496 w 396302"/>
                <a:gd name="connsiteY1" fmla="*/ 42998 h 273264"/>
                <a:gd name="connsiteX2" fmla="*/ 374870 w 396302"/>
                <a:gd name="connsiteY2" fmla="*/ 11247 h 273264"/>
                <a:gd name="connsiteX3" fmla="*/ 396302 w 396302"/>
                <a:gd name="connsiteY3" fmla="*/ 168409 h 273264"/>
                <a:gd name="connsiteX4" fmla="*/ 287698 w 396302"/>
                <a:gd name="connsiteY4" fmla="*/ 1722 h 273264"/>
                <a:gd name="connsiteX0" fmla="*/ 301826 w 410430"/>
                <a:gd name="connsiteY0" fmla="*/ 1722 h 253172"/>
                <a:gd name="connsiteX1" fmla="*/ 309624 w 410430"/>
                <a:gd name="connsiteY1" fmla="*/ 42998 h 253172"/>
                <a:gd name="connsiteX2" fmla="*/ 388998 w 410430"/>
                <a:gd name="connsiteY2" fmla="*/ 11247 h 253172"/>
                <a:gd name="connsiteX3" fmla="*/ 410430 w 410430"/>
                <a:gd name="connsiteY3" fmla="*/ 168409 h 253172"/>
                <a:gd name="connsiteX4" fmla="*/ 301826 w 410430"/>
                <a:gd name="connsiteY4" fmla="*/ 1722 h 253172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6837 w 415441"/>
                <a:gd name="connsiteY0" fmla="*/ 1722 h 252092"/>
                <a:gd name="connsiteX1" fmla="*/ 314635 w 415441"/>
                <a:gd name="connsiteY1" fmla="*/ 42998 h 252092"/>
                <a:gd name="connsiteX2" fmla="*/ 394009 w 415441"/>
                <a:gd name="connsiteY2" fmla="*/ 11247 h 252092"/>
                <a:gd name="connsiteX3" fmla="*/ 415441 w 415441"/>
                <a:gd name="connsiteY3" fmla="*/ 168409 h 252092"/>
                <a:gd name="connsiteX4" fmla="*/ 306837 w 415441"/>
                <a:gd name="connsiteY4" fmla="*/ 1722 h 252092"/>
                <a:gd name="connsiteX0" fmla="*/ 262405 w 371009"/>
                <a:gd name="connsiteY0" fmla="*/ 1722 h 250720"/>
                <a:gd name="connsiteX1" fmla="*/ 270203 w 371009"/>
                <a:gd name="connsiteY1" fmla="*/ 42998 h 250720"/>
                <a:gd name="connsiteX2" fmla="*/ 349577 w 371009"/>
                <a:gd name="connsiteY2" fmla="*/ 11247 h 250720"/>
                <a:gd name="connsiteX3" fmla="*/ 371009 w 371009"/>
                <a:gd name="connsiteY3" fmla="*/ 168409 h 250720"/>
                <a:gd name="connsiteX4" fmla="*/ 262405 w 371009"/>
                <a:gd name="connsiteY4" fmla="*/ 1722 h 250720"/>
                <a:gd name="connsiteX0" fmla="*/ 308050 w 416654"/>
                <a:gd name="connsiteY0" fmla="*/ 1722 h 233934"/>
                <a:gd name="connsiteX1" fmla="*/ 315848 w 416654"/>
                <a:gd name="connsiteY1" fmla="*/ 42998 h 233934"/>
                <a:gd name="connsiteX2" fmla="*/ 395222 w 416654"/>
                <a:gd name="connsiteY2" fmla="*/ 11247 h 233934"/>
                <a:gd name="connsiteX3" fmla="*/ 416654 w 416654"/>
                <a:gd name="connsiteY3" fmla="*/ 168409 h 233934"/>
                <a:gd name="connsiteX4" fmla="*/ 308050 w 416654"/>
                <a:gd name="connsiteY4" fmla="*/ 1722 h 233934"/>
                <a:gd name="connsiteX0" fmla="*/ 4246 w 112850"/>
                <a:gd name="connsiteY0" fmla="*/ 1722 h 212874"/>
                <a:gd name="connsiteX1" fmla="*/ 12044 w 112850"/>
                <a:gd name="connsiteY1" fmla="*/ 42998 h 212874"/>
                <a:gd name="connsiteX2" fmla="*/ 91418 w 112850"/>
                <a:gd name="connsiteY2" fmla="*/ 11247 h 212874"/>
                <a:gd name="connsiteX3" fmla="*/ 112850 w 112850"/>
                <a:gd name="connsiteY3" fmla="*/ 168409 h 212874"/>
                <a:gd name="connsiteX4" fmla="*/ 45381 w 112850"/>
                <a:gd name="connsiteY4" fmla="*/ 202541 h 212874"/>
                <a:gd name="connsiteX5" fmla="*/ 4246 w 112850"/>
                <a:gd name="connsiteY5" fmla="*/ 1722 h 21287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52393 w 160997"/>
                <a:gd name="connsiteY0" fmla="*/ 1722 h 202541"/>
                <a:gd name="connsiteX1" fmla="*/ 60191 w 160997"/>
                <a:gd name="connsiteY1" fmla="*/ 42998 h 202541"/>
                <a:gd name="connsiteX2" fmla="*/ 139565 w 160997"/>
                <a:gd name="connsiteY2" fmla="*/ 11247 h 202541"/>
                <a:gd name="connsiteX3" fmla="*/ 160997 w 160997"/>
                <a:gd name="connsiteY3" fmla="*/ 168409 h 202541"/>
                <a:gd name="connsiteX4" fmla="*/ 93528 w 160997"/>
                <a:gd name="connsiteY4" fmla="*/ 202541 h 202541"/>
                <a:gd name="connsiteX5" fmla="*/ 660 w 160997"/>
                <a:gd name="connsiteY5" fmla="*/ 42997 h 202541"/>
                <a:gd name="connsiteX6" fmla="*/ 52393 w 160997"/>
                <a:gd name="connsiteY6" fmla="*/ 1722 h 202541"/>
                <a:gd name="connsiteX0" fmla="*/ 299528 w 408132"/>
                <a:gd name="connsiteY0" fmla="*/ 1722 h 241399"/>
                <a:gd name="connsiteX1" fmla="*/ 307326 w 408132"/>
                <a:gd name="connsiteY1" fmla="*/ 42998 h 241399"/>
                <a:gd name="connsiteX2" fmla="*/ 386700 w 408132"/>
                <a:gd name="connsiteY2" fmla="*/ 11247 h 241399"/>
                <a:gd name="connsiteX3" fmla="*/ 408132 w 408132"/>
                <a:gd name="connsiteY3" fmla="*/ 168409 h 241399"/>
                <a:gd name="connsiteX4" fmla="*/ 340663 w 408132"/>
                <a:gd name="connsiteY4" fmla="*/ 202541 h 241399"/>
                <a:gd name="connsiteX5" fmla="*/ 247795 w 408132"/>
                <a:gd name="connsiteY5" fmla="*/ 42997 h 241399"/>
                <a:gd name="connsiteX6" fmla="*/ 299528 w 408132"/>
                <a:gd name="connsiteY6" fmla="*/ 1722 h 241399"/>
                <a:gd name="connsiteX0" fmla="*/ 299528 w 408132"/>
                <a:gd name="connsiteY0" fmla="*/ 1722 h 249046"/>
                <a:gd name="connsiteX1" fmla="*/ 307326 w 408132"/>
                <a:gd name="connsiteY1" fmla="*/ 42998 h 249046"/>
                <a:gd name="connsiteX2" fmla="*/ 386700 w 408132"/>
                <a:gd name="connsiteY2" fmla="*/ 11247 h 249046"/>
                <a:gd name="connsiteX3" fmla="*/ 408132 w 408132"/>
                <a:gd name="connsiteY3" fmla="*/ 168409 h 249046"/>
                <a:gd name="connsiteX4" fmla="*/ 340663 w 408132"/>
                <a:gd name="connsiteY4" fmla="*/ 202541 h 249046"/>
                <a:gd name="connsiteX5" fmla="*/ 247795 w 408132"/>
                <a:gd name="connsiteY5" fmla="*/ 42997 h 249046"/>
                <a:gd name="connsiteX6" fmla="*/ 299528 w 408132"/>
                <a:gd name="connsiteY6" fmla="*/ 1722 h 249046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5" h="251560">
                  <a:moveTo>
                    <a:pt x="295851" y="1722"/>
                  </a:moveTo>
                  <a:cubicBezTo>
                    <a:pt x="334169" y="-11507"/>
                    <a:pt x="265331" y="56227"/>
                    <a:pt x="303649" y="42998"/>
                  </a:cubicBezTo>
                  <a:lnTo>
                    <a:pt x="383023" y="11247"/>
                  </a:lnTo>
                  <a:cubicBezTo>
                    <a:pt x="344924" y="80303"/>
                    <a:pt x="397311" y="116022"/>
                    <a:pt x="404455" y="168409"/>
                  </a:cubicBezTo>
                  <a:cubicBezTo>
                    <a:pt x="396782" y="196322"/>
                    <a:pt x="352706" y="194604"/>
                    <a:pt x="336986" y="202541"/>
                  </a:cubicBezTo>
                  <a:cubicBezTo>
                    <a:pt x="310263" y="200690"/>
                    <a:pt x="-346719" y="386030"/>
                    <a:pt x="248881" y="47760"/>
                  </a:cubicBezTo>
                  <a:cubicBezTo>
                    <a:pt x="261075" y="45247"/>
                    <a:pt x="295454" y="-659"/>
                    <a:pt x="295851" y="172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E6AFC7-94CB-7BF2-AA6B-008A666DAE54}"/>
                </a:ext>
              </a:extLst>
            </p:cNvPr>
            <p:cNvSpPr/>
            <p:nvPr/>
          </p:nvSpPr>
          <p:spPr>
            <a:xfrm>
              <a:off x="4870042" y="1037468"/>
              <a:ext cx="160942" cy="160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99FCF3-75A2-786F-0450-49C94AA9D599}"/>
                </a:ext>
              </a:extLst>
            </p:cNvPr>
            <p:cNvSpPr/>
            <p:nvPr/>
          </p:nvSpPr>
          <p:spPr>
            <a:xfrm>
              <a:off x="4321626" y="1330869"/>
              <a:ext cx="98518" cy="985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BE092FAA-32C6-CAEB-594E-04114B5E07A4}"/>
                </a:ext>
              </a:extLst>
            </p:cNvPr>
            <p:cNvSpPr/>
            <p:nvPr/>
          </p:nvSpPr>
          <p:spPr>
            <a:xfrm>
              <a:off x="4898234" y="2207419"/>
              <a:ext cx="652461" cy="402823"/>
            </a:xfrm>
            <a:custGeom>
              <a:avLst/>
              <a:gdLst>
                <a:gd name="connsiteX0" fmla="*/ 0 w 187325"/>
                <a:gd name="connsiteY0" fmla="*/ 0 h 74688"/>
                <a:gd name="connsiteX1" fmla="*/ 187325 w 187325"/>
                <a:gd name="connsiteY1" fmla="*/ 0 h 74688"/>
                <a:gd name="connsiteX2" fmla="*/ 187325 w 187325"/>
                <a:gd name="connsiteY2" fmla="*/ 74688 h 74688"/>
                <a:gd name="connsiteX3" fmla="*/ 0 w 187325"/>
                <a:gd name="connsiteY3" fmla="*/ 74688 h 74688"/>
                <a:gd name="connsiteX4" fmla="*/ 0 w 187325"/>
                <a:gd name="connsiteY4" fmla="*/ 0 h 74688"/>
                <a:gd name="connsiteX0" fmla="*/ 0 w 294481"/>
                <a:gd name="connsiteY0" fmla="*/ 0 h 179463"/>
                <a:gd name="connsiteX1" fmla="*/ 187325 w 294481"/>
                <a:gd name="connsiteY1" fmla="*/ 0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0 w 294481"/>
                <a:gd name="connsiteY0" fmla="*/ 0 h 179463"/>
                <a:gd name="connsiteX1" fmla="*/ 292100 w 294481"/>
                <a:gd name="connsiteY1" fmla="*/ 130969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8768"/>
                <a:gd name="connsiteY0" fmla="*/ 10375 h 189838"/>
                <a:gd name="connsiteX1" fmla="*/ 308768 w 308768"/>
                <a:gd name="connsiteY1" fmla="*/ 148488 h 189838"/>
                <a:gd name="connsiteX2" fmla="*/ 304006 w 308768"/>
                <a:gd name="connsiteY2" fmla="*/ 189838 h 189838"/>
                <a:gd name="connsiteX3" fmla="*/ 0 w 308768"/>
                <a:gd name="connsiteY3" fmla="*/ 56488 h 189838"/>
                <a:gd name="connsiteX4" fmla="*/ 9525 w 308768"/>
                <a:gd name="connsiteY4" fmla="*/ 10375 h 189838"/>
                <a:gd name="connsiteX0" fmla="*/ 9525 w 308768"/>
                <a:gd name="connsiteY0" fmla="*/ 9144 h 188607"/>
                <a:gd name="connsiteX1" fmla="*/ 308768 w 308768"/>
                <a:gd name="connsiteY1" fmla="*/ 156782 h 188607"/>
                <a:gd name="connsiteX2" fmla="*/ 304006 w 308768"/>
                <a:gd name="connsiteY2" fmla="*/ 188607 h 188607"/>
                <a:gd name="connsiteX3" fmla="*/ 0 w 308768"/>
                <a:gd name="connsiteY3" fmla="*/ 55257 h 188607"/>
                <a:gd name="connsiteX4" fmla="*/ 9525 w 308768"/>
                <a:gd name="connsiteY4" fmla="*/ 9144 h 1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68" h="188607">
                  <a:moveTo>
                    <a:pt x="9525" y="9144"/>
                  </a:moveTo>
                  <a:cubicBezTo>
                    <a:pt x="64029" y="-18637"/>
                    <a:pt x="218545" y="13113"/>
                    <a:pt x="308768" y="156782"/>
                  </a:cubicBezTo>
                  <a:lnTo>
                    <a:pt x="304006" y="188607"/>
                  </a:lnTo>
                  <a:cubicBezTo>
                    <a:pt x="243152" y="125107"/>
                    <a:pt x="144198" y="42557"/>
                    <a:pt x="0" y="55257"/>
                  </a:cubicBezTo>
                  <a:lnTo>
                    <a:pt x="9525" y="9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4244372F-B062-451A-A243-8167FF08A2A1}"/>
              </a:ext>
            </a:extLst>
          </p:cNvPr>
          <p:cNvSpPr/>
          <p:nvPr/>
        </p:nvSpPr>
        <p:spPr>
          <a:xfrm flipH="1">
            <a:off x="3419201" y="2786561"/>
            <a:ext cx="76483" cy="777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F9CDEA-1686-BAFB-D55E-1384202F8A3A}"/>
              </a:ext>
            </a:extLst>
          </p:cNvPr>
          <p:cNvGrpSpPr/>
          <p:nvPr/>
        </p:nvGrpSpPr>
        <p:grpSpPr>
          <a:xfrm rot="615135">
            <a:off x="6437153" y="2129915"/>
            <a:ext cx="971551" cy="1138763"/>
            <a:chOff x="1980541" y="871702"/>
            <a:chExt cx="4488499" cy="526100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1F20E3-9F19-12B7-3165-2E385DD0B91E}"/>
                </a:ext>
              </a:extLst>
            </p:cNvPr>
            <p:cNvSpPr/>
            <p:nvPr/>
          </p:nvSpPr>
          <p:spPr>
            <a:xfrm>
              <a:off x="4251082" y="871702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7E9FFF1-A26F-B78F-5F51-F6AADA394A6F}"/>
                </a:ext>
              </a:extLst>
            </p:cNvPr>
            <p:cNvSpPr/>
            <p:nvPr/>
          </p:nvSpPr>
          <p:spPr>
            <a:xfrm>
              <a:off x="4600904" y="953761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B5C4D1CD-6A57-7FB8-3E96-B9C501295C99}"/>
                </a:ext>
              </a:extLst>
            </p:cNvPr>
            <p:cNvSpPr/>
            <p:nvPr/>
          </p:nvSpPr>
          <p:spPr>
            <a:xfrm>
              <a:off x="1980541" y="2875145"/>
              <a:ext cx="1088589" cy="887230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3">
              <a:extLst>
                <a:ext uri="{FF2B5EF4-FFF2-40B4-BE49-F238E27FC236}">
                  <a16:creationId xmlns:a16="http://schemas.microsoft.com/office/drawing/2014/main" id="{BEB9D74D-FBC9-25EF-DFB4-23C91EB18B5B}"/>
                </a:ext>
              </a:extLst>
            </p:cNvPr>
            <p:cNvSpPr/>
            <p:nvPr/>
          </p:nvSpPr>
          <p:spPr>
            <a:xfrm>
              <a:off x="3823336" y="4026090"/>
              <a:ext cx="2634017" cy="2106619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2">
              <a:extLst>
                <a:ext uri="{FF2B5EF4-FFF2-40B4-BE49-F238E27FC236}">
                  <a16:creationId xmlns:a16="http://schemas.microsoft.com/office/drawing/2014/main" id="{60A4BB24-0B43-035F-AF2D-CCD4165C497F}"/>
                </a:ext>
              </a:extLst>
            </p:cNvPr>
            <p:cNvSpPr/>
            <p:nvPr/>
          </p:nvSpPr>
          <p:spPr>
            <a:xfrm>
              <a:off x="2524836" y="1270806"/>
              <a:ext cx="3944204" cy="3342138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49F90FB-DD88-EDD4-78CF-31AF53A00770}"/>
                </a:ext>
              </a:extLst>
            </p:cNvPr>
            <p:cNvSpPr/>
            <p:nvPr/>
          </p:nvSpPr>
          <p:spPr>
            <a:xfrm>
              <a:off x="3137295" y="2572536"/>
              <a:ext cx="1199755" cy="1084992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27F4BA32-DAC3-786C-9157-F8BDF0E9D869}"/>
                </a:ext>
              </a:extLst>
            </p:cNvPr>
            <p:cNvSpPr/>
            <p:nvPr/>
          </p:nvSpPr>
          <p:spPr>
            <a:xfrm>
              <a:off x="3396680" y="2367987"/>
              <a:ext cx="914400" cy="914400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883E198-EB6B-CD09-AD59-DE03695B5DAA}"/>
                </a:ext>
              </a:extLst>
            </p:cNvPr>
            <p:cNvSpPr/>
            <p:nvPr/>
          </p:nvSpPr>
          <p:spPr>
            <a:xfrm>
              <a:off x="3396680" y="2793526"/>
              <a:ext cx="328080" cy="296697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474E804-37C6-DC5D-273A-57B6835C36A3}"/>
                </a:ext>
              </a:extLst>
            </p:cNvPr>
            <p:cNvSpPr/>
            <p:nvPr/>
          </p:nvSpPr>
          <p:spPr>
            <a:xfrm>
              <a:off x="3735024" y="2977577"/>
              <a:ext cx="249121" cy="225291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AFC5A8F-4286-531F-8264-94BFEDF75FE1}"/>
                </a:ext>
              </a:extLst>
            </p:cNvPr>
            <p:cNvSpPr/>
            <p:nvPr/>
          </p:nvSpPr>
          <p:spPr>
            <a:xfrm>
              <a:off x="4203700" y="4238668"/>
              <a:ext cx="1060450" cy="617313"/>
            </a:xfrm>
            <a:prstGeom prst="round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47D2E0E4-1BE9-882F-0B28-F07A38DBF9A7}"/>
                </a:ext>
              </a:extLst>
            </p:cNvPr>
            <p:cNvSpPr/>
            <p:nvPr/>
          </p:nvSpPr>
          <p:spPr>
            <a:xfrm>
              <a:off x="4771835" y="4488657"/>
              <a:ext cx="1221234" cy="1098537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EDB8F6-8827-C95C-6410-63C746227987}"/>
                </a:ext>
              </a:extLst>
            </p:cNvPr>
            <p:cNvSpPr/>
            <p:nvPr/>
          </p:nvSpPr>
          <p:spPr>
            <a:xfrm>
              <a:off x="5181600" y="4777062"/>
              <a:ext cx="330428" cy="61731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0BEE281-72D5-AF07-7410-4EE701FF9243}"/>
              </a:ext>
            </a:extLst>
          </p:cNvPr>
          <p:cNvSpPr/>
          <p:nvPr/>
        </p:nvSpPr>
        <p:spPr>
          <a:xfrm>
            <a:off x="4396999" y="3151216"/>
            <a:ext cx="3212976" cy="437713"/>
          </a:xfrm>
          <a:custGeom>
            <a:avLst/>
            <a:gdLst>
              <a:gd name="connsiteX0" fmla="*/ 0 w 3338669"/>
              <a:gd name="connsiteY0" fmla="*/ 0 h 548139"/>
              <a:gd name="connsiteX1" fmla="*/ 3338669 w 3338669"/>
              <a:gd name="connsiteY1" fmla="*/ 0 h 548139"/>
              <a:gd name="connsiteX2" fmla="*/ 3338669 w 3338669"/>
              <a:gd name="connsiteY2" fmla="*/ 548139 h 548139"/>
              <a:gd name="connsiteX3" fmla="*/ 0 w 3338669"/>
              <a:gd name="connsiteY3" fmla="*/ 548139 h 548139"/>
              <a:gd name="connsiteX4" fmla="*/ 0 w 3338669"/>
              <a:gd name="connsiteY4" fmla="*/ 0 h 5481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3338669 w 3338669"/>
              <a:gd name="connsiteY2" fmla="*/ 46500 h 594639"/>
              <a:gd name="connsiteX3" fmla="*/ 3338669 w 3338669"/>
              <a:gd name="connsiteY3" fmla="*/ 594639 h 594639"/>
              <a:gd name="connsiteX4" fmla="*/ 0 w 3338669"/>
              <a:gd name="connsiteY4" fmla="*/ 594639 h 594639"/>
              <a:gd name="connsiteX5" fmla="*/ 0 w 3338669"/>
              <a:gd name="connsiteY5" fmla="*/ 46500 h 5946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899422 w 3338669"/>
              <a:gd name="connsiteY2" fmla="*/ 38100 h 594639"/>
              <a:gd name="connsiteX3" fmla="*/ 3338669 w 3338669"/>
              <a:gd name="connsiteY3" fmla="*/ 46500 h 594639"/>
              <a:gd name="connsiteX4" fmla="*/ 3338669 w 3338669"/>
              <a:gd name="connsiteY4" fmla="*/ 594639 h 594639"/>
              <a:gd name="connsiteX5" fmla="*/ 0 w 3338669"/>
              <a:gd name="connsiteY5" fmla="*/ 594639 h 594639"/>
              <a:gd name="connsiteX6" fmla="*/ 0 w 3338669"/>
              <a:gd name="connsiteY6" fmla="*/ 46500 h 594639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3338669 w 3338669"/>
              <a:gd name="connsiteY4" fmla="*/ 78294 h 626433"/>
              <a:gd name="connsiteX5" fmla="*/ 3338669 w 3338669"/>
              <a:gd name="connsiteY5" fmla="*/ 626433 h 626433"/>
              <a:gd name="connsiteX6" fmla="*/ 0 w 3338669"/>
              <a:gd name="connsiteY6" fmla="*/ 626433 h 626433"/>
              <a:gd name="connsiteX7" fmla="*/ 0 w 3338669"/>
              <a:gd name="connsiteY7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3338669 w 3338669"/>
              <a:gd name="connsiteY5" fmla="*/ 78294 h 626433"/>
              <a:gd name="connsiteX6" fmla="*/ 3338669 w 3338669"/>
              <a:gd name="connsiteY6" fmla="*/ 626433 h 626433"/>
              <a:gd name="connsiteX7" fmla="*/ 0 w 3338669"/>
              <a:gd name="connsiteY7" fmla="*/ 626433 h 626433"/>
              <a:gd name="connsiteX8" fmla="*/ 0 w 3338669"/>
              <a:gd name="connsiteY8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2918722 w 3338669"/>
              <a:gd name="connsiteY5" fmla="*/ 6394 h 626433"/>
              <a:gd name="connsiteX6" fmla="*/ 3338669 w 3338669"/>
              <a:gd name="connsiteY6" fmla="*/ 78294 h 626433"/>
              <a:gd name="connsiteX7" fmla="*/ 3338669 w 3338669"/>
              <a:gd name="connsiteY7" fmla="*/ 626433 h 626433"/>
              <a:gd name="connsiteX8" fmla="*/ 0 w 3338669"/>
              <a:gd name="connsiteY8" fmla="*/ 626433 h 626433"/>
              <a:gd name="connsiteX9" fmla="*/ 0 w 3338669"/>
              <a:gd name="connsiteY9" fmla="*/ 78294 h 62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669" h="626433">
                <a:moveTo>
                  <a:pt x="0" y="78294"/>
                </a:moveTo>
                <a:cubicBezTo>
                  <a:pt x="119891" y="77611"/>
                  <a:pt x="239781" y="32477"/>
                  <a:pt x="359672" y="31794"/>
                </a:cubicBezTo>
                <a:cubicBezTo>
                  <a:pt x="533239" y="33911"/>
                  <a:pt x="725855" y="67777"/>
                  <a:pt x="899422" y="69894"/>
                </a:cubicBezTo>
                <a:cubicBezTo>
                  <a:pt x="1020072" y="72011"/>
                  <a:pt x="1248672" y="-2073"/>
                  <a:pt x="1369322" y="44"/>
                </a:cubicBezTo>
                <a:cubicBezTo>
                  <a:pt x="1629672" y="8511"/>
                  <a:pt x="1902722" y="67777"/>
                  <a:pt x="2163072" y="76244"/>
                </a:cubicBezTo>
                <a:cubicBezTo>
                  <a:pt x="2357805" y="74127"/>
                  <a:pt x="2723989" y="8511"/>
                  <a:pt x="2918722" y="6394"/>
                </a:cubicBezTo>
                <a:lnTo>
                  <a:pt x="3338669" y="78294"/>
                </a:lnTo>
                <a:lnTo>
                  <a:pt x="3338669" y="626433"/>
                </a:lnTo>
                <a:lnTo>
                  <a:pt x="0" y="626433"/>
                </a:lnTo>
                <a:lnTo>
                  <a:pt x="0" y="78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C53C2D-A0A3-DB65-5842-F5D0B13C1852}"/>
              </a:ext>
            </a:extLst>
          </p:cNvPr>
          <p:cNvGrpSpPr/>
          <p:nvPr/>
        </p:nvGrpSpPr>
        <p:grpSpPr>
          <a:xfrm flipH="1">
            <a:off x="7171031" y="916983"/>
            <a:ext cx="1652599" cy="2042229"/>
            <a:chOff x="3588780" y="684677"/>
            <a:chExt cx="4950507" cy="6117677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79AA8AF-8C61-0960-A5F3-4B1D0141BD19}"/>
                </a:ext>
              </a:extLst>
            </p:cNvPr>
            <p:cNvGrpSpPr/>
            <p:nvPr/>
          </p:nvGrpSpPr>
          <p:grpSpPr>
            <a:xfrm rot="21258629">
              <a:off x="5888089" y="5029470"/>
              <a:ext cx="1251970" cy="1310180"/>
              <a:chOff x="5163484" y="5074286"/>
              <a:chExt cx="1251970" cy="1310180"/>
            </a:xfrm>
          </p:grpSpPr>
          <p:sp>
            <p:nvSpPr>
              <p:cNvPr id="214" name="Rectangle 7">
                <a:extLst>
                  <a:ext uri="{FF2B5EF4-FFF2-40B4-BE49-F238E27FC236}">
                    <a16:creationId xmlns:a16="http://schemas.microsoft.com/office/drawing/2014/main" id="{88E879CB-6003-E227-F8E3-E3F9B3B653B9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6">
                <a:extLst>
                  <a:ext uri="{FF2B5EF4-FFF2-40B4-BE49-F238E27FC236}">
                    <a16:creationId xmlns:a16="http://schemas.microsoft.com/office/drawing/2014/main" id="{6963EB03-704A-3D27-3351-524E8A5262B4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6" name="Rectangle 4">
              <a:extLst>
                <a:ext uri="{FF2B5EF4-FFF2-40B4-BE49-F238E27FC236}">
                  <a16:creationId xmlns:a16="http://schemas.microsoft.com/office/drawing/2014/main" id="{9B3A168C-3D8D-62CD-B7F0-49E6D37368B3}"/>
                </a:ext>
              </a:extLst>
            </p:cNvPr>
            <p:cNvSpPr/>
            <p:nvPr/>
          </p:nvSpPr>
          <p:spPr>
            <a:xfrm>
              <a:off x="3844233" y="881816"/>
              <a:ext cx="4184778" cy="4579183"/>
            </a:xfrm>
            <a:custGeom>
              <a:avLst/>
              <a:gdLst>
                <a:gd name="connsiteX0" fmla="*/ 0 w 996286"/>
                <a:gd name="connsiteY0" fmla="*/ 0 h 1064526"/>
                <a:gd name="connsiteX1" fmla="*/ 996286 w 996286"/>
                <a:gd name="connsiteY1" fmla="*/ 0 h 1064526"/>
                <a:gd name="connsiteX2" fmla="*/ 996286 w 996286"/>
                <a:gd name="connsiteY2" fmla="*/ 1064526 h 1064526"/>
                <a:gd name="connsiteX3" fmla="*/ 0 w 996286"/>
                <a:gd name="connsiteY3" fmla="*/ 1064526 h 1064526"/>
                <a:gd name="connsiteX4" fmla="*/ 0 w 996286"/>
                <a:gd name="connsiteY4" fmla="*/ 0 h 1064526"/>
                <a:gd name="connsiteX0" fmla="*/ 442131 w 1438417"/>
                <a:gd name="connsiteY0" fmla="*/ 0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442131 w 1438417"/>
                <a:gd name="connsiteY5" fmla="*/ 0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1958551 w 3373937"/>
                <a:gd name="connsiteY0" fmla="*/ 942975 h 2687723"/>
                <a:gd name="connsiteX1" fmla="*/ 3373937 w 3373937"/>
                <a:gd name="connsiteY1" fmla="*/ 0 h 2687723"/>
                <a:gd name="connsiteX2" fmla="*/ 3373937 w 3373937"/>
                <a:gd name="connsiteY2" fmla="*/ 1064526 h 2687723"/>
                <a:gd name="connsiteX3" fmla="*/ 2377651 w 3373937"/>
                <a:gd name="connsiteY3" fmla="*/ 1064526 h 2687723"/>
                <a:gd name="connsiteX4" fmla="*/ 1946 w 3373937"/>
                <a:gd name="connsiteY4" fmla="*/ 2641695 h 2687723"/>
                <a:gd name="connsiteX5" fmla="*/ 1935520 w 3373937"/>
                <a:gd name="connsiteY5" fmla="*/ 2241645 h 2687723"/>
                <a:gd name="connsiteX6" fmla="*/ 1958551 w 3373937"/>
                <a:gd name="connsiteY6" fmla="*/ 942975 h 2687723"/>
                <a:gd name="connsiteX0" fmla="*/ 1882426 w 3297812"/>
                <a:gd name="connsiteY0" fmla="*/ 942975 h 2664233"/>
                <a:gd name="connsiteX1" fmla="*/ 3297812 w 3297812"/>
                <a:gd name="connsiteY1" fmla="*/ 0 h 2664233"/>
                <a:gd name="connsiteX2" fmla="*/ 3297812 w 3297812"/>
                <a:gd name="connsiteY2" fmla="*/ 1064526 h 2664233"/>
                <a:gd name="connsiteX3" fmla="*/ 2301526 w 3297812"/>
                <a:gd name="connsiteY3" fmla="*/ 1064526 h 2664233"/>
                <a:gd name="connsiteX4" fmla="*/ 2021 w 3297812"/>
                <a:gd name="connsiteY4" fmla="*/ 2616295 h 2664233"/>
                <a:gd name="connsiteX5" fmla="*/ 1859395 w 3297812"/>
                <a:gd name="connsiteY5" fmla="*/ 2241645 h 2664233"/>
                <a:gd name="connsiteX6" fmla="*/ 1882426 w 3297812"/>
                <a:gd name="connsiteY6" fmla="*/ 942975 h 2664233"/>
                <a:gd name="connsiteX0" fmla="*/ 1882426 w 3297812"/>
                <a:gd name="connsiteY0" fmla="*/ 942975 h 4064993"/>
                <a:gd name="connsiteX1" fmla="*/ 3297812 w 3297812"/>
                <a:gd name="connsiteY1" fmla="*/ 0 h 4064993"/>
                <a:gd name="connsiteX2" fmla="*/ 3297812 w 3297812"/>
                <a:gd name="connsiteY2" fmla="*/ 1064526 h 4064993"/>
                <a:gd name="connsiteX3" fmla="*/ 536226 w 3297812"/>
                <a:gd name="connsiteY3" fmla="*/ 4061726 h 4064993"/>
                <a:gd name="connsiteX4" fmla="*/ 2021 w 3297812"/>
                <a:gd name="connsiteY4" fmla="*/ 2616295 h 4064993"/>
                <a:gd name="connsiteX5" fmla="*/ 1859395 w 3297812"/>
                <a:gd name="connsiteY5" fmla="*/ 2241645 h 4064993"/>
                <a:gd name="connsiteX6" fmla="*/ 1882426 w 3297812"/>
                <a:gd name="connsiteY6" fmla="*/ 942975 h 4064993"/>
                <a:gd name="connsiteX0" fmla="*/ 1882242 w 3297628"/>
                <a:gd name="connsiteY0" fmla="*/ 942975 h 4064993"/>
                <a:gd name="connsiteX1" fmla="*/ 3297628 w 3297628"/>
                <a:gd name="connsiteY1" fmla="*/ 0 h 4064993"/>
                <a:gd name="connsiteX2" fmla="*/ 3297628 w 3297628"/>
                <a:gd name="connsiteY2" fmla="*/ 1064526 h 4064993"/>
                <a:gd name="connsiteX3" fmla="*/ 536042 w 3297628"/>
                <a:gd name="connsiteY3" fmla="*/ 4061726 h 4064993"/>
                <a:gd name="connsiteX4" fmla="*/ 1837 w 3297628"/>
                <a:gd name="connsiteY4" fmla="*/ 2616295 h 4064993"/>
                <a:gd name="connsiteX5" fmla="*/ 1859211 w 3297628"/>
                <a:gd name="connsiteY5" fmla="*/ 2241645 h 4064993"/>
                <a:gd name="connsiteX6" fmla="*/ 1882242 w 3297628"/>
                <a:gd name="connsiteY6" fmla="*/ 942975 h 4064993"/>
                <a:gd name="connsiteX0" fmla="*/ 1881847 w 3297233"/>
                <a:gd name="connsiteY0" fmla="*/ 942975 h 4064993"/>
                <a:gd name="connsiteX1" fmla="*/ 3297233 w 3297233"/>
                <a:gd name="connsiteY1" fmla="*/ 0 h 4064993"/>
                <a:gd name="connsiteX2" fmla="*/ 3297233 w 3297233"/>
                <a:gd name="connsiteY2" fmla="*/ 1064526 h 4064993"/>
                <a:gd name="connsiteX3" fmla="*/ 535647 w 3297233"/>
                <a:gd name="connsiteY3" fmla="*/ 4061726 h 4064993"/>
                <a:gd name="connsiteX4" fmla="*/ 1442 w 3297233"/>
                <a:gd name="connsiteY4" fmla="*/ 2616295 h 4064993"/>
                <a:gd name="connsiteX5" fmla="*/ 1858816 w 3297233"/>
                <a:gd name="connsiteY5" fmla="*/ 2241645 h 4064993"/>
                <a:gd name="connsiteX6" fmla="*/ 1881847 w 3297233"/>
                <a:gd name="connsiteY6" fmla="*/ 942975 h 4064993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82030"/>
                <a:gd name="connsiteY0" fmla="*/ 942975 h 4273645"/>
                <a:gd name="connsiteX1" fmla="*/ 3975934 w 3982030"/>
                <a:gd name="connsiteY1" fmla="*/ 0 h 4273645"/>
                <a:gd name="connsiteX2" fmla="*/ 3975934 w 3982030"/>
                <a:gd name="connsiteY2" fmla="*/ 1064526 h 4273645"/>
                <a:gd name="connsiteX3" fmla="*/ 3521767 w 3982030"/>
                <a:gd name="connsiteY3" fmla="*/ 1466945 h 4273645"/>
                <a:gd name="connsiteX4" fmla="*/ 2188267 w 3982030"/>
                <a:gd name="connsiteY4" fmla="*/ 4273645 h 4273645"/>
                <a:gd name="connsiteX5" fmla="*/ 1214348 w 3982030"/>
                <a:gd name="connsiteY5" fmla="*/ 4061726 h 4273645"/>
                <a:gd name="connsiteX6" fmla="*/ 680143 w 3982030"/>
                <a:gd name="connsiteY6" fmla="*/ 2616295 h 4273645"/>
                <a:gd name="connsiteX7" fmla="*/ 2537517 w 3982030"/>
                <a:gd name="connsiteY7" fmla="*/ 2241645 h 4273645"/>
                <a:gd name="connsiteX8" fmla="*/ 2560548 w 3982030"/>
                <a:gd name="connsiteY8" fmla="*/ 942975 h 4273645"/>
                <a:gd name="connsiteX0" fmla="*/ 2560548 w 4184778"/>
                <a:gd name="connsiteY0" fmla="*/ 942975 h 4273645"/>
                <a:gd name="connsiteX1" fmla="*/ 3975934 w 4184778"/>
                <a:gd name="connsiteY1" fmla="*/ 0 h 4273645"/>
                <a:gd name="connsiteX2" fmla="*/ 3975934 w 4184778"/>
                <a:gd name="connsiteY2" fmla="*/ 1064526 h 4273645"/>
                <a:gd name="connsiteX3" fmla="*/ 3521767 w 4184778"/>
                <a:gd name="connsiteY3" fmla="*/ 1466945 h 4273645"/>
                <a:gd name="connsiteX4" fmla="*/ 2188267 w 4184778"/>
                <a:gd name="connsiteY4" fmla="*/ 4273645 h 4273645"/>
                <a:gd name="connsiteX5" fmla="*/ 1214348 w 4184778"/>
                <a:gd name="connsiteY5" fmla="*/ 4061726 h 4273645"/>
                <a:gd name="connsiteX6" fmla="*/ 680143 w 4184778"/>
                <a:gd name="connsiteY6" fmla="*/ 2616295 h 4273645"/>
                <a:gd name="connsiteX7" fmla="*/ 2537517 w 4184778"/>
                <a:gd name="connsiteY7" fmla="*/ 2241645 h 4273645"/>
                <a:gd name="connsiteX8" fmla="*/ 2560548 w 4184778"/>
                <a:gd name="connsiteY8" fmla="*/ 942975 h 4273645"/>
                <a:gd name="connsiteX0" fmla="*/ 2560548 w 4184778"/>
                <a:gd name="connsiteY0" fmla="*/ 1219998 h 4550668"/>
                <a:gd name="connsiteX1" fmla="*/ 3975934 w 4184778"/>
                <a:gd name="connsiteY1" fmla="*/ 277023 h 4550668"/>
                <a:gd name="connsiteX2" fmla="*/ 3975934 w 4184778"/>
                <a:gd name="connsiteY2" fmla="*/ 1341549 h 4550668"/>
                <a:gd name="connsiteX3" fmla="*/ 3521767 w 4184778"/>
                <a:gd name="connsiteY3" fmla="*/ 1743968 h 4550668"/>
                <a:gd name="connsiteX4" fmla="*/ 2188267 w 4184778"/>
                <a:gd name="connsiteY4" fmla="*/ 4550668 h 4550668"/>
                <a:gd name="connsiteX5" fmla="*/ 1214348 w 4184778"/>
                <a:gd name="connsiteY5" fmla="*/ 4338749 h 4550668"/>
                <a:gd name="connsiteX6" fmla="*/ 680143 w 4184778"/>
                <a:gd name="connsiteY6" fmla="*/ 2893318 h 4550668"/>
                <a:gd name="connsiteX7" fmla="*/ 2537517 w 4184778"/>
                <a:gd name="connsiteY7" fmla="*/ 2518668 h 4550668"/>
                <a:gd name="connsiteX8" fmla="*/ 2560548 w 4184778"/>
                <a:gd name="connsiteY8" fmla="*/ 1219998 h 4550668"/>
                <a:gd name="connsiteX0" fmla="*/ 2560548 w 4184778"/>
                <a:gd name="connsiteY0" fmla="*/ 1248513 h 4579183"/>
                <a:gd name="connsiteX1" fmla="*/ 3975934 w 4184778"/>
                <a:gd name="connsiteY1" fmla="*/ 305538 h 4579183"/>
                <a:gd name="connsiteX2" fmla="*/ 3975934 w 4184778"/>
                <a:gd name="connsiteY2" fmla="*/ 1370064 h 4579183"/>
                <a:gd name="connsiteX3" fmla="*/ 3521767 w 4184778"/>
                <a:gd name="connsiteY3" fmla="*/ 1772483 h 4579183"/>
                <a:gd name="connsiteX4" fmla="*/ 2188267 w 4184778"/>
                <a:gd name="connsiteY4" fmla="*/ 4579183 h 4579183"/>
                <a:gd name="connsiteX5" fmla="*/ 1214348 w 4184778"/>
                <a:gd name="connsiteY5" fmla="*/ 4367264 h 4579183"/>
                <a:gd name="connsiteX6" fmla="*/ 680143 w 4184778"/>
                <a:gd name="connsiteY6" fmla="*/ 2921833 h 4579183"/>
                <a:gd name="connsiteX7" fmla="*/ 2537517 w 4184778"/>
                <a:gd name="connsiteY7" fmla="*/ 2547183 h 4579183"/>
                <a:gd name="connsiteX8" fmla="*/ 2560548 w 4184778"/>
                <a:gd name="connsiteY8" fmla="*/ 1248513 h 457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4778" h="4579183">
                  <a:moveTo>
                    <a:pt x="2560548" y="1248513"/>
                  </a:moveTo>
                  <a:cubicBezTo>
                    <a:pt x="2359243" y="705588"/>
                    <a:pt x="2818339" y="-586637"/>
                    <a:pt x="3975934" y="305538"/>
                  </a:cubicBezTo>
                  <a:cubicBezTo>
                    <a:pt x="4445834" y="939780"/>
                    <a:pt x="3975934" y="1015222"/>
                    <a:pt x="3975934" y="1370064"/>
                  </a:cubicBezTo>
                  <a:cubicBezTo>
                    <a:pt x="3948923" y="1599738"/>
                    <a:pt x="3819711" y="1237630"/>
                    <a:pt x="3521767" y="1772483"/>
                  </a:cubicBezTo>
                  <a:cubicBezTo>
                    <a:pt x="4239823" y="3107436"/>
                    <a:pt x="4336020" y="4487503"/>
                    <a:pt x="2188267" y="4579183"/>
                  </a:cubicBezTo>
                  <a:lnTo>
                    <a:pt x="1214348" y="4367264"/>
                  </a:lnTo>
                  <a:cubicBezTo>
                    <a:pt x="1014300" y="4455500"/>
                    <a:pt x="-1036869" y="3386047"/>
                    <a:pt x="680143" y="2921833"/>
                  </a:cubicBezTo>
                  <a:cubicBezTo>
                    <a:pt x="466755" y="2571919"/>
                    <a:pt x="3246466" y="1804778"/>
                    <a:pt x="2537517" y="2547183"/>
                  </a:cubicBezTo>
                  <a:cubicBezTo>
                    <a:pt x="2980169" y="2152393"/>
                    <a:pt x="2965621" y="1852853"/>
                    <a:pt x="2560548" y="1248513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3F4F7B80-7ABA-9950-5FFB-FF8DE26698C1}"/>
                </a:ext>
              </a:extLst>
            </p:cNvPr>
            <p:cNvSpPr/>
            <p:nvPr/>
          </p:nvSpPr>
          <p:spPr>
            <a:xfrm>
              <a:off x="3588780" y="3629426"/>
              <a:ext cx="2015728" cy="1439189"/>
            </a:xfrm>
            <a:custGeom>
              <a:avLst/>
              <a:gdLst>
                <a:gd name="connsiteX0" fmla="*/ 0 w 1117600"/>
                <a:gd name="connsiteY0" fmla="*/ 0 h 977900"/>
                <a:gd name="connsiteX1" fmla="*/ 1117600 w 1117600"/>
                <a:gd name="connsiteY1" fmla="*/ 0 h 977900"/>
                <a:gd name="connsiteX2" fmla="*/ 1117600 w 1117600"/>
                <a:gd name="connsiteY2" fmla="*/ 977900 h 977900"/>
                <a:gd name="connsiteX3" fmla="*/ 0 w 1117600"/>
                <a:gd name="connsiteY3" fmla="*/ 977900 h 977900"/>
                <a:gd name="connsiteX4" fmla="*/ 0 w 1117600"/>
                <a:gd name="connsiteY4" fmla="*/ 0 h 977900"/>
                <a:gd name="connsiteX0" fmla="*/ 0 w 1739900"/>
                <a:gd name="connsiteY0" fmla="*/ 127000 h 977900"/>
                <a:gd name="connsiteX1" fmla="*/ 1739900 w 1739900"/>
                <a:gd name="connsiteY1" fmla="*/ 0 h 977900"/>
                <a:gd name="connsiteX2" fmla="*/ 1739900 w 1739900"/>
                <a:gd name="connsiteY2" fmla="*/ 977900 h 977900"/>
                <a:gd name="connsiteX3" fmla="*/ 622300 w 1739900"/>
                <a:gd name="connsiteY3" fmla="*/ 977900 h 977900"/>
                <a:gd name="connsiteX4" fmla="*/ 0 w 1739900"/>
                <a:gd name="connsiteY4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247248 w 1987148"/>
                <a:gd name="connsiteY5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338138 w 1987148"/>
                <a:gd name="connsiteY5" fmla="*/ 264000 h 977900"/>
                <a:gd name="connsiteX6" fmla="*/ 247248 w 1987148"/>
                <a:gd name="connsiteY6" fmla="*/ 127000 h 977900"/>
                <a:gd name="connsiteX0" fmla="*/ 253534 w 1993434"/>
                <a:gd name="connsiteY0" fmla="*/ 127000 h 977900"/>
                <a:gd name="connsiteX1" fmla="*/ 1993434 w 1993434"/>
                <a:gd name="connsiteY1" fmla="*/ 0 h 977900"/>
                <a:gd name="connsiteX2" fmla="*/ 1993434 w 1993434"/>
                <a:gd name="connsiteY2" fmla="*/ 977900 h 977900"/>
                <a:gd name="connsiteX3" fmla="*/ 875834 w 1993434"/>
                <a:gd name="connsiteY3" fmla="*/ 977900 h 977900"/>
                <a:gd name="connsiteX4" fmla="*/ 211074 w 1993434"/>
                <a:gd name="connsiteY4" fmla="*/ 464025 h 977900"/>
                <a:gd name="connsiteX5" fmla="*/ 6286 w 1993434"/>
                <a:gd name="connsiteY5" fmla="*/ 359250 h 977900"/>
                <a:gd name="connsiteX6" fmla="*/ 344424 w 1993434"/>
                <a:gd name="connsiteY6" fmla="*/ 264000 h 977900"/>
                <a:gd name="connsiteX7" fmla="*/ 253534 w 1993434"/>
                <a:gd name="connsiteY7" fmla="*/ 127000 h 977900"/>
                <a:gd name="connsiteX0" fmla="*/ 250823 w 1990723"/>
                <a:gd name="connsiteY0" fmla="*/ 127000 h 977900"/>
                <a:gd name="connsiteX1" fmla="*/ 1990723 w 1990723"/>
                <a:gd name="connsiteY1" fmla="*/ 0 h 977900"/>
                <a:gd name="connsiteX2" fmla="*/ 1990723 w 1990723"/>
                <a:gd name="connsiteY2" fmla="*/ 977900 h 977900"/>
                <a:gd name="connsiteX3" fmla="*/ 873123 w 1990723"/>
                <a:gd name="connsiteY3" fmla="*/ 977900 h 977900"/>
                <a:gd name="connsiteX4" fmla="*/ 184550 w 1990723"/>
                <a:gd name="connsiteY4" fmla="*/ 597375 h 977900"/>
                <a:gd name="connsiteX5" fmla="*/ 208363 w 1990723"/>
                <a:gd name="connsiteY5" fmla="*/ 464025 h 977900"/>
                <a:gd name="connsiteX6" fmla="*/ 3575 w 1990723"/>
                <a:gd name="connsiteY6" fmla="*/ 359250 h 977900"/>
                <a:gd name="connsiteX7" fmla="*/ 341713 w 1990723"/>
                <a:gd name="connsiteY7" fmla="*/ 264000 h 977900"/>
                <a:gd name="connsiteX8" fmla="*/ 250823 w 1990723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19854 w 2035552"/>
                <a:gd name="connsiteY4" fmla="*/ 616425 h 977900"/>
                <a:gd name="connsiteX5" fmla="*/ 19829 w 2035552"/>
                <a:gd name="connsiteY5" fmla="*/ 654525 h 977900"/>
                <a:gd name="connsiteX6" fmla="*/ 253192 w 2035552"/>
                <a:gd name="connsiteY6" fmla="*/ 464025 h 977900"/>
                <a:gd name="connsiteX7" fmla="*/ 48404 w 2035552"/>
                <a:gd name="connsiteY7" fmla="*/ 359250 h 977900"/>
                <a:gd name="connsiteX8" fmla="*/ 386542 w 2035552"/>
                <a:gd name="connsiteY8" fmla="*/ 264000 h 977900"/>
                <a:gd name="connsiteX9" fmla="*/ 295652 w 2035552"/>
                <a:gd name="connsiteY9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48404 w 2035552"/>
                <a:gd name="connsiteY4" fmla="*/ 849788 h 977900"/>
                <a:gd name="connsiteX5" fmla="*/ 219854 w 2035552"/>
                <a:gd name="connsiteY5" fmla="*/ 616425 h 977900"/>
                <a:gd name="connsiteX6" fmla="*/ 19829 w 2035552"/>
                <a:gd name="connsiteY6" fmla="*/ 654525 h 977900"/>
                <a:gd name="connsiteX7" fmla="*/ 253192 w 2035552"/>
                <a:gd name="connsiteY7" fmla="*/ 464025 h 977900"/>
                <a:gd name="connsiteX8" fmla="*/ 48404 w 2035552"/>
                <a:gd name="connsiteY8" fmla="*/ 359250 h 977900"/>
                <a:gd name="connsiteX9" fmla="*/ 386542 w 2035552"/>
                <a:gd name="connsiteY9" fmla="*/ 264000 h 977900"/>
                <a:gd name="connsiteX10" fmla="*/ 295652 w 2035552"/>
                <a:gd name="connsiteY10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48429 w 2035552"/>
                <a:gd name="connsiteY4" fmla="*/ 783113 h 977900"/>
                <a:gd name="connsiteX5" fmla="*/ 48404 w 2035552"/>
                <a:gd name="connsiteY5" fmla="*/ 849788 h 977900"/>
                <a:gd name="connsiteX6" fmla="*/ 219854 w 2035552"/>
                <a:gd name="connsiteY6" fmla="*/ 616425 h 977900"/>
                <a:gd name="connsiteX7" fmla="*/ 19829 w 2035552"/>
                <a:gd name="connsiteY7" fmla="*/ 654525 h 977900"/>
                <a:gd name="connsiteX8" fmla="*/ 253192 w 2035552"/>
                <a:gd name="connsiteY8" fmla="*/ 464025 h 977900"/>
                <a:gd name="connsiteX9" fmla="*/ 48404 w 2035552"/>
                <a:gd name="connsiteY9" fmla="*/ 359250 h 977900"/>
                <a:gd name="connsiteX10" fmla="*/ 386542 w 2035552"/>
                <a:gd name="connsiteY10" fmla="*/ 264000 h 977900"/>
                <a:gd name="connsiteX11" fmla="*/ 295652 w 2035552"/>
                <a:gd name="connsiteY11" fmla="*/ 127000 h 977900"/>
                <a:gd name="connsiteX0" fmla="*/ 295652 w 2035552"/>
                <a:gd name="connsiteY0" fmla="*/ 127000 h 1045719"/>
                <a:gd name="connsiteX1" fmla="*/ 2035552 w 2035552"/>
                <a:gd name="connsiteY1" fmla="*/ 0 h 1045719"/>
                <a:gd name="connsiteX2" fmla="*/ 2035552 w 2035552"/>
                <a:gd name="connsiteY2" fmla="*/ 977900 h 1045719"/>
                <a:gd name="connsiteX3" fmla="*/ 917952 w 2035552"/>
                <a:gd name="connsiteY3" fmla="*/ 977900 h 1045719"/>
                <a:gd name="connsiteX4" fmla="*/ 134129 w 2035552"/>
                <a:gd name="connsiteY4" fmla="*/ 1040288 h 1045719"/>
                <a:gd name="connsiteX5" fmla="*/ 248429 w 2035552"/>
                <a:gd name="connsiteY5" fmla="*/ 783113 h 1045719"/>
                <a:gd name="connsiteX6" fmla="*/ 48404 w 2035552"/>
                <a:gd name="connsiteY6" fmla="*/ 849788 h 1045719"/>
                <a:gd name="connsiteX7" fmla="*/ 219854 w 2035552"/>
                <a:gd name="connsiteY7" fmla="*/ 616425 h 1045719"/>
                <a:gd name="connsiteX8" fmla="*/ 19829 w 2035552"/>
                <a:gd name="connsiteY8" fmla="*/ 654525 h 1045719"/>
                <a:gd name="connsiteX9" fmla="*/ 253192 w 2035552"/>
                <a:gd name="connsiteY9" fmla="*/ 464025 h 1045719"/>
                <a:gd name="connsiteX10" fmla="*/ 48404 w 2035552"/>
                <a:gd name="connsiteY10" fmla="*/ 359250 h 1045719"/>
                <a:gd name="connsiteX11" fmla="*/ 386542 w 2035552"/>
                <a:gd name="connsiteY11" fmla="*/ 264000 h 1045719"/>
                <a:gd name="connsiteX12" fmla="*/ 295652 w 2035552"/>
                <a:gd name="connsiteY12" fmla="*/ 127000 h 1045719"/>
                <a:gd name="connsiteX0" fmla="*/ 295652 w 2035552"/>
                <a:gd name="connsiteY0" fmla="*/ 127000 h 1048316"/>
                <a:gd name="connsiteX1" fmla="*/ 2035552 w 2035552"/>
                <a:gd name="connsiteY1" fmla="*/ 0 h 1048316"/>
                <a:gd name="connsiteX2" fmla="*/ 2035552 w 2035552"/>
                <a:gd name="connsiteY2" fmla="*/ 977900 h 1048316"/>
                <a:gd name="connsiteX3" fmla="*/ 917952 w 2035552"/>
                <a:gd name="connsiteY3" fmla="*/ 977900 h 1048316"/>
                <a:gd name="connsiteX4" fmla="*/ 310342 w 2035552"/>
                <a:gd name="connsiteY4" fmla="*/ 935513 h 1048316"/>
                <a:gd name="connsiteX5" fmla="*/ 134129 w 2035552"/>
                <a:gd name="connsiteY5" fmla="*/ 1040288 h 1048316"/>
                <a:gd name="connsiteX6" fmla="*/ 248429 w 2035552"/>
                <a:gd name="connsiteY6" fmla="*/ 783113 h 1048316"/>
                <a:gd name="connsiteX7" fmla="*/ 48404 w 2035552"/>
                <a:gd name="connsiteY7" fmla="*/ 849788 h 1048316"/>
                <a:gd name="connsiteX8" fmla="*/ 219854 w 2035552"/>
                <a:gd name="connsiteY8" fmla="*/ 616425 h 1048316"/>
                <a:gd name="connsiteX9" fmla="*/ 19829 w 2035552"/>
                <a:gd name="connsiteY9" fmla="*/ 654525 h 1048316"/>
                <a:gd name="connsiteX10" fmla="*/ 253192 w 2035552"/>
                <a:gd name="connsiteY10" fmla="*/ 464025 h 1048316"/>
                <a:gd name="connsiteX11" fmla="*/ 48404 w 2035552"/>
                <a:gd name="connsiteY11" fmla="*/ 359250 h 1048316"/>
                <a:gd name="connsiteX12" fmla="*/ 386542 w 2035552"/>
                <a:gd name="connsiteY12" fmla="*/ 264000 h 1048316"/>
                <a:gd name="connsiteX13" fmla="*/ 295652 w 2035552"/>
                <a:gd name="connsiteY13" fmla="*/ 127000 h 1048316"/>
                <a:gd name="connsiteX0" fmla="*/ 295652 w 2035552"/>
                <a:gd name="connsiteY0" fmla="*/ 127000 h 1226164"/>
                <a:gd name="connsiteX1" fmla="*/ 2035552 w 2035552"/>
                <a:gd name="connsiteY1" fmla="*/ 0 h 1226164"/>
                <a:gd name="connsiteX2" fmla="*/ 2035552 w 2035552"/>
                <a:gd name="connsiteY2" fmla="*/ 977900 h 1226164"/>
                <a:gd name="connsiteX3" fmla="*/ 917952 w 2035552"/>
                <a:gd name="connsiteY3" fmla="*/ 977900 h 1226164"/>
                <a:gd name="connsiteX4" fmla="*/ 296054 w 2035552"/>
                <a:gd name="connsiteY4" fmla="*/ 1226024 h 1226164"/>
                <a:gd name="connsiteX5" fmla="*/ 310342 w 2035552"/>
                <a:gd name="connsiteY5" fmla="*/ 935513 h 1226164"/>
                <a:gd name="connsiteX6" fmla="*/ 134129 w 2035552"/>
                <a:gd name="connsiteY6" fmla="*/ 1040288 h 1226164"/>
                <a:gd name="connsiteX7" fmla="*/ 248429 w 2035552"/>
                <a:gd name="connsiteY7" fmla="*/ 783113 h 1226164"/>
                <a:gd name="connsiteX8" fmla="*/ 48404 w 2035552"/>
                <a:gd name="connsiteY8" fmla="*/ 849788 h 1226164"/>
                <a:gd name="connsiteX9" fmla="*/ 219854 w 2035552"/>
                <a:gd name="connsiteY9" fmla="*/ 616425 h 1226164"/>
                <a:gd name="connsiteX10" fmla="*/ 19829 w 2035552"/>
                <a:gd name="connsiteY10" fmla="*/ 654525 h 1226164"/>
                <a:gd name="connsiteX11" fmla="*/ 253192 w 2035552"/>
                <a:gd name="connsiteY11" fmla="*/ 464025 h 1226164"/>
                <a:gd name="connsiteX12" fmla="*/ 48404 w 2035552"/>
                <a:gd name="connsiteY12" fmla="*/ 359250 h 1226164"/>
                <a:gd name="connsiteX13" fmla="*/ 386542 w 2035552"/>
                <a:gd name="connsiteY13" fmla="*/ 264000 h 1226164"/>
                <a:gd name="connsiteX14" fmla="*/ 295652 w 2035552"/>
                <a:gd name="connsiteY14" fmla="*/ 127000 h 1226164"/>
                <a:gd name="connsiteX0" fmla="*/ 295652 w 2035552"/>
                <a:gd name="connsiteY0" fmla="*/ 127000 h 1231345"/>
                <a:gd name="connsiteX1" fmla="*/ 2035552 w 2035552"/>
                <a:gd name="connsiteY1" fmla="*/ 0 h 1231345"/>
                <a:gd name="connsiteX2" fmla="*/ 2035552 w 2035552"/>
                <a:gd name="connsiteY2" fmla="*/ 977900 h 1231345"/>
                <a:gd name="connsiteX3" fmla="*/ 917952 w 2035552"/>
                <a:gd name="connsiteY3" fmla="*/ 977900 h 1231345"/>
                <a:gd name="connsiteX4" fmla="*/ 453217 w 2035552"/>
                <a:gd name="connsiteY4" fmla="*/ 1059337 h 1231345"/>
                <a:gd name="connsiteX5" fmla="*/ 296054 w 2035552"/>
                <a:gd name="connsiteY5" fmla="*/ 1226024 h 1231345"/>
                <a:gd name="connsiteX6" fmla="*/ 310342 w 2035552"/>
                <a:gd name="connsiteY6" fmla="*/ 935513 h 1231345"/>
                <a:gd name="connsiteX7" fmla="*/ 134129 w 2035552"/>
                <a:gd name="connsiteY7" fmla="*/ 1040288 h 1231345"/>
                <a:gd name="connsiteX8" fmla="*/ 248429 w 2035552"/>
                <a:gd name="connsiteY8" fmla="*/ 783113 h 1231345"/>
                <a:gd name="connsiteX9" fmla="*/ 48404 w 2035552"/>
                <a:gd name="connsiteY9" fmla="*/ 849788 h 1231345"/>
                <a:gd name="connsiteX10" fmla="*/ 219854 w 2035552"/>
                <a:gd name="connsiteY10" fmla="*/ 616425 h 1231345"/>
                <a:gd name="connsiteX11" fmla="*/ 19829 w 2035552"/>
                <a:gd name="connsiteY11" fmla="*/ 654525 h 1231345"/>
                <a:gd name="connsiteX12" fmla="*/ 253192 w 2035552"/>
                <a:gd name="connsiteY12" fmla="*/ 464025 h 1231345"/>
                <a:gd name="connsiteX13" fmla="*/ 48404 w 2035552"/>
                <a:gd name="connsiteY13" fmla="*/ 359250 h 1231345"/>
                <a:gd name="connsiteX14" fmla="*/ 386542 w 2035552"/>
                <a:gd name="connsiteY14" fmla="*/ 264000 h 1231345"/>
                <a:gd name="connsiteX15" fmla="*/ 295652 w 2035552"/>
                <a:gd name="connsiteY15" fmla="*/ 127000 h 1231345"/>
                <a:gd name="connsiteX0" fmla="*/ 295652 w 2035552"/>
                <a:gd name="connsiteY0" fmla="*/ 127000 h 1245640"/>
                <a:gd name="connsiteX1" fmla="*/ 2035552 w 2035552"/>
                <a:gd name="connsiteY1" fmla="*/ 0 h 1245640"/>
                <a:gd name="connsiteX2" fmla="*/ 2035552 w 2035552"/>
                <a:gd name="connsiteY2" fmla="*/ 977900 h 1245640"/>
                <a:gd name="connsiteX3" fmla="*/ 917952 w 2035552"/>
                <a:gd name="connsiteY3" fmla="*/ 977900 h 1245640"/>
                <a:gd name="connsiteX4" fmla="*/ 510367 w 2035552"/>
                <a:gd name="connsiteY4" fmla="*/ 1245074 h 1245640"/>
                <a:gd name="connsiteX5" fmla="*/ 453217 w 2035552"/>
                <a:gd name="connsiteY5" fmla="*/ 1059337 h 1245640"/>
                <a:gd name="connsiteX6" fmla="*/ 296054 w 2035552"/>
                <a:gd name="connsiteY6" fmla="*/ 1226024 h 1245640"/>
                <a:gd name="connsiteX7" fmla="*/ 310342 w 2035552"/>
                <a:gd name="connsiteY7" fmla="*/ 935513 h 1245640"/>
                <a:gd name="connsiteX8" fmla="*/ 134129 w 2035552"/>
                <a:gd name="connsiteY8" fmla="*/ 1040288 h 1245640"/>
                <a:gd name="connsiteX9" fmla="*/ 248429 w 2035552"/>
                <a:gd name="connsiteY9" fmla="*/ 783113 h 1245640"/>
                <a:gd name="connsiteX10" fmla="*/ 48404 w 2035552"/>
                <a:gd name="connsiteY10" fmla="*/ 849788 h 1245640"/>
                <a:gd name="connsiteX11" fmla="*/ 219854 w 2035552"/>
                <a:gd name="connsiteY11" fmla="*/ 616425 h 1245640"/>
                <a:gd name="connsiteX12" fmla="*/ 19829 w 2035552"/>
                <a:gd name="connsiteY12" fmla="*/ 654525 h 1245640"/>
                <a:gd name="connsiteX13" fmla="*/ 253192 w 2035552"/>
                <a:gd name="connsiteY13" fmla="*/ 464025 h 1245640"/>
                <a:gd name="connsiteX14" fmla="*/ 48404 w 2035552"/>
                <a:gd name="connsiteY14" fmla="*/ 359250 h 1245640"/>
                <a:gd name="connsiteX15" fmla="*/ 386542 w 2035552"/>
                <a:gd name="connsiteY15" fmla="*/ 264000 h 1245640"/>
                <a:gd name="connsiteX16" fmla="*/ 295652 w 2035552"/>
                <a:gd name="connsiteY16" fmla="*/ 127000 h 1245640"/>
                <a:gd name="connsiteX0" fmla="*/ 295652 w 2035552"/>
                <a:gd name="connsiteY0" fmla="*/ 127000 h 1246968"/>
                <a:gd name="connsiteX1" fmla="*/ 2035552 w 2035552"/>
                <a:gd name="connsiteY1" fmla="*/ 0 h 1246968"/>
                <a:gd name="connsiteX2" fmla="*/ 2035552 w 2035552"/>
                <a:gd name="connsiteY2" fmla="*/ 977900 h 1246968"/>
                <a:gd name="connsiteX3" fmla="*/ 917952 w 2035552"/>
                <a:gd name="connsiteY3" fmla="*/ 977900 h 1246968"/>
                <a:gd name="connsiteX4" fmla="*/ 572279 w 2035552"/>
                <a:gd name="connsiteY4" fmla="*/ 1145061 h 1246968"/>
                <a:gd name="connsiteX5" fmla="*/ 510367 w 2035552"/>
                <a:gd name="connsiteY5" fmla="*/ 1245074 h 1246968"/>
                <a:gd name="connsiteX6" fmla="*/ 453217 w 2035552"/>
                <a:gd name="connsiteY6" fmla="*/ 1059337 h 1246968"/>
                <a:gd name="connsiteX7" fmla="*/ 296054 w 2035552"/>
                <a:gd name="connsiteY7" fmla="*/ 1226024 h 1246968"/>
                <a:gd name="connsiteX8" fmla="*/ 310342 w 2035552"/>
                <a:gd name="connsiteY8" fmla="*/ 935513 h 1246968"/>
                <a:gd name="connsiteX9" fmla="*/ 134129 w 2035552"/>
                <a:gd name="connsiteY9" fmla="*/ 1040288 h 1246968"/>
                <a:gd name="connsiteX10" fmla="*/ 248429 w 2035552"/>
                <a:gd name="connsiteY10" fmla="*/ 783113 h 1246968"/>
                <a:gd name="connsiteX11" fmla="*/ 48404 w 2035552"/>
                <a:gd name="connsiteY11" fmla="*/ 849788 h 1246968"/>
                <a:gd name="connsiteX12" fmla="*/ 219854 w 2035552"/>
                <a:gd name="connsiteY12" fmla="*/ 616425 h 1246968"/>
                <a:gd name="connsiteX13" fmla="*/ 19829 w 2035552"/>
                <a:gd name="connsiteY13" fmla="*/ 654525 h 1246968"/>
                <a:gd name="connsiteX14" fmla="*/ 253192 w 2035552"/>
                <a:gd name="connsiteY14" fmla="*/ 464025 h 1246968"/>
                <a:gd name="connsiteX15" fmla="*/ 48404 w 2035552"/>
                <a:gd name="connsiteY15" fmla="*/ 359250 h 1246968"/>
                <a:gd name="connsiteX16" fmla="*/ 386542 w 2035552"/>
                <a:gd name="connsiteY16" fmla="*/ 264000 h 1246968"/>
                <a:gd name="connsiteX17" fmla="*/ 295652 w 2035552"/>
                <a:gd name="connsiteY17" fmla="*/ 127000 h 1246968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917952 w 2035552"/>
                <a:gd name="connsiteY3" fmla="*/ 97790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741740 w 2035552"/>
                <a:gd name="connsiteY3" fmla="*/ 126365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853267 w 2035552"/>
                <a:gd name="connsiteY1" fmla="*/ 16348 h 1366081"/>
                <a:gd name="connsiteX2" fmla="*/ 2035552 w 2035552"/>
                <a:gd name="connsiteY2" fmla="*/ 0 h 1366081"/>
                <a:gd name="connsiteX3" fmla="*/ 2035552 w 2035552"/>
                <a:gd name="connsiteY3" fmla="*/ 977900 h 1366081"/>
                <a:gd name="connsiteX4" fmla="*/ 741740 w 2035552"/>
                <a:gd name="connsiteY4" fmla="*/ 1263650 h 1366081"/>
                <a:gd name="connsiteX5" fmla="*/ 648479 w 2035552"/>
                <a:gd name="connsiteY5" fmla="*/ 1364136 h 1366081"/>
                <a:gd name="connsiteX6" fmla="*/ 572279 w 2035552"/>
                <a:gd name="connsiteY6" fmla="*/ 1145061 h 1366081"/>
                <a:gd name="connsiteX7" fmla="*/ 510367 w 2035552"/>
                <a:gd name="connsiteY7" fmla="*/ 1245074 h 1366081"/>
                <a:gd name="connsiteX8" fmla="*/ 453217 w 2035552"/>
                <a:gd name="connsiteY8" fmla="*/ 1059337 h 1366081"/>
                <a:gd name="connsiteX9" fmla="*/ 296054 w 2035552"/>
                <a:gd name="connsiteY9" fmla="*/ 1226024 h 1366081"/>
                <a:gd name="connsiteX10" fmla="*/ 310342 w 2035552"/>
                <a:gd name="connsiteY10" fmla="*/ 935513 h 1366081"/>
                <a:gd name="connsiteX11" fmla="*/ 134129 w 2035552"/>
                <a:gd name="connsiteY11" fmla="*/ 1040288 h 1366081"/>
                <a:gd name="connsiteX12" fmla="*/ 248429 w 2035552"/>
                <a:gd name="connsiteY12" fmla="*/ 783113 h 1366081"/>
                <a:gd name="connsiteX13" fmla="*/ 48404 w 2035552"/>
                <a:gd name="connsiteY13" fmla="*/ 849788 h 1366081"/>
                <a:gd name="connsiteX14" fmla="*/ 219854 w 2035552"/>
                <a:gd name="connsiteY14" fmla="*/ 616425 h 1366081"/>
                <a:gd name="connsiteX15" fmla="*/ 19829 w 2035552"/>
                <a:gd name="connsiteY15" fmla="*/ 654525 h 1366081"/>
                <a:gd name="connsiteX16" fmla="*/ 253192 w 2035552"/>
                <a:gd name="connsiteY16" fmla="*/ 464025 h 1366081"/>
                <a:gd name="connsiteX17" fmla="*/ 48404 w 2035552"/>
                <a:gd name="connsiteY17" fmla="*/ 359250 h 1366081"/>
                <a:gd name="connsiteX18" fmla="*/ 386542 w 2035552"/>
                <a:gd name="connsiteY18" fmla="*/ 264000 h 1366081"/>
                <a:gd name="connsiteX19" fmla="*/ 295652 w 2035552"/>
                <a:gd name="connsiteY19" fmla="*/ 127000 h 1366081"/>
                <a:gd name="connsiteX0" fmla="*/ 295652 w 2035552"/>
                <a:gd name="connsiteY0" fmla="*/ 148752 h 1387833"/>
                <a:gd name="connsiteX1" fmla="*/ 853267 w 2035552"/>
                <a:gd name="connsiteY1" fmla="*/ 38100 h 1387833"/>
                <a:gd name="connsiteX2" fmla="*/ 686579 w 2035552"/>
                <a:gd name="connsiteY2" fmla="*/ 0 h 1387833"/>
                <a:gd name="connsiteX3" fmla="*/ 2035552 w 2035552"/>
                <a:gd name="connsiteY3" fmla="*/ 21752 h 1387833"/>
                <a:gd name="connsiteX4" fmla="*/ 2035552 w 2035552"/>
                <a:gd name="connsiteY4" fmla="*/ 999652 h 1387833"/>
                <a:gd name="connsiteX5" fmla="*/ 741740 w 2035552"/>
                <a:gd name="connsiteY5" fmla="*/ 1285402 h 1387833"/>
                <a:gd name="connsiteX6" fmla="*/ 648479 w 2035552"/>
                <a:gd name="connsiteY6" fmla="*/ 1385888 h 1387833"/>
                <a:gd name="connsiteX7" fmla="*/ 572279 w 2035552"/>
                <a:gd name="connsiteY7" fmla="*/ 1166813 h 1387833"/>
                <a:gd name="connsiteX8" fmla="*/ 510367 w 2035552"/>
                <a:gd name="connsiteY8" fmla="*/ 1266826 h 1387833"/>
                <a:gd name="connsiteX9" fmla="*/ 453217 w 2035552"/>
                <a:gd name="connsiteY9" fmla="*/ 1081089 h 1387833"/>
                <a:gd name="connsiteX10" fmla="*/ 296054 w 2035552"/>
                <a:gd name="connsiteY10" fmla="*/ 1247776 h 1387833"/>
                <a:gd name="connsiteX11" fmla="*/ 310342 w 2035552"/>
                <a:gd name="connsiteY11" fmla="*/ 957265 h 1387833"/>
                <a:gd name="connsiteX12" fmla="*/ 134129 w 2035552"/>
                <a:gd name="connsiteY12" fmla="*/ 1062040 h 1387833"/>
                <a:gd name="connsiteX13" fmla="*/ 248429 w 2035552"/>
                <a:gd name="connsiteY13" fmla="*/ 804865 h 1387833"/>
                <a:gd name="connsiteX14" fmla="*/ 48404 w 2035552"/>
                <a:gd name="connsiteY14" fmla="*/ 871540 h 1387833"/>
                <a:gd name="connsiteX15" fmla="*/ 219854 w 2035552"/>
                <a:gd name="connsiteY15" fmla="*/ 638177 h 1387833"/>
                <a:gd name="connsiteX16" fmla="*/ 19829 w 2035552"/>
                <a:gd name="connsiteY16" fmla="*/ 676277 h 1387833"/>
                <a:gd name="connsiteX17" fmla="*/ 253192 w 2035552"/>
                <a:gd name="connsiteY17" fmla="*/ 485777 h 1387833"/>
                <a:gd name="connsiteX18" fmla="*/ 48404 w 2035552"/>
                <a:gd name="connsiteY18" fmla="*/ 381002 h 1387833"/>
                <a:gd name="connsiteX19" fmla="*/ 386542 w 2035552"/>
                <a:gd name="connsiteY19" fmla="*/ 285752 h 1387833"/>
                <a:gd name="connsiteX20" fmla="*/ 295652 w 2035552"/>
                <a:gd name="connsiteY20" fmla="*/ 148752 h 1387833"/>
                <a:gd name="connsiteX0" fmla="*/ 295652 w 2035552"/>
                <a:gd name="connsiteY0" fmla="*/ 188432 h 1427513"/>
                <a:gd name="connsiteX1" fmla="*/ 853267 w 2035552"/>
                <a:gd name="connsiteY1" fmla="*/ 77780 h 1427513"/>
                <a:gd name="connsiteX2" fmla="*/ 686579 w 2035552"/>
                <a:gd name="connsiteY2" fmla="*/ 39680 h 1427513"/>
                <a:gd name="connsiteX3" fmla="*/ 2035552 w 2035552"/>
                <a:gd name="connsiteY3" fmla="*/ 61432 h 1427513"/>
                <a:gd name="connsiteX4" fmla="*/ 2035552 w 2035552"/>
                <a:gd name="connsiteY4" fmla="*/ 1039332 h 1427513"/>
                <a:gd name="connsiteX5" fmla="*/ 741740 w 2035552"/>
                <a:gd name="connsiteY5" fmla="*/ 1325082 h 1427513"/>
                <a:gd name="connsiteX6" fmla="*/ 648479 w 2035552"/>
                <a:gd name="connsiteY6" fmla="*/ 1425568 h 1427513"/>
                <a:gd name="connsiteX7" fmla="*/ 572279 w 2035552"/>
                <a:gd name="connsiteY7" fmla="*/ 1206493 h 1427513"/>
                <a:gd name="connsiteX8" fmla="*/ 510367 w 2035552"/>
                <a:gd name="connsiteY8" fmla="*/ 1306506 h 1427513"/>
                <a:gd name="connsiteX9" fmla="*/ 453217 w 2035552"/>
                <a:gd name="connsiteY9" fmla="*/ 1120769 h 1427513"/>
                <a:gd name="connsiteX10" fmla="*/ 296054 w 2035552"/>
                <a:gd name="connsiteY10" fmla="*/ 1287456 h 1427513"/>
                <a:gd name="connsiteX11" fmla="*/ 310342 w 2035552"/>
                <a:gd name="connsiteY11" fmla="*/ 996945 h 1427513"/>
                <a:gd name="connsiteX12" fmla="*/ 134129 w 2035552"/>
                <a:gd name="connsiteY12" fmla="*/ 1101720 h 1427513"/>
                <a:gd name="connsiteX13" fmla="*/ 248429 w 2035552"/>
                <a:gd name="connsiteY13" fmla="*/ 844545 h 1427513"/>
                <a:gd name="connsiteX14" fmla="*/ 48404 w 2035552"/>
                <a:gd name="connsiteY14" fmla="*/ 911220 h 1427513"/>
                <a:gd name="connsiteX15" fmla="*/ 219854 w 2035552"/>
                <a:gd name="connsiteY15" fmla="*/ 677857 h 1427513"/>
                <a:gd name="connsiteX16" fmla="*/ 19829 w 2035552"/>
                <a:gd name="connsiteY16" fmla="*/ 715957 h 1427513"/>
                <a:gd name="connsiteX17" fmla="*/ 253192 w 2035552"/>
                <a:gd name="connsiteY17" fmla="*/ 525457 h 1427513"/>
                <a:gd name="connsiteX18" fmla="*/ 48404 w 2035552"/>
                <a:gd name="connsiteY18" fmla="*/ 420682 h 1427513"/>
                <a:gd name="connsiteX19" fmla="*/ 386542 w 2035552"/>
                <a:gd name="connsiteY19" fmla="*/ 325432 h 1427513"/>
                <a:gd name="connsiteX20" fmla="*/ 295652 w 2035552"/>
                <a:gd name="connsiteY20" fmla="*/ 188432 h 1427513"/>
                <a:gd name="connsiteX0" fmla="*/ 295652 w 2035552"/>
                <a:gd name="connsiteY0" fmla="*/ 181079 h 1420160"/>
                <a:gd name="connsiteX1" fmla="*/ 853267 w 2035552"/>
                <a:gd name="connsiteY1" fmla="*/ 70427 h 1420160"/>
                <a:gd name="connsiteX2" fmla="*/ 634191 w 2035552"/>
                <a:gd name="connsiteY2" fmla="*/ 41852 h 1420160"/>
                <a:gd name="connsiteX3" fmla="*/ 2035552 w 2035552"/>
                <a:gd name="connsiteY3" fmla="*/ 54079 h 1420160"/>
                <a:gd name="connsiteX4" fmla="*/ 2035552 w 2035552"/>
                <a:gd name="connsiteY4" fmla="*/ 1031979 h 1420160"/>
                <a:gd name="connsiteX5" fmla="*/ 741740 w 2035552"/>
                <a:gd name="connsiteY5" fmla="*/ 1317729 h 1420160"/>
                <a:gd name="connsiteX6" fmla="*/ 648479 w 2035552"/>
                <a:gd name="connsiteY6" fmla="*/ 1418215 h 1420160"/>
                <a:gd name="connsiteX7" fmla="*/ 572279 w 2035552"/>
                <a:gd name="connsiteY7" fmla="*/ 1199140 h 1420160"/>
                <a:gd name="connsiteX8" fmla="*/ 510367 w 2035552"/>
                <a:gd name="connsiteY8" fmla="*/ 1299153 h 1420160"/>
                <a:gd name="connsiteX9" fmla="*/ 453217 w 2035552"/>
                <a:gd name="connsiteY9" fmla="*/ 1113416 h 1420160"/>
                <a:gd name="connsiteX10" fmla="*/ 296054 w 2035552"/>
                <a:gd name="connsiteY10" fmla="*/ 1280103 h 1420160"/>
                <a:gd name="connsiteX11" fmla="*/ 310342 w 2035552"/>
                <a:gd name="connsiteY11" fmla="*/ 989592 h 1420160"/>
                <a:gd name="connsiteX12" fmla="*/ 134129 w 2035552"/>
                <a:gd name="connsiteY12" fmla="*/ 1094367 h 1420160"/>
                <a:gd name="connsiteX13" fmla="*/ 248429 w 2035552"/>
                <a:gd name="connsiteY13" fmla="*/ 837192 h 1420160"/>
                <a:gd name="connsiteX14" fmla="*/ 48404 w 2035552"/>
                <a:gd name="connsiteY14" fmla="*/ 903867 h 1420160"/>
                <a:gd name="connsiteX15" fmla="*/ 219854 w 2035552"/>
                <a:gd name="connsiteY15" fmla="*/ 670504 h 1420160"/>
                <a:gd name="connsiteX16" fmla="*/ 19829 w 2035552"/>
                <a:gd name="connsiteY16" fmla="*/ 708604 h 1420160"/>
                <a:gd name="connsiteX17" fmla="*/ 253192 w 2035552"/>
                <a:gd name="connsiteY17" fmla="*/ 518104 h 1420160"/>
                <a:gd name="connsiteX18" fmla="*/ 48404 w 2035552"/>
                <a:gd name="connsiteY18" fmla="*/ 413329 h 1420160"/>
                <a:gd name="connsiteX19" fmla="*/ 386542 w 2035552"/>
                <a:gd name="connsiteY19" fmla="*/ 318079 h 1420160"/>
                <a:gd name="connsiteX20" fmla="*/ 295652 w 2035552"/>
                <a:gd name="connsiteY20" fmla="*/ 181079 h 1420160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75828 w 2015728"/>
                <a:gd name="connsiteY0" fmla="*/ 200108 h 1439189"/>
                <a:gd name="connsiteX1" fmla="*/ 833443 w 2015728"/>
                <a:gd name="connsiteY1" fmla="*/ 89456 h 1439189"/>
                <a:gd name="connsiteX2" fmla="*/ 614367 w 2015728"/>
                <a:gd name="connsiteY2" fmla="*/ 60881 h 1439189"/>
                <a:gd name="connsiteX3" fmla="*/ 2015728 w 2015728"/>
                <a:gd name="connsiteY3" fmla="*/ 73108 h 1439189"/>
                <a:gd name="connsiteX4" fmla="*/ 2015728 w 2015728"/>
                <a:gd name="connsiteY4" fmla="*/ 1051008 h 1439189"/>
                <a:gd name="connsiteX5" fmla="*/ 721916 w 2015728"/>
                <a:gd name="connsiteY5" fmla="*/ 1336758 h 1439189"/>
                <a:gd name="connsiteX6" fmla="*/ 628655 w 2015728"/>
                <a:gd name="connsiteY6" fmla="*/ 1437244 h 1439189"/>
                <a:gd name="connsiteX7" fmla="*/ 552455 w 2015728"/>
                <a:gd name="connsiteY7" fmla="*/ 1218169 h 1439189"/>
                <a:gd name="connsiteX8" fmla="*/ 490543 w 2015728"/>
                <a:gd name="connsiteY8" fmla="*/ 1318182 h 1439189"/>
                <a:gd name="connsiteX9" fmla="*/ 433393 w 2015728"/>
                <a:gd name="connsiteY9" fmla="*/ 1132445 h 1439189"/>
                <a:gd name="connsiteX10" fmla="*/ 276230 w 2015728"/>
                <a:gd name="connsiteY10" fmla="*/ 1299132 h 1439189"/>
                <a:gd name="connsiteX11" fmla="*/ 290518 w 2015728"/>
                <a:gd name="connsiteY11" fmla="*/ 1008621 h 1439189"/>
                <a:gd name="connsiteX12" fmla="*/ 114305 w 2015728"/>
                <a:gd name="connsiteY12" fmla="*/ 1113396 h 1439189"/>
                <a:gd name="connsiteX13" fmla="*/ 228605 w 2015728"/>
                <a:gd name="connsiteY13" fmla="*/ 856221 h 1439189"/>
                <a:gd name="connsiteX14" fmla="*/ 28580 w 2015728"/>
                <a:gd name="connsiteY14" fmla="*/ 922896 h 1439189"/>
                <a:gd name="connsiteX15" fmla="*/ 200030 w 2015728"/>
                <a:gd name="connsiteY15" fmla="*/ 689533 h 1439189"/>
                <a:gd name="connsiteX16" fmla="*/ 5 w 2015728"/>
                <a:gd name="connsiteY16" fmla="*/ 727633 h 1439189"/>
                <a:gd name="connsiteX17" fmla="*/ 233368 w 2015728"/>
                <a:gd name="connsiteY17" fmla="*/ 537133 h 1439189"/>
                <a:gd name="connsiteX18" fmla="*/ 28580 w 2015728"/>
                <a:gd name="connsiteY18" fmla="*/ 432358 h 1439189"/>
                <a:gd name="connsiteX19" fmla="*/ 366718 w 2015728"/>
                <a:gd name="connsiteY19" fmla="*/ 337108 h 1439189"/>
                <a:gd name="connsiteX20" fmla="*/ 275828 w 2015728"/>
                <a:gd name="connsiteY20" fmla="*/ 200108 h 143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5728" h="1439189">
                  <a:moveTo>
                    <a:pt x="275828" y="200108"/>
                  </a:moveTo>
                  <a:cubicBezTo>
                    <a:pt x="423600" y="185449"/>
                    <a:pt x="685671" y="104115"/>
                    <a:pt x="833443" y="89456"/>
                  </a:cubicBezTo>
                  <a:cubicBezTo>
                    <a:pt x="877893" y="87869"/>
                    <a:pt x="569917" y="62468"/>
                    <a:pt x="614367" y="60881"/>
                  </a:cubicBezTo>
                  <a:cubicBezTo>
                    <a:pt x="1144988" y="-79505"/>
                    <a:pt x="1566070" y="65857"/>
                    <a:pt x="2015728" y="73108"/>
                  </a:cubicBezTo>
                  <a:lnTo>
                    <a:pt x="2015728" y="1051008"/>
                  </a:lnTo>
                  <a:lnTo>
                    <a:pt x="721916" y="1336758"/>
                  </a:lnTo>
                  <a:cubicBezTo>
                    <a:pt x="670125" y="1323343"/>
                    <a:pt x="686267" y="1409384"/>
                    <a:pt x="628655" y="1437244"/>
                  </a:cubicBezTo>
                  <a:cubicBezTo>
                    <a:pt x="571043" y="1465104"/>
                    <a:pt x="583411" y="1184038"/>
                    <a:pt x="552455" y="1218169"/>
                  </a:cubicBezTo>
                  <a:cubicBezTo>
                    <a:pt x="521499" y="1252300"/>
                    <a:pt x="518324" y="1332469"/>
                    <a:pt x="490543" y="1318182"/>
                  </a:cubicBezTo>
                  <a:cubicBezTo>
                    <a:pt x="462762" y="1303895"/>
                    <a:pt x="485781" y="1096726"/>
                    <a:pt x="433393" y="1132445"/>
                  </a:cubicBezTo>
                  <a:cubicBezTo>
                    <a:pt x="381005" y="1168164"/>
                    <a:pt x="302424" y="1335644"/>
                    <a:pt x="276230" y="1299132"/>
                  </a:cubicBezTo>
                  <a:cubicBezTo>
                    <a:pt x="250036" y="1262620"/>
                    <a:pt x="332587" y="991952"/>
                    <a:pt x="290518" y="1008621"/>
                  </a:cubicBezTo>
                  <a:cubicBezTo>
                    <a:pt x="248449" y="1025290"/>
                    <a:pt x="115892" y="1155465"/>
                    <a:pt x="114305" y="1113396"/>
                  </a:cubicBezTo>
                  <a:cubicBezTo>
                    <a:pt x="112718" y="1071327"/>
                    <a:pt x="274643" y="847490"/>
                    <a:pt x="228605" y="856221"/>
                  </a:cubicBezTo>
                  <a:cubicBezTo>
                    <a:pt x="182568" y="864952"/>
                    <a:pt x="30167" y="969727"/>
                    <a:pt x="28580" y="922896"/>
                  </a:cubicBezTo>
                  <a:cubicBezTo>
                    <a:pt x="26993" y="876065"/>
                    <a:pt x="265117" y="702233"/>
                    <a:pt x="200030" y="689533"/>
                  </a:cubicBezTo>
                  <a:cubicBezTo>
                    <a:pt x="134943" y="676833"/>
                    <a:pt x="3974" y="764939"/>
                    <a:pt x="5" y="727633"/>
                  </a:cubicBezTo>
                  <a:cubicBezTo>
                    <a:pt x="-1251" y="599125"/>
                    <a:pt x="280993" y="567295"/>
                    <a:pt x="233368" y="537133"/>
                  </a:cubicBezTo>
                  <a:cubicBezTo>
                    <a:pt x="185743" y="506971"/>
                    <a:pt x="-3170" y="471252"/>
                    <a:pt x="28580" y="432358"/>
                  </a:cubicBezTo>
                  <a:cubicBezTo>
                    <a:pt x="80968" y="383146"/>
                    <a:pt x="314330" y="386320"/>
                    <a:pt x="366718" y="337108"/>
                  </a:cubicBezTo>
                  <a:lnTo>
                    <a:pt x="275828" y="200108"/>
                  </a:ln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8817B30-829A-8465-E78E-045858AEAF1E}"/>
                </a:ext>
              </a:extLst>
            </p:cNvPr>
            <p:cNvSpPr/>
            <p:nvPr/>
          </p:nvSpPr>
          <p:spPr>
            <a:xfrm>
              <a:off x="7215261" y="1554897"/>
              <a:ext cx="319245" cy="32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1">
              <a:extLst>
                <a:ext uri="{FF2B5EF4-FFF2-40B4-BE49-F238E27FC236}">
                  <a16:creationId xmlns:a16="http://schemas.microsoft.com/office/drawing/2014/main" id="{896DA756-A823-A244-6FB2-7917BBD09398}"/>
                </a:ext>
              </a:extLst>
            </p:cNvPr>
            <p:cNvSpPr/>
            <p:nvPr/>
          </p:nvSpPr>
          <p:spPr>
            <a:xfrm>
              <a:off x="7556413" y="1769869"/>
              <a:ext cx="982874" cy="677946"/>
            </a:xfrm>
            <a:custGeom>
              <a:avLst/>
              <a:gdLst>
                <a:gd name="connsiteX0" fmla="*/ 0 w 502920"/>
                <a:gd name="connsiteY0" fmla="*/ 0 h 439079"/>
                <a:gd name="connsiteX1" fmla="*/ 502920 w 502920"/>
                <a:gd name="connsiteY1" fmla="*/ 0 h 439079"/>
                <a:gd name="connsiteX2" fmla="*/ 502920 w 502920"/>
                <a:gd name="connsiteY2" fmla="*/ 439079 h 439079"/>
                <a:gd name="connsiteX3" fmla="*/ 0 w 502920"/>
                <a:gd name="connsiteY3" fmla="*/ 439079 h 439079"/>
                <a:gd name="connsiteX4" fmla="*/ 0 w 502920"/>
                <a:gd name="connsiteY4" fmla="*/ 0 h 439079"/>
                <a:gd name="connsiteX0" fmla="*/ 129540 w 502920"/>
                <a:gd name="connsiteY0" fmla="*/ 0 h 583859"/>
                <a:gd name="connsiteX1" fmla="*/ 502920 w 502920"/>
                <a:gd name="connsiteY1" fmla="*/ 144780 h 583859"/>
                <a:gd name="connsiteX2" fmla="*/ 502920 w 502920"/>
                <a:gd name="connsiteY2" fmla="*/ 583859 h 583859"/>
                <a:gd name="connsiteX3" fmla="*/ 0 w 502920"/>
                <a:gd name="connsiteY3" fmla="*/ 583859 h 583859"/>
                <a:gd name="connsiteX4" fmla="*/ 129540 w 502920"/>
                <a:gd name="connsiteY4" fmla="*/ 0 h 58385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411480 w 784860"/>
                <a:gd name="connsiteY4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56589 w 829969"/>
                <a:gd name="connsiteY0" fmla="*/ 0 h 591479"/>
                <a:gd name="connsiteX1" fmla="*/ 829969 w 829969"/>
                <a:gd name="connsiteY1" fmla="*/ 14478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829969"/>
                <a:gd name="connsiteY0" fmla="*/ 0 h 591479"/>
                <a:gd name="connsiteX1" fmla="*/ 753769 w 829969"/>
                <a:gd name="connsiteY1" fmla="*/ 36576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205130 w 753769"/>
                <a:gd name="connsiteY2" fmla="*/ 586740 h 591479"/>
                <a:gd name="connsiteX3" fmla="*/ 45109 w 753769"/>
                <a:gd name="connsiteY3" fmla="*/ 591479 h 591479"/>
                <a:gd name="connsiteX4" fmla="*/ 159409 w 753769"/>
                <a:gd name="connsiteY4" fmla="*/ 312420 h 591479"/>
                <a:gd name="connsiteX5" fmla="*/ 456589 w 753769"/>
                <a:gd name="connsiteY5" fmla="*/ 0 h 591479"/>
                <a:gd name="connsiteX0" fmla="*/ 456589 w 835338"/>
                <a:gd name="connsiteY0" fmla="*/ 0 h 672901"/>
                <a:gd name="connsiteX1" fmla="*/ 753769 w 835338"/>
                <a:gd name="connsiteY1" fmla="*/ 365760 h 672901"/>
                <a:gd name="connsiteX2" fmla="*/ 205130 w 835338"/>
                <a:gd name="connsiteY2" fmla="*/ 586740 h 672901"/>
                <a:gd name="connsiteX3" fmla="*/ 45109 w 835338"/>
                <a:gd name="connsiteY3" fmla="*/ 591479 h 672901"/>
                <a:gd name="connsiteX4" fmla="*/ 159409 w 835338"/>
                <a:gd name="connsiteY4" fmla="*/ 312420 h 672901"/>
                <a:gd name="connsiteX5" fmla="*/ 456589 w 835338"/>
                <a:gd name="connsiteY5" fmla="*/ 0 h 672901"/>
                <a:gd name="connsiteX0" fmla="*/ 456589 w 1006244"/>
                <a:gd name="connsiteY0" fmla="*/ 0 h 683498"/>
                <a:gd name="connsiteX1" fmla="*/ 753769 w 1006244"/>
                <a:gd name="connsiteY1" fmla="*/ 365760 h 683498"/>
                <a:gd name="connsiteX2" fmla="*/ 205130 w 1006244"/>
                <a:gd name="connsiteY2" fmla="*/ 586740 h 683498"/>
                <a:gd name="connsiteX3" fmla="*/ 45109 w 1006244"/>
                <a:gd name="connsiteY3" fmla="*/ 591479 h 683498"/>
                <a:gd name="connsiteX4" fmla="*/ 159409 w 1006244"/>
                <a:gd name="connsiteY4" fmla="*/ 312420 h 683498"/>
                <a:gd name="connsiteX5" fmla="*/ 456589 w 1006244"/>
                <a:gd name="connsiteY5" fmla="*/ 0 h 683498"/>
                <a:gd name="connsiteX0" fmla="*/ 456589 w 1031107"/>
                <a:gd name="connsiteY0" fmla="*/ 0 h 683498"/>
                <a:gd name="connsiteX1" fmla="*/ 753769 w 1031107"/>
                <a:gd name="connsiteY1" fmla="*/ 365760 h 683498"/>
                <a:gd name="connsiteX2" fmla="*/ 205130 w 1031107"/>
                <a:gd name="connsiteY2" fmla="*/ 586740 h 683498"/>
                <a:gd name="connsiteX3" fmla="*/ 45109 w 1031107"/>
                <a:gd name="connsiteY3" fmla="*/ 591479 h 683498"/>
                <a:gd name="connsiteX4" fmla="*/ 159409 w 1031107"/>
                <a:gd name="connsiteY4" fmla="*/ 312420 h 683498"/>
                <a:gd name="connsiteX5" fmla="*/ 456589 w 1031107"/>
                <a:gd name="connsiteY5" fmla="*/ 0 h 683498"/>
                <a:gd name="connsiteX0" fmla="*/ 456589 w 982874"/>
                <a:gd name="connsiteY0" fmla="*/ 0 h 677946"/>
                <a:gd name="connsiteX1" fmla="*/ 753769 w 982874"/>
                <a:gd name="connsiteY1" fmla="*/ 365760 h 677946"/>
                <a:gd name="connsiteX2" fmla="*/ 205130 w 982874"/>
                <a:gd name="connsiteY2" fmla="*/ 586740 h 677946"/>
                <a:gd name="connsiteX3" fmla="*/ 45109 w 982874"/>
                <a:gd name="connsiteY3" fmla="*/ 591479 h 677946"/>
                <a:gd name="connsiteX4" fmla="*/ 159409 w 982874"/>
                <a:gd name="connsiteY4" fmla="*/ 312420 h 677946"/>
                <a:gd name="connsiteX5" fmla="*/ 456589 w 982874"/>
                <a:gd name="connsiteY5" fmla="*/ 0 h 6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874" h="677946">
                  <a:moveTo>
                    <a:pt x="456589" y="0"/>
                  </a:moveTo>
                  <a:cubicBezTo>
                    <a:pt x="563269" y="198120"/>
                    <a:pt x="654709" y="243840"/>
                    <a:pt x="753769" y="365760"/>
                  </a:cubicBezTo>
                  <a:cubicBezTo>
                    <a:pt x="962366" y="467360"/>
                    <a:pt x="1332890" y="850900"/>
                    <a:pt x="205130" y="586740"/>
                  </a:cubicBezTo>
                  <a:lnTo>
                    <a:pt x="45109" y="591479"/>
                  </a:lnTo>
                  <a:cubicBezTo>
                    <a:pt x="-28551" y="521319"/>
                    <a:pt x="-26011" y="382580"/>
                    <a:pt x="159409" y="312420"/>
                  </a:cubicBezTo>
                  <a:lnTo>
                    <a:pt x="456589" y="0"/>
                  </a:ln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B414665-1390-A26B-6234-11ACF4A1247B}"/>
                </a:ext>
              </a:extLst>
            </p:cNvPr>
            <p:cNvSpPr/>
            <p:nvPr/>
          </p:nvSpPr>
          <p:spPr>
            <a:xfrm>
              <a:off x="7719060" y="2225040"/>
              <a:ext cx="624840" cy="138636"/>
            </a:xfrm>
            <a:custGeom>
              <a:avLst/>
              <a:gdLst>
                <a:gd name="connsiteX0" fmla="*/ 0 w 624840"/>
                <a:gd name="connsiteY0" fmla="*/ 0 h 137160"/>
                <a:gd name="connsiteX1" fmla="*/ 624840 w 624840"/>
                <a:gd name="connsiteY1" fmla="*/ 137160 h 137160"/>
                <a:gd name="connsiteX2" fmla="*/ 624840 w 624840"/>
                <a:gd name="connsiteY2" fmla="*/ 137160 h 137160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  <a:gd name="connsiteX2" fmla="*/ 624840 w 624840"/>
                <a:gd name="connsiteY2" fmla="*/ 137160 h 138636"/>
                <a:gd name="connsiteX0" fmla="*/ 0 w 632460"/>
                <a:gd name="connsiteY0" fmla="*/ 0 h 138636"/>
                <a:gd name="connsiteX1" fmla="*/ 624840 w 632460"/>
                <a:gd name="connsiteY1" fmla="*/ 137160 h 138636"/>
                <a:gd name="connsiteX2" fmla="*/ 632460 w 632460"/>
                <a:gd name="connsiteY2" fmla="*/ 114300 h 138636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840" h="138636">
                  <a:moveTo>
                    <a:pt x="0" y="0"/>
                  </a:moveTo>
                  <a:cubicBezTo>
                    <a:pt x="208280" y="45720"/>
                    <a:pt x="363220" y="152400"/>
                    <a:pt x="624840" y="1371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242F4EF-B3E5-94B5-6035-44B758F501CF}"/>
                </a:ext>
              </a:extLst>
            </p:cNvPr>
            <p:cNvSpPr/>
            <p:nvPr/>
          </p:nvSpPr>
          <p:spPr>
            <a:xfrm rot="19684545">
              <a:off x="7929601" y="2030018"/>
              <a:ext cx="60863" cy="16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1517DED-614A-479C-B85C-7D862D3189A0}"/>
                </a:ext>
              </a:extLst>
            </p:cNvPr>
            <p:cNvGrpSpPr/>
            <p:nvPr/>
          </p:nvGrpSpPr>
          <p:grpSpPr>
            <a:xfrm>
              <a:off x="5083891" y="5074286"/>
              <a:ext cx="1500775" cy="1728068"/>
              <a:chOff x="5083891" y="5074286"/>
              <a:chExt cx="1500775" cy="1728068"/>
            </a:xfrm>
          </p:grpSpPr>
          <p:sp>
            <p:nvSpPr>
              <p:cNvPr id="210" name="Rectangle 7">
                <a:extLst>
                  <a:ext uri="{FF2B5EF4-FFF2-40B4-BE49-F238E27FC236}">
                    <a16:creationId xmlns:a16="http://schemas.microsoft.com/office/drawing/2014/main" id="{81B7D01D-FC3C-BB02-BCB2-0CD6754298F5}"/>
                  </a:ext>
                </a:extLst>
              </p:cNvPr>
              <p:cNvSpPr/>
              <p:nvPr/>
            </p:nvSpPr>
            <p:spPr>
              <a:xfrm>
                <a:off x="5204461" y="5348745"/>
                <a:ext cx="1380205" cy="1453609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6">
                <a:extLst>
                  <a:ext uri="{FF2B5EF4-FFF2-40B4-BE49-F238E27FC236}">
                    <a16:creationId xmlns:a16="http://schemas.microsoft.com/office/drawing/2014/main" id="{A7054219-89BA-DF35-CC95-2FB84AE239FA}"/>
                  </a:ext>
                </a:extLst>
              </p:cNvPr>
              <p:cNvSpPr/>
              <p:nvPr/>
            </p:nvSpPr>
            <p:spPr>
              <a:xfrm>
                <a:off x="5083891" y="5074286"/>
                <a:ext cx="984705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2759617-9AF7-CC55-861F-03B762B69A2D}"/>
                </a:ext>
              </a:extLst>
            </p:cNvPr>
            <p:cNvSpPr/>
            <p:nvPr/>
          </p:nvSpPr>
          <p:spPr>
            <a:xfrm>
              <a:off x="7265206" y="1609514"/>
              <a:ext cx="109677" cy="111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1821533-DB30-FD1C-36DA-09A65AE819BA}"/>
                </a:ext>
              </a:extLst>
            </p:cNvPr>
            <p:cNvSpPr/>
            <p:nvPr/>
          </p:nvSpPr>
          <p:spPr>
            <a:xfrm>
              <a:off x="7463678" y="1745856"/>
              <a:ext cx="47219" cy="48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B6A1702-4CA9-9B1A-0003-4C18A61625EB}"/>
                </a:ext>
              </a:extLst>
            </p:cNvPr>
            <p:cNvSpPr/>
            <p:nvPr/>
          </p:nvSpPr>
          <p:spPr>
            <a:xfrm>
              <a:off x="6896088" y="684677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2">
              <a:extLst>
                <a:ext uri="{FF2B5EF4-FFF2-40B4-BE49-F238E27FC236}">
                  <a16:creationId xmlns:a16="http://schemas.microsoft.com/office/drawing/2014/main" id="{281B1675-7756-D614-053B-ADC781D96942}"/>
                </a:ext>
              </a:extLst>
            </p:cNvPr>
            <p:cNvSpPr/>
            <p:nvPr/>
          </p:nvSpPr>
          <p:spPr>
            <a:xfrm>
              <a:off x="4328916" y="3575007"/>
              <a:ext cx="1798552" cy="1395631"/>
            </a:xfrm>
            <a:custGeom>
              <a:avLst/>
              <a:gdLst>
                <a:gd name="connsiteX0" fmla="*/ 0 w 1367057"/>
                <a:gd name="connsiteY0" fmla="*/ 0 h 1325653"/>
                <a:gd name="connsiteX1" fmla="*/ 1367057 w 1367057"/>
                <a:gd name="connsiteY1" fmla="*/ 0 h 1325653"/>
                <a:gd name="connsiteX2" fmla="*/ 1367057 w 1367057"/>
                <a:gd name="connsiteY2" fmla="*/ 1325653 h 1325653"/>
                <a:gd name="connsiteX3" fmla="*/ 0 w 1367057"/>
                <a:gd name="connsiteY3" fmla="*/ 1325653 h 1325653"/>
                <a:gd name="connsiteX4" fmla="*/ 0 w 1367057"/>
                <a:gd name="connsiteY4" fmla="*/ 0 h 1325653"/>
                <a:gd name="connsiteX0" fmla="*/ 330200 w 1697257"/>
                <a:gd name="connsiteY0" fmla="*/ 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330200 w 1697257"/>
                <a:gd name="connsiteY4" fmla="*/ 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82575 w 1706782"/>
                <a:gd name="connsiteY0" fmla="*/ 38100 h 1395503"/>
                <a:gd name="connsiteX1" fmla="*/ 1706782 w 1706782"/>
                <a:gd name="connsiteY1" fmla="*/ 0 h 1395503"/>
                <a:gd name="connsiteX2" fmla="*/ 1706782 w 1706782"/>
                <a:gd name="connsiteY2" fmla="*/ 1325653 h 1395503"/>
                <a:gd name="connsiteX3" fmla="*/ 0 w 1706782"/>
                <a:gd name="connsiteY3" fmla="*/ 1395503 h 1395503"/>
                <a:gd name="connsiteX4" fmla="*/ 282575 w 1706782"/>
                <a:gd name="connsiteY4" fmla="*/ 38100 h 1395503"/>
                <a:gd name="connsiteX0" fmla="*/ 374345 w 1798552"/>
                <a:gd name="connsiteY0" fmla="*/ 38100 h 1395631"/>
                <a:gd name="connsiteX1" fmla="*/ 1798552 w 1798552"/>
                <a:gd name="connsiteY1" fmla="*/ 0 h 1395631"/>
                <a:gd name="connsiteX2" fmla="*/ 1798552 w 1798552"/>
                <a:gd name="connsiteY2" fmla="*/ 1325653 h 1395631"/>
                <a:gd name="connsiteX3" fmla="*/ 91770 w 1798552"/>
                <a:gd name="connsiteY3" fmla="*/ 1395503 h 1395631"/>
                <a:gd name="connsiteX4" fmla="*/ 374345 w 1798552"/>
                <a:gd name="connsiteY4" fmla="*/ 38100 h 139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2" h="1395631">
                  <a:moveTo>
                    <a:pt x="374345" y="38100"/>
                  </a:moveTo>
                  <a:lnTo>
                    <a:pt x="1798552" y="0"/>
                  </a:lnTo>
                  <a:lnTo>
                    <a:pt x="1798552" y="1325653"/>
                  </a:lnTo>
                  <a:lnTo>
                    <a:pt x="91770" y="1395503"/>
                  </a:lnTo>
                  <a:cubicBezTo>
                    <a:pt x="-143445" y="1411348"/>
                    <a:pt x="118228" y="-48388"/>
                    <a:pt x="374345" y="38100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C363A3-F489-AE6F-0F74-0B6E92E75DE2}"/>
                </a:ext>
              </a:extLst>
            </p:cNvPr>
            <p:cNvSpPr/>
            <p:nvPr/>
          </p:nvSpPr>
          <p:spPr>
            <a:xfrm rot="416846">
              <a:off x="5046937" y="4564231"/>
              <a:ext cx="1122759" cy="729614"/>
            </a:xfrm>
            <a:prstGeom prst="rect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6CE5E73-A095-04C2-4294-EFC4A424326C}"/>
                </a:ext>
              </a:extLst>
            </p:cNvPr>
            <p:cNvSpPr/>
            <p:nvPr/>
          </p:nvSpPr>
          <p:spPr>
            <a:xfrm>
              <a:off x="4701540" y="4026652"/>
              <a:ext cx="518160" cy="271028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C2E1150-6458-7FEF-3B72-E0E23D8D29F8}"/>
                </a:ext>
              </a:extLst>
            </p:cNvPr>
            <p:cNvSpPr/>
            <p:nvPr/>
          </p:nvSpPr>
          <p:spPr>
            <a:xfrm>
              <a:off x="7122195" y="1453675"/>
              <a:ext cx="95162" cy="53757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76EFD36-2A95-D039-1D84-EADDA4543E7E}"/>
              </a:ext>
            </a:extLst>
          </p:cNvPr>
          <p:cNvGrpSpPr/>
          <p:nvPr/>
        </p:nvGrpSpPr>
        <p:grpSpPr>
          <a:xfrm>
            <a:off x="8088336" y="2388147"/>
            <a:ext cx="3788372" cy="4110769"/>
            <a:chOff x="4196415" y="78356"/>
            <a:chExt cx="5892439" cy="6393895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2D6D8A58-69F1-0F17-5567-C60FF03D0963}"/>
                </a:ext>
              </a:extLst>
            </p:cNvPr>
            <p:cNvSpPr/>
            <p:nvPr/>
          </p:nvSpPr>
          <p:spPr>
            <a:xfrm rot="20659792">
              <a:off x="6156269" y="4822950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9">
              <a:extLst>
                <a:ext uri="{FF2B5EF4-FFF2-40B4-BE49-F238E27FC236}">
                  <a16:creationId xmlns:a16="http://schemas.microsoft.com/office/drawing/2014/main" id="{8CBC8D6B-4CB5-3C05-B281-8E0CEBF8734A}"/>
                </a:ext>
              </a:extLst>
            </p:cNvPr>
            <p:cNvSpPr/>
            <p:nvPr/>
          </p:nvSpPr>
          <p:spPr>
            <a:xfrm rot="158724">
              <a:off x="4559538" y="4473436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3B3F363-7BE4-3DA9-D46B-2EC75F6C8A02}"/>
                </a:ext>
              </a:extLst>
            </p:cNvPr>
            <p:cNvSpPr/>
            <p:nvPr/>
          </p:nvSpPr>
          <p:spPr>
            <a:xfrm rot="1606268">
              <a:off x="4760686" y="4237484"/>
              <a:ext cx="1857828" cy="943428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2">
              <a:extLst>
                <a:ext uri="{FF2B5EF4-FFF2-40B4-BE49-F238E27FC236}">
                  <a16:creationId xmlns:a16="http://schemas.microsoft.com/office/drawing/2014/main" id="{6C60B8C9-81F2-483B-6D1E-9E5C6DD17A93}"/>
                </a:ext>
              </a:extLst>
            </p:cNvPr>
            <p:cNvSpPr/>
            <p:nvPr/>
          </p:nvSpPr>
          <p:spPr>
            <a:xfrm>
              <a:off x="4196415" y="78356"/>
              <a:ext cx="4884102" cy="5392047"/>
            </a:xfrm>
            <a:custGeom>
              <a:avLst/>
              <a:gdLst>
                <a:gd name="connsiteX0" fmla="*/ 0 w 653143"/>
                <a:gd name="connsiteY0" fmla="*/ 0 h 1792151"/>
                <a:gd name="connsiteX1" fmla="*/ 653143 w 653143"/>
                <a:gd name="connsiteY1" fmla="*/ 0 h 1792151"/>
                <a:gd name="connsiteX2" fmla="*/ 653143 w 653143"/>
                <a:gd name="connsiteY2" fmla="*/ 1792151 h 1792151"/>
                <a:gd name="connsiteX3" fmla="*/ 0 w 653143"/>
                <a:gd name="connsiteY3" fmla="*/ 1792151 h 1792151"/>
                <a:gd name="connsiteX4" fmla="*/ 0 w 653143"/>
                <a:gd name="connsiteY4" fmla="*/ 0 h 1792151"/>
                <a:gd name="connsiteX0" fmla="*/ 0 w 729343"/>
                <a:gd name="connsiteY0" fmla="*/ 0 h 1792151"/>
                <a:gd name="connsiteX1" fmla="*/ 653143 w 729343"/>
                <a:gd name="connsiteY1" fmla="*/ 0 h 1792151"/>
                <a:gd name="connsiteX2" fmla="*/ 729343 w 729343"/>
                <a:gd name="connsiteY2" fmla="*/ 1624511 h 1792151"/>
                <a:gd name="connsiteX3" fmla="*/ 0 w 729343"/>
                <a:gd name="connsiteY3" fmla="*/ 1792151 h 1792151"/>
                <a:gd name="connsiteX4" fmla="*/ 0 w 729343"/>
                <a:gd name="connsiteY4" fmla="*/ 0 h 1792151"/>
                <a:gd name="connsiteX0" fmla="*/ 0 w 843643"/>
                <a:gd name="connsiteY0" fmla="*/ 0 h 1792151"/>
                <a:gd name="connsiteX1" fmla="*/ 843643 w 843643"/>
                <a:gd name="connsiteY1" fmla="*/ 152400 h 1792151"/>
                <a:gd name="connsiteX2" fmla="*/ 729343 w 843643"/>
                <a:gd name="connsiteY2" fmla="*/ 1624511 h 1792151"/>
                <a:gd name="connsiteX3" fmla="*/ 0 w 843643"/>
                <a:gd name="connsiteY3" fmla="*/ 1792151 h 1792151"/>
                <a:gd name="connsiteX4" fmla="*/ 0 w 843643"/>
                <a:gd name="connsiteY4" fmla="*/ 0 h 1792151"/>
                <a:gd name="connsiteX0" fmla="*/ 7620 w 843643"/>
                <a:gd name="connsiteY0" fmla="*/ 45720 h 1639751"/>
                <a:gd name="connsiteX1" fmla="*/ 843643 w 843643"/>
                <a:gd name="connsiteY1" fmla="*/ 0 h 1639751"/>
                <a:gd name="connsiteX2" fmla="*/ 729343 w 843643"/>
                <a:gd name="connsiteY2" fmla="*/ 1472111 h 1639751"/>
                <a:gd name="connsiteX3" fmla="*/ 0 w 843643"/>
                <a:gd name="connsiteY3" fmla="*/ 1639751 h 1639751"/>
                <a:gd name="connsiteX4" fmla="*/ 7620 w 843643"/>
                <a:gd name="connsiteY4" fmla="*/ 45720 h 1639751"/>
                <a:gd name="connsiteX0" fmla="*/ 7620 w 843643"/>
                <a:gd name="connsiteY0" fmla="*/ 506465 h 2100496"/>
                <a:gd name="connsiteX1" fmla="*/ 843643 w 843643"/>
                <a:gd name="connsiteY1" fmla="*/ 460745 h 2100496"/>
                <a:gd name="connsiteX2" fmla="*/ 729343 w 843643"/>
                <a:gd name="connsiteY2" fmla="*/ 1932856 h 2100496"/>
                <a:gd name="connsiteX3" fmla="*/ 0 w 843643"/>
                <a:gd name="connsiteY3" fmla="*/ 2100496 h 2100496"/>
                <a:gd name="connsiteX4" fmla="*/ 7620 w 843643"/>
                <a:gd name="connsiteY4" fmla="*/ 506465 h 2100496"/>
                <a:gd name="connsiteX0" fmla="*/ 7620 w 863469"/>
                <a:gd name="connsiteY0" fmla="*/ 616524 h 2210555"/>
                <a:gd name="connsiteX1" fmla="*/ 843643 w 863469"/>
                <a:gd name="connsiteY1" fmla="*/ 570804 h 2210555"/>
                <a:gd name="connsiteX2" fmla="*/ 729343 w 863469"/>
                <a:gd name="connsiteY2" fmla="*/ 2042915 h 2210555"/>
                <a:gd name="connsiteX3" fmla="*/ 0 w 863469"/>
                <a:gd name="connsiteY3" fmla="*/ 2210555 h 2210555"/>
                <a:gd name="connsiteX4" fmla="*/ 7620 w 863469"/>
                <a:gd name="connsiteY4" fmla="*/ 616524 h 2210555"/>
                <a:gd name="connsiteX0" fmla="*/ 7620 w 871992"/>
                <a:gd name="connsiteY0" fmla="*/ 668369 h 2262400"/>
                <a:gd name="connsiteX1" fmla="*/ 843643 w 871992"/>
                <a:gd name="connsiteY1" fmla="*/ 622649 h 2262400"/>
                <a:gd name="connsiteX2" fmla="*/ 729343 w 871992"/>
                <a:gd name="connsiteY2" fmla="*/ 2094760 h 2262400"/>
                <a:gd name="connsiteX3" fmla="*/ 0 w 871992"/>
                <a:gd name="connsiteY3" fmla="*/ 2262400 h 2262400"/>
                <a:gd name="connsiteX4" fmla="*/ 7620 w 871992"/>
                <a:gd name="connsiteY4" fmla="*/ 668369 h 2262400"/>
                <a:gd name="connsiteX0" fmla="*/ 7620 w 847320"/>
                <a:gd name="connsiteY0" fmla="*/ 721636 h 2315667"/>
                <a:gd name="connsiteX1" fmla="*/ 843643 w 847320"/>
                <a:gd name="connsiteY1" fmla="*/ 675916 h 2315667"/>
                <a:gd name="connsiteX2" fmla="*/ 729343 w 847320"/>
                <a:gd name="connsiteY2" fmla="*/ 2148027 h 2315667"/>
                <a:gd name="connsiteX3" fmla="*/ 0 w 847320"/>
                <a:gd name="connsiteY3" fmla="*/ 2315667 h 2315667"/>
                <a:gd name="connsiteX4" fmla="*/ 7620 w 847320"/>
                <a:gd name="connsiteY4" fmla="*/ 721636 h 2315667"/>
                <a:gd name="connsiteX0" fmla="*/ 30198 w 868870"/>
                <a:gd name="connsiteY0" fmla="*/ 696253 h 2290284"/>
                <a:gd name="connsiteX1" fmla="*/ 866221 w 868870"/>
                <a:gd name="connsiteY1" fmla="*/ 650533 h 2290284"/>
                <a:gd name="connsiteX2" fmla="*/ 751921 w 868870"/>
                <a:gd name="connsiteY2" fmla="*/ 2122644 h 2290284"/>
                <a:gd name="connsiteX3" fmla="*/ 22578 w 868870"/>
                <a:gd name="connsiteY3" fmla="*/ 2290284 h 2290284"/>
                <a:gd name="connsiteX4" fmla="*/ 30198 w 868870"/>
                <a:gd name="connsiteY4" fmla="*/ 696253 h 2290284"/>
                <a:gd name="connsiteX0" fmla="*/ 28289 w 877696"/>
                <a:gd name="connsiteY0" fmla="*/ 736982 h 2331013"/>
                <a:gd name="connsiteX1" fmla="*/ 864312 w 877696"/>
                <a:gd name="connsiteY1" fmla="*/ 691262 h 2331013"/>
                <a:gd name="connsiteX2" fmla="*/ 750012 w 877696"/>
                <a:gd name="connsiteY2" fmla="*/ 2163373 h 2331013"/>
                <a:gd name="connsiteX3" fmla="*/ 20669 w 877696"/>
                <a:gd name="connsiteY3" fmla="*/ 2331013 h 2331013"/>
                <a:gd name="connsiteX4" fmla="*/ 28289 w 877696"/>
                <a:gd name="connsiteY4" fmla="*/ 736982 h 233101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3196086"/>
                <a:gd name="connsiteX1" fmla="*/ 864312 w 877696"/>
                <a:gd name="connsiteY1" fmla="*/ 691262 h 3196086"/>
                <a:gd name="connsiteX2" fmla="*/ 750012 w 877696"/>
                <a:gd name="connsiteY2" fmla="*/ 2163373 h 3196086"/>
                <a:gd name="connsiteX3" fmla="*/ 33369 w 877696"/>
                <a:gd name="connsiteY3" fmla="*/ 1810313 h 3196086"/>
                <a:gd name="connsiteX4" fmla="*/ 28289 w 877696"/>
                <a:gd name="connsiteY4" fmla="*/ 736982 h 3196086"/>
                <a:gd name="connsiteX0" fmla="*/ 28289 w 910068"/>
                <a:gd name="connsiteY0" fmla="*/ 736982 h 4685316"/>
                <a:gd name="connsiteX1" fmla="*/ 864312 w 910068"/>
                <a:gd name="connsiteY1" fmla="*/ 691262 h 4685316"/>
                <a:gd name="connsiteX2" fmla="*/ 750012 w 910068"/>
                <a:gd name="connsiteY2" fmla="*/ 2163373 h 4685316"/>
                <a:gd name="connsiteX3" fmla="*/ 882453 w 910068"/>
                <a:gd name="connsiteY3" fmla="*/ 4684144 h 4685316"/>
                <a:gd name="connsiteX4" fmla="*/ 33369 w 910068"/>
                <a:gd name="connsiteY4" fmla="*/ 1810313 h 4685316"/>
                <a:gd name="connsiteX5" fmla="*/ 28289 w 910068"/>
                <a:gd name="connsiteY5" fmla="*/ 736982 h 4685316"/>
                <a:gd name="connsiteX0" fmla="*/ 764188 w 1645967"/>
                <a:gd name="connsiteY0" fmla="*/ 736982 h 4685316"/>
                <a:gd name="connsiteX1" fmla="*/ 1600211 w 1645967"/>
                <a:gd name="connsiteY1" fmla="*/ 691262 h 4685316"/>
                <a:gd name="connsiteX2" fmla="*/ 1485911 w 1645967"/>
                <a:gd name="connsiteY2" fmla="*/ 2163373 h 4685316"/>
                <a:gd name="connsiteX3" fmla="*/ 1618352 w 1645967"/>
                <a:gd name="connsiteY3" fmla="*/ 4684144 h 4685316"/>
                <a:gd name="connsiteX4" fmla="*/ 769268 w 1645967"/>
                <a:gd name="connsiteY4" fmla="*/ 1810313 h 4685316"/>
                <a:gd name="connsiteX5" fmla="*/ 764188 w 1645967"/>
                <a:gd name="connsiteY5" fmla="*/ 736982 h 4685316"/>
                <a:gd name="connsiteX0" fmla="*/ 840280 w 1722059"/>
                <a:gd name="connsiteY0" fmla="*/ 736982 h 4685316"/>
                <a:gd name="connsiteX1" fmla="*/ 1676303 w 1722059"/>
                <a:gd name="connsiteY1" fmla="*/ 691262 h 4685316"/>
                <a:gd name="connsiteX2" fmla="*/ 1562003 w 1722059"/>
                <a:gd name="connsiteY2" fmla="*/ 2163373 h 4685316"/>
                <a:gd name="connsiteX3" fmla="*/ 1694444 w 1722059"/>
                <a:gd name="connsiteY3" fmla="*/ 4684144 h 4685316"/>
                <a:gd name="connsiteX4" fmla="*/ 845360 w 1722059"/>
                <a:gd name="connsiteY4" fmla="*/ 1810313 h 4685316"/>
                <a:gd name="connsiteX5" fmla="*/ 840280 w 1722059"/>
                <a:gd name="connsiteY5" fmla="*/ 736982 h 4685316"/>
                <a:gd name="connsiteX0" fmla="*/ 790020 w 1671799"/>
                <a:gd name="connsiteY0" fmla="*/ 736982 h 4685316"/>
                <a:gd name="connsiteX1" fmla="*/ 1626043 w 1671799"/>
                <a:gd name="connsiteY1" fmla="*/ 691262 h 4685316"/>
                <a:gd name="connsiteX2" fmla="*/ 1511743 w 1671799"/>
                <a:gd name="connsiteY2" fmla="*/ 2163373 h 4685316"/>
                <a:gd name="connsiteX3" fmla="*/ 1644184 w 1671799"/>
                <a:gd name="connsiteY3" fmla="*/ 4684144 h 4685316"/>
                <a:gd name="connsiteX4" fmla="*/ 795100 w 1671799"/>
                <a:gd name="connsiteY4" fmla="*/ 1810313 h 4685316"/>
                <a:gd name="connsiteX5" fmla="*/ 790020 w 1671799"/>
                <a:gd name="connsiteY5" fmla="*/ 736982 h 4685316"/>
                <a:gd name="connsiteX0" fmla="*/ 804121 w 1685900"/>
                <a:gd name="connsiteY0" fmla="*/ 736982 h 4685316"/>
                <a:gd name="connsiteX1" fmla="*/ 1640144 w 1685900"/>
                <a:gd name="connsiteY1" fmla="*/ 691262 h 4685316"/>
                <a:gd name="connsiteX2" fmla="*/ 1525844 w 1685900"/>
                <a:gd name="connsiteY2" fmla="*/ 2163373 h 4685316"/>
                <a:gd name="connsiteX3" fmla="*/ 1658285 w 1685900"/>
                <a:gd name="connsiteY3" fmla="*/ 4684144 h 4685316"/>
                <a:gd name="connsiteX4" fmla="*/ 809201 w 1685900"/>
                <a:gd name="connsiteY4" fmla="*/ 1810313 h 4685316"/>
                <a:gd name="connsiteX5" fmla="*/ 804121 w 1685900"/>
                <a:gd name="connsiteY5" fmla="*/ 736982 h 468531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3005453"/>
                <a:gd name="connsiteY0" fmla="*/ 736982 h 4704999"/>
                <a:gd name="connsiteX1" fmla="*/ 1640144 w 3005453"/>
                <a:gd name="connsiteY1" fmla="*/ 691262 h 4704999"/>
                <a:gd name="connsiteX2" fmla="*/ 1525844 w 3005453"/>
                <a:gd name="connsiteY2" fmla="*/ 2163373 h 4704999"/>
                <a:gd name="connsiteX3" fmla="*/ 1886886 w 3005453"/>
                <a:gd name="connsiteY3" fmla="*/ 2652144 h 4704999"/>
                <a:gd name="connsiteX4" fmla="*/ 3004486 w 3005453"/>
                <a:gd name="connsiteY4" fmla="*/ 3058544 h 4704999"/>
                <a:gd name="connsiteX5" fmla="*/ 1658285 w 3005453"/>
                <a:gd name="connsiteY5" fmla="*/ 4684144 h 4704999"/>
                <a:gd name="connsiteX6" fmla="*/ 809201 w 3005453"/>
                <a:gd name="connsiteY6" fmla="*/ 1810313 h 4704999"/>
                <a:gd name="connsiteX7" fmla="*/ 804121 w 3005453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75"/>
                <a:gd name="connsiteY0" fmla="*/ 736982 h 4704999"/>
                <a:gd name="connsiteX1" fmla="*/ 1640144 w 3005575"/>
                <a:gd name="connsiteY1" fmla="*/ 691262 h 4704999"/>
                <a:gd name="connsiteX2" fmla="*/ 1525844 w 3005575"/>
                <a:gd name="connsiteY2" fmla="*/ 2163373 h 4704999"/>
                <a:gd name="connsiteX3" fmla="*/ 1886886 w 3005575"/>
                <a:gd name="connsiteY3" fmla="*/ 2652144 h 4704999"/>
                <a:gd name="connsiteX4" fmla="*/ 3004486 w 3005575"/>
                <a:gd name="connsiteY4" fmla="*/ 3058544 h 4704999"/>
                <a:gd name="connsiteX5" fmla="*/ 1658285 w 3005575"/>
                <a:gd name="connsiteY5" fmla="*/ 4684144 h 4704999"/>
                <a:gd name="connsiteX6" fmla="*/ 809201 w 3005575"/>
                <a:gd name="connsiteY6" fmla="*/ 1810313 h 4704999"/>
                <a:gd name="connsiteX7" fmla="*/ 804121 w 3005575"/>
                <a:gd name="connsiteY7" fmla="*/ 736982 h 4704999"/>
                <a:gd name="connsiteX0" fmla="*/ 804121 w 3823371"/>
                <a:gd name="connsiteY0" fmla="*/ 736982 h 4716282"/>
                <a:gd name="connsiteX1" fmla="*/ 1640144 w 3823371"/>
                <a:gd name="connsiteY1" fmla="*/ 691262 h 4716282"/>
                <a:gd name="connsiteX2" fmla="*/ 1525844 w 3823371"/>
                <a:gd name="connsiteY2" fmla="*/ 2163373 h 4716282"/>
                <a:gd name="connsiteX3" fmla="*/ 1886886 w 3823371"/>
                <a:gd name="connsiteY3" fmla="*/ 2652144 h 4716282"/>
                <a:gd name="connsiteX4" fmla="*/ 3004486 w 3823371"/>
                <a:gd name="connsiteY4" fmla="*/ 3058544 h 4716282"/>
                <a:gd name="connsiteX5" fmla="*/ 3785536 w 3823371"/>
                <a:gd name="connsiteY5" fmla="*/ 3312544 h 4716282"/>
                <a:gd name="connsiteX6" fmla="*/ 1658285 w 3823371"/>
                <a:gd name="connsiteY6" fmla="*/ 4684144 h 4716282"/>
                <a:gd name="connsiteX7" fmla="*/ 809201 w 3823371"/>
                <a:gd name="connsiteY7" fmla="*/ 1810313 h 4716282"/>
                <a:gd name="connsiteX8" fmla="*/ 804121 w 3823371"/>
                <a:gd name="connsiteY8" fmla="*/ 736982 h 4716282"/>
                <a:gd name="connsiteX0" fmla="*/ 804121 w 4883378"/>
                <a:gd name="connsiteY0" fmla="*/ 736982 h 4754532"/>
                <a:gd name="connsiteX1" fmla="*/ 1640144 w 4883378"/>
                <a:gd name="connsiteY1" fmla="*/ 691262 h 4754532"/>
                <a:gd name="connsiteX2" fmla="*/ 1525844 w 4883378"/>
                <a:gd name="connsiteY2" fmla="*/ 2163373 h 4754532"/>
                <a:gd name="connsiteX3" fmla="*/ 1886886 w 4883378"/>
                <a:gd name="connsiteY3" fmla="*/ 2652144 h 4754532"/>
                <a:gd name="connsiteX4" fmla="*/ 3004486 w 4883378"/>
                <a:gd name="connsiteY4" fmla="*/ 3058544 h 4754532"/>
                <a:gd name="connsiteX5" fmla="*/ 3785536 w 4883378"/>
                <a:gd name="connsiteY5" fmla="*/ 3312544 h 4754532"/>
                <a:gd name="connsiteX6" fmla="*/ 4823761 w 4883378"/>
                <a:gd name="connsiteY6" fmla="*/ 3912618 h 4754532"/>
                <a:gd name="connsiteX7" fmla="*/ 1658285 w 4883378"/>
                <a:gd name="connsiteY7" fmla="*/ 4684144 h 4754532"/>
                <a:gd name="connsiteX8" fmla="*/ 809201 w 4883378"/>
                <a:gd name="connsiteY8" fmla="*/ 1810313 h 4754532"/>
                <a:gd name="connsiteX9" fmla="*/ 804121 w 4883378"/>
                <a:gd name="connsiteY9" fmla="*/ 736982 h 4754532"/>
                <a:gd name="connsiteX0" fmla="*/ 804121 w 4883378"/>
                <a:gd name="connsiteY0" fmla="*/ 736982 h 4853154"/>
                <a:gd name="connsiteX1" fmla="*/ 1640144 w 4883378"/>
                <a:gd name="connsiteY1" fmla="*/ 691262 h 4853154"/>
                <a:gd name="connsiteX2" fmla="*/ 1525844 w 4883378"/>
                <a:gd name="connsiteY2" fmla="*/ 2163373 h 4853154"/>
                <a:gd name="connsiteX3" fmla="*/ 1886886 w 4883378"/>
                <a:gd name="connsiteY3" fmla="*/ 2652144 h 4853154"/>
                <a:gd name="connsiteX4" fmla="*/ 3004486 w 4883378"/>
                <a:gd name="connsiteY4" fmla="*/ 3058544 h 4853154"/>
                <a:gd name="connsiteX5" fmla="*/ 3785536 w 4883378"/>
                <a:gd name="connsiteY5" fmla="*/ 3312544 h 4853154"/>
                <a:gd name="connsiteX6" fmla="*/ 4823761 w 4883378"/>
                <a:gd name="connsiteY6" fmla="*/ 3912618 h 4853154"/>
                <a:gd name="connsiteX7" fmla="*/ 1658285 w 4883378"/>
                <a:gd name="connsiteY7" fmla="*/ 4684144 h 4853154"/>
                <a:gd name="connsiteX8" fmla="*/ 809201 w 4883378"/>
                <a:gd name="connsiteY8" fmla="*/ 1810313 h 4853154"/>
                <a:gd name="connsiteX9" fmla="*/ 804121 w 4883378"/>
                <a:gd name="connsiteY9" fmla="*/ 736982 h 4853154"/>
                <a:gd name="connsiteX0" fmla="*/ 804121 w 4883378"/>
                <a:gd name="connsiteY0" fmla="*/ 736982 h 4806393"/>
                <a:gd name="connsiteX1" fmla="*/ 1640144 w 4883378"/>
                <a:gd name="connsiteY1" fmla="*/ 691262 h 4806393"/>
                <a:gd name="connsiteX2" fmla="*/ 1525844 w 4883378"/>
                <a:gd name="connsiteY2" fmla="*/ 2163373 h 4806393"/>
                <a:gd name="connsiteX3" fmla="*/ 1886886 w 4883378"/>
                <a:gd name="connsiteY3" fmla="*/ 2652144 h 4806393"/>
                <a:gd name="connsiteX4" fmla="*/ 3004486 w 4883378"/>
                <a:gd name="connsiteY4" fmla="*/ 3058544 h 4806393"/>
                <a:gd name="connsiteX5" fmla="*/ 3785536 w 4883378"/>
                <a:gd name="connsiteY5" fmla="*/ 3312544 h 4806393"/>
                <a:gd name="connsiteX6" fmla="*/ 4823761 w 4883378"/>
                <a:gd name="connsiteY6" fmla="*/ 3912618 h 4806393"/>
                <a:gd name="connsiteX7" fmla="*/ 4319788 w 4883378"/>
                <a:gd name="connsiteY7" fmla="*/ 4220688 h 4806393"/>
                <a:gd name="connsiteX8" fmla="*/ 1658285 w 4883378"/>
                <a:gd name="connsiteY8" fmla="*/ 4684144 h 4806393"/>
                <a:gd name="connsiteX9" fmla="*/ 809201 w 4883378"/>
                <a:gd name="connsiteY9" fmla="*/ 1810313 h 4806393"/>
                <a:gd name="connsiteX10" fmla="*/ 804121 w 4883378"/>
                <a:gd name="connsiteY10" fmla="*/ 736982 h 4806393"/>
                <a:gd name="connsiteX0" fmla="*/ 804121 w 4883378"/>
                <a:gd name="connsiteY0" fmla="*/ 736982 h 5332251"/>
                <a:gd name="connsiteX1" fmla="*/ 1640144 w 4883378"/>
                <a:gd name="connsiteY1" fmla="*/ 691262 h 5332251"/>
                <a:gd name="connsiteX2" fmla="*/ 1525844 w 4883378"/>
                <a:gd name="connsiteY2" fmla="*/ 2163373 h 5332251"/>
                <a:gd name="connsiteX3" fmla="*/ 1886886 w 4883378"/>
                <a:gd name="connsiteY3" fmla="*/ 2652144 h 5332251"/>
                <a:gd name="connsiteX4" fmla="*/ 3004486 w 4883378"/>
                <a:gd name="connsiteY4" fmla="*/ 3058544 h 5332251"/>
                <a:gd name="connsiteX5" fmla="*/ 3785536 w 4883378"/>
                <a:gd name="connsiteY5" fmla="*/ 3312544 h 5332251"/>
                <a:gd name="connsiteX6" fmla="*/ 4823761 w 4883378"/>
                <a:gd name="connsiteY6" fmla="*/ 3912618 h 5332251"/>
                <a:gd name="connsiteX7" fmla="*/ 4319788 w 4883378"/>
                <a:gd name="connsiteY7" fmla="*/ 4220688 h 5332251"/>
                <a:gd name="connsiteX8" fmla="*/ 1658285 w 4883378"/>
                <a:gd name="connsiteY8" fmla="*/ 4684144 h 5332251"/>
                <a:gd name="connsiteX9" fmla="*/ 809201 w 4883378"/>
                <a:gd name="connsiteY9" fmla="*/ 1810313 h 5332251"/>
                <a:gd name="connsiteX10" fmla="*/ 804121 w 4883378"/>
                <a:gd name="connsiteY10" fmla="*/ 736982 h 5332251"/>
                <a:gd name="connsiteX0" fmla="*/ 804121 w 4883378"/>
                <a:gd name="connsiteY0" fmla="*/ 736982 h 5435093"/>
                <a:gd name="connsiteX1" fmla="*/ 1640144 w 4883378"/>
                <a:gd name="connsiteY1" fmla="*/ 691262 h 5435093"/>
                <a:gd name="connsiteX2" fmla="*/ 1525844 w 4883378"/>
                <a:gd name="connsiteY2" fmla="*/ 2163373 h 5435093"/>
                <a:gd name="connsiteX3" fmla="*/ 1886886 w 4883378"/>
                <a:gd name="connsiteY3" fmla="*/ 2652144 h 5435093"/>
                <a:gd name="connsiteX4" fmla="*/ 3004486 w 4883378"/>
                <a:gd name="connsiteY4" fmla="*/ 3058544 h 5435093"/>
                <a:gd name="connsiteX5" fmla="*/ 3785536 w 4883378"/>
                <a:gd name="connsiteY5" fmla="*/ 3312544 h 5435093"/>
                <a:gd name="connsiteX6" fmla="*/ 4823761 w 4883378"/>
                <a:gd name="connsiteY6" fmla="*/ 3912618 h 5435093"/>
                <a:gd name="connsiteX7" fmla="*/ 4319788 w 4883378"/>
                <a:gd name="connsiteY7" fmla="*/ 4220688 h 5435093"/>
                <a:gd name="connsiteX8" fmla="*/ 1658285 w 4883378"/>
                <a:gd name="connsiteY8" fmla="*/ 4684144 h 5435093"/>
                <a:gd name="connsiteX9" fmla="*/ 809201 w 4883378"/>
                <a:gd name="connsiteY9" fmla="*/ 1810313 h 5435093"/>
                <a:gd name="connsiteX10" fmla="*/ 804121 w 4883378"/>
                <a:gd name="connsiteY10" fmla="*/ 736982 h 5435093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04486 w 4883378"/>
                <a:gd name="connsiteY4" fmla="*/ 3058544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4102" h="5392047">
                  <a:moveTo>
                    <a:pt x="804121" y="736982"/>
                  </a:moveTo>
                  <a:cubicBezTo>
                    <a:pt x="577335" y="-319658"/>
                    <a:pt x="1793270" y="-154558"/>
                    <a:pt x="1640144" y="691262"/>
                  </a:cubicBezTo>
                  <a:lnTo>
                    <a:pt x="1525844" y="2163373"/>
                  </a:lnTo>
                  <a:cubicBezTo>
                    <a:pt x="1573318" y="2488070"/>
                    <a:pt x="1852113" y="2536816"/>
                    <a:pt x="1886886" y="2652144"/>
                  </a:cubicBezTo>
                  <a:cubicBezTo>
                    <a:pt x="2265088" y="2614014"/>
                    <a:pt x="2990198" y="2915139"/>
                    <a:pt x="3037823" y="3010919"/>
                  </a:cubicBezTo>
                  <a:cubicBezTo>
                    <a:pt x="3260602" y="3065423"/>
                    <a:pt x="3847978" y="3132099"/>
                    <a:pt x="3804586" y="3303019"/>
                  </a:cubicBezTo>
                  <a:cubicBezTo>
                    <a:pt x="3856973" y="3415202"/>
                    <a:pt x="5178303" y="3684018"/>
                    <a:pt x="4823761" y="3912618"/>
                  </a:cubicBezTo>
                  <a:cubicBezTo>
                    <a:pt x="4698277" y="3939724"/>
                    <a:pt x="4513992" y="4111150"/>
                    <a:pt x="4319788" y="4220688"/>
                  </a:cubicBezTo>
                  <a:cubicBezTo>
                    <a:pt x="3369128" y="6123485"/>
                    <a:pt x="1920386" y="5272393"/>
                    <a:pt x="1658285" y="4684144"/>
                  </a:cubicBezTo>
                  <a:cubicBezTo>
                    <a:pt x="1018145" y="4688801"/>
                    <a:pt x="-1167222" y="3668323"/>
                    <a:pt x="809201" y="1810313"/>
                  </a:cubicBezTo>
                  <a:cubicBezTo>
                    <a:pt x="883708" y="1554136"/>
                    <a:pt x="1034414" y="1170959"/>
                    <a:pt x="804121" y="73698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">
              <a:extLst>
                <a:ext uri="{FF2B5EF4-FFF2-40B4-BE49-F238E27FC236}">
                  <a16:creationId xmlns:a16="http://schemas.microsoft.com/office/drawing/2014/main" id="{63F7E791-5C9B-2CDA-23AE-4F9049E252EA}"/>
                </a:ext>
              </a:extLst>
            </p:cNvPr>
            <p:cNvSpPr/>
            <p:nvPr/>
          </p:nvSpPr>
          <p:spPr>
            <a:xfrm>
              <a:off x="4501622" y="568553"/>
              <a:ext cx="733138" cy="429950"/>
            </a:xfrm>
            <a:custGeom>
              <a:avLst/>
              <a:gdLst>
                <a:gd name="connsiteX0" fmla="*/ 0 w 381000"/>
                <a:gd name="connsiteY0" fmla="*/ 0 h 152400"/>
                <a:gd name="connsiteX1" fmla="*/ 381000 w 381000"/>
                <a:gd name="connsiteY1" fmla="*/ 0 h 152400"/>
                <a:gd name="connsiteX2" fmla="*/ 381000 w 381000"/>
                <a:gd name="connsiteY2" fmla="*/ 152400 h 152400"/>
                <a:gd name="connsiteX3" fmla="*/ 0 w 381000"/>
                <a:gd name="connsiteY3" fmla="*/ 152400 h 152400"/>
                <a:gd name="connsiteX4" fmla="*/ 0 w 381000"/>
                <a:gd name="connsiteY4" fmla="*/ 0 h 152400"/>
                <a:gd name="connsiteX0" fmla="*/ 0 w 419100"/>
                <a:gd name="connsiteY0" fmla="*/ 47625 h 200025"/>
                <a:gd name="connsiteX1" fmla="*/ 419100 w 419100"/>
                <a:gd name="connsiteY1" fmla="*/ 0 h 200025"/>
                <a:gd name="connsiteX2" fmla="*/ 381000 w 419100"/>
                <a:gd name="connsiteY2" fmla="*/ 200025 h 200025"/>
                <a:gd name="connsiteX3" fmla="*/ 0 w 419100"/>
                <a:gd name="connsiteY3" fmla="*/ 200025 h 200025"/>
                <a:gd name="connsiteX4" fmla="*/ 0 w 419100"/>
                <a:gd name="connsiteY4" fmla="*/ 47625 h 200025"/>
                <a:gd name="connsiteX0" fmla="*/ 180975 w 419100"/>
                <a:gd name="connsiteY0" fmla="*/ 0 h 233362"/>
                <a:gd name="connsiteX1" fmla="*/ 419100 w 419100"/>
                <a:gd name="connsiteY1" fmla="*/ 33337 h 233362"/>
                <a:gd name="connsiteX2" fmla="*/ 381000 w 419100"/>
                <a:gd name="connsiteY2" fmla="*/ 233362 h 233362"/>
                <a:gd name="connsiteX3" fmla="*/ 0 w 419100"/>
                <a:gd name="connsiteY3" fmla="*/ 233362 h 233362"/>
                <a:gd name="connsiteX4" fmla="*/ 180975 w 419100"/>
                <a:gd name="connsiteY4" fmla="*/ 0 h 233362"/>
                <a:gd name="connsiteX0" fmla="*/ 471488 w 709613"/>
                <a:gd name="connsiteY0" fmla="*/ 0 h 409574"/>
                <a:gd name="connsiteX1" fmla="*/ 709613 w 709613"/>
                <a:gd name="connsiteY1" fmla="*/ 33337 h 409574"/>
                <a:gd name="connsiteX2" fmla="*/ 671513 w 709613"/>
                <a:gd name="connsiteY2" fmla="*/ 233362 h 409574"/>
                <a:gd name="connsiteX3" fmla="*/ 0 w 709613"/>
                <a:gd name="connsiteY3" fmla="*/ 409574 h 409574"/>
                <a:gd name="connsiteX4" fmla="*/ 471488 w 709613"/>
                <a:gd name="connsiteY4" fmla="*/ 0 h 409574"/>
                <a:gd name="connsiteX0" fmla="*/ 479239 w 717364"/>
                <a:gd name="connsiteY0" fmla="*/ 0 h 409574"/>
                <a:gd name="connsiteX1" fmla="*/ 717364 w 717364"/>
                <a:gd name="connsiteY1" fmla="*/ 33337 h 409574"/>
                <a:gd name="connsiteX2" fmla="*/ 679264 w 717364"/>
                <a:gd name="connsiteY2" fmla="*/ 233362 h 409574"/>
                <a:gd name="connsiteX3" fmla="*/ 7751 w 717364"/>
                <a:gd name="connsiteY3" fmla="*/ 409574 h 409574"/>
                <a:gd name="connsiteX4" fmla="*/ 479239 w 717364"/>
                <a:gd name="connsiteY4" fmla="*/ 0 h 409574"/>
                <a:gd name="connsiteX0" fmla="*/ 479239 w 717364"/>
                <a:gd name="connsiteY0" fmla="*/ 0 h 416336"/>
                <a:gd name="connsiteX1" fmla="*/ 717364 w 717364"/>
                <a:gd name="connsiteY1" fmla="*/ 33337 h 416336"/>
                <a:gd name="connsiteX2" fmla="*/ 679264 w 717364"/>
                <a:gd name="connsiteY2" fmla="*/ 233362 h 416336"/>
                <a:gd name="connsiteX3" fmla="*/ 7751 w 717364"/>
                <a:gd name="connsiteY3" fmla="*/ 409574 h 416336"/>
                <a:gd name="connsiteX4" fmla="*/ 479239 w 717364"/>
                <a:gd name="connsiteY4" fmla="*/ 0 h 416336"/>
                <a:gd name="connsiteX0" fmla="*/ 477600 w 715725"/>
                <a:gd name="connsiteY0" fmla="*/ 0 h 416336"/>
                <a:gd name="connsiteX1" fmla="*/ 715725 w 715725"/>
                <a:gd name="connsiteY1" fmla="*/ 33337 h 416336"/>
                <a:gd name="connsiteX2" fmla="*/ 677625 w 715725"/>
                <a:gd name="connsiteY2" fmla="*/ 233362 h 416336"/>
                <a:gd name="connsiteX3" fmla="*/ 6112 w 715725"/>
                <a:gd name="connsiteY3" fmla="*/ 409574 h 416336"/>
                <a:gd name="connsiteX4" fmla="*/ 477600 w 715725"/>
                <a:gd name="connsiteY4" fmla="*/ 0 h 416336"/>
                <a:gd name="connsiteX0" fmla="*/ 477548 w 715673"/>
                <a:gd name="connsiteY0" fmla="*/ 0 h 416336"/>
                <a:gd name="connsiteX1" fmla="*/ 715673 w 715673"/>
                <a:gd name="connsiteY1" fmla="*/ 33337 h 416336"/>
                <a:gd name="connsiteX2" fmla="*/ 677573 w 715673"/>
                <a:gd name="connsiteY2" fmla="*/ 233362 h 416336"/>
                <a:gd name="connsiteX3" fmla="*/ 6060 w 715673"/>
                <a:gd name="connsiteY3" fmla="*/ 409574 h 416336"/>
                <a:gd name="connsiteX4" fmla="*/ 477548 w 715673"/>
                <a:gd name="connsiteY4" fmla="*/ 0 h 416336"/>
                <a:gd name="connsiteX0" fmla="*/ 478344 w 716469"/>
                <a:gd name="connsiteY0" fmla="*/ 0 h 416336"/>
                <a:gd name="connsiteX1" fmla="*/ 716469 w 716469"/>
                <a:gd name="connsiteY1" fmla="*/ 33337 h 416336"/>
                <a:gd name="connsiteX2" fmla="*/ 678369 w 716469"/>
                <a:gd name="connsiteY2" fmla="*/ 233362 h 416336"/>
                <a:gd name="connsiteX3" fmla="*/ 6856 w 716469"/>
                <a:gd name="connsiteY3" fmla="*/ 409574 h 416336"/>
                <a:gd name="connsiteX4" fmla="*/ 478344 w 716469"/>
                <a:gd name="connsiteY4" fmla="*/ 0 h 416336"/>
                <a:gd name="connsiteX0" fmla="*/ 478344 w 716469"/>
                <a:gd name="connsiteY0" fmla="*/ 0 h 428166"/>
                <a:gd name="connsiteX1" fmla="*/ 716469 w 716469"/>
                <a:gd name="connsiteY1" fmla="*/ 33337 h 428166"/>
                <a:gd name="connsiteX2" fmla="*/ 678369 w 716469"/>
                <a:gd name="connsiteY2" fmla="*/ 233362 h 428166"/>
                <a:gd name="connsiteX3" fmla="*/ 6856 w 716469"/>
                <a:gd name="connsiteY3" fmla="*/ 409574 h 428166"/>
                <a:gd name="connsiteX4" fmla="*/ 478344 w 716469"/>
                <a:gd name="connsiteY4" fmla="*/ 0 h 428166"/>
                <a:gd name="connsiteX0" fmla="*/ 478344 w 717942"/>
                <a:gd name="connsiteY0" fmla="*/ 0 h 421175"/>
                <a:gd name="connsiteX1" fmla="*/ 716469 w 717942"/>
                <a:gd name="connsiteY1" fmla="*/ 33337 h 421175"/>
                <a:gd name="connsiteX2" fmla="*/ 678369 w 717942"/>
                <a:gd name="connsiteY2" fmla="*/ 233362 h 421175"/>
                <a:gd name="connsiteX3" fmla="*/ 670433 w 717942"/>
                <a:gd name="connsiteY3" fmla="*/ 336551 h 421175"/>
                <a:gd name="connsiteX4" fmla="*/ 6856 w 717942"/>
                <a:gd name="connsiteY4" fmla="*/ 409574 h 421175"/>
                <a:gd name="connsiteX5" fmla="*/ 478344 w 717942"/>
                <a:gd name="connsiteY5" fmla="*/ 0 h 421175"/>
                <a:gd name="connsiteX0" fmla="*/ 478344 w 717942"/>
                <a:gd name="connsiteY0" fmla="*/ 0 h 433065"/>
                <a:gd name="connsiteX1" fmla="*/ 716469 w 717942"/>
                <a:gd name="connsiteY1" fmla="*/ 33337 h 433065"/>
                <a:gd name="connsiteX2" fmla="*/ 678369 w 717942"/>
                <a:gd name="connsiteY2" fmla="*/ 233362 h 433065"/>
                <a:gd name="connsiteX3" fmla="*/ 670433 w 717942"/>
                <a:gd name="connsiteY3" fmla="*/ 336551 h 433065"/>
                <a:gd name="connsiteX4" fmla="*/ 632332 w 717942"/>
                <a:gd name="connsiteY4" fmla="*/ 379414 h 433065"/>
                <a:gd name="connsiteX5" fmla="*/ 6856 w 717942"/>
                <a:gd name="connsiteY5" fmla="*/ 409574 h 433065"/>
                <a:gd name="connsiteX6" fmla="*/ 478344 w 717942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3138"/>
                <a:gd name="connsiteY0" fmla="*/ 0 h 433065"/>
                <a:gd name="connsiteX1" fmla="*/ 733138 w 733138"/>
                <a:gd name="connsiteY1" fmla="*/ 33337 h 433065"/>
                <a:gd name="connsiteX2" fmla="*/ 728375 w 733138"/>
                <a:gd name="connsiteY2" fmla="*/ 269081 h 433065"/>
                <a:gd name="connsiteX3" fmla="*/ 670433 w 733138"/>
                <a:gd name="connsiteY3" fmla="*/ 336551 h 433065"/>
                <a:gd name="connsiteX4" fmla="*/ 632332 w 733138"/>
                <a:gd name="connsiteY4" fmla="*/ 379414 h 433065"/>
                <a:gd name="connsiteX5" fmla="*/ 6856 w 733138"/>
                <a:gd name="connsiteY5" fmla="*/ 409574 h 433065"/>
                <a:gd name="connsiteX6" fmla="*/ 478344 w 733138"/>
                <a:gd name="connsiteY6" fmla="*/ 0 h 433065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18062 h 448012"/>
                <a:gd name="connsiteX1" fmla="*/ 733138 w 733138"/>
                <a:gd name="connsiteY1" fmla="*/ 51399 h 448012"/>
                <a:gd name="connsiteX2" fmla="*/ 728375 w 733138"/>
                <a:gd name="connsiteY2" fmla="*/ 287143 h 448012"/>
                <a:gd name="connsiteX3" fmla="*/ 670433 w 733138"/>
                <a:gd name="connsiteY3" fmla="*/ 354613 h 448012"/>
                <a:gd name="connsiteX4" fmla="*/ 632332 w 733138"/>
                <a:gd name="connsiteY4" fmla="*/ 397476 h 448012"/>
                <a:gd name="connsiteX5" fmla="*/ 6856 w 733138"/>
                <a:gd name="connsiteY5" fmla="*/ 427636 h 448012"/>
                <a:gd name="connsiteX6" fmla="*/ 478344 w 733138"/>
                <a:gd name="connsiteY6" fmla="*/ 18062 h 448012"/>
                <a:gd name="connsiteX0" fmla="*/ 478344 w 733138"/>
                <a:gd name="connsiteY0" fmla="*/ 42976 h 472926"/>
                <a:gd name="connsiteX1" fmla="*/ 733138 w 733138"/>
                <a:gd name="connsiteY1" fmla="*/ 76313 h 472926"/>
                <a:gd name="connsiteX2" fmla="*/ 728375 w 733138"/>
                <a:gd name="connsiteY2" fmla="*/ 312057 h 472926"/>
                <a:gd name="connsiteX3" fmla="*/ 670433 w 733138"/>
                <a:gd name="connsiteY3" fmla="*/ 379527 h 472926"/>
                <a:gd name="connsiteX4" fmla="*/ 632332 w 733138"/>
                <a:gd name="connsiteY4" fmla="*/ 422390 h 472926"/>
                <a:gd name="connsiteX5" fmla="*/ 6856 w 733138"/>
                <a:gd name="connsiteY5" fmla="*/ 452550 h 472926"/>
                <a:gd name="connsiteX6" fmla="*/ 478344 w 733138"/>
                <a:gd name="connsiteY6" fmla="*/ 42976 h 472926"/>
                <a:gd name="connsiteX0" fmla="*/ 478344 w 733138"/>
                <a:gd name="connsiteY0" fmla="*/ 17603 h 447553"/>
                <a:gd name="connsiteX1" fmla="*/ 733138 w 733138"/>
                <a:gd name="connsiteY1" fmla="*/ 50940 h 447553"/>
                <a:gd name="connsiteX2" fmla="*/ 728375 w 733138"/>
                <a:gd name="connsiteY2" fmla="*/ 286684 h 447553"/>
                <a:gd name="connsiteX3" fmla="*/ 670433 w 733138"/>
                <a:gd name="connsiteY3" fmla="*/ 354154 h 447553"/>
                <a:gd name="connsiteX4" fmla="*/ 632332 w 733138"/>
                <a:gd name="connsiteY4" fmla="*/ 397017 h 447553"/>
                <a:gd name="connsiteX5" fmla="*/ 6856 w 733138"/>
                <a:gd name="connsiteY5" fmla="*/ 427177 h 447553"/>
                <a:gd name="connsiteX6" fmla="*/ 478344 w 733138"/>
                <a:gd name="connsiteY6" fmla="*/ 17603 h 447553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38" h="429950">
                  <a:moveTo>
                    <a:pt x="478344" y="0"/>
                  </a:moveTo>
                  <a:cubicBezTo>
                    <a:pt x="562481" y="26986"/>
                    <a:pt x="604552" y="34131"/>
                    <a:pt x="733138" y="33337"/>
                  </a:cubicBezTo>
                  <a:cubicBezTo>
                    <a:pt x="720438" y="111918"/>
                    <a:pt x="662494" y="157162"/>
                    <a:pt x="728375" y="269081"/>
                  </a:cubicBezTo>
                  <a:cubicBezTo>
                    <a:pt x="713559" y="313267"/>
                    <a:pt x="710914" y="311944"/>
                    <a:pt x="670433" y="336551"/>
                  </a:cubicBezTo>
                  <a:cubicBezTo>
                    <a:pt x="643710" y="360099"/>
                    <a:pt x="742928" y="367244"/>
                    <a:pt x="632332" y="379414"/>
                  </a:cubicBezTo>
                  <a:cubicBezTo>
                    <a:pt x="259798" y="370152"/>
                    <a:pt x="13471" y="472016"/>
                    <a:pt x="6856" y="409574"/>
                  </a:cubicBezTo>
                  <a:cubicBezTo>
                    <a:pt x="-64581" y="211137"/>
                    <a:pt x="445006" y="231775"/>
                    <a:pt x="478344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39E68F8-5B6F-62B2-E62D-A0D1BB4F29E4}"/>
                </a:ext>
              </a:extLst>
            </p:cNvPr>
            <p:cNvSpPr/>
            <p:nvPr/>
          </p:nvSpPr>
          <p:spPr>
            <a:xfrm rot="20309438" flipV="1">
              <a:off x="4834927" y="797715"/>
              <a:ext cx="102393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EC582BE-2DF7-6183-E604-7B2AAAD9CB68}"/>
                </a:ext>
              </a:extLst>
            </p:cNvPr>
            <p:cNvSpPr/>
            <p:nvPr/>
          </p:nvSpPr>
          <p:spPr>
            <a:xfrm>
              <a:off x="4540147" y="902937"/>
              <a:ext cx="637901" cy="95565"/>
            </a:xfrm>
            <a:custGeom>
              <a:avLst/>
              <a:gdLst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2" fmla="*/ 0 w 545306"/>
                <a:gd name="connsiteY2" fmla="*/ 76200 h 76200"/>
                <a:gd name="connsiteX0" fmla="*/ 561975 w 561975"/>
                <a:gd name="connsiteY0" fmla="*/ 0 h 95250"/>
                <a:gd name="connsiteX1" fmla="*/ 16669 w 561975"/>
                <a:gd name="connsiteY1" fmla="*/ 76200 h 95250"/>
                <a:gd name="connsiteX2" fmla="*/ 0 w 561975"/>
                <a:gd name="connsiteY2" fmla="*/ 95250 h 95250"/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83345"/>
                <a:gd name="connsiteX1" fmla="*/ 0 w 569118"/>
                <a:gd name="connsiteY1" fmla="*/ 83345 h 83345"/>
                <a:gd name="connsiteX0" fmla="*/ 569118 w 569118"/>
                <a:gd name="connsiteY0" fmla="*/ 1265 h 84610"/>
                <a:gd name="connsiteX1" fmla="*/ 0 w 569118"/>
                <a:gd name="connsiteY1" fmla="*/ 84610 h 84610"/>
                <a:gd name="connsiteX0" fmla="*/ 569118 w 569118"/>
                <a:gd name="connsiteY0" fmla="*/ 2826 h 78361"/>
                <a:gd name="connsiteX1" fmla="*/ 0 w 569118"/>
                <a:gd name="connsiteY1" fmla="*/ 78361 h 7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118" h="78361">
                  <a:moveTo>
                    <a:pt x="569118" y="2826"/>
                  </a:moveTo>
                  <a:cubicBezTo>
                    <a:pt x="534193" y="2032"/>
                    <a:pt x="232569" y="-20858"/>
                    <a:pt x="0" y="78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9">
              <a:extLst>
                <a:ext uri="{FF2B5EF4-FFF2-40B4-BE49-F238E27FC236}">
                  <a16:creationId xmlns:a16="http://schemas.microsoft.com/office/drawing/2014/main" id="{654B3741-0378-CFF0-3AD1-81866249BA19}"/>
                </a:ext>
              </a:extLst>
            </p:cNvPr>
            <p:cNvSpPr/>
            <p:nvPr/>
          </p:nvSpPr>
          <p:spPr>
            <a:xfrm>
              <a:off x="5322088" y="531566"/>
              <a:ext cx="381388" cy="105636"/>
            </a:xfrm>
            <a:custGeom>
              <a:avLst/>
              <a:gdLst>
                <a:gd name="connsiteX0" fmla="*/ 0 w 221456"/>
                <a:gd name="connsiteY0" fmla="*/ 0 h 45719"/>
                <a:gd name="connsiteX1" fmla="*/ 221456 w 221456"/>
                <a:gd name="connsiteY1" fmla="*/ 0 h 45719"/>
                <a:gd name="connsiteX2" fmla="*/ 221456 w 221456"/>
                <a:gd name="connsiteY2" fmla="*/ 45719 h 45719"/>
                <a:gd name="connsiteX3" fmla="*/ 0 w 221456"/>
                <a:gd name="connsiteY3" fmla="*/ 45719 h 45719"/>
                <a:gd name="connsiteX4" fmla="*/ 0 w 221456"/>
                <a:gd name="connsiteY4" fmla="*/ 0 h 45719"/>
                <a:gd name="connsiteX0" fmla="*/ 0 w 221456"/>
                <a:gd name="connsiteY0" fmla="*/ 0 h 45719"/>
                <a:gd name="connsiteX1" fmla="*/ 221456 w 221456"/>
                <a:gd name="connsiteY1" fmla="*/ 45719 h 45719"/>
                <a:gd name="connsiteX2" fmla="*/ 0 w 221456"/>
                <a:gd name="connsiteY2" fmla="*/ 45719 h 45719"/>
                <a:gd name="connsiteX3" fmla="*/ 0 w 221456"/>
                <a:gd name="connsiteY3" fmla="*/ 0 h 45719"/>
                <a:gd name="connsiteX0" fmla="*/ 0 w 254793"/>
                <a:gd name="connsiteY0" fmla="*/ 0 h 45719"/>
                <a:gd name="connsiteX1" fmla="*/ 254793 w 254793"/>
                <a:gd name="connsiteY1" fmla="*/ 2857 h 45719"/>
                <a:gd name="connsiteX2" fmla="*/ 0 w 254793"/>
                <a:gd name="connsiteY2" fmla="*/ 45719 h 45719"/>
                <a:gd name="connsiteX3" fmla="*/ 0 w 254793"/>
                <a:gd name="connsiteY3" fmla="*/ 0 h 45719"/>
                <a:gd name="connsiteX0" fmla="*/ 0 w 254793"/>
                <a:gd name="connsiteY0" fmla="*/ 0 h 2857"/>
                <a:gd name="connsiteX1" fmla="*/ 254793 w 254793"/>
                <a:gd name="connsiteY1" fmla="*/ 2857 h 2857"/>
                <a:gd name="connsiteX2" fmla="*/ 0 w 254793"/>
                <a:gd name="connsiteY2" fmla="*/ 0 h 2857"/>
                <a:gd name="connsiteX0" fmla="*/ 0 w 11589"/>
                <a:gd name="connsiteY0" fmla="*/ 165030 h 165030"/>
                <a:gd name="connsiteX1" fmla="*/ 11589 w 11589"/>
                <a:gd name="connsiteY1" fmla="*/ 0 h 165030"/>
                <a:gd name="connsiteX2" fmla="*/ 0 w 11589"/>
                <a:gd name="connsiteY2" fmla="*/ 165030 h 165030"/>
                <a:gd name="connsiteX0" fmla="*/ 0 w 11589"/>
                <a:gd name="connsiteY0" fmla="*/ 264047 h 264047"/>
                <a:gd name="connsiteX1" fmla="*/ 11589 w 11589"/>
                <a:gd name="connsiteY1" fmla="*/ 99017 h 264047"/>
                <a:gd name="connsiteX2" fmla="*/ 0 w 11589"/>
                <a:gd name="connsiteY2" fmla="*/ 264047 h 264047"/>
                <a:gd name="connsiteX0" fmla="*/ 0 w 11589"/>
                <a:gd name="connsiteY0" fmla="*/ 264047 h 301495"/>
                <a:gd name="connsiteX1" fmla="*/ 11589 w 11589"/>
                <a:gd name="connsiteY1" fmla="*/ 99017 h 301495"/>
                <a:gd name="connsiteX2" fmla="*/ 0 w 11589"/>
                <a:gd name="connsiteY2" fmla="*/ 264047 h 301495"/>
                <a:gd name="connsiteX0" fmla="*/ 0 w 11589"/>
                <a:gd name="connsiteY0" fmla="*/ 264047 h 295636"/>
                <a:gd name="connsiteX1" fmla="*/ 11589 w 11589"/>
                <a:gd name="connsiteY1" fmla="*/ 99017 h 295636"/>
                <a:gd name="connsiteX2" fmla="*/ 0 w 11589"/>
                <a:gd name="connsiteY2" fmla="*/ 264047 h 295636"/>
                <a:gd name="connsiteX0" fmla="*/ 0 w 11589"/>
                <a:gd name="connsiteY0" fmla="*/ 254677 h 286266"/>
                <a:gd name="connsiteX1" fmla="*/ 11589 w 11589"/>
                <a:gd name="connsiteY1" fmla="*/ 89647 h 286266"/>
                <a:gd name="connsiteX2" fmla="*/ 0 w 11589"/>
                <a:gd name="connsiteY2" fmla="*/ 254677 h 2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" h="286266">
                  <a:moveTo>
                    <a:pt x="0" y="254677"/>
                  </a:moveTo>
                  <a:cubicBezTo>
                    <a:pt x="7695" y="383036"/>
                    <a:pt x="11464" y="77977"/>
                    <a:pt x="11589" y="89647"/>
                  </a:cubicBezTo>
                  <a:cubicBezTo>
                    <a:pt x="7726" y="177995"/>
                    <a:pt x="5919" y="-258747"/>
                    <a:pt x="0" y="2546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10BA4B6-3BC2-756E-0073-69A3C3DC2B6D}"/>
                </a:ext>
              </a:extLst>
            </p:cNvPr>
            <p:cNvSpPr/>
            <p:nvPr/>
          </p:nvSpPr>
          <p:spPr>
            <a:xfrm rot="4838527">
              <a:off x="5359711" y="541865"/>
              <a:ext cx="57141" cy="137343"/>
            </a:xfrm>
            <a:custGeom>
              <a:avLst/>
              <a:gdLst>
                <a:gd name="connsiteX0" fmla="*/ 0 w 78466"/>
                <a:gd name="connsiteY0" fmla="*/ 8068 h 140242"/>
                <a:gd name="connsiteX1" fmla="*/ 26584 w 78466"/>
                <a:gd name="connsiteY1" fmla="*/ 7742 h 140242"/>
                <a:gd name="connsiteX2" fmla="*/ 76930 w 78466"/>
                <a:gd name="connsiteY2" fmla="*/ 425 h 140242"/>
                <a:gd name="connsiteX3" fmla="*/ 78466 w 78466"/>
                <a:gd name="connsiteY3" fmla="*/ 0 h 140242"/>
                <a:gd name="connsiteX4" fmla="*/ 78185 w 78466"/>
                <a:gd name="connsiteY4" fmla="*/ 14788 h 140242"/>
                <a:gd name="connsiteX5" fmla="*/ 49773 w 78466"/>
                <a:gd name="connsiteY5" fmla="*/ 140242 h 140242"/>
                <a:gd name="connsiteX6" fmla="*/ 544 w 78466"/>
                <a:gd name="connsiteY6" fmla="*/ 34915 h 140242"/>
                <a:gd name="connsiteX7" fmla="*/ 0 w 78466"/>
                <a:gd name="connsiteY7" fmla="*/ 8068 h 1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66" h="140242">
                  <a:moveTo>
                    <a:pt x="0" y="8068"/>
                  </a:moveTo>
                  <a:lnTo>
                    <a:pt x="26584" y="7742"/>
                  </a:lnTo>
                  <a:cubicBezTo>
                    <a:pt x="44896" y="6261"/>
                    <a:pt x="61673" y="3682"/>
                    <a:pt x="76930" y="425"/>
                  </a:cubicBezTo>
                  <a:lnTo>
                    <a:pt x="78466" y="0"/>
                  </a:lnTo>
                  <a:lnTo>
                    <a:pt x="78185" y="14788"/>
                  </a:lnTo>
                  <a:cubicBezTo>
                    <a:pt x="75152" y="51406"/>
                    <a:pt x="66789" y="93369"/>
                    <a:pt x="49773" y="140242"/>
                  </a:cubicBezTo>
                  <a:cubicBezTo>
                    <a:pt x="19720" y="97078"/>
                    <a:pt x="5343" y="63133"/>
                    <a:pt x="544" y="34915"/>
                  </a:cubicBezTo>
                  <a:lnTo>
                    <a:pt x="0" y="806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42768E4-A723-2DC5-560B-A569D1337B14}"/>
                </a:ext>
              </a:extLst>
            </p:cNvPr>
            <p:cNvSpPr/>
            <p:nvPr/>
          </p:nvSpPr>
          <p:spPr>
            <a:xfrm rot="21273933">
              <a:off x="5406767" y="549673"/>
              <a:ext cx="131517" cy="80541"/>
            </a:xfrm>
            <a:prstGeom prst="ellipse">
              <a:avLst/>
            </a:pr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7A973DF-A5BB-3363-7BB8-7201A530EC9D}"/>
                </a:ext>
              </a:extLst>
            </p:cNvPr>
            <p:cNvGrpSpPr/>
            <p:nvPr/>
          </p:nvGrpSpPr>
          <p:grpSpPr>
            <a:xfrm>
              <a:off x="7776767" y="3193476"/>
              <a:ext cx="2312087" cy="1057468"/>
              <a:chOff x="7562454" y="3336350"/>
              <a:chExt cx="2312087" cy="1057468"/>
            </a:xfrm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BB3DD098-C00E-0F6E-FC5A-4998C9A49AC5}"/>
                  </a:ext>
                </a:extLst>
              </p:cNvPr>
              <p:cNvSpPr/>
              <p:nvPr/>
            </p:nvSpPr>
            <p:spPr>
              <a:xfrm rot="19043169">
                <a:off x="7802055" y="3336350"/>
                <a:ext cx="2072486" cy="1057468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A6C7631D-AD02-D9C4-60CE-0D0D1B406FF8}"/>
                  </a:ext>
                </a:extLst>
              </p:cNvPr>
              <p:cNvSpPr/>
              <p:nvPr/>
            </p:nvSpPr>
            <p:spPr>
              <a:xfrm rot="19043169">
                <a:off x="7733438" y="3424179"/>
                <a:ext cx="1752238" cy="894064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0DCE4776-0C4F-32B1-B5AF-E27810439648}"/>
                  </a:ext>
                </a:extLst>
              </p:cNvPr>
              <p:cNvSpPr/>
              <p:nvPr/>
            </p:nvSpPr>
            <p:spPr>
              <a:xfrm rot="19043169">
                <a:off x="7562454" y="3474769"/>
                <a:ext cx="1529923" cy="780630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D63E58C-B07E-B8C0-0076-3008387C9350}"/>
                </a:ext>
              </a:extLst>
            </p:cNvPr>
            <p:cNvSpPr/>
            <p:nvPr/>
          </p:nvSpPr>
          <p:spPr>
            <a:xfrm>
              <a:off x="5867259" y="3494736"/>
              <a:ext cx="2364190" cy="1298640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4A230E6-6C59-092A-0A93-15212A14D5F5}"/>
                </a:ext>
              </a:extLst>
            </p:cNvPr>
            <p:cNvSpPr/>
            <p:nvPr/>
          </p:nvSpPr>
          <p:spPr>
            <a:xfrm flipV="1">
              <a:off x="5426806" y="568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F2074A4-5A47-B71D-70FC-41F8F43A1EC3}"/>
                </a:ext>
              </a:extLst>
            </p:cNvPr>
            <p:cNvSpPr/>
            <p:nvPr/>
          </p:nvSpPr>
          <p:spPr>
            <a:xfrm>
              <a:off x="5867259" y="3448050"/>
              <a:ext cx="2236135" cy="1190199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0BB0D53-0BD4-8F67-190E-29E60BB099BE}"/>
                </a:ext>
              </a:extLst>
            </p:cNvPr>
            <p:cNvSpPr/>
            <p:nvPr/>
          </p:nvSpPr>
          <p:spPr>
            <a:xfrm>
              <a:off x="5867258" y="3382632"/>
              <a:ext cx="2133691" cy="1060141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DEDCFE5-86FE-FE19-8AF1-0A85B6F78EDB}"/>
              </a:ext>
            </a:extLst>
          </p:cNvPr>
          <p:cNvGrpSpPr/>
          <p:nvPr/>
        </p:nvGrpSpPr>
        <p:grpSpPr>
          <a:xfrm flipH="1">
            <a:off x="9147872" y="368930"/>
            <a:ext cx="2683321" cy="3638217"/>
            <a:chOff x="3805601" y="576854"/>
            <a:chExt cx="4302939" cy="5834197"/>
          </a:xfrm>
        </p:grpSpPr>
        <p:sp>
          <p:nvSpPr>
            <p:cNvPr id="217" name="Rectangle 7">
              <a:extLst>
                <a:ext uri="{FF2B5EF4-FFF2-40B4-BE49-F238E27FC236}">
                  <a16:creationId xmlns:a16="http://schemas.microsoft.com/office/drawing/2014/main" id="{7D1B3036-8ED7-05A6-E200-555D0161D36C}"/>
                </a:ext>
              </a:extLst>
            </p:cNvPr>
            <p:cNvSpPr/>
            <p:nvPr/>
          </p:nvSpPr>
          <p:spPr>
            <a:xfrm>
              <a:off x="5170191" y="5086350"/>
              <a:ext cx="764368" cy="1324701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368" h="1324701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13612" y="973930"/>
                    <a:pt x="763883" y="1038224"/>
                  </a:cubicBezTo>
                  <a:cubicBezTo>
                    <a:pt x="776054" y="1083468"/>
                    <a:pt x="554334" y="1089025"/>
                    <a:pt x="673397" y="1228725"/>
                  </a:cubicBezTo>
                  <a:cubicBezTo>
                    <a:pt x="349547" y="1177925"/>
                    <a:pt x="492736" y="1336675"/>
                    <a:pt x="435272" y="1323975"/>
                  </a:cubicBezTo>
                  <a:cubicBezTo>
                    <a:pt x="310819" y="1209675"/>
                    <a:pt x="162553" y="1185862"/>
                    <a:pt x="61913" y="981075"/>
                  </a:cubicBezTo>
                  <a:cubicBezTo>
                    <a:pt x="136525" y="415925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7">
              <a:extLst>
                <a:ext uri="{FF2B5EF4-FFF2-40B4-BE49-F238E27FC236}">
                  <a16:creationId xmlns:a16="http://schemas.microsoft.com/office/drawing/2014/main" id="{3DFF18BA-ED4A-04F2-6A8B-5EBD74AB64A3}"/>
                </a:ext>
              </a:extLst>
            </p:cNvPr>
            <p:cNvSpPr/>
            <p:nvPr/>
          </p:nvSpPr>
          <p:spPr>
            <a:xfrm>
              <a:off x="6096000" y="4956445"/>
              <a:ext cx="773866" cy="1310239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95251 w 764368"/>
                <a:gd name="connsiteY6" fmla="*/ 1004888 h 1324701"/>
                <a:gd name="connsiteX7" fmla="*/ 0 w 764368"/>
                <a:gd name="connsiteY7" fmla="*/ 0 h 1324701"/>
                <a:gd name="connsiteX0" fmla="*/ 0 w 773874"/>
                <a:gd name="connsiteY0" fmla="*/ 0 h 1324701"/>
                <a:gd name="connsiteX1" fmla="*/ 395583 w 773874"/>
                <a:gd name="connsiteY1" fmla="*/ 14288 h 1324701"/>
                <a:gd name="connsiteX2" fmla="*/ 371770 w 773874"/>
                <a:gd name="connsiteY2" fmla="*/ 819150 h 1324701"/>
                <a:gd name="connsiteX3" fmla="*/ 773408 w 773874"/>
                <a:gd name="connsiteY3" fmla="*/ 981074 h 1324701"/>
                <a:gd name="connsiteX4" fmla="*/ 673397 w 773874"/>
                <a:gd name="connsiteY4" fmla="*/ 1228725 h 1324701"/>
                <a:gd name="connsiteX5" fmla="*/ 435272 w 773874"/>
                <a:gd name="connsiteY5" fmla="*/ 1323975 h 1324701"/>
                <a:gd name="connsiteX6" fmla="*/ 95251 w 773874"/>
                <a:gd name="connsiteY6" fmla="*/ 1004888 h 1324701"/>
                <a:gd name="connsiteX7" fmla="*/ 0 w 773874"/>
                <a:gd name="connsiteY7" fmla="*/ 0 h 1324701"/>
                <a:gd name="connsiteX0" fmla="*/ 0 w 774095"/>
                <a:gd name="connsiteY0" fmla="*/ 0 h 1324493"/>
                <a:gd name="connsiteX1" fmla="*/ 395583 w 774095"/>
                <a:gd name="connsiteY1" fmla="*/ 14288 h 1324493"/>
                <a:gd name="connsiteX2" fmla="*/ 371770 w 774095"/>
                <a:gd name="connsiteY2" fmla="*/ 819150 h 1324493"/>
                <a:gd name="connsiteX3" fmla="*/ 773408 w 774095"/>
                <a:gd name="connsiteY3" fmla="*/ 981074 h 1324493"/>
                <a:gd name="connsiteX4" fmla="*/ 749597 w 774095"/>
                <a:gd name="connsiteY4" fmla="*/ 1162050 h 1324493"/>
                <a:gd name="connsiteX5" fmla="*/ 435272 w 774095"/>
                <a:gd name="connsiteY5" fmla="*/ 1323975 h 1324493"/>
                <a:gd name="connsiteX6" fmla="*/ 95251 w 774095"/>
                <a:gd name="connsiteY6" fmla="*/ 1004888 h 1324493"/>
                <a:gd name="connsiteX7" fmla="*/ 0 w 774095"/>
                <a:gd name="connsiteY7" fmla="*/ 0 h 1324493"/>
                <a:gd name="connsiteX0" fmla="*/ 0 w 774095"/>
                <a:gd name="connsiteY0" fmla="*/ 0 h 1310239"/>
                <a:gd name="connsiteX1" fmla="*/ 395583 w 774095"/>
                <a:gd name="connsiteY1" fmla="*/ 14288 h 1310239"/>
                <a:gd name="connsiteX2" fmla="*/ 371770 w 774095"/>
                <a:gd name="connsiteY2" fmla="*/ 819150 h 1310239"/>
                <a:gd name="connsiteX3" fmla="*/ 773408 w 774095"/>
                <a:gd name="connsiteY3" fmla="*/ 981074 h 1310239"/>
                <a:gd name="connsiteX4" fmla="*/ 749597 w 774095"/>
                <a:gd name="connsiteY4" fmla="*/ 1162050 h 1310239"/>
                <a:gd name="connsiteX5" fmla="*/ 559097 w 774095"/>
                <a:gd name="connsiteY5" fmla="*/ 1309687 h 1310239"/>
                <a:gd name="connsiteX6" fmla="*/ 95251 w 774095"/>
                <a:gd name="connsiteY6" fmla="*/ 1004888 h 1310239"/>
                <a:gd name="connsiteX7" fmla="*/ 0 w 774095"/>
                <a:gd name="connsiteY7" fmla="*/ 0 h 1310239"/>
                <a:gd name="connsiteX0" fmla="*/ 0 w 773866"/>
                <a:gd name="connsiteY0" fmla="*/ 0 h 1310239"/>
                <a:gd name="connsiteX1" fmla="*/ 395583 w 773866"/>
                <a:gd name="connsiteY1" fmla="*/ 14288 h 1310239"/>
                <a:gd name="connsiteX2" fmla="*/ 371770 w 773866"/>
                <a:gd name="connsiteY2" fmla="*/ 819150 h 1310239"/>
                <a:gd name="connsiteX3" fmla="*/ 773408 w 773866"/>
                <a:gd name="connsiteY3" fmla="*/ 981074 h 1310239"/>
                <a:gd name="connsiteX4" fmla="*/ 749597 w 773866"/>
                <a:gd name="connsiteY4" fmla="*/ 1162050 h 1310239"/>
                <a:gd name="connsiteX5" fmla="*/ 559097 w 773866"/>
                <a:gd name="connsiteY5" fmla="*/ 1309687 h 1310239"/>
                <a:gd name="connsiteX6" fmla="*/ 95251 w 773866"/>
                <a:gd name="connsiteY6" fmla="*/ 1004888 h 1310239"/>
                <a:gd name="connsiteX7" fmla="*/ 0 w 773866"/>
                <a:gd name="connsiteY7" fmla="*/ 0 h 131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3866" h="1310239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23137" y="916780"/>
                    <a:pt x="773408" y="981074"/>
                  </a:cubicBezTo>
                  <a:cubicBezTo>
                    <a:pt x="785579" y="1026318"/>
                    <a:pt x="549572" y="965200"/>
                    <a:pt x="749597" y="1162050"/>
                  </a:cubicBezTo>
                  <a:cubicBezTo>
                    <a:pt x="425747" y="1111250"/>
                    <a:pt x="616561" y="1322387"/>
                    <a:pt x="559097" y="1309687"/>
                  </a:cubicBezTo>
                  <a:cubicBezTo>
                    <a:pt x="434644" y="1195387"/>
                    <a:pt x="195891" y="1209675"/>
                    <a:pt x="95251" y="1004888"/>
                  </a:cubicBezTo>
                  <a:cubicBezTo>
                    <a:pt x="169863" y="439738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">
              <a:extLst>
                <a:ext uri="{FF2B5EF4-FFF2-40B4-BE49-F238E27FC236}">
                  <a16:creationId xmlns:a16="http://schemas.microsoft.com/office/drawing/2014/main" id="{95D6A560-8C92-59C3-E504-D6363BADB603}"/>
                </a:ext>
              </a:extLst>
            </p:cNvPr>
            <p:cNvSpPr/>
            <p:nvPr/>
          </p:nvSpPr>
          <p:spPr>
            <a:xfrm>
              <a:off x="3805601" y="576854"/>
              <a:ext cx="3905100" cy="4810476"/>
            </a:xfrm>
            <a:custGeom>
              <a:avLst/>
              <a:gdLst>
                <a:gd name="connsiteX0" fmla="*/ 0 w 704850"/>
                <a:gd name="connsiteY0" fmla="*/ 0 h 247650"/>
                <a:gd name="connsiteX1" fmla="*/ 704850 w 704850"/>
                <a:gd name="connsiteY1" fmla="*/ 0 h 247650"/>
                <a:gd name="connsiteX2" fmla="*/ 704850 w 704850"/>
                <a:gd name="connsiteY2" fmla="*/ 247650 h 247650"/>
                <a:gd name="connsiteX3" fmla="*/ 0 w 704850"/>
                <a:gd name="connsiteY3" fmla="*/ 247650 h 247650"/>
                <a:gd name="connsiteX4" fmla="*/ 0 w 704850"/>
                <a:gd name="connsiteY4" fmla="*/ 0 h 247650"/>
                <a:gd name="connsiteX0" fmla="*/ 532263 w 1237113"/>
                <a:gd name="connsiteY0" fmla="*/ 0 h 1899030"/>
                <a:gd name="connsiteX1" fmla="*/ 1237113 w 1237113"/>
                <a:gd name="connsiteY1" fmla="*/ 0 h 1899030"/>
                <a:gd name="connsiteX2" fmla="*/ 1237113 w 1237113"/>
                <a:gd name="connsiteY2" fmla="*/ 247650 h 1899030"/>
                <a:gd name="connsiteX3" fmla="*/ 0 w 1237113"/>
                <a:gd name="connsiteY3" fmla="*/ 1899030 h 1899030"/>
                <a:gd name="connsiteX4" fmla="*/ 532263 w 1237113"/>
                <a:gd name="connsiteY4" fmla="*/ 0 h 1899030"/>
                <a:gd name="connsiteX0" fmla="*/ 2019869 w 2724719"/>
                <a:gd name="connsiteY0" fmla="*/ 0 h 2171985"/>
                <a:gd name="connsiteX1" fmla="*/ 2724719 w 2724719"/>
                <a:gd name="connsiteY1" fmla="*/ 0 h 2171985"/>
                <a:gd name="connsiteX2" fmla="*/ 2724719 w 2724719"/>
                <a:gd name="connsiteY2" fmla="*/ 247650 h 2171985"/>
                <a:gd name="connsiteX3" fmla="*/ 0 w 2724719"/>
                <a:gd name="connsiteY3" fmla="*/ 2171985 h 2171985"/>
                <a:gd name="connsiteX4" fmla="*/ 2019869 w 2724719"/>
                <a:gd name="connsiteY4" fmla="*/ 0 h 2171985"/>
                <a:gd name="connsiteX0" fmla="*/ 2019869 w 2724719"/>
                <a:gd name="connsiteY0" fmla="*/ 0 h 4067886"/>
                <a:gd name="connsiteX1" fmla="*/ 2724719 w 2724719"/>
                <a:gd name="connsiteY1" fmla="*/ 0 h 4067886"/>
                <a:gd name="connsiteX2" fmla="*/ 2724719 w 2724719"/>
                <a:gd name="connsiteY2" fmla="*/ 247650 h 4067886"/>
                <a:gd name="connsiteX3" fmla="*/ 1742366 w 2724719"/>
                <a:gd name="connsiteY3" fmla="*/ 4067886 h 4067886"/>
                <a:gd name="connsiteX4" fmla="*/ 0 w 2724719"/>
                <a:gd name="connsiteY4" fmla="*/ 2171985 h 4067886"/>
                <a:gd name="connsiteX5" fmla="*/ 2019869 w 2724719"/>
                <a:gd name="connsiteY5" fmla="*/ 0 h 4067886"/>
                <a:gd name="connsiteX0" fmla="*/ 2679509 w 3384359"/>
                <a:gd name="connsiteY0" fmla="*/ 0 h 4067886"/>
                <a:gd name="connsiteX1" fmla="*/ 3384359 w 3384359"/>
                <a:gd name="connsiteY1" fmla="*/ 0 h 4067886"/>
                <a:gd name="connsiteX2" fmla="*/ 3384359 w 3384359"/>
                <a:gd name="connsiteY2" fmla="*/ 247650 h 4067886"/>
                <a:gd name="connsiteX3" fmla="*/ 2402006 w 3384359"/>
                <a:gd name="connsiteY3" fmla="*/ 4067886 h 4067886"/>
                <a:gd name="connsiteX4" fmla="*/ 0 w 3384359"/>
                <a:gd name="connsiteY4" fmla="*/ 1693174 h 4067886"/>
                <a:gd name="connsiteX5" fmla="*/ 659640 w 3384359"/>
                <a:gd name="connsiteY5" fmla="*/ 2171985 h 4067886"/>
                <a:gd name="connsiteX6" fmla="*/ 2679509 w 3384359"/>
                <a:gd name="connsiteY6" fmla="*/ 0 h 4067886"/>
                <a:gd name="connsiteX0" fmla="*/ 2861722 w 3566572"/>
                <a:gd name="connsiteY0" fmla="*/ 0 h 4111883"/>
                <a:gd name="connsiteX1" fmla="*/ 3566572 w 3566572"/>
                <a:gd name="connsiteY1" fmla="*/ 0 h 4111883"/>
                <a:gd name="connsiteX2" fmla="*/ 3566572 w 3566572"/>
                <a:gd name="connsiteY2" fmla="*/ 247650 h 4111883"/>
                <a:gd name="connsiteX3" fmla="*/ 2584219 w 3566572"/>
                <a:gd name="connsiteY3" fmla="*/ 4067886 h 4111883"/>
                <a:gd name="connsiteX4" fmla="*/ 182213 w 3566572"/>
                <a:gd name="connsiteY4" fmla="*/ 2361915 h 4111883"/>
                <a:gd name="connsiteX5" fmla="*/ 182213 w 3566572"/>
                <a:gd name="connsiteY5" fmla="*/ 1693174 h 4111883"/>
                <a:gd name="connsiteX6" fmla="*/ 841853 w 3566572"/>
                <a:gd name="connsiteY6" fmla="*/ 2171985 h 4111883"/>
                <a:gd name="connsiteX7" fmla="*/ 2861722 w 3566572"/>
                <a:gd name="connsiteY7" fmla="*/ 0 h 4111883"/>
                <a:gd name="connsiteX0" fmla="*/ 2861722 w 3566572"/>
                <a:gd name="connsiteY0" fmla="*/ 0 h 4118153"/>
                <a:gd name="connsiteX1" fmla="*/ 3566572 w 3566572"/>
                <a:gd name="connsiteY1" fmla="*/ 0 h 4118153"/>
                <a:gd name="connsiteX2" fmla="*/ 3566572 w 3566572"/>
                <a:gd name="connsiteY2" fmla="*/ 247650 h 4118153"/>
                <a:gd name="connsiteX3" fmla="*/ 2584219 w 3566572"/>
                <a:gd name="connsiteY3" fmla="*/ 4067886 h 4118153"/>
                <a:gd name="connsiteX4" fmla="*/ 182213 w 3566572"/>
                <a:gd name="connsiteY4" fmla="*/ 2361915 h 4118153"/>
                <a:gd name="connsiteX5" fmla="*/ 182213 w 3566572"/>
                <a:gd name="connsiteY5" fmla="*/ 1693174 h 4118153"/>
                <a:gd name="connsiteX6" fmla="*/ 841853 w 3566572"/>
                <a:gd name="connsiteY6" fmla="*/ 2171985 h 4118153"/>
                <a:gd name="connsiteX7" fmla="*/ 2861722 w 3566572"/>
                <a:gd name="connsiteY7" fmla="*/ 0 h 4118153"/>
                <a:gd name="connsiteX0" fmla="*/ 2861722 w 3566572"/>
                <a:gd name="connsiteY0" fmla="*/ 0 h 4156882"/>
                <a:gd name="connsiteX1" fmla="*/ 3566572 w 3566572"/>
                <a:gd name="connsiteY1" fmla="*/ 0 h 4156882"/>
                <a:gd name="connsiteX2" fmla="*/ 3566572 w 3566572"/>
                <a:gd name="connsiteY2" fmla="*/ 247650 h 4156882"/>
                <a:gd name="connsiteX3" fmla="*/ 2584219 w 3566572"/>
                <a:gd name="connsiteY3" fmla="*/ 4067886 h 4156882"/>
                <a:gd name="connsiteX4" fmla="*/ 223156 w 3566572"/>
                <a:gd name="connsiteY4" fmla="*/ 2962416 h 4156882"/>
                <a:gd name="connsiteX5" fmla="*/ 182213 w 3566572"/>
                <a:gd name="connsiteY5" fmla="*/ 2361915 h 4156882"/>
                <a:gd name="connsiteX6" fmla="*/ 182213 w 3566572"/>
                <a:gd name="connsiteY6" fmla="*/ 1693174 h 4156882"/>
                <a:gd name="connsiteX7" fmla="*/ 841853 w 3566572"/>
                <a:gd name="connsiteY7" fmla="*/ 2171985 h 4156882"/>
                <a:gd name="connsiteX8" fmla="*/ 2861722 w 3566572"/>
                <a:gd name="connsiteY8" fmla="*/ 0 h 4156882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861722 w 3566572"/>
                <a:gd name="connsiteY9" fmla="*/ 0 h 4291236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311263 w 3566572"/>
                <a:gd name="connsiteY9" fmla="*/ 1843299 h 4291236"/>
                <a:gd name="connsiteX10" fmla="*/ 2861722 w 3566572"/>
                <a:gd name="connsiteY10" fmla="*/ 0 h 4291236"/>
                <a:gd name="connsiteX0" fmla="*/ 2861722 w 3634811"/>
                <a:gd name="connsiteY0" fmla="*/ 0 h 4291236"/>
                <a:gd name="connsiteX1" fmla="*/ 3634811 w 3634811"/>
                <a:gd name="connsiteY1" fmla="*/ 27296 h 4291236"/>
                <a:gd name="connsiteX2" fmla="*/ 3566572 w 3634811"/>
                <a:gd name="connsiteY2" fmla="*/ 247650 h 4291236"/>
                <a:gd name="connsiteX3" fmla="*/ 2584219 w 3634811"/>
                <a:gd name="connsiteY3" fmla="*/ 4067886 h 4291236"/>
                <a:gd name="connsiteX4" fmla="*/ 810010 w 3634811"/>
                <a:gd name="connsiteY4" fmla="*/ 3849520 h 4291236"/>
                <a:gd name="connsiteX5" fmla="*/ 223156 w 3634811"/>
                <a:gd name="connsiteY5" fmla="*/ 2962416 h 4291236"/>
                <a:gd name="connsiteX6" fmla="*/ 182213 w 3634811"/>
                <a:gd name="connsiteY6" fmla="*/ 2361915 h 4291236"/>
                <a:gd name="connsiteX7" fmla="*/ 182213 w 3634811"/>
                <a:gd name="connsiteY7" fmla="*/ 1693174 h 4291236"/>
                <a:gd name="connsiteX8" fmla="*/ 841853 w 3634811"/>
                <a:gd name="connsiteY8" fmla="*/ 2171985 h 4291236"/>
                <a:gd name="connsiteX9" fmla="*/ 2311263 w 3634811"/>
                <a:gd name="connsiteY9" fmla="*/ 1843299 h 4291236"/>
                <a:gd name="connsiteX10" fmla="*/ 2861722 w 3634811"/>
                <a:gd name="connsiteY10" fmla="*/ 0 h 4291236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756769"/>
                <a:gd name="connsiteY0" fmla="*/ 2155249 h 4603186"/>
                <a:gd name="connsiteX1" fmla="*/ 3634811 w 3756769"/>
                <a:gd name="connsiteY1" fmla="*/ 339246 h 4603186"/>
                <a:gd name="connsiteX2" fmla="*/ 3566572 w 3756769"/>
                <a:gd name="connsiteY2" fmla="*/ 559600 h 4603186"/>
                <a:gd name="connsiteX3" fmla="*/ 2584219 w 3756769"/>
                <a:gd name="connsiteY3" fmla="*/ 4379836 h 4603186"/>
                <a:gd name="connsiteX4" fmla="*/ 810010 w 3756769"/>
                <a:gd name="connsiteY4" fmla="*/ 4161470 h 4603186"/>
                <a:gd name="connsiteX5" fmla="*/ 223156 w 3756769"/>
                <a:gd name="connsiteY5" fmla="*/ 3274366 h 4603186"/>
                <a:gd name="connsiteX6" fmla="*/ 182213 w 3756769"/>
                <a:gd name="connsiteY6" fmla="*/ 2673865 h 4603186"/>
                <a:gd name="connsiteX7" fmla="*/ 182213 w 3756769"/>
                <a:gd name="connsiteY7" fmla="*/ 2005124 h 4603186"/>
                <a:gd name="connsiteX8" fmla="*/ 841853 w 3756769"/>
                <a:gd name="connsiteY8" fmla="*/ 2483935 h 4603186"/>
                <a:gd name="connsiteX9" fmla="*/ 2311263 w 3756769"/>
                <a:gd name="connsiteY9" fmla="*/ 2155249 h 4603186"/>
                <a:gd name="connsiteX0" fmla="*/ 2311263 w 3634811"/>
                <a:gd name="connsiteY0" fmla="*/ 240995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311263 w 3634811"/>
                <a:gd name="connsiteY10" fmla="*/ 240995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314345 h 4885112"/>
                <a:gd name="connsiteX1" fmla="*/ 2816230 w 3634811"/>
                <a:gd name="connsiteY1" fmla="*/ 89760 h 4885112"/>
                <a:gd name="connsiteX2" fmla="*/ 3634811 w 3634811"/>
                <a:gd name="connsiteY2" fmla="*/ 621172 h 4885112"/>
                <a:gd name="connsiteX3" fmla="*/ 3566572 w 3634811"/>
                <a:gd name="connsiteY3" fmla="*/ 841526 h 4885112"/>
                <a:gd name="connsiteX4" fmla="*/ 2584219 w 3634811"/>
                <a:gd name="connsiteY4" fmla="*/ 4661762 h 4885112"/>
                <a:gd name="connsiteX5" fmla="*/ 810010 w 3634811"/>
                <a:gd name="connsiteY5" fmla="*/ 4443396 h 4885112"/>
                <a:gd name="connsiteX6" fmla="*/ 223156 w 3634811"/>
                <a:gd name="connsiteY6" fmla="*/ 3556292 h 4885112"/>
                <a:gd name="connsiteX7" fmla="*/ 182213 w 3634811"/>
                <a:gd name="connsiteY7" fmla="*/ 2955791 h 4885112"/>
                <a:gd name="connsiteX8" fmla="*/ 182213 w 3634811"/>
                <a:gd name="connsiteY8" fmla="*/ 2287050 h 4885112"/>
                <a:gd name="connsiteX9" fmla="*/ 855501 w 3634811"/>
                <a:gd name="connsiteY9" fmla="*/ 2724918 h 4885112"/>
                <a:gd name="connsiteX10" fmla="*/ 2502331 w 3634811"/>
                <a:gd name="connsiteY10" fmla="*/ 2314345 h 4885112"/>
                <a:gd name="connsiteX0" fmla="*/ 2502331 w 3634811"/>
                <a:gd name="connsiteY0" fmla="*/ 2309662 h 4880429"/>
                <a:gd name="connsiteX1" fmla="*/ 2816230 w 3634811"/>
                <a:gd name="connsiteY1" fmla="*/ 85077 h 4880429"/>
                <a:gd name="connsiteX2" fmla="*/ 3634811 w 3634811"/>
                <a:gd name="connsiteY2" fmla="*/ 616489 h 4880429"/>
                <a:gd name="connsiteX3" fmla="*/ 3566572 w 3634811"/>
                <a:gd name="connsiteY3" fmla="*/ 836843 h 4880429"/>
                <a:gd name="connsiteX4" fmla="*/ 2584219 w 3634811"/>
                <a:gd name="connsiteY4" fmla="*/ 4657079 h 4880429"/>
                <a:gd name="connsiteX5" fmla="*/ 810010 w 3634811"/>
                <a:gd name="connsiteY5" fmla="*/ 4438713 h 4880429"/>
                <a:gd name="connsiteX6" fmla="*/ 223156 w 3634811"/>
                <a:gd name="connsiteY6" fmla="*/ 3551609 h 4880429"/>
                <a:gd name="connsiteX7" fmla="*/ 182213 w 3634811"/>
                <a:gd name="connsiteY7" fmla="*/ 2951108 h 4880429"/>
                <a:gd name="connsiteX8" fmla="*/ 182213 w 3634811"/>
                <a:gd name="connsiteY8" fmla="*/ 2282367 h 4880429"/>
                <a:gd name="connsiteX9" fmla="*/ 855501 w 3634811"/>
                <a:gd name="connsiteY9" fmla="*/ 2720235 h 4880429"/>
                <a:gd name="connsiteX10" fmla="*/ 2502331 w 3634811"/>
                <a:gd name="connsiteY10" fmla="*/ 2309662 h 4880429"/>
                <a:gd name="connsiteX0" fmla="*/ 2502331 w 3634811"/>
                <a:gd name="connsiteY0" fmla="*/ 2348426 h 4919193"/>
                <a:gd name="connsiteX1" fmla="*/ 2816230 w 3634811"/>
                <a:gd name="connsiteY1" fmla="*/ 123841 h 4919193"/>
                <a:gd name="connsiteX2" fmla="*/ 3634811 w 3634811"/>
                <a:gd name="connsiteY2" fmla="*/ 655253 h 4919193"/>
                <a:gd name="connsiteX3" fmla="*/ 3566572 w 3634811"/>
                <a:gd name="connsiteY3" fmla="*/ 875607 h 4919193"/>
                <a:gd name="connsiteX4" fmla="*/ 2584219 w 3634811"/>
                <a:gd name="connsiteY4" fmla="*/ 4695843 h 4919193"/>
                <a:gd name="connsiteX5" fmla="*/ 810010 w 3634811"/>
                <a:gd name="connsiteY5" fmla="*/ 4477477 h 4919193"/>
                <a:gd name="connsiteX6" fmla="*/ 223156 w 3634811"/>
                <a:gd name="connsiteY6" fmla="*/ 3590373 h 4919193"/>
                <a:gd name="connsiteX7" fmla="*/ 182213 w 3634811"/>
                <a:gd name="connsiteY7" fmla="*/ 2989872 h 4919193"/>
                <a:gd name="connsiteX8" fmla="*/ 182213 w 3634811"/>
                <a:gd name="connsiteY8" fmla="*/ 2321131 h 4919193"/>
                <a:gd name="connsiteX9" fmla="*/ 855501 w 3634811"/>
                <a:gd name="connsiteY9" fmla="*/ 2758999 h 4919193"/>
                <a:gd name="connsiteX10" fmla="*/ 2502331 w 3634811"/>
                <a:gd name="connsiteY10" fmla="*/ 2348426 h 4919193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92360"/>
                <a:gd name="connsiteX1" fmla="*/ 2816230 w 3866823"/>
                <a:gd name="connsiteY1" fmla="*/ 119182 h 4992360"/>
                <a:gd name="connsiteX2" fmla="*/ 3866823 w 3866823"/>
                <a:gd name="connsiteY2" fmla="*/ 705185 h 4992360"/>
                <a:gd name="connsiteX3" fmla="*/ 3566572 w 3866823"/>
                <a:gd name="connsiteY3" fmla="*/ 870948 h 4992360"/>
                <a:gd name="connsiteX4" fmla="*/ 2584219 w 3866823"/>
                <a:gd name="connsiteY4" fmla="*/ 4691184 h 4992360"/>
                <a:gd name="connsiteX5" fmla="*/ 2106547 w 3866823"/>
                <a:gd name="connsiteY5" fmla="*/ 4663886 h 4992360"/>
                <a:gd name="connsiteX6" fmla="*/ 810010 w 3866823"/>
                <a:gd name="connsiteY6" fmla="*/ 4472818 h 4992360"/>
                <a:gd name="connsiteX7" fmla="*/ 223156 w 3866823"/>
                <a:gd name="connsiteY7" fmla="*/ 3585714 h 4992360"/>
                <a:gd name="connsiteX8" fmla="*/ 182213 w 3866823"/>
                <a:gd name="connsiteY8" fmla="*/ 2985213 h 4992360"/>
                <a:gd name="connsiteX9" fmla="*/ 182213 w 3866823"/>
                <a:gd name="connsiteY9" fmla="*/ 2316472 h 4992360"/>
                <a:gd name="connsiteX10" fmla="*/ 855501 w 3866823"/>
                <a:gd name="connsiteY10" fmla="*/ 2754340 h 4992360"/>
                <a:gd name="connsiteX11" fmla="*/ 2502331 w 3866823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56546 w 3921038"/>
                <a:gd name="connsiteY0" fmla="*/ 2343767 h 4992360"/>
                <a:gd name="connsiteX1" fmla="*/ 2870445 w 3921038"/>
                <a:gd name="connsiteY1" fmla="*/ 119182 h 4992360"/>
                <a:gd name="connsiteX2" fmla="*/ 3921038 w 3921038"/>
                <a:gd name="connsiteY2" fmla="*/ 705185 h 4992360"/>
                <a:gd name="connsiteX3" fmla="*/ 3620787 w 3921038"/>
                <a:gd name="connsiteY3" fmla="*/ 870948 h 4992360"/>
                <a:gd name="connsiteX4" fmla="*/ 2638434 w 3921038"/>
                <a:gd name="connsiteY4" fmla="*/ 4691184 h 4992360"/>
                <a:gd name="connsiteX5" fmla="*/ 2160762 w 3921038"/>
                <a:gd name="connsiteY5" fmla="*/ 4663886 h 4992360"/>
                <a:gd name="connsiteX6" fmla="*/ 864225 w 3921038"/>
                <a:gd name="connsiteY6" fmla="*/ 4472818 h 4992360"/>
                <a:gd name="connsiteX7" fmla="*/ 277371 w 3921038"/>
                <a:gd name="connsiteY7" fmla="*/ 3585714 h 4992360"/>
                <a:gd name="connsiteX8" fmla="*/ 236428 w 3921038"/>
                <a:gd name="connsiteY8" fmla="*/ 2985213 h 4992360"/>
                <a:gd name="connsiteX9" fmla="*/ 236428 w 3921038"/>
                <a:gd name="connsiteY9" fmla="*/ 2316472 h 4992360"/>
                <a:gd name="connsiteX10" fmla="*/ 909716 w 3921038"/>
                <a:gd name="connsiteY10" fmla="*/ 2754340 h 4992360"/>
                <a:gd name="connsiteX11" fmla="*/ 2556546 w 3921038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13527 w 3878019"/>
                <a:gd name="connsiteY0" fmla="*/ 2343767 h 4992360"/>
                <a:gd name="connsiteX1" fmla="*/ 2827426 w 3878019"/>
                <a:gd name="connsiteY1" fmla="*/ 119182 h 4992360"/>
                <a:gd name="connsiteX2" fmla="*/ 3878019 w 3878019"/>
                <a:gd name="connsiteY2" fmla="*/ 705185 h 4992360"/>
                <a:gd name="connsiteX3" fmla="*/ 3577768 w 3878019"/>
                <a:gd name="connsiteY3" fmla="*/ 870948 h 4992360"/>
                <a:gd name="connsiteX4" fmla="*/ 2595415 w 3878019"/>
                <a:gd name="connsiteY4" fmla="*/ 4691184 h 4992360"/>
                <a:gd name="connsiteX5" fmla="*/ 2117743 w 3878019"/>
                <a:gd name="connsiteY5" fmla="*/ 4663886 h 4992360"/>
                <a:gd name="connsiteX6" fmla="*/ 821206 w 3878019"/>
                <a:gd name="connsiteY6" fmla="*/ 4472818 h 4992360"/>
                <a:gd name="connsiteX7" fmla="*/ 234352 w 3878019"/>
                <a:gd name="connsiteY7" fmla="*/ 3585714 h 4992360"/>
                <a:gd name="connsiteX8" fmla="*/ 179 w 3878019"/>
                <a:gd name="connsiteY8" fmla="*/ 2905486 h 4992360"/>
                <a:gd name="connsiteX9" fmla="*/ 193409 w 3878019"/>
                <a:gd name="connsiteY9" fmla="*/ 2985213 h 4992360"/>
                <a:gd name="connsiteX10" fmla="*/ 193409 w 3878019"/>
                <a:gd name="connsiteY10" fmla="*/ 2316472 h 4992360"/>
                <a:gd name="connsiteX11" fmla="*/ 866697 w 3878019"/>
                <a:gd name="connsiteY11" fmla="*/ 2754340 h 4992360"/>
                <a:gd name="connsiteX12" fmla="*/ 2513527 w 3878019"/>
                <a:gd name="connsiteY12" fmla="*/ 2343767 h 4992360"/>
                <a:gd name="connsiteX0" fmla="*/ 2513571 w 3878063"/>
                <a:gd name="connsiteY0" fmla="*/ 2343767 h 4992360"/>
                <a:gd name="connsiteX1" fmla="*/ 2827470 w 3878063"/>
                <a:gd name="connsiteY1" fmla="*/ 119182 h 4992360"/>
                <a:gd name="connsiteX2" fmla="*/ 3878063 w 3878063"/>
                <a:gd name="connsiteY2" fmla="*/ 705185 h 4992360"/>
                <a:gd name="connsiteX3" fmla="*/ 3577812 w 3878063"/>
                <a:gd name="connsiteY3" fmla="*/ 870948 h 4992360"/>
                <a:gd name="connsiteX4" fmla="*/ 2595459 w 3878063"/>
                <a:gd name="connsiteY4" fmla="*/ 4691184 h 4992360"/>
                <a:gd name="connsiteX5" fmla="*/ 2117787 w 3878063"/>
                <a:gd name="connsiteY5" fmla="*/ 4663886 h 4992360"/>
                <a:gd name="connsiteX6" fmla="*/ 821250 w 3878063"/>
                <a:gd name="connsiteY6" fmla="*/ 4472818 h 4992360"/>
                <a:gd name="connsiteX7" fmla="*/ 234396 w 3878063"/>
                <a:gd name="connsiteY7" fmla="*/ 3585714 h 4992360"/>
                <a:gd name="connsiteX8" fmla="*/ 223 w 3878063"/>
                <a:gd name="connsiteY8" fmla="*/ 2905486 h 4992360"/>
                <a:gd name="connsiteX9" fmla="*/ 193453 w 3878063"/>
                <a:gd name="connsiteY9" fmla="*/ 2985213 h 4992360"/>
                <a:gd name="connsiteX10" fmla="*/ 193453 w 3878063"/>
                <a:gd name="connsiteY10" fmla="*/ 2316472 h 4992360"/>
                <a:gd name="connsiteX11" fmla="*/ 866741 w 3878063"/>
                <a:gd name="connsiteY11" fmla="*/ 2754340 h 4992360"/>
                <a:gd name="connsiteX12" fmla="*/ 2513571 w 3878063"/>
                <a:gd name="connsiteY12" fmla="*/ 2343767 h 4992360"/>
                <a:gd name="connsiteX0" fmla="*/ 2513348 w 3877840"/>
                <a:gd name="connsiteY0" fmla="*/ 2343767 h 4992360"/>
                <a:gd name="connsiteX1" fmla="*/ 2827247 w 3877840"/>
                <a:gd name="connsiteY1" fmla="*/ 119182 h 4992360"/>
                <a:gd name="connsiteX2" fmla="*/ 3877840 w 3877840"/>
                <a:gd name="connsiteY2" fmla="*/ 705185 h 4992360"/>
                <a:gd name="connsiteX3" fmla="*/ 3577589 w 3877840"/>
                <a:gd name="connsiteY3" fmla="*/ 870948 h 4992360"/>
                <a:gd name="connsiteX4" fmla="*/ 2595236 w 3877840"/>
                <a:gd name="connsiteY4" fmla="*/ 4691184 h 4992360"/>
                <a:gd name="connsiteX5" fmla="*/ 2117564 w 3877840"/>
                <a:gd name="connsiteY5" fmla="*/ 4663886 h 4992360"/>
                <a:gd name="connsiteX6" fmla="*/ 821027 w 3877840"/>
                <a:gd name="connsiteY6" fmla="*/ 4472818 h 4992360"/>
                <a:gd name="connsiteX7" fmla="*/ 234173 w 3877840"/>
                <a:gd name="connsiteY7" fmla="*/ 3585714 h 4992360"/>
                <a:gd name="connsiteX8" fmla="*/ 0 w 3877840"/>
                <a:gd name="connsiteY8" fmla="*/ 2905486 h 4992360"/>
                <a:gd name="connsiteX9" fmla="*/ 193230 w 3877840"/>
                <a:gd name="connsiteY9" fmla="*/ 2985213 h 4992360"/>
                <a:gd name="connsiteX10" fmla="*/ 193230 w 3877840"/>
                <a:gd name="connsiteY10" fmla="*/ 2316472 h 4992360"/>
                <a:gd name="connsiteX11" fmla="*/ 866518 w 3877840"/>
                <a:gd name="connsiteY11" fmla="*/ 2754340 h 4992360"/>
                <a:gd name="connsiteX12" fmla="*/ 2513348 w 3877840"/>
                <a:gd name="connsiteY12" fmla="*/ 2343767 h 4992360"/>
                <a:gd name="connsiteX0" fmla="*/ 2536046 w 3900538"/>
                <a:gd name="connsiteY0" fmla="*/ 2343767 h 4992360"/>
                <a:gd name="connsiteX1" fmla="*/ 2849945 w 3900538"/>
                <a:gd name="connsiteY1" fmla="*/ 119182 h 4992360"/>
                <a:gd name="connsiteX2" fmla="*/ 3900538 w 3900538"/>
                <a:gd name="connsiteY2" fmla="*/ 705185 h 4992360"/>
                <a:gd name="connsiteX3" fmla="*/ 3600287 w 3900538"/>
                <a:gd name="connsiteY3" fmla="*/ 870948 h 4992360"/>
                <a:gd name="connsiteX4" fmla="*/ 2617934 w 3900538"/>
                <a:gd name="connsiteY4" fmla="*/ 4691184 h 4992360"/>
                <a:gd name="connsiteX5" fmla="*/ 2140262 w 3900538"/>
                <a:gd name="connsiteY5" fmla="*/ 4663886 h 4992360"/>
                <a:gd name="connsiteX6" fmla="*/ 843725 w 3900538"/>
                <a:gd name="connsiteY6" fmla="*/ 4472818 h 4992360"/>
                <a:gd name="connsiteX7" fmla="*/ 256871 w 3900538"/>
                <a:gd name="connsiteY7" fmla="*/ 3585714 h 4992360"/>
                <a:gd name="connsiteX8" fmla="*/ 22698 w 3900538"/>
                <a:gd name="connsiteY8" fmla="*/ 2905486 h 4992360"/>
                <a:gd name="connsiteX9" fmla="*/ 215928 w 3900538"/>
                <a:gd name="connsiteY9" fmla="*/ 2985213 h 4992360"/>
                <a:gd name="connsiteX10" fmla="*/ 215928 w 3900538"/>
                <a:gd name="connsiteY10" fmla="*/ 2316472 h 4992360"/>
                <a:gd name="connsiteX11" fmla="*/ 889216 w 3900538"/>
                <a:gd name="connsiteY11" fmla="*/ 2754340 h 4992360"/>
                <a:gd name="connsiteX12" fmla="*/ 2536046 w 3900538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100" h="4810476">
                  <a:moveTo>
                    <a:pt x="2540608" y="2343767"/>
                  </a:moveTo>
                  <a:cubicBezTo>
                    <a:pt x="3138078" y="1499691"/>
                    <a:pt x="2210835" y="476440"/>
                    <a:pt x="2854507" y="119182"/>
                  </a:cubicBezTo>
                  <a:cubicBezTo>
                    <a:pt x="3866669" y="-360905"/>
                    <a:pt x="3843733" y="768685"/>
                    <a:pt x="3905100" y="705185"/>
                  </a:cubicBezTo>
                  <a:lnTo>
                    <a:pt x="3604849" y="870948"/>
                  </a:lnTo>
                  <a:cubicBezTo>
                    <a:pt x="2922557" y="1257257"/>
                    <a:pt x="4574030" y="3554248"/>
                    <a:pt x="2622496" y="4691184"/>
                  </a:cubicBezTo>
                  <a:cubicBezTo>
                    <a:pt x="2231422" y="4787438"/>
                    <a:pt x="2288125" y="4730760"/>
                    <a:pt x="2144824" y="4663886"/>
                  </a:cubicBezTo>
                  <a:cubicBezTo>
                    <a:pt x="1912945" y="4648210"/>
                    <a:pt x="1729248" y="5025211"/>
                    <a:pt x="1215979" y="4627606"/>
                  </a:cubicBezTo>
                  <a:cubicBezTo>
                    <a:pt x="999890" y="4595761"/>
                    <a:pt x="1078498" y="4618527"/>
                    <a:pt x="848287" y="4472818"/>
                  </a:cubicBezTo>
                  <a:cubicBezTo>
                    <a:pt x="534256" y="4266149"/>
                    <a:pt x="49021" y="3483716"/>
                    <a:pt x="261433" y="3585714"/>
                  </a:cubicBezTo>
                  <a:cubicBezTo>
                    <a:pt x="92845" y="3382912"/>
                    <a:pt x="-64976" y="3051289"/>
                    <a:pt x="27260" y="2905486"/>
                  </a:cubicBezTo>
                  <a:cubicBezTo>
                    <a:pt x="43296" y="2858743"/>
                    <a:pt x="171775" y="3019882"/>
                    <a:pt x="220490" y="2985213"/>
                  </a:cubicBezTo>
                  <a:cubicBezTo>
                    <a:pt x="-65544" y="2604668"/>
                    <a:pt x="201535" y="2327655"/>
                    <a:pt x="220490" y="2316472"/>
                  </a:cubicBezTo>
                  <a:cubicBezTo>
                    <a:pt x="399427" y="2517019"/>
                    <a:pt x="441886" y="2567441"/>
                    <a:pt x="893778" y="2754340"/>
                  </a:cubicBezTo>
                  <a:cubicBezTo>
                    <a:pt x="1679284" y="2344527"/>
                    <a:pt x="2464787" y="2466978"/>
                    <a:pt x="2540608" y="234376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3">
              <a:extLst>
                <a:ext uri="{FF2B5EF4-FFF2-40B4-BE49-F238E27FC236}">
                  <a16:creationId xmlns:a16="http://schemas.microsoft.com/office/drawing/2014/main" id="{E089F33B-B465-31F5-14DB-1A3F5998A4B4}"/>
                </a:ext>
              </a:extLst>
            </p:cNvPr>
            <p:cNvSpPr/>
            <p:nvPr/>
          </p:nvSpPr>
          <p:spPr>
            <a:xfrm>
              <a:off x="7312263" y="1132928"/>
              <a:ext cx="796277" cy="626809"/>
            </a:xfrm>
            <a:custGeom>
              <a:avLst/>
              <a:gdLst>
                <a:gd name="connsiteX0" fmla="*/ 0 w 306601"/>
                <a:gd name="connsiteY0" fmla="*/ 0 h 292100"/>
                <a:gd name="connsiteX1" fmla="*/ 306601 w 306601"/>
                <a:gd name="connsiteY1" fmla="*/ 0 h 292100"/>
                <a:gd name="connsiteX2" fmla="*/ 306601 w 306601"/>
                <a:gd name="connsiteY2" fmla="*/ 292100 h 292100"/>
                <a:gd name="connsiteX3" fmla="*/ 0 w 306601"/>
                <a:gd name="connsiteY3" fmla="*/ 292100 h 292100"/>
                <a:gd name="connsiteX4" fmla="*/ 0 w 306601"/>
                <a:gd name="connsiteY4" fmla="*/ 0 h 292100"/>
                <a:gd name="connsiteX0" fmla="*/ 0 w 354226"/>
                <a:gd name="connsiteY0" fmla="*/ 9525 h 301625"/>
                <a:gd name="connsiteX1" fmla="*/ 354226 w 354226"/>
                <a:gd name="connsiteY1" fmla="*/ 0 h 301625"/>
                <a:gd name="connsiteX2" fmla="*/ 306601 w 354226"/>
                <a:gd name="connsiteY2" fmla="*/ 301625 h 301625"/>
                <a:gd name="connsiteX3" fmla="*/ 0 w 354226"/>
                <a:gd name="connsiteY3" fmla="*/ 301625 h 301625"/>
                <a:gd name="connsiteX4" fmla="*/ 0 w 354226"/>
                <a:gd name="connsiteY4" fmla="*/ 9525 h 301625"/>
                <a:gd name="connsiteX0" fmla="*/ 0 w 516151"/>
                <a:gd name="connsiteY0" fmla="*/ 280988 h 301625"/>
                <a:gd name="connsiteX1" fmla="*/ 516151 w 516151"/>
                <a:gd name="connsiteY1" fmla="*/ 0 h 301625"/>
                <a:gd name="connsiteX2" fmla="*/ 468526 w 516151"/>
                <a:gd name="connsiteY2" fmla="*/ 301625 h 301625"/>
                <a:gd name="connsiteX3" fmla="*/ 161925 w 516151"/>
                <a:gd name="connsiteY3" fmla="*/ 301625 h 301625"/>
                <a:gd name="connsiteX4" fmla="*/ 0 w 516151"/>
                <a:gd name="connsiteY4" fmla="*/ 280988 h 301625"/>
                <a:gd name="connsiteX0" fmla="*/ 0 w 516151"/>
                <a:gd name="connsiteY0" fmla="*/ 330672 h 351309"/>
                <a:gd name="connsiteX1" fmla="*/ 516151 w 516151"/>
                <a:gd name="connsiteY1" fmla="*/ 49684 h 351309"/>
                <a:gd name="connsiteX2" fmla="*/ 468526 w 516151"/>
                <a:gd name="connsiteY2" fmla="*/ 351309 h 351309"/>
                <a:gd name="connsiteX3" fmla="*/ 161925 w 516151"/>
                <a:gd name="connsiteY3" fmla="*/ 351309 h 351309"/>
                <a:gd name="connsiteX4" fmla="*/ 0 w 516151"/>
                <a:gd name="connsiteY4" fmla="*/ 330672 h 351309"/>
                <a:gd name="connsiteX0" fmla="*/ 0 w 516151"/>
                <a:gd name="connsiteY0" fmla="*/ 424740 h 445377"/>
                <a:gd name="connsiteX1" fmla="*/ 516151 w 516151"/>
                <a:gd name="connsiteY1" fmla="*/ 143752 h 445377"/>
                <a:gd name="connsiteX2" fmla="*/ 468526 w 516151"/>
                <a:gd name="connsiteY2" fmla="*/ 445377 h 445377"/>
                <a:gd name="connsiteX3" fmla="*/ 161925 w 516151"/>
                <a:gd name="connsiteY3" fmla="*/ 445377 h 445377"/>
                <a:gd name="connsiteX4" fmla="*/ 0 w 516151"/>
                <a:gd name="connsiteY4" fmla="*/ 424740 h 445377"/>
                <a:gd name="connsiteX0" fmla="*/ 0 w 673314"/>
                <a:gd name="connsiteY0" fmla="*/ 424740 h 445377"/>
                <a:gd name="connsiteX1" fmla="*/ 516151 w 673314"/>
                <a:gd name="connsiteY1" fmla="*/ 143752 h 445377"/>
                <a:gd name="connsiteX2" fmla="*/ 673314 w 673314"/>
                <a:gd name="connsiteY2" fmla="*/ 350127 h 445377"/>
                <a:gd name="connsiteX3" fmla="*/ 161925 w 673314"/>
                <a:gd name="connsiteY3" fmla="*/ 445377 h 445377"/>
                <a:gd name="connsiteX4" fmla="*/ 0 w 673314"/>
                <a:gd name="connsiteY4" fmla="*/ 424740 h 445377"/>
                <a:gd name="connsiteX0" fmla="*/ 0 w 673314"/>
                <a:gd name="connsiteY0" fmla="*/ 424740 h 424740"/>
                <a:gd name="connsiteX1" fmla="*/ 516151 w 673314"/>
                <a:gd name="connsiteY1" fmla="*/ 143752 h 424740"/>
                <a:gd name="connsiteX2" fmla="*/ 673314 w 673314"/>
                <a:gd name="connsiteY2" fmla="*/ 350127 h 424740"/>
                <a:gd name="connsiteX3" fmla="*/ 0 w 673314"/>
                <a:gd name="connsiteY3" fmla="*/ 424740 h 424740"/>
                <a:gd name="connsiteX0" fmla="*/ 0 w 673314"/>
                <a:gd name="connsiteY0" fmla="*/ 424740 h 595632"/>
                <a:gd name="connsiteX1" fmla="*/ 516151 w 673314"/>
                <a:gd name="connsiteY1" fmla="*/ 143752 h 595632"/>
                <a:gd name="connsiteX2" fmla="*/ 673314 w 673314"/>
                <a:gd name="connsiteY2" fmla="*/ 350127 h 595632"/>
                <a:gd name="connsiteX3" fmla="*/ 0 w 673314"/>
                <a:gd name="connsiteY3" fmla="*/ 424740 h 595632"/>
                <a:gd name="connsiteX0" fmla="*/ 0 w 804659"/>
                <a:gd name="connsiteY0" fmla="*/ 424740 h 622585"/>
                <a:gd name="connsiteX1" fmla="*/ 516151 w 804659"/>
                <a:gd name="connsiteY1" fmla="*/ 143752 h 622585"/>
                <a:gd name="connsiteX2" fmla="*/ 673314 w 804659"/>
                <a:gd name="connsiteY2" fmla="*/ 350127 h 622585"/>
                <a:gd name="connsiteX3" fmla="*/ 0 w 804659"/>
                <a:gd name="connsiteY3" fmla="*/ 424740 h 622585"/>
                <a:gd name="connsiteX0" fmla="*/ 0 w 796277"/>
                <a:gd name="connsiteY0" fmla="*/ 424740 h 626809"/>
                <a:gd name="connsiteX1" fmla="*/ 516151 w 796277"/>
                <a:gd name="connsiteY1" fmla="*/ 143752 h 626809"/>
                <a:gd name="connsiteX2" fmla="*/ 673314 w 796277"/>
                <a:gd name="connsiteY2" fmla="*/ 350127 h 626809"/>
                <a:gd name="connsiteX3" fmla="*/ 0 w 796277"/>
                <a:gd name="connsiteY3" fmla="*/ 424740 h 6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77" h="626809">
                  <a:moveTo>
                    <a:pt x="0" y="424740"/>
                  </a:moveTo>
                  <a:cubicBezTo>
                    <a:pt x="133950" y="-168985"/>
                    <a:pt x="472688" y="-14997"/>
                    <a:pt x="516151" y="143752"/>
                  </a:cubicBezTo>
                  <a:lnTo>
                    <a:pt x="673314" y="350127"/>
                  </a:lnTo>
                  <a:cubicBezTo>
                    <a:pt x="1087051" y="498823"/>
                    <a:pt x="353025" y="847544"/>
                    <a:pt x="0" y="42474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360E1CD-B5F4-28B9-4026-3D5C4181CE34}"/>
                </a:ext>
              </a:extLst>
            </p:cNvPr>
            <p:cNvSpPr/>
            <p:nvPr/>
          </p:nvSpPr>
          <p:spPr>
            <a:xfrm rot="1206432">
              <a:off x="6944471" y="888952"/>
              <a:ext cx="247542" cy="33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656B696-EF8C-660E-2AA2-436FC62F635A}"/>
                </a:ext>
              </a:extLst>
            </p:cNvPr>
            <p:cNvSpPr/>
            <p:nvPr/>
          </p:nvSpPr>
          <p:spPr>
            <a:xfrm rot="1206432">
              <a:off x="6982117" y="1002904"/>
              <a:ext cx="87454" cy="118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3F6D237-4365-3F8F-821D-B0FDF388B32C}"/>
                </a:ext>
              </a:extLst>
            </p:cNvPr>
            <p:cNvSpPr/>
            <p:nvPr/>
          </p:nvSpPr>
          <p:spPr>
            <a:xfrm rot="1206432">
              <a:off x="7064433" y="940305"/>
              <a:ext cx="45719" cy="62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9">
              <a:extLst>
                <a:ext uri="{FF2B5EF4-FFF2-40B4-BE49-F238E27FC236}">
                  <a16:creationId xmlns:a16="http://schemas.microsoft.com/office/drawing/2014/main" id="{C06C9D81-90EF-CB38-CF4C-902C0DDE7972}"/>
                </a:ext>
              </a:extLst>
            </p:cNvPr>
            <p:cNvSpPr/>
            <p:nvPr/>
          </p:nvSpPr>
          <p:spPr>
            <a:xfrm>
              <a:off x="4505809" y="3438260"/>
              <a:ext cx="1760646" cy="1366518"/>
            </a:xfrm>
            <a:custGeom>
              <a:avLst/>
              <a:gdLst>
                <a:gd name="connsiteX0" fmla="*/ 0 w 589071"/>
                <a:gd name="connsiteY0" fmla="*/ 0 h 890590"/>
                <a:gd name="connsiteX1" fmla="*/ 589071 w 589071"/>
                <a:gd name="connsiteY1" fmla="*/ 0 h 890590"/>
                <a:gd name="connsiteX2" fmla="*/ 589071 w 589071"/>
                <a:gd name="connsiteY2" fmla="*/ 890590 h 890590"/>
                <a:gd name="connsiteX3" fmla="*/ 0 w 589071"/>
                <a:gd name="connsiteY3" fmla="*/ 890590 h 890590"/>
                <a:gd name="connsiteX4" fmla="*/ 0 w 589071"/>
                <a:gd name="connsiteY4" fmla="*/ 0 h 890590"/>
                <a:gd name="connsiteX0" fmla="*/ 0 w 2017821"/>
                <a:gd name="connsiteY0" fmla="*/ 542925 h 890590"/>
                <a:gd name="connsiteX1" fmla="*/ 2017821 w 2017821"/>
                <a:gd name="connsiteY1" fmla="*/ 0 h 890590"/>
                <a:gd name="connsiteX2" fmla="*/ 2017821 w 2017821"/>
                <a:gd name="connsiteY2" fmla="*/ 890590 h 890590"/>
                <a:gd name="connsiteX3" fmla="*/ 1428750 w 2017821"/>
                <a:gd name="connsiteY3" fmla="*/ 890590 h 890590"/>
                <a:gd name="connsiteX4" fmla="*/ 0 w 2017821"/>
                <a:gd name="connsiteY4" fmla="*/ 542925 h 890590"/>
                <a:gd name="connsiteX0" fmla="*/ 0 w 2017821"/>
                <a:gd name="connsiteY0" fmla="*/ 542925 h 890590"/>
                <a:gd name="connsiteX1" fmla="*/ 404329 w 2017821"/>
                <a:gd name="connsiteY1" fmla="*/ 455494 h 890590"/>
                <a:gd name="connsiteX2" fmla="*/ 2017821 w 2017821"/>
                <a:gd name="connsiteY2" fmla="*/ 0 h 890590"/>
                <a:gd name="connsiteX3" fmla="*/ 2017821 w 2017821"/>
                <a:gd name="connsiteY3" fmla="*/ 890590 h 890590"/>
                <a:gd name="connsiteX4" fmla="*/ 1428750 w 2017821"/>
                <a:gd name="connsiteY4" fmla="*/ 890590 h 890590"/>
                <a:gd name="connsiteX5" fmla="*/ 0 w 2017821"/>
                <a:gd name="connsiteY5" fmla="*/ 542925 h 890590"/>
                <a:gd name="connsiteX0" fmla="*/ 0 w 2017821"/>
                <a:gd name="connsiteY0" fmla="*/ 409575 h 757240"/>
                <a:gd name="connsiteX1" fmla="*/ 404329 w 2017821"/>
                <a:gd name="connsiteY1" fmla="*/ 322144 h 757240"/>
                <a:gd name="connsiteX2" fmla="*/ 1451083 w 2017821"/>
                <a:gd name="connsiteY2" fmla="*/ 0 h 757240"/>
                <a:gd name="connsiteX3" fmla="*/ 2017821 w 2017821"/>
                <a:gd name="connsiteY3" fmla="*/ 757240 h 757240"/>
                <a:gd name="connsiteX4" fmla="*/ 1428750 w 2017821"/>
                <a:gd name="connsiteY4" fmla="*/ 757240 h 757240"/>
                <a:gd name="connsiteX5" fmla="*/ 0 w 2017821"/>
                <a:gd name="connsiteY5" fmla="*/ 409575 h 757240"/>
                <a:gd name="connsiteX0" fmla="*/ 0 w 1760646"/>
                <a:gd name="connsiteY0" fmla="*/ 409575 h 1033465"/>
                <a:gd name="connsiteX1" fmla="*/ 404329 w 1760646"/>
                <a:gd name="connsiteY1" fmla="*/ 322144 h 1033465"/>
                <a:gd name="connsiteX2" fmla="*/ 1451083 w 1760646"/>
                <a:gd name="connsiteY2" fmla="*/ 0 h 1033465"/>
                <a:gd name="connsiteX3" fmla="*/ 1760646 w 1760646"/>
                <a:gd name="connsiteY3" fmla="*/ 1033465 h 1033465"/>
                <a:gd name="connsiteX4" fmla="*/ 1428750 w 1760646"/>
                <a:gd name="connsiteY4" fmla="*/ 757240 h 1033465"/>
                <a:gd name="connsiteX5" fmla="*/ 0 w 1760646"/>
                <a:gd name="connsiteY5" fmla="*/ 409575 h 1033465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0 w 1760646"/>
                <a:gd name="connsiteY5" fmla="*/ 409575 h 1195390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637691 w 1760646"/>
                <a:gd name="connsiteY5" fmla="*/ 926981 h 1195390"/>
                <a:gd name="connsiteX6" fmla="*/ 0 w 1760646"/>
                <a:gd name="connsiteY6" fmla="*/ 409575 h 1195390"/>
                <a:gd name="connsiteX0" fmla="*/ 0 w 1760646"/>
                <a:gd name="connsiteY0" fmla="*/ 419024 h 1204839"/>
                <a:gd name="connsiteX1" fmla="*/ 404329 w 1760646"/>
                <a:gd name="connsiteY1" fmla="*/ 331593 h 1204839"/>
                <a:gd name="connsiteX2" fmla="*/ 1451083 w 1760646"/>
                <a:gd name="connsiteY2" fmla="*/ 9449 h 1204839"/>
                <a:gd name="connsiteX3" fmla="*/ 1760646 w 1760646"/>
                <a:gd name="connsiteY3" fmla="*/ 1042914 h 1204839"/>
                <a:gd name="connsiteX4" fmla="*/ 985838 w 1760646"/>
                <a:gd name="connsiteY4" fmla="*/ 1204839 h 1204839"/>
                <a:gd name="connsiteX5" fmla="*/ 637691 w 1760646"/>
                <a:gd name="connsiteY5" fmla="*/ 936430 h 1204839"/>
                <a:gd name="connsiteX6" fmla="*/ 0 w 1760646"/>
                <a:gd name="connsiteY6" fmla="*/ 419024 h 120483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9518"/>
                <a:gd name="connsiteX1" fmla="*/ 404329 w 1760646"/>
                <a:gd name="connsiteY1" fmla="*/ 333643 h 1209518"/>
                <a:gd name="connsiteX2" fmla="*/ 1451083 w 1760646"/>
                <a:gd name="connsiteY2" fmla="*/ 11499 h 1209518"/>
                <a:gd name="connsiteX3" fmla="*/ 1760646 w 1760646"/>
                <a:gd name="connsiteY3" fmla="*/ 1044964 h 1209518"/>
                <a:gd name="connsiteX4" fmla="*/ 985838 w 1760646"/>
                <a:gd name="connsiteY4" fmla="*/ 1206889 h 1209518"/>
                <a:gd name="connsiteX5" fmla="*/ 637691 w 1760646"/>
                <a:gd name="connsiteY5" fmla="*/ 938480 h 1209518"/>
                <a:gd name="connsiteX6" fmla="*/ 0 w 1760646"/>
                <a:gd name="connsiteY6" fmla="*/ 421074 h 1209518"/>
                <a:gd name="connsiteX0" fmla="*/ 0 w 1760646"/>
                <a:gd name="connsiteY0" fmla="*/ 421074 h 1226213"/>
                <a:gd name="connsiteX1" fmla="*/ 404329 w 1760646"/>
                <a:gd name="connsiteY1" fmla="*/ 333643 h 1226213"/>
                <a:gd name="connsiteX2" fmla="*/ 1451083 w 1760646"/>
                <a:gd name="connsiteY2" fmla="*/ 11499 h 1226213"/>
                <a:gd name="connsiteX3" fmla="*/ 1760646 w 1760646"/>
                <a:gd name="connsiteY3" fmla="*/ 1044964 h 1226213"/>
                <a:gd name="connsiteX4" fmla="*/ 985838 w 1760646"/>
                <a:gd name="connsiteY4" fmla="*/ 1206889 h 1226213"/>
                <a:gd name="connsiteX5" fmla="*/ 637691 w 1760646"/>
                <a:gd name="connsiteY5" fmla="*/ 938480 h 1226213"/>
                <a:gd name="connsiteX6" fmla="*/ 0 w 1760646"/>
                <a:gd name="connsiteY6" fmla="*/ 421074 h 1226213"/>
                <a:gd name="connsiteX0" fmla="*/ 0 w 1760646"/>
                <a:gd name="connsiteY0" fmla="*/ 421074 h 1328262"/>
                <a:gd name="connsiteX1" fmla="*/ 404329 w 1760646"/>
                <a:gd name="connsiteY1" fmla="*/ 333643 h 1328262"/>
                <a:gd name="connsiteX2" fmla="*/ 1451083 w 1760646"/>
                <a:gd name="connsiteY2" fmla="*/ 11499 h 1328262"/>
                <a:gd name="connsiteX3" fmla="*/ 1760646 w 1760646"/>
                <a:gd name="connsiteY3" fmla="*/ 1044964 h 1328262"/>
                <a:gd name="connsiteX4" fmla="*/ 985838 w 1760646"/>
                <a:gd name="connsiteY4" fmla="*/ 1206889 h 1328262"/>
                <a:gd name="connsiteX5" fmla="*/ 637691 w 1760646"/>
                <a:gd name="connsiteY5" fmla="*/ 938480 h 1328262"/>
                <a:gd name="connsiteX6" fmla="*/ 0 w 1760646"/>
                <a:gd name="connsiteY6" fmla="*/ 421074 h 1328262"/>
                <a:gd name="connsiteX0" fmla="*/ 0 w 1760646"/>
                <a:gd name="connsiteY0" fmla="*/ 421074 h 1343837"/>
                <a:gd name="connsiteX1" fmla="*/ 404329 w 1760646"/>
                <a:gd name="connsiteY1" fmla="*/ 333643 h 1343837"/>
                <a:gd name="connsiteX2" fmla="*/ 1451083 w 1760646"/>
                <a:gd name="connsiteY2" fmla="*/ 11499 h 1343837"/>
                <a:gd name="connsiteX3" fmla="*/ 1760646 w 1760646"/>
                <a:gd name="connsiteY3" fmla="*/ 1044964 h 1343837"/>
                <a:gd name="connsiteX4" fmla="*/ 985838 w 1760646"/>
                <a:gd name="connsiteY4" fmla="*/ 1206889 h 1343837"/>
                <a:gd name="connsiteX5" fmla="*/ 637691 w 1760646"/>
                <a:gd name="connsiteY5" fmla="*/ 938480 h 1343837"/>
                <a:gd name="connsiteX6" fmla="*/ 0 w 1760646"/>
                <a:gd name="connsiteY6" fmla="*/ 421074 h 1343837"/>
                <a:gd name="connsiteX0" fmla="*/ 0 w 1760646"/>
                <a:gd name="connsiteY0" fmla="*/ 421074 h 1308613"/>
                <a:gd name="connsiteX1" fmla="*/ 404329 w 1760646"/>
                <a:gd name="connsiteY1" fmla="*/ 333643 h 1308613"/>
                <a:gd name="connsiteX2" fmla="*/ 1451083 w 1760646"/>
                <a:gd name="connsiteY2" fmla="*/ 11499 h 1308613"/>
                <a:gd name="connsiteX3" fmla="*/ 1760646 w 1760646"/>
                <a:gd name="connsiteY3" fmla="*/ 1044964 h 1308613"/>
                <a:gd name="connsiteX4" fmla="*/ 985838 w 1760646"/>
                <a:gd name="connsiteY4" fmla="*/ 1206889 h 1308613"/>
                <a:gd name="connsiteX5" fmla="*/ 637691 w 1760646"/>
                <a:gd name="connsiteY5" fmla="*/ 938480 h 1308613"/>
                <a:gd name="connsiteX6" fmla="*/ 0 w 1760646"/>
                <a:gd name="connsiteY6" fmla="*/ 421074 h 1308613"/>
                <a:gd name="connsiteX0" fmla="*/ 0 w 1760646"/>
                <a:gd name="connsiteY0" fmla="*/ 421074 h 1366518"/>
                <a:gd name="connsiteX1" fmla="*/ 404329 w 1760646"/>
                <a:gd name="connsiteY1" fmla="*/ 333643 h 1366518"/>
                <a:gd name="connsiteX2" fmla="*/ 1451083 w 1760646"/>
                <a:gd name="connsiteY2" fmla="*/ 11499 h 1366518"/>
                <a:gd name="connsiteX3" fmla="*/ 1760646 w 1760646"/>
                <a:gd name="connsiteY3" fmla="*/ 1044964 h 1366518"/>
                <a:gd name="connsiteX4" fmla="*/ 985838 w 1760646"/>
                <a:gd name="connsiteY4" fmla="*/ 1206889 h 1366518"/>
                <a:gd name="connsiteX5" fmla="*/ 637691 w 1760646"/>
                <a:gd name="connsiteY5" fmla="*/ 938480 h 1366518"/>
                <a:gd name="connsiteX6" fmla="*/ 0 w 1760646"/>
                <a:gd name="connsiteY6" fmla="*/ 421074 h 136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646" h="1366518">
                  <a:moveTo>
                    <a:pt x="0" y="421074"/>
                  </a:moveTo>
                  <a:cubicBezTo>
                    <a:pt x="128426" y="387168"/>
                    <a:pt x="194941" y="405649"/>
                    <a:pt x="404329" y="333643"/>
                  </a:cubicBezTo>
                  <a:cubicBezTo>
                    <a:pt x="586559" y="164349"/>
                    <a:pt x="978340" y="-52570"/>
                    <a:pt x="1451083" y="11499"/>
                  </a:cubicBezTo>
                  <a:lnTo>
                    <a:pt x="1760646" y="1044964"/>
                  </a:lnTo>
                  <a:cubicBezTo>
                    <a:pt x="1407127" y="1641864"/>
                    <a:pt x="343994" y="1229114"/>
                    <a:pt x="985838" y="1206889"/>
                  </a:cubicBezTo>
                  <a:cubicBezTo>
                    <a:pt x="693577" y="1242832"/>
                    <a:pt x="34602" y="897775"/>
                    <a:pt x="637691" y="938480"/>
                  </a:cubicBezTo>
                  <a:cubicBezTo>
                    <a:pt x="96514" y="823161"/>
                    <a:pt x="126839" y="641168"/>
                    <a:pt x="0" y="421074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10">
              <a:extLst>
                <a:ext uri="{FF2B5EF4-FFF2-40B4-BE49-F238E27FC236}">
                  <a16:creationId xmlns:a16="http://schemas.microsoft.com/office/drawing/2014/main" id="{02094E38-6E60-27DD-1A14-1B97C4998F71}"/>
                </a:ext>
              </a:extLst>
            </p:cNvPr>
            <p:cNvSpPr/>
            <p:nvPr/>
          </p:nvSpPr>
          <p:spPr>
            <a:xfrm rot="20576937">
              <a:off x="5823031" y="3221609"/>
              <a:ext cx="773866" cy="1440733"/>
            </a:xfrm>
            <a:custGeom>
              <a:avLst/>
              <a:gdLst>
                <a:gd name="connsiteX0" fmla="*/ 0 w 773866"/>
                <a:gd name="connsiteY0" fmla="*/ 0 h 1310239"/>
                <a:gd name="connsiteX1" fmla="*/ 773866 w 773866"/>
                <a:gd name="connsiteY1" fmla="*/ 0 h 1310239"/>
                <a:gd name="connsiteX2" fmla="*/ 773866 w 773866"/>
                <a:gd name="connsiteY2" fmla="*/ 1310239 h 1310239"/>
                <a:gd name="connsiteX3" fmla="*/ 0 w 773866"/>
                <a:gd name="connsiteY3" fmla="*/ 1310239 h 1310239"/>
                <a:gd name="connsiteX4" fmla="*/ 0 w 773866"/>
                <a:gd name="connsiteY4" fmla="*/ 0 h 1310239"/>
                <a:gd name="connsiteX0" fmla="*/ 0 w 773866"/>
                <a:gd name="connsiteY0" fmla="*/ 0 h 1376300"/>
                <a:gd name="connsiteX1" fmla="*/ 773866 w 773866"/>
                <a:gd name="connsiteY1" fmla="*/ 0 h 1376300"/>
                <a:gd name="connsiteX2" fmla="*/ 773866 w 773866"/>
                <a:gd name="connsiteY2" fmla="*/ 1310239 h 1376300"/>
                <a:gd name="connsiteX3" fmla="*/ 258701 w 773866"/>
                <a:gd name="connsiteY3" fmla="*/ 1376300 h 1376300"/>
                <a:gd name="connsiteX4" fmla="*/ 0 w 773866"/>
                <a:gd name="connsiteY4" fmla="*/ 0 h 1376300"/>
                <a:gd name="connsiteX0" fmla="*/ 0 w 773866"/>
                <a:gd name="connsiteY0" fmla="*/ 0 h 1427621"/>
                <a:gd name="connsiteX1" fmla="*/ 773866 w 773866"/>
                <a:gd name="connsiteY1" fmla="*/ 0 h 1427621"/>
                <a:gd name="connsiteX2" fmla="*/ 773866 w 773866"/>
                <a:gd name="connsiteY2" fmla="*/ 1310239 h 1427621"/>
                <a:gd name="connsiteX3" fmla="*/ 296097 w 773866"/>
                <a:gd name="connsiteY3" fmla="*/ 1427621 h 1427621"/>
                <a:gd name="connsiteX4" fmla="*/ 0 w 773866"/>
                <a:gd name="connsiteY4" fmla="*/ 0 h 1427621"/>
                <a:gd name="connsiteX0" fmla="*/ 0 w 773866"/>
                <a:gd name="connsiteY0" fmla="*/ 0 h 1440733"/>
                <a:gd name="connsiteX1" fmla="*/ 773866 w 773866"/>
                <a:gd name="connsiteY1" fmla="*/ 0 h 1440733"/>
                <a:gd name="connsiteX2" fmla="*/ 773866 w 773866"/>
                <a:gd name="connsiteY2" fmla="*/ 1310239 h 1440733"/>
                <a:gd name="connsiteX3" fmla="*/ 252224 w 773866"/>
                <a:gd name="connsiteY3" fmla="*/ 1440733 h 1440733"/>
                <a:gd name="connsiteX4" fmla="*/ 0 w 773866"/>
                <a:gd name="connsiteY4" fmla="*/ 0 h 144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66" h="1440733">
                  <a:moveTo>
                    <a:pt x="0" y="0"/>
                  </a:moveTo>
                  <a:lnTo>
                    <a:pt x="773866" y="0"/>
                  </a:lnTo>
                  <a:lnTo>
                    <a:pt x="773866" y="1310239"/>
                  </a:lnTo>
                  <a:lnTo>
                    <a:pt x="252224" y="1440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89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5" y="1769705"/>
            <a:ext cx="11216037" cy="4501774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7689900" y="3872199"/>
              <a:ext cx="1422504" cy="1488714"/>
              <a:chOff x="7645298" y="3989427"/>
              <a:chExt cx="1422504" cy="14887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7645298" y="3992965"/>
                <a:ext cx="1362858" cy="1485176"/>
                <a:chOff x="7634010" y="3989427"/>
                <a:chExt cx="1362858" cy="1485176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7634010" y="496714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Arc 12">
                  <a:extLst>
                    <a:ext uri="{FF2B5EF4-FFF2-40B4-BE49-F238E27FC236}">
                      <a16:creationId xmlns:a16="http://schemas.microsoft.com/office/drawing/2014/main" id="{B5656047-BF7D-33D1-BFE0-00CD10F0B5B5}"/>
                    </a:ext>
                  </a:extLst>
                </p:cNvPr>
                <p:cNvSpPr/>
                <p:nvPr/>
              </p:nvSpPr>
              <p:spPr>
                <a:xfrm rot="10800000">
                  <a:off x="7957565" y="474632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Arc 12">
                  <a:extLst>
                    <a:ext uri="{FF2B5EF4-FFF2-40B4-BE49-F238E27FC236}">
                      <a16:creationId xmlns:a16="http://schemas.microsoft.com/office/drawing/2014/main" id="{366A8DC1-77E0-FB80-5E8E-7C568CC1B606}"/>
                    </a:ext>
                  </a:extLst>
                </p:cNvPr>
                <p:cNvSpPr/>
                <p:nvPr/>
              </p:nvSpPr>
              <p:spPr>
                <a:xfrm rot="10800000">
                  <a:off x="8254057" y="4584474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E28E3E-AFF1-2795-64A6-43E0F009FBFA}"/>
              </a:ext>
            </a:extLst>
          </p:cNvPr>
          <p:cNvGrpSpPr/>
          <p:nvPr/>
        </p:nvGrpSpPr>
        <p:grpSpPr>
          <a:xfrm>
            <a:off x="6442296" y="482852"/>
            <a:ext cx="3805006" cy="4568998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45" name="Oval 100">
              <a:extLst>
                <a:ext uri="{FF2B5EF4-FFF2-40B4-BE49-F238E27FC236}">
                  <a16:creationId xmlns:a16="http://schemas.microsoft.com/office/drawing/2014/main" id="{CFD779E7-588C-9B8F-861F-884A09D9B68F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6E9E25-344F-5040-1B59-0E0FBF9A83C7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90FE8D6-5F82-D338-2148-99BCEDD88B5C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844D43-A68B-1AAC-2884-13A35ADE8500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3050A0-4F12-922F-647A-AF8A57EF15CF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EE04AF-50CC-A7AD-E732-62E2D8B4D6E5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7F5E9D-F940-1425-EA5F-B59263EC6DA4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D1E380D-A885-9680-3EE3-EE1CAC90344B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9AECC2F-BDE1-197E-CFC3-21D982CC3E90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BFF2B5B-11CD-4B47-12C5-CA0132D3BC8D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F281BE-C357-60BF-F836-FC9BBBEF173A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7177B92-A81D-F798-066F-6D8F76EDA322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6A5F17-8836-7719-6A70-CA6954BCF9B7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3">
              <a:extLst>
                <a:ext uri="{FF2B5EF4-FFF2-40B4-BE49-F238E27FC236}">
                  <a16:creationId xmlns:a16="http://schemas.microsoft.com/office/drawing/2014/main" id="{E4B912D2-01BC-EA93-CA6E-B313041396DA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3">
              <a:extLst>
                <a:ext uri="{FF2B5EF4-FFF2-40B4-BE49-F238E27FC236}">
                  <a16:creationId xmlns:a16="http://schemas.microsoft.com/office/drawing/2014/main" id="{0F5945D6-89B3-E963-A908-663A3273A3D9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3">
              <a:extLst>
                <a:ext uri="{FF2B5EF4-FFF2-40B4-BE49-F238E27FC236}">
                  <a16:creationId xmlns:a16="http://schemas.microsoft.com/office/drawing/2014/main" id="{61079039-84AA-A923-6C28-4BEBF19F16EC}"/>
                </a:ext>
              </a:extLst>
            </p:cNvPr>
            <p:cNvSpPr/>
            <p:nvPr/>
          </p:nvSpPr>
          <p:spPr>
            <a:xfrm rot="18052774">
              <a:off x="4804591" y="3030763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0BEE281-72D5-AF07-7410-4EE701FF9243}"/>
              </a:ext>
            </a:extLst>
          </p:cNvPr>
          <p:cNvSpPr/>
          <p:nvPr/>
        </p:nvSpPr>
        <p:spPr>
          <a:xfrm>
            <a:off x="6855060" y="4426125"/>
            <a:ext cx="3543968" cy="689452"/>
          </a:xfrm>
          <a:custGeom>
            <a:avLst/>
            <a:gdLst>
              <a:gd name="connsiteX0" fmla="*/ 0 w 3338669"/>
              <a:gd name="connsiteY0" fmla="*/ 0 h 548139"/>
              <a:gd name="connsiteX1" fmla="*/ 3338669 w 3338669"/>
              <a:gd name="connsiteY1" fmla="*/ 0 h 548139"/>
              <a:gd name="connsiteX2" fmla="*/ 3338669 w 3338669"/>
              <a:gd name="connsiteY2" fmla="*/ 548139 h 548139"/>
              <a:gd name="connsiteX3" fmla="*/ 0 w 3338669"/>
              <a:gd name="connsiteY3" fmla="*/ 548139 h 548139"/>
              <a:gd name="connsiteX4" fmla="*/ 0 w 3338669"/>
              <a:gd name="connsiteY4" fmla="*/ 0 h 5481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3338669 w 3338669"/>
              <a:gd name="connsiteY2" fmla="*/ 46500 h 594639"/>
              <a:gd name="connsiteX3" fmla="*/ 3338669 w 3338669"/>
              <a:gd name="connsiteY3" fmla="*/ 594639 h 594639"/>
              <a:gd name="connsiteX4" fmla="*/ 0 w 3338669"/>
              <a:gd name="connsiteY4" fmla="*/ 594639 h 594639"/>
              <a:gd name="connsiteX5" fmla="*/ 0 w 3338669"/>
              <a:gd name="connsiteY5" fmla="*/ 46500 h 5946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899422 w 3338669"/>
              <a:gd name="connsiteY2" fmla="*/ 38100 h 594639"/>
              <a:gd name="connsiteX3" fmla="*/ 3338669 w 3338669"/>
              <a:gd name="connsiteY3" fmla="*/ 46500 h 594639"/>
              <a:gd name="connsiteX4" fmla="*/ 3338669 w 3338669"/>
              <a:gd name="connsiteY4" fmla="*/ 594639 h 594639"/>
              <a:gd name="connsiteX5" fmla="*/ 0 w 3338669"/>
              <a:gd name="connsiteY5" fmla="*/ 594639 h 594639"/>
              <a:gd name="connsiteX6" fmla="*/ 0 w 3338669"/>
              <a:gd name="connsiteY6" fmla="*/ 46500 h 594639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3338669 w 3338669"/>
              <a:gd name="connsiteY4" fmla="*/ 78294 h 626433"/>
              <a:gd name="connsiteX5" fmla="*/ 3338669 w 3338669"/>
              <a:gd name="connsiteY5" fmla="*/ 626433 h 626433"/>
              <a:gd name="connsiteX6" fmla="*/ 0 w 3338669"/>
              <a:gd name="connsiteY6" fmla="*/ 626433 h 626433"/>
              <a:gd name="connsiteX7" fmla="*/ 0 w 3338669"/>
              <a:gd name="connsiteY7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3338669 w 3338669"/>
              <a:gd name="connsiteY5" fmla="*/ 78294 h 626433"/>
              <a:gd name="connsiteX6" fmla="*/ 3338669 w 3338669"/>
              <a:gd name="connsiteY6" fmla="*/ 626433 h 626433"/>
              <a:gd name="connsiteX7" fmla="*/ 0 w 3338669"/>
              <a:gd name="connsiteY7" fmla="*/ 626433 h 626433"/>
              <a:gd name="connsiteX8" fmla="*/ 0 w 3338669"/>
              <a:gd name="connsiteY8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2918722 w 3338669"/>
              <a:gd name="connsiteY5" fmla="*/ 6394 h 626433"/>
              <a:gd name="connsiteX6" fmla="*/ 3338669 w 3338669"/>
              <a:gd name="connsiteY6" fmla="*/ 78294 h 626433"/>
              <a:gd name="connsiteX7" fmla="*/ 3338669 w 3338669"/>
              <a:gd name="connsiteY7" fmla="*/ 626433 h 626433"/>
              <a:gd name="connsiteX8" fmla="*/ 0 w 3338669"/>
              <a:gd name="connsiteY8" fmla="*/ 626433 h 626433"/>
              <a:gd name="connsiteX9" fmla="*/ 0 w 3338669"/>
              <a:gd name="connsiteY9" fmla="*/ 78294 h 62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669" h="626433">
                <a:moveTo>
                  <a:pt x="0" y="78294"/>
                </a:moveTo>
                <a:cubicBezTo>
                  <a:pt x="119891" y="77611"/>
                  <a:pt x="239781" y="32477"/>
                  <a:pt x="359672" y="31794"/>
                </a:cubicBezTo>
                <a:cubicBezTo>
                  <a:pt x="533239" y="33911"/>
                  <a:pt x="725855" y="67777"/>
                  <a:pt x="899422" y="69894"/>
                </a:cubicBezTo>
                <a:cubicBezTo>
                  <a:pt x="1020072" y="72011"/>
                  <a:pt x="1248672" y="-2073"/>
                  <a:pt x="1369322" y="44"/>
                </a:cubicBezTo>
                <a:cubicBezTo>
                  <a:pt x="1629672" y="8511"/>
                  <a:pt x="1902722" y="67777"/>
                  <a:pt x="2163072" y="76244"/>
                </a:cubicBezTo>
                <a:cubicBezTo>
                  <a:pt x="2357805" y="74127"/>
                  <a:pt x="2723989" y="8511"/>
                  <a:pt x="2918722" y="6394"/>
                </a:cubicBezTo>
                <a:lnTo>
                  <a:pt x="3338669" y="78294"/>
                </a:lnTo>
                <a:lnTo>
                  <a:pt x="3338669" y="626433"/>
                </a:lnTo>
                <a:lnTo>
                  <a:pt x="0" y="626433"/>
                </a:lnTo>
                <a:lnTo>
                  <a:pt x="0" y="78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tsMP3.com_VoiceText_2025-2-9_0-29-2">
            <a:hlinkClick r:id="" action="ppaction://media"/>
            <a:extLst>
              <a:ext uri="{FF2B5EF4-FFF2-40B4-BE49-F238E27FC236}">
                <a16:creationId xmlns:a16="http://schemas.microsoft.com/office/drawing/2014/main" id="{63796E39-CA44-070D-9C8B-666625F69E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65881" y="1294465"/>
            <a:ext cx="609600" cy="609600"/>
          </a:xfrm>
          <a:prstGeom prst="rect">
            <a:avLst/>
          </a:prstGeom>
        </p:spPr>
      </p:pic>
      <p:pic>
        <p:nvPicPr>
          <p:cNvPr id="5" name="duck-quacking-37392">
            <a:hlinkClick r:id="" action="ppaction://media"/>
            <a:extLst>
              <a:ext uri="{FF2B5EF4-FFF2-40B4-BE49-F238E27FC236}">
                <a16:creationId xmlns:a16="http://schemas.microsoft.com/office/drawing/2014/main" id="{4B9E6C54-BD1D-C6CF-D3DC-7DD8DB50EE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87396" y="363237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5" y="1769705"/>
            <a:ext cx="7748249" cy="3109910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">
                <a:extLst>
                  <a:ext uri="{FF2B5EF4-FFF2-40B4-BE49-F238E27FC236}">
                    <a16:creationId xmlns:a16="http://schemas.microsoft.com/office/drawing/2014/main" id="{5F33C456-6A60-DA41-8125-AE56E998FA4A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48469" cy="512234"/>
              <a:chOff x="8319333" y="3989427"/>
              <a:chExt cx="748469" cy="51223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677535" cy="507462"/>
                <a:chOff x="8319333" y="3989427"/>
                <a:chExt cx="677535" cy="507462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CF6F424-8C58-E701-A0CF-934335130C1D}"/>
              </a:ext>
            </a:extLst>
          </p:cNvPr>
          <p:cNvGrpSpPr/>
          <p:nvPr/>
        </p:nvGrpSpPr>
        <p:grpSpPr>
          <a:xfrm>
            <a:off x="4753423" y="161411"/>
            <a:ext cx="6987977" cy="6564493"/>
            <a:chOff x="3770648" y="863073"/>
            <a:chExt cx="6085230" cy="5716454"/>
          </a:xfrm>
        </p:grpSpPr>
        <p:sp>
          <p:nvSpPr>
            <p:cNvPr id="108" name="Rectangle 3">
              <a:extLst>
                <a:ext uri="{FF2B5EF4-FFF2-40B4-BE49-F238E27FC236}">
                  <a16:creationId xmlns:a16="http://schemas.microsoft.com/office/drawing/2014/main" id="{6CDCF220-DCC2-1000-9FA2-54D55E053D7F}"/>
                </a:ext>
              </a:extLst>
            </p:cNvPr>
            <p:cNvSpPr/>
            <p:nvPr/>
          </p:nvSpPr>
          <p:spPr>
            <a:xfrm>
              <a:off x="5314518" y="5135091"/>
              <a:ext cx="1065825" cy="961719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3">
              <a:extLst>
                <a:ext uri="{FF2B5EF4-FFF2-40B4-BE49-F238E27FC236}">
                  <a16:creationId xmlns:a16="http://schemas.microsoft.com/office/drawing/2014/main" id="{412326F2-F36E-A239-84B8-510C028FC903}"/>
                </a:ext>
              </a:extLst>
            </p:cNvPr>
            <p:cNvSpPr/>
            <p:nvPr/>
          </p:nvSpPr>
          <p:spPr>
            <a:xfrm>
              <a:off x="5145237" y="5540734"/>
              <a:ext cx="1151242" cy="1038793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99545402-8632-F8A7-3060-9C0A14E4C32B}"/>
                </a:ext>
              </a:extLst>
            </p:cNvPr>
            <p:cNvSpPr/>
            <p:nvPr/>
          </p:nvSpPr>
          <p:spPr>
            <a:xfrm>
              <a:off x="4159441" y="863073"/>
              <a:ext cx="4970740" cy="4852853"/>
            </a:xfrm>
            <a:custGeom>
              <a:avLst/>
              <a:gdLst>
                <a:gd name="connsiteX0" fmla="*/ 0 w 371475"/>
                <a:gd name="connsiteY0" fmla="*/ 0 h 485775"/>
                <a:gd name="connsiteX1" fmla="*/ 371475 w 371475"/>
                <a:gd name="connsiteY1" fmla="*/ 0 h 485775"/>
                <a:gd name="connsiteX2" fmla="*/ 371475 w 371475"/>
                <a:gd name="connsiteY2" fmla="*/ 485775 h 485775"/>
                <a:gd name="connsiteX3" fmla="*/ 0 w 371475"/>
                <a:gd name="connsiteY3" fmla="*/ 485775 h 485775"/>
                <a:gd name="connsiteX4" fmla="*/ 0 w 371475"/>
                <a:gd name="connsiteY4" fmla="*/ 0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74173 h 636123"/>
                <a:gd name="connsiteX1" fmla="*/ 561975 w 561975"/>
                <a:gd name="connsiteY1" fmla="*/ 42398 h 636123"/>
                <a:gd name="connsiteX2" fmla="*/ 561975 w 561975"/>
                <a:gd name="connsiteY2" fmla="*/ 528173 h 636123"/>
                <a:gd name="connsiteX3" fmla="*/ 295275 w 561975"/>
                <a:gd name="connsiteY3" fmla="*/ 636123 h 636123"/>
                <a:gd name="connsiteX4" fmla="*/ 0 w 561975"/>
                <a:gd name="connsiteY4" fmla="*/ 274173 h 636123"/>
                <a:gd name="connsiteX0" fmla="*/ 0 w 600075"/>
                <a:gd name="connsiteY0" fmla="*/ 274173 h 772648"/>
                <a:gd name="connsiteX1" fmla="*/ 561975 w 600075"/>
                <a:gd name="connsiteY1" fmla="*/ 42398 h 772648"/>
                <a:gd name="connsiteX2" fmla="*/ 600075 w 600075"/>
                <a:gd name="connsiteY2" fmla="*/ 772648 h 772648"/>
                <a:gd name="connsiteX3" fmla="*/ 295275 w 600075"/>
                <a:gd name="connsiteY3" fmla="*/ 636123 h 772648"/>
                <a:gd name="connsiteX4" fmla="*/ 0 w 600075"/>
                <a:gd name="connsiteY4" fmla="*/ 274173 h 772648"/>
                <a:gd name="connsiteX0" fmla="*/ 0 w 600075"/>
                <a:gd name="connsiteY0" fmla="*/ 0 h 498475"/>
                <a:gd name="connsiteX1" fmla="*/ 600075 w 600075"/>
                <a:gd name="connsiteY1" fmla="*/ 498475 h 498475"/>
                <a:gd name="connsiteX2" fmla="*/ 295275 w 600075"/>
                <a:gd name="connsiteY2" fmla="*/ 361950 h 498475"/>
                <a:gd name="connsiteX3" fmla="*/ 0 w 600075"/>
                <a:gd name="connsiteY3" fmla="*/ 0 h 498475"/>
                <a:gd name="connsiteX0" fmla="*/ 0 w 600075"/>
                <a:gd name="connsiteY0" fmla="*/ 284059 h 782534"/>
                <a:gd name="connsiteX1" fmla="*/ 600075 w 600075"/>
                <a:gd name="connsiteY1" fmla="*/ 782534 h 782534"/>
                <a:gd name="connsiteX2" fmla="*/ 295275 w 600075"/>
                <a:gd name="connsiteY2" fmla="*/ 646009 h 782534"/>
                <a:gd name="connsiteX3" fmla="*/ 0 w 600075"/>
                <a:gd name="connsiteY3" fmla="*/ 284059 h 782534"/>
                <a:gd name="connsiteX0" fmla="*/ 0 w 611076"/>
                <a:gd name="connsiteY0" fmla="*/ 356087 h 854562"/>
                <a:gd name="connsiteX1" fmla="*/ 600075 w 611076"/>
                <a:gd name="connsiteY1" fmla="*/ 854562 h 854562"/>
                <a:gd name="connsiteX2" fmla="*/ 295275 w 611076"/>
                <a:gd name="connsiteY2" fmla="*/ 718037 h 854562"/>
                <a:gd name="connsiteX3" fmla="*/ 0 w 611076"/>
                <a:gd name="connsiteY3" fmla="*/ 356087 h 854562"/>
                <a:gd name="connsiteX0" fmla="*/ 0 w 610448"/>
                <a:gd name="connsiteY0" fmla="*/ 308379 h 806854"/>
                <a:gd name="connsiteX1" fmla="*/ 600075 w 610448"/>
                <a:gd name="connsiteY1" fmla="*/ 806854 h 806854"/>
                <a:gd name="connsiteX2" fmla="*/ 295275 w 610448"/>
                <a:gd name="connsiteY2" fmla="*/ 670329 h 806854"/>
                <a:gd name="connsiteX3" fmla="*/ 0 w 610448"/>
                <a:gd name="connsiteY3" fmla="*/ 308379 h 806854"/>
                <a:gd name="connsiteX0" fmla="*/ 0 w 603460"/>
                <a:gd name="connsiteY0" fmla="*/ 308903 h 804997"/>
                <a:gd name="connsiteX1" fmla="*/ 592931 w 603460"/>
                <a:gd name="connsiteY1" fmla="*/ 804997 h 804997"/>
                <a:gd name="connsiteX2" fmla="*/ 295275 w 603460"/>
                <a:gd name="connsiteY2" fmla="*/ 670853 h 804997"/>
                <a:gd name="connsiteX3" fmla="*/ 0 w 603460"/>
                <a:gd name="connsiteY3" fmla="*/ 308903 h 804997"/>
                <a:gd name="connsiteX0" fmla="*/ 0 w 606762"/>
                <a:gd name="connsiteY0" fmla="*/ 329569 h 825663"/>
                <a:gd name="connsiteX1" fmla="*/ 592931 w 606762"/>
                <a:gd name="connsiteY1" fmla="*/ 825663 h 825663"/>
                <a:gd name="connsiteX2" fmla="*/ 295275 w 606762"/>
                <a:gd name="connsiteY2" fmla="*/ 691519 h 825663"/>
                <a:gd name="connsiteX3" fmla="*/ 0 w 606762"/>
                <a:gd name="connsiteY3" fmla="*/ 329569 h 825663"/>
                <a:gd name="connsiteX0" fmla="*/ 0 w 606118"/>
                <a:gd name="connsiteY0" fmla="*/ 292916 h 789010"/>
                <a:gd name="connsiteX1" fmla="*/ 592931 w 606118"/>
                <a:gd name="connsiteY1" fmla="*/ 789010 h 789010"/>
                <a:gd name="connsiteX2" fmla="*/ 295275 w 606118"/>
                <a:gd name="connsiteY2" fmla="*/ 654866 h 789010"/>
                <a:gd name="connsiteX3" fmla="*/ 0 w 606118"/>
                <a:gd name="connsiteY3" fmla="*/ 292916 h 789010"/>
                <a:gd name="connsiteX0" fmla="*/ 0 w 615841"/>
                <a:gd name="connsiteY0" fmla="*/ 322719 h 818813"/>
                <a:gd name="connsiteX1" fmla="*/ 592931 w 615841"/>
                <a:gd name="connsiteY1" fmla="*/ 818813 h 818813"/>
                <a:gd name="connsiteX2" fmla="*/ 295275 w 615841"/>
                <a:gd name="connsiteY2" fmla="*/ 684669 h 818813"/>
                <a:gd name="connsiteX3" fmla="*/ 0 w 615841"/>
                <a:gd name="connsiteY3" fmla="*/ 322719 h 818813"/>
                <a:gd name="connsiteX0" fmla="*/ 0 w 599642"/>
                <a:gd name="connsiteY0" fmla="*/ 277963 h 774057"/>
                <a:gd name="connsiteX1" fmla="*/ 592931 w 599642"/>
                <a:gd name="connsiteY1" fmla="*/ 774057 h 774057"/>
                <a:gd name="connsiteX2" fmla="*/ 295275 w 599642"/>
                <a:gd name="connsiteY2" fmla="*/ 639913 h 774057"/>
                <a:gd name="connsiteX3" fmla="*/ 0 w 599642"/>
                <a:gd name="connsiteY3" fmla="*/ 277963 h 774057"/>
                <a:gd name="connsiteX0" fmla="*/ 0 w 600376"/>
                <a:gd name="connsiteY0" fmla="*/ 296920 h 793014"/>
                <a:gd name="connsiteX1" fmla="*/ 592931 w 600376"/>
                <a:gd name="connsiteY1" fmla="*/ 793014 h 793014"/>
                <a:gd name="connsiteX2" fmla="*/ 295275 w 600376"/>
                <a:gd name="connsiteY2" fmla="*/ 658870 h 793014"/>
                <a:gd name="connsiteX3" fmla="*/ 0 w 600376"/>
                <a:gd name="connsiteY3" fmla="*/ 296920 h 793014"/>
                <a:gd name="connsiteX0" fmla="*/ 0 w 609191"/>
                <a:gd name="connsiteY0" fmla="*/ 330162 h 826256"/>
                <a:gd name="connsiteX1" fmla="*/ 592931 w 609191"/>
                <a:gd name="connsiteY1" fmla="*/ 826256 h 826256"/>
                <a:gd name="connsiteX2" fmla="*/ 295275 w 609191"/>
                <a:gd name="connsiteY2" fmla="*/ 692112 h 826256"/>
                <a:gd name="connsiteX3" fmla="*/ 0 w 609191"/>
                <a:gd name="connsiteY3" fmla="*/ 330162 h 826256"/>
                <a:gd name="connsiteX0" fmla="*/ 0 w 608246"/>
                <a:gd name="connsiteY0" fmla="*/ 301944 h 798038"/>
                <a:gd name="connsiteX1" fmla="*/ 592931 w 608246"/>
                <a:gd name="connsiteY1" fmla="*/ 798038 h 798038"/>
                <a:gd name="connsiteX2" fmla="*/ 295275 w 608246"/>
                <a:gd name="connsiteY2" fmla="*/ 663894 h 798038"/>
                <a:gd name="connsiteX3" fmla="*/ 0 w 608246"/>
                <a:gd name="connsiteY3" fmla="*/ 301944 h 798038"/>
                <a:gd name="connsiteX0" fmla="*/ 0 w 606858"/>
                <a:gd name="connsiteY0" fmla="*/ 296301 h 792395"/>
                <a:gd name="connsiteX1" fmla="*/ 592931 w 606858"/>
                <a:gd name="connsiteY1" fmla="*/ 792395 h 792395"/>
                <a:gd name="connsiteX2" fmla="*/ 295275 w 606858"/>
                <a:gd name="connsiteY2" fmla="*/ 658251 h 792395"/>
                <a:gd name="connsiteX3" fmla="*/ 0 w 606858"/>
                <a:gd name="connsiteY3" fmla="*/ 296301 h 792395"/>
                <a:gd name="connsiteX0" fmla="*/ 0 w 653412"/>
                <a:gd name="connsiteY0" fmla="*/ 299708 h 783102"/>
                <a:gd name="connsiteX1" fmla="*/ 640556 w 653412"/>
                <a:gd name="connsiteY1" fmla="*/ 783102 h 783102"/>
                <a:gd name="connsiteX2" fmla="*/ 342900 w 653412"/>
                <a:gd name="connsiteY2" fmla="*/ 648958 h 783102"/>
                <a:gd name="connsiteX3" fmla="*/ 0 w 653412"/>
                <a:gd name="connsiteY3" fmla="*/ 299708 h 783102"/>
                <a:gd name="connsiteX0" fmla="*/ 0 w 654013"/>
                <a:gd name="connsiteY0" fmla="*/ 303938 h 787332"/>
                <a:gd name="connsiteX1" fmla="*/ 640556 w 654013"/>
                <a:gd name="connsiteY1" fmla="*/ 787332 h 787332"/>
                <a:gd name="connsiteX2" fmla="*/ 342900 w 654013"/>
                <a:gd name="connsiteY2" fmla="*/ 653188 h 787332"/>
                <a:gd name="connsiteX3" fmla="*/ 0 w 654013"/>
                <a:gd name="connsiteY3" fmla="*/ 303938 h 787332"/>
                <a:gd name="connsiteX0" fmla="*/ 0 w 660053"/>
                <a:gd name="connsiteY0" fmla="*/ 334145 h 817539"/>
                <a:gd name="connsiteX1" fmla="*/ 640556 w 660053"/>
                <a:gd name="connsiteY1" fmla="*/ 817539 h 817539"/>
                <a:gd name="connsiteX2" fmla="*/ 342900 w 660053"/>
                <a:gd name="connsiteY2" fmla="*/ 683395 h 817539"/>
                <a:gd name="connsiteX3" fmla="*/ 0 w 660053"/>
                <a:gd name="connsiteY3" fmla="*/ 334145 h 817539"/>
                <a:gd name="connsiteX0" fmla="*/ 0 w 644580"/>
                <a:gd name="connsiteY0" fmla="*/ 334962 h 818356"/>
                <a:gd name="connsiteX1" fmla="*/ 640556 w 644580"/>
                <a:gd name="connsiteY1" fmla="*/ 818356 h 818356"/>
                <a:gd name="connsiteX2" fmla="*/ 342900 w 644580"/>
                <a:gd name="connsiteY2" fmla="*/ 684212 h 818356"/>
                <a:gd name="connsiteX3" fmla="*/ 0 w 644580"/>
                <a:gd name="connsiteY3" fmla="*/ 334962 h 818356"/>
                <a:gd name="connsiteX0" fmla="*/ 0 w 644963"/>
                <a:gd name="connsiteY0" fmla="*/ 325170 h 808564"/>
                <a:gd name="connsiteX1" fmla="*/ 640556 w 644963"/>
                <a:gd name="connsiteY1" fmla="*/ 808564 h 808564"/>
                <a:gd name="connsiteX2" fmla="*/ 342900 w 644963"/>
                <a:gd name="connsiteY2" fmla="*/ 674420 h 808564"/>
                <a:gd name="connsiteX3" fmla="*/ 0 w 644963"/>
                <a:gd name="connsiteY3" fmla="*/ 325170 h 808564"/>
                <a:gd name="connsiteX0" fmla="*/ 0 w 645216"/>
                <a:gd name="connsiteY0" fmla="*/ 318177 h 801571"/>
                <a:gd name="connsiteX1" fmla="*/ 640556 w 645216"/>
                <a:gd name="connsiteY1" fmla="*/ 801571 h 801571"/>
                <a:gd name="connsiteX2" fmla="*/ 342900 w 645216"/>
                <a:gd name="connsiteY2" fmla="*/ 667427 h 801571"/>
                <a:gd name="connsiteX3" fmla="*/ 0 w 645216"/>
                <a:gd name="connsiteY3" fmla="*/ 318177 h 801571"/>
                <a:gd name="connsiteX0" fmla="*/ 0 w 645086"/>
                <a:gd name="connsiteY0" fmla="*/ 323770 h 807164"/>
                <a:gd name="connsiteX1" fmla="*/ 640556 w 645086"/>
                <a:gd name="connsiteY1" fmla="*/ 807164 h 807164"/>
                <a:gd name="connsiteX2" fmla="*/ 342900 w 645086"/>
                <a:gd name="connsiteY2" fmla="*/ 673020 h 807164"/>
                <a:gd name="connsiteX3" fmla="*/ 0 w 645086"/>
                <a:gd name="connsiteY3" fmla="*/ 323770 h 807164"/>
                <a:gd name="connsiteX0" fmla="*/ 0 w 649713"/>
                <a:gd name="connsiteY0" fmla="*/ 334643 h 818037"/>
                <a:gd name="connsiteX1" fmla="*/ 640556 w 649713"/>
                <a:gd name="connsiteY1" fmla="*/ 818037 h 818037"/>
                <a:gd name="connsiteX2" fmla="*/ 342900 w 649713"/>
                <a:gd name="connsiteY2" fmla="*/ 683893 h 818037"/>
                <a:gd name="connsiteX3" fmla="*/ 0 w 649713"/>
                <a:gd name="connsiteY3" fmla="*/ 334643 h 818037"/>
                <a:gd name="connsiteX0" fmla="*/ 0 w 650371"/>
                <a:gd name="connsiteY0" fmla="*/ 343255 h 826649"/>
                <a:gd name="connsiteX1" fmla="*/ 640556 w 650371"/>
                <a:gd name="connsiteY1" fmla="*/ 826649 h 826649"/>
                <a:gd name="connsiteX2" fmla="*/ 342900 w 650371"/>
                <a:gd name="connsiteY2" fmla="*/ 692505 h 826649"/>
                <a:gd name="connsiteX3" fmla="*/ 0 w 650371"/>
                <a:gd name="connsiteY3" fmla="*/ 343255 h 82664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5418 w 926524"/>
                <a:gd name="connsiteY0" fmla="*/ 319725 h 2242543"/>
                <a:gd name="connsiteX1" fmla="*/ 645974 w 926524"/>
                <a:gd name="connsiteY1" fmla="*/ 803119 h 2242543"/>
                <a:gd name="connsiteX2" fmla="*/ 919818 w 926524"/>
                <a:gd name="connsiteY2" fmla="*/ 2242189 h 2242543"/>
                <a:gd name="connsiteX3" fmla="*/ 348318 w 926524"/>
                <a:gd name="connsiteY3" fmla="*/ 668975 h 2242543"/>
                <a:gd name="connsiteX4" fmla="*/ 5418 w 926524"/>
                <a:gd name="connsiteY4" fmla="*/ 319725 h 2242543"/>
                <a:gd name="connsiteX0" fmla="*/ 5418 w 927878"/>
                <a:gd name="connsiteY0" fmla="*/ 319725 h 2245948"/>
                <a:gd name="connsiteX1" fmla="*/ 645974 w 927878"/>
                <a:gd name="connsiteY1" fmla="*/ 803119 h 2245948"/>
                <a:gd name="connsiteX2" fmla="*/ 667405 w 927878"/>
                <a:gd name="connsiteY2" fmla="*/ 1099189 h 2245948"/>
                <a:gd name="connsiteX3" fmla="*/ 919818 w 927878"/>
                <a:gd name="connsiteY3" fmla="*/ 2242189 h 2245948"/>
                <a:gd name="connsiteX4" fmla="*/ 348318 w 927878"/>
                <a:gd name="connsiteY4" fmla="*/ 668975 h 2245948"/>
                <a:gd name="connsiteX5" fmla="*/ 5418 w 927878"/>
                <a:gd name="connsiteY5" fmla="*/ 319725 h 2245948"/>
                <a:gd name="connsiteX0" fmla="*/ 5418 w 2263840"/>
                <a:gd name="connsiteY0" fmla="*/ 319725 h 2299365"/>
                <a:gd name="connsiteX1" fmla="*/ 645974 w 2263840"/>
                <a:gd name="connsiteY1" fmla="*/ 803119 h 2299365"/>
                <a:gd name="connsiteX2" fmla="*/ 667405 w 2263840"/>
                <a:gd name="connsiteY2" fmla="*/ 1099189 h 2299365"/>
                <a:gd name="connsiteX3" fmla="*/ 2262842 w 2263840"/>
                <a:gd name="connsiteY3" fmla="*/ 1870713 h 2299365"/>
                <a:gd name="connsiteX4" fmla="*/ 919818 w 2263840"/>
                <a:gd name="connsiteY4" fmla="*/ 2242189 h 2299365"/>
                <a:gd name="connsiteX5" fmla="*/ 348318 w 2263840"/>
                <a:gd name="connsiteY5" fmla="*/ 668975 h 2299365"/>
                <a:gd name="connsiteX6" fmla="*/ 5418 w 2263840"/>
                <a:gd name="connsiteY6" fmla="*/ 319725 h 2299365"/>
                <a:gd name="connsiteX0" fmla="*/ 5418 w 2263933"/>
                <a:gd name="connsiteY0" fmla="*/ 319725 h 2252515"/>
                <a:gd name="connsiteX1" fmla="*/ 645974 w 2263933"/>
                <a:gd name="connsiteY1" fmla="*/ 803119 h 2252515"/>
                <a:gd name="connsiteX2" fmla="*/ 667405 w 2263933"/>
                <a:gd name="connsiteY2" fmla="*/ 1099189 h 2252515"/>
                <a:gd name="connsiteX3" fmla="*/ 2262842 w 2263933"/>
                <a:gd name="connsiteY3" fmla="*/ 1870713 h 2252515"/>
                <a:gd name="connsiteX4" fmla="*/ 919818 w 2263933"/>
                <a:gd name="connsiteY4" fmla="*/ 2242189 h 2252515"/>
                <a:gd name="connsiteX5" fmla="*/ 348318 w 2263933"/>
                <a:gd name="connsiteY5" fmla="*/ 668975 h 2252515"/>
                <a:gd name="connsiteX6" fmla="*/ 5418 w 2263933"/>
                <a:gd name="connsiteY6" fmla="*/ 319725 h 2252515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6758" h="2252051">
                  <a:moveTo>
                    <a:pt x="5418" y="319725"/>
                  </a:moveTo>
                  <a:cubicBezTo>
                    <a:pt x="265768" y="-224258"/>
                    <a:pt x="726143" y="-81118"/>
                    <a:pt x="645974" y="803119"/>
                  </a:cubicBezTo>
                  <a:cubicBezTo>
                    <a:pt x="626924" y="1042567"/>
                    <a:pt x="640814" y="1087943"/>
                    <a:pt x="705505" y="1132526"/>
                  </a:cubicBezTo>
                  <a:cubicBezTo>
                    <a:pt x="1035308" y="1050108"/>
                    <a:pt x="1944548" y="1651637"/>
                    <a:pt x="2305704" y="1856425"/>
                  </a:cubicBezTo>
                  <a:cubicBezTo>
                    <a:pt x="2347773" y="2046925"/>
                    <a:pt x="1118255" y="2305953"/>
                    <a:pt x="919818" y="2242189"/>
                  </a:cubicBezTo>
                  <a:cubicBezTo>
                    <a:pt x="581681" y="2246422"/>
                    <a:pt x="-570845" y="1717255"/>
                    <a:pt x="348318" y="668975"/>
                  </a:cubicBezTo>
                  <a:cubicBezTo>
                    <a:pt x="358901" y="428733"/>
                    <a:pt x="331385" y="385342"/>
                    <a:pt x="5418" y="3197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C93D3F-2B2C-9A80-47BB-5B909A0BAEAA}"/>
                </a:ext>
              </a:extLst>
            </p:cNvPr>
            <p:cNvSpPr/>
            <p:nvPr/>
          </p:nvSpPr>
          <p:spPr>
            <a:xfrm rot="1129665" flipH="1">
              <a:off x="5869876" y="5568381"/>
              <a:ext cx="555322" cy="214053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B55163-D882-C31A-54D4-A7874BCE768D}"/>
                </a:ext>
              </a:extLst>
            </p:cNvPr>
            <p:cNvGrpSpPr/>
            <p:nvPr/>
          </p:nvGrpSpPr>
          <p:grpSpPr>
            <a:xfrm rot="21156642">
              <a:off x="7607398" y="4422647"/>
              <a:ext cx="2248480" cy="1228806"/>
              <a:chOff x="7611808" y="4458374"/>
              <a:chExt cx="2156814" cy="1178710"/>
            </a:xfrm>
          </p:grpSpPr>
          <p:sp>
            <p:nvSpPr>
              <p:cNvPr id="123" name="Rectangle 5">
                <a:extLst>
                  <a:ext uri="{FF2B5EF4-FFF2-40B4-BE49-F238E27FC236}">
                    <a16:creationId xmlns:a16="http://schemas.microsoft.com/office/drawing/2014/main" id="{53BBB324-43AD-0FFA-2D79-C6C37D25260F}"/>
                  </a:ext>
                </a:extLst>
              </p:cNvPr>
              <p:cNvSpPr/>
              <p:nvPr/>
            </p:nvSpPr>
            <p:spPr>
              <a:xfrm>
                <a:off x="7669196" y="4481778"/>
                <a:ext cx="2099426" cy="1155306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5">
                <a:extLst>
                  <a:ext uri="{FF2B5EF4-FFF2-40B4-BE49-F238E27FC236}">
                    <a16:creationId xmlns:a16="http://schemas.microsoft.com/office/drawing/2014/main" id="{C60740A5-60DC-84A5-E0D5-3A9675CB9379}"/>
                  </a:ext>
                </a:extLst>
              </p:cNvPr>
              <p:cNvSpPr/>
              <p:nvPr/>
            </p:nvSpPr>
            <p:spPr>
              <a:xfrm>
                <a:off x="7685526" y="4483989"/>
                <a:ext cx="1887696" cy="1038793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8A2C395-070A-E114-4252-351F1D31DF70}"/>
                  </a:ext>
                </a:extLst>
              </p:cNvPr>
              <p:cNvSpPr/>
              <p:nvPr/>
            </p:nvSpPr>
            <p:spPr>
              <a:xfrm>
                <a:off x="7611808" y="4458374"/>
                <a:ext cx="1887696" cy="845582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32BC8FE-3E83-5E24-7EEF-F25343CD8838}"/>
                </a:ext>
              </a:extLst>
            </p:cNvPr>
            <p:cNvGrpSpPr/>
            <p:nvPr/>
          </p:nvGrpSpPr>
          <p:grpSpPr>
            <a:xfrm>
              <a:off x="4321624" y="3296997"/>
              <a:ext cx="4764985" cy="1736332"/>
              <a:chOff x="5232179" y="3052810"/>
              <a:chExt cx="2059092" cy="750321"/>
            </a:xfrm>
          </p:grpSpPr>
          <p:sp>
            <p:nvSpPr>
              <p:cNvPr id="120" name="Rectangle 17">
                <a:extLst>
                  <a:ext uri="{FF2B5EF4-FFF2-40B4-BE49-F238E27FC236}">
                    <a16:creationId xmlns:a16="http://schemas.microsoft.com/office/drawing/2014/main" id="{D6BEF89C-C01E-B653-A4A9-2E73F5398A85}"/>
                  </a:ext>
                </a:extLst>
              </p:cNvPr>
              <p:cNvSpPr/>
              <p:nvPr/>
            </p:nvSpPr>
            <p:spPr>
              <a:xfrm>
                <a:off x="5232179" y="3091308"/>
                <a:ext cx="2059092" cy="711823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9902 w 1906029"/>
                  <a:gd name="connsiteY0" fmla="*/ 43271 h 688054"/>
                  <a:gd name="connsiteX1" fmla="*/ 1898210 w 1906029"/>
                  <a:gd name="connsiteY1" fmla="*/ 596499 h 688054"/>
                  <a:gd name="connsiteX2" fmla="*/ 1650560 w 1906029"/>
                  <a:gd name="connsiteY2" fmla="*/ 574274 h 688054"/>
                  <a:gd name="connsiteX3" fmla="*/ 923952 w 1906029"/>
                  <a:gd name="connsiteY3" fmla="*/ 512821 h 688054"/>
                  <a:gd name="connsiteX4" fmla="*/ 0 w 1906029"/>
                  <a:gd name="connsiteY4" fmla="*/ 91844 h 688054"/>
                  <a:gd name="connsiteX5" fmla="*/ 269902 w 1906029"/>
                  <a:gd name="connsiteY5" fmla="*/ 43271 h 688054"/>
                  <a:gd name="connsiteX0" fmla="*/ 302423 w 1938550"/>
                  <a:gd name="connsiteY0" fmla="*/ 43271 h 688054"/>
                  <a:gd name="connsiteX1" fmla="*/ 1930731 w 1938550"/>
                  <a:gd name="connsiteY1" fmla="*/ 596499 h 688054"/>
                  <a:gd name="connsiteX2" fmla="*/ 1683081 w 1938550"/>
                  <a:gd name="connsiteY2" fmla="*/ 574274 h 688054"/>
                  <a:gd name="connsiteX3" fmla="*/ 956473 w 1938550"/>
                  <a:gd name="connsiteY3" fmla="*/ 512821 h 688054"/>
                  <a:gd name="connsiteX4" fmla="*/ 0 w 1938550"/>
                  <a:gd name="connsiteY4" fmla="*/ 109583 h 688054"/>
                  <a:gd name="connsiteX5" fmla="*/ 302423 w 1938550"/>
                  <a:gd name="connsiteY5" fmla="*/ 43271 h 688054"/>
                  <a:gd name="connsiteX0" fmla="*/ 311292 w 1947419"/>
                  <a:gd name="connsiteY0" fmla="*/ 43271 h 688054"/>
                  <a:gd name="connsiteX1" fmla="*/ 1939600 w 1947419"/>
                  <a:gd name="connsiteY1" fmla="*/ 596499 h 688054"/>
                  <a:gd name="connsiteX2" fmla="*/ 1691950 w 1947419"/>
                  <a:gd name="connsiteY2" fmla="*/ 574274 h 688054"/>
                  <a:gd name="connsiteX3" fmla="*/ 965342 w 1947419"/>
                  <a:gd name="connsiteY3" fmla="*/ 512821 h 688054"/>
                  <a:gd name="connsiteX4" fmla="*/ 0 w 1947419"/>
                  <a:gd name="connsiteY4" fmla="*/ 115496 h 688054"/>
                  <a:gd name="connsiteX5" fmla="*/ 311292 w 1947419"/>
                  <a:gd name="connsiteY5" fmla="*/ 43271 h 688054"/>
                  <a:gd name="connsiteX0" fmla="*/ 311292 w 1947419"/>
                  <a:gd name="connsiteY0" fmla="*/ 44862 h 689645"/>
                  <a:gd name="connsiteX1" fmla="*/ 1939600 w 1947419"/>
                  <a:gd name="connsiteY1" fmla="*/ 598090 h 689645"/>
                  <a:gd name="connsiteX2" fmla="*/ 1691950 w 1947419"/>
                  <a:gd name="connsiteY2" fmla="*/ 575865 h 689645"/>
                  <a:gd name="connsiteX3" fmla="*/ 965342 w 1947419"/>
                  <a:gd name="connsiteY3" fmla="*/ 514412 h 689645"/>
                  <a:gd name="connsiteX4" fmla="*/ 0 w 1947419"/>
                  <a:gd name="connsiteY4" fmla="*/ 117087 h 689645"/>
                  <a:gd name="connsiteX5" fmla="*/ 311292 w 1947419"/>
                  <a:gd name="connsiteY5" fmla="*/ 44862 h 68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19" h="689645">
                    <a:moveTo>
                      <a:pt x="311292" y="44862"/>
                    </a:moveTo>
                    <a:cubicBezTo>
                      <a:pt x="807495" y="-151729"/>
                      <a:pt x="1466146" y="346486"/>
                      <a:pt x="1939600" y="598090"/>
                    </a:cubicBezTo>
                    <a:cubicBezTo>
                      <a:pt x="1989793" y="653782"/>
                      <a:pt x="1785535" y="546949"/>
                      <a:pt x="1691950" y="575865"/>
                    </a:cubicBezTo>
                    <a:cubicBezTo>
                      <a:pt x="1449747" y="555381"/>
                      <a:pt x="1337720" y="880971"/>
                      <a:pt x="965342" y="514412"/>
                    </a:cubicBezTo>
                    <a:cubicBezTo>
                      <a:pt x="689117" y="433979"/>
                      <a:pt x="250825" y="222920"/>
                      <a:pt x="0" y="117087"/>
                    </a:cubicBezTo>
                    <a:cubicBezTo>
                      <a:pt x="32808" y="66404"/>
                      <a:pt x="278484" y="95545"/>
                      <a:pt x="311292" y="44862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7">
                <a:extLst>
                  <a:ext uri="{FF2B5EF4-FFF2-40B4-BE49-F238E27FC236}">
                    <a16:creationId xmlns:a16="http://schemas.microsoft.com/office/drawing/2014/main" id="{2EFDAE9D-3970-10C2-3D04-AEBFF6C50993}"/>
                  </a:ext>
                </a:extLst>
              </p:cNvPr>
              <p:cNvSpPr/>
              <p:nvPr/>
            </p:nvSpPr>
            <p:spPr>
              <a:xfrm>
                <a:off x="5444317" y="3085226"/>
                <a:ext cx="1656459" cy="599707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0951 w 1897078"/>
                  <a:gd name="connsiteY0" fmla="*/ 43271 h 688054"/>
                  <a:gd name="connsiteX1" fmla="*/ 1889259 w 1897078"/>
                  <a:gd name="connsiteY1" fmla="*/ 596499 h 688054"/>
                  <a:gd name="connsiteX2" fmla="*/ 1641609 w 1897078"/>
                  <a:gd name="connsiteY2" fmla="*/ 574274 h 688054"/>
                  <a:gd name="connsiteX3" fmla="*/ 915001 w 1897078"/>
                  <a:gd name="connsiteY3" fmla="*/ 512821 h 688054"/>
                  <a:gd name="connsiteX4" fmla="*/ 0 w 1897078"/>
                  <a:gd name="connsiteY4" fmla="*/ 112873 h 688054"/>
                  <a:gd name="connsiteX5" fmla="*/ 260951 w 1897078"/>
                  <a:gd name="connsiteY5" fmla="*/ 43271 h 688054"/>
                  <a:gd name="connsiteX0" fmla="*/ 183074 w 1897078"/>
                  <a:gd name="connsiteY0" fmla="*/ 40716 h 728515"/>
                  <a:gd name="connsiteX1" fmla="*/ 1889259 w 1897078"/>
                  <a:gd name="connsiteY1" fmla="*/ 636960 h 728515"/>
                  <a:gd name="connsiteX2" fmla="*/ 1641609 w 1897078"/>
                  <a:gd name="connsiteY2" fmla="*/ 614735 h 728515"/>
                  <a:gd name="connsiteX3" fmla="*/ 915001 w 1897078"/>
                  <a:gd name="connsiteY3" fmla="*/ 553282 h 728515"/>
                  <a:gd name="connsiteX4" fmla="*/ 0 w 1897078"/>
                  <a:gd name="connsiteY4" fmla="*/ 153334 h 728515"/>
                  <a:gd name="connsiteX5" fmla="*/ 183074 w 1897078"/>
                  <a:gd name="connsiteY5" fmla="*/ 40716 h 728515"/>
                  <a:gd name="connsiteX0" fmla="*/ 183074 w 1897078"/>
                  <a:gd name="connsiteY0" fmla="*/ 38722 h 726521"/>
                  <a:gd name="connsiteX1" fmla="*/ 1889259 w 1897078"/>
                  <a:gd name="connsiteY1" fmla="*/ 634966 h 726521"/>
                  <a:gd name="connsiteX2" fmla="*/ 1641609 w 1897078"/>
                  <a:gd name="connsiteY2" fmla="*/ 612741 h 726521"/>
                  <a:gd name="connsiteX3" fmla="*/ 915001 w 1897078"/>
                  <a:gd name="connsiteY3" fmla="*/ 551288 h 726521"/>
                  <a:gd name="connsiteX4" fmla="*/ 0 w 1897078"/>
                  <a:gd name="connsiteY4" fmla="*/ 151340 h 726521"/>
                  <a:gd name="connsiteX5" fmla="*/ 183074 w 1897078"/>
                  <a:gd name="connsiteY5" fmla="*/ 38722 h 726521"/>
                  <a:gd name="connsiteX0" fmla="*/ 183074 w 1897078"/>
                  <a:gd name="connsiteY0" fmla="*/ 39332 h 727131"/>
                  <a:gd name="connsiteX1" fmla="*/ 1889259 w 1897078"/>
                  <a:gd name="connsiteY1" fmla="*/ 635576 h 727131"/>
                  <a:gd name="connsiteX2" fmla="*/ 1641609 w 1897078"/>
                  <a:gd name="connsiteY2" fmla="*/ 613351 h 727131"/>
                  <a:gd name="connsiteX3" fmla="*/ 915001 w 1897078"/>
                  <a:gd name="connsiteY3" fmla="*/ 551898 h 727131"/>
                  <a:gd name="connsiteX4" fmla="*/ 0 w 1897078"/>
                  <a:gd name="connsiteY4" fmla="*/ 151950 h 727131"/>
                  <a:gd name="connsiteX5" fmla="*/ 183074 w 1897078"/>
                  <a:gd name="connsiteY5" fmla="*/ 39332 h 72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7078" h="727131">
                    <a:moveTo>
                      <a:pt x="183074" y="39332"/>
                    </a:moveTo>
                    <a:cubicBezTo>
                      <a:pt x="679277" y="-157259"/>
                      <a:pt x="1601146" y="436847"/>
                      <a:pt x="1889259" y="635576"/>
                    </a:cubicBezTo>
                    <a:cubicBezTo>
                      <a:pt x="1939452" y="691268"/>
                      <a:pt x="1735194" y="584435"/>
                      <a:pt x="1641609" y="613351"/>
                    </a:cubicBezTo>
                    <a:cubicBezTo>
                      <a:pt x="1399406" y="592867"/>
                      <a:pt x="1287379" y="918457"/>
                      <a:pt x="915001" y="551898"/>
                    </a:cubicBezTo>
                    <a:cubicBezTo>
                      <a:pt x="638776" y="471465"/>
                      <a:pt x="250825" y="257783"/>
                      <a:pt x="0" y="151950"/>
                    </a:cubicBezTo>
                    <a:cubicBezTo>
                      <a:pt x="32808" y="101267"/>
                      <a:pt x="150266" y="90015"/>
                      <a:pt x="183074" y="39332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7">
                <a:extLst>
                  <a:ext uri="{FF2B5EF4-FFF2-40B4-BE49-F238E27FC236}">
                    <a16:creationId xmlns:a16="http://schemas.microsoft.com/office/drawing/2014/main" id="{E2962368-C71A-5758-C898-33AFF84D6C85}"/>
                  </a:ext>
                </a:extLst>
              </p:cNvPr>
              <p:cNvSpPr/>
              <p:nvPr/>
            </p:nvSpPr>
            <p:spPr>
              <a:xfrm>
                <a:off x="5522585" y="3052810"/>
                <a:ext cx="1443070" cy="531004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86864 w 1734552"/>
                  <a:gd name="connsiteY0" fmla="*/ 41085 h 722333"/>
                  <a:gd name="connsiteX1" fmla="*/ 1726733 w 1734552"/>
                  <a:gd name="connsiteY1" fmla="*/ 630778 h 722333"/>
                  <a:gd name="connsiteX2" fmla="*/ 1479083 w 1734552"/>
                  <a:gd name="connsiteY2" fmla="*/ 608553 h 722333"/>
                  <a:gd name="connsiteX3" fmla="*/ 752475 w 1734552"/>
                  <a:gd name="connsiteY3" fmla="*/ 547100 h 722333"/>
                  <a:gd name="connsiteX4" fmla="*/ 0 w 1734552"/>
                  <a:gd name="connsiteY4" fmla="*/ 229600 h 722333"/>
                  <a:gd name="connsiteX5" fmla="*/ 86864 w 1734552"/>
                  <a:gd name="connsiteY5" fmla="*/ 41085 h 722333"/>
                  <a:gd name="connsiteX0" fmla="*/ 202475 w 1850163"/>
                  <a:gd name="connsiteY0" fmla="*/ 41086 h 722334"/>
                  <a:gd name="connsiteX1" fmla="*/ 1842344 w 1850163"/>
                  <a:gd name="connsiteY1" fmla="*/ 630779 h 722334"/>
                  <a:gd name="connsiteX2" fmla="*/ 1594694 w 1850163"/>
                  <a:gd name="connsiteY2" fmla="*/ 608554 h 722334"/>
                  <a:gd name="connsiteX3" fmla="*/ 868086 w 1850163"/>
                  <a:gd name="connsiteY3" fmla="*/ 547101 h 722334"/>
                  <a:gd name="connsiteX4" fmla="*/ 0 w 1850163"/>
                  <a:gd name="connsiteY4" fmla="*/ 176929 h 722334"/>
                  <a:gd name="connsiteX5" fmla="*/ 202475 w 1850163"/>
                  <a:gd name="connsiteY5" fmla="*/ 41086 h 722334"/>
                  <a:gd name="connsiteX0" fmla="*/ 233304 w 1880992"/>
                  <a:gd name="connsiteY0" fmla="*/ 41086 h 722334"/>
                  <a:gd name="connsiteX1" fmla="*/ 1873173 w 1880992"/>
                  <a:gd name="connsiteY1" fmla="*/ 630779 h 722334"/>
                  <a:gd name="connsiteX2" fmla="*/ 1625523 w 1880992"/>
                  <a:gd name="connsiteY2" fmla="*/ 608554 h 722334"/>
                  <a:gd name="connsiteX3" fmla="*/ 898915 w 1880992"/>
                  <a:gd name="connsiteY3" fmla="*/ 547101 h 722334"/>
                  <a:gd name="connsiteX4" fmla="*/ 0 w 1880992"/>
                  <a:gd name="connsiteY4" fmla="*/ 164774 h 722334"/>
                  <a:gd name="connsiteX5" fmla="*/ 233304 w 1880992"/>
                  <a:gd name="connsiteY5" fmla="*/ 41086 h 722334"/>
                  <a:gd name="connsiteX0" fmla="*/ 214036 w 1880992"/>
                  <a:gd name="connsiteY0" fmla="*/ 40857 h 726156"/>
                  <a:gd name="connsiteX1" fmla="*/ 1873173 w 1880992"/>
                  <a:gd name="connsiteY1" fmla="*/ 634601 h 726156"/>
                  <a:gd name="connsiteX2" fmla="*/ 1625523 w 1880992"/>
                  <a:gd name="connsiteY2" fmla="*/ 612376 h 726156"/>
                  <a:gd name="connsiteX3" fmla="*/ 898915 w 1880992"/>
                  <a:gd name="connsiteY3" fmla="*/ 550923 h 726156"/>
                  <a:gd name="connsiteX4" fmla="*/ 0 w 1880992"/>
                  <a:gd name="connsiteY4" fmla="*/ 168596 h 726156"/>
                  <a:gd name="connsiteX5" fmla="*/ 214036 w 1880992"/>
                  <a:gd name="connsiteY5" fmla="*/ 40857 h 726156"/>
                  <a:gd name="connsiteX0" fmla="*/ 214036 w 1880992"/>
                  <a:gd name="connsiteY0" fmla="*/ 42413 h 727712"/>
                  <a:gd name="connsiteX1" fmla="*/ 1873173 w 1880992"/>
                  <a:gd name="connsiteY1" fmla="*/ 636157 h 727712"/>
                  <a:gd name="connsiteX2" fmla="*/ 1625523 w 1880992"/>
                  <a:gd name="connsiteY2" fmla="*/ 613932 h 727712"/>
                  <a:gd name="connsiteX3" fmla="*/ 898915 w 1880992"/>
                  <a:gd name="connsiteY3" fmla="*/ 552479 h 727712"/>
                  <a:gd name="connsiteX4" fmla="*/ 0 w 1880992"/>
                  <a:gd name="connsiteY4" fmla="*/ 170152 h 727712"/>
                  <a:gd name="connsiteX5" fmla="*/ 214036 w 1880992"/>
                  <a:gd name="connsiteY5" fmla="*/ 42413 h 72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992" h="727712">
                    <a:moveTo>
                      <a:pt x="214036" y="42413"/>
                    </a:moveTo>
                    <a:cubicBezTo>
                      <a:pt x="710239" y="-154178"/>
                      <a:pt x="1363998" y="382269"/>
                      <a:pt x="1873173" y="636157"/>
                    </a:cubicBezTo>
                    <a:cubicBezTo>
                      <a:pt x="1923366" y="691849"/>
                      <a:pt x="1719108" y="585016"/>
                      <a:pt x="1625523" y="613932"/>
                    </a:cubicBezTo>
                    <a:cubicBezTo>
                      <a:pt x="1383320" y="593448"/>
                      <a:pt x="1271293" y="919038"/>
                      <a:pt x="898915" y="552479"/>
                    </a:cubicBezTo>
                    <a:cubicBezTo>
                      <a:pt x="622690" y="472046"/>
                      <a:pt x="250825" y="275985"/>
                      <a:pt x="0" y="170152"/>
                    </a:cubicBezTo>
                    <a:cubicBezTo>
                      <a:pt x="32808" y="119469"/>
                      <a:pt x="181228" y="93096"/>
                      <a:pt x="214036" y="42413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3BE5431-31EA-86F9-8C8C-A5649AB7F389}"/>
                </a:ext>
              </a:extLst>
            </p:cNvPr>
            <p:cNvSpPr/>
            <p:nvPr/>
          </p:nvSpPr>
          <p:spPr>
            <a:xfrm rot="20680675">
              <a:off x="3770648" y="981972"/>
              <a:ext cx="1909456" cy="2700946"/>
            </a:xfrm>
            <a:custGeom>
              <a:avLst/>
              <a:gdLst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37048 w 885304"/>
                <a:gd name="connsiteY3" fmla="*/ 1177860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23388 w 885304"/>
                <a:gd name="connsiteY2" fmla="*/ 1146042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304" h="1253421">
                  <a:moveTo>
                    <a:pt x="695665" y="4151"/>
                  </a:moveTo>
                  <a:cubicBezTo>
                    <a:pt x="883729" y="42036"/>
                    <a:pt x="969512" y="338395"/>
                    <a:pt x="775153" y="858159"/>
                  </a:cubicBezTo>
                  <a:cubicBezTo>
                    <a:pt x="713918" y="1027586"/>
                    <a:pt x="705469" y="1096761"/>
                    <a:pt x="723388" y="1146042"/>
                  </a:cubicBezTo>
                  <a:lnTo>
                    <a:pt x="744924" y="1176965"/>
                  </a:lnTo>
                  <a:lnTo>
                    <a:pt x="568473" y="1206877"/>
                  </a:lnTo>
                  <a:cubicBezTo>
                    <a:pt x="373705" y="1238595"/>
                    <a:pt x="192811" y="1260226"/>
                    <a:pt x="24846" y="1251460"/>
                  </a:cubicBezTo>
                  <a:lnTo>
                    <a:pt x="0" y="1248477"/>
                  </a:lnTo>
                  <a:lnTo>
                    <a:pt x="7824" y="1222869"/>
                  </a:lnTo>
                  <a:cubicBezTo>
                    <a:pt x="75228" y="1037120"/>
                    <a:pt x="232650" y="842163"/>
                    <a:pt x="523523" y="650129"/>
                  </a:cubicBezTo>
                  <a:cubicBezTo>
                    <a:pt x="597213" y="421223"/>
                    <a:pt x="582141" y="372103"/>
                    <a:pt x="285099" y="222683"/>
                  </a:cubicBezTo>
                  <a:cubicBezTo>
                    <a:pt x="433164" y="51739"/>
                    <a:pt x="582825" y="-18580"/>
                    <a:pt x="695665" y="4151"/>
                  </a:cubicBezTo>
                  <a:close/>
                </a:path>
              </a:pathLst>
            </a:custGeom>
            <a:solidFill>
              <a:srgbClr val="7533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9DF90A6-72B7-8101-9202-BB14A2AE8DCA}"/>
                </a:ext>
              </a:extLst>
            </p:cNvPr>
            <p:cNvSpPr/>
            <p:nvPr/>
          </p:nvSpPr>
          <p:spPr>
            <a:xfrm>
              <a:off x="4169928" y="863073"/>
              <a:ext cx="1380767" cy="1747169"/>
            </a:xfrm>
            <a:custGeom>
              <a:avLst/>
              <a:gdLst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298938 w 649801"/>
                <a:gd name="connsiteY3" fmla="*/ 722019 h 744263"/>
                <a:gd name="connsiteX4" fmla="*/ 342900 w 649801"/>
                <a:gd name="connsiteY4" fmla="*/ 668975 h 744263"/>
                <a:gd name="connsiteX5" fmla="*/ 0 w 649801"/>
                <a:gd name="connsiteY5" fmla="*/ 319725 h 744263"/>
                <a:gd name="connsiteX6" fmla="*/ 338226 w 649801"/>
                <a:gd name="connsiteY6" fmla="*/ 470 h 744263"/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342900 w 649801"/>
                <a:gd name="connsiteY3" fmla="*/ 668975 h 744263"/>
                <a:gd name="connsiteX4" fmla="*/ 0 w 649801"/>
                <a:gd name="connsiteY4" fmla="*/ 319725 h 744263"/>
                <a:gd name="connsiteX5" fmla="*/ 338226 w 649801"/>
                <a:gd name="connsiteY5" fmla="*/ 470 h 744263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53100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801" h="785538">
                  <a:moveTo>
                    <a:pt x="338226" y="470"/>
                  </a:moveTo>
                  <a:cubicBezTo>
                    <a:pt x="510478" y="-11371"/>
                    <a:pt x="658149" y="200603"/>
                    <a:pt x="649434" y="645996"/>
                  </a:cubicBezTo>
                  <a:lnTo>
                    <a:pt x="643882" y="785538"/>
                  </a:lnTo>
                  <a:cubicBezTo>
                    <a:pt x="546730" y="664134"/>
                    <a:pt x="347977" y="634804"/>
                    <a:pt x="342900" y="653100"/>
                  </a:cubicBezTo>
                  <a:cubicBezTo>
                    <a:pt x="353483" y="412858"/>
                    <a:pt x="325967" y="385342"/>
                    <a:pt x="0" y="319725"/>
                  </a:cubicBezTo>
                  <a:cubicBezTo>
                    <a:pt x="97631" y="115731"/>
                    <a:pt x="223391" y="8364"/>
                    <a:pt x="338226" y="470"/>
                  </a:cubicBezTo>
                  <a:close/>
                </a:path>
              </a:pathLst>
            </a:custGeom>
            <a:solidFill>
              <a:srgbClr val="1790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 6">
              <a:extLst>
                <a:ext uri="{FF2B5EF4-FFF2-40B4-BE49-F238E27FC236}">
                  <a16:creationId xmlns:a16="http://schemas.microsoft.com/office/drawing/2014/main" id="{3841B5C0-59B3-6F18-D736-03B075858D70}"/>
                </a:ext>
              </a:extLst>
            </p:cNvPr>
            <p:cNvSpPr/>
            <p:nvPr/>
          </p:nvSpPr>
          <p:spPr>
            <a:xfrm>
              <a:off x="3773352" y="1158349"/>
              <a:ext cx="871544" cy="542076"/>
            </a:xfrm>
            <a:custGeom>
              <a:avLst/>
              <a:gdLst>
                <a:gd name="connsiteX0" fmla="*/ 0 w 151466"/>
                <a:gd name="connsiteY0" fmla="*/ 0 h 114300"/>
                <a:gd name="connsiteX1" fmla="*/ 151466 w 151466"/>
                <a:gd name="connsiteY1" fmla="*/ 0 h 114300"/>
                <a:gd name="connsiteX2" fmla="*/ 151466 w 151466"/>
                <a:gd name="connsiteY2" fmla="*/ 114300 h 114300"/>
                <a:gd name="connsiteX3" fmla="*/ 0 w 151466"/>
                <a:gd name="connsiteY3" fmla="*/ 114300 h 114300"/>
                <a:gd name="connsiteX4" fmla="*/ 0 w 151466"/>
                <a:gd name="connsiteY4" fmla="*/ 0 h 114300"/>
                <a:gd name="connsiteX0" fmla="*/ 0 w 203853"/>
                <a:gd name="connsiteY0" fmla="*/ 66675 h 180975"/>
                <a:gd name="connsiteX1" fmla="*/ 203853 w 203853"/>
                <a:gd name="connsiteY1" fmla="*/ 0 h 180975"/>
                <a:gd name="connsiteX2" fmla="*/ 151466 w 203853"/>
                <a:gd name="connsiteY2" fmla="*/ 180975 h 180975"/>
                <a:gd name="connsiteX3" fmla="*/ 0 w 203853"/>
                <a:gd name="connsiteY3" fmla="*/ 180975 h 180975"/>
                <a:gd name="connsiteX4" fmla="*/ 0 w 203853"/>
                <a:gd name="connsiteY4" fmla="*/ 66675 h 180975"/>
                <a:gd name="connsiteX0" fmla="*/ 0 w 203853"/>
                <a:gd name="connsiteY0" fmla="*/ 66675 h 180975"/>
                <a:gd name="connsiteX1" fmla="*/ 124479 w 203853"/>
                <a:gd name="connsiteY1" fmla="*/ 31751 h 180975"/>
                <a:gd name="connsiteX2" fmla="*/ 203853 w 203853"/>
                <a:gd name="connsiteY2" fmla="*/ 0 h 180975"/>
                <a:gd name="connsiteX3" fmla="*/ 151466 w 203853"/>
                <a:gd name="connsiteY3" fmla="*/ 180975 h 180975"/>
                <a:gd name="connsiteX4" fmla="*/ 0 w 203853"/>
                <a:gd name="connsiteY4" fmla="*/ 180975 h 180975"/>
                <a:gd name="connsiteX5" fmla="*/ 0 w 203853"/>
                <a:gd name="connsiteY5" fmla="*/ 66675 h 180975"/>
                <a:gd name="connsiteX0" fmla="*/ 116681 w 203853"/>
                <a:gd name="connsiteY0" fmla="*/ 1722 h 192222"/>
                <a:gd name="connsiteX1" fmla="*/ 124479 w 203853"/>
                <a:gd name="connsiteY1" fmla="*/ 42998 h 192222"/>
                <a:gd name="connsiteX2" fmla="*/ 203853 w 203853"/>
                <a:gd name="connsiteY2" fmla="*/ 11247 h 192222"/>
                <a:gd name="connsiteX3" fmla="*/ 151466 w 203853"/>
                <a:gd name="connsiteY3" fmla="*/ 192222 h 192222"/>
                <a:gd name="connsiteX4" fmla="*/ 0 w 203853"/>
                <a:gd name="connsiteY4" fmla="*/ 192222 h 192222"/>
                <a:gd name="connsiteX5" fmla="*/ 116681 w 203853"/>
                <a:gd name="connsiteY5" fmla="*/ 1722 h 192222"/>
                <a:gd name="connsiteX0" fmla="*/ 116681 w 225285"/>
                <a:gd name="connsiteY0" fmla="*/ 1722 h 192222"/>
                <a:gd name="connsiteX1" fmla="*/ 124479 w 225285"/>
                <a:gd name="connsiteY1" fmla="*/ 42998 h 192222"/>
                <a:gd name="connsiteX2" fmla="*/ 203853 w 225285"/>
                <a:gd name="connsiteY2" fmla="*/ 11247 h 192222"/>
                <a:gd name="connsiteX3" fmla="*/ 225285 w 225285"/>
                <a:gd name="connsiteY3" fmla="*/ 168409 h 192222"/>
                <a:gd name="connsiteX4" fmla="*/ 0 w 225285"/>
                <a:gd name="connsiteY4" fmla="*/ 192222 h 192222"/>
                <a:gd name="connsiteX5" fmla="*/ 116681 w 225285"/>
                <a:gd name="connsiteY5" fmla="*/ 1722 h 192222"/>
                <a:gd name="connsiteX0" fmla="*/ 4246 w 112850"/>
                <a:gd name="connsiteY0" fmla="*/ 1722 h 168409"/>
                <a:gd name="connsiteX1" fmla="*/ 12044 w 112850"/>
                <a:gd name="connsiteY1" fmla="*/ 42998 h 168409"/>
                <a:gd name="connsiteX2" fmla="*/ 91418 w 112850"/>
                <a:gd name="connsiteY2" fmla="*/ 11247 h 168409"/>
                <a:gd name="connsiteX3" fmla="*/ 112850 w 112850"/>
                <a:gd name="connsiteY3" fmla="*/ 168409 h 168409"/>
                <a:gd name="connsiteX4" fmla="*/ 4246 w 112850"/>
                <a:gd name="connsiteY4" fmla="*/ 1722 h 168409"/>
                <a:gd name="connsiteX0" fmla="*/ 184426 w 293030"/>
                <a:gd name="connsiteY0" fmla="*/ 1722 h 247296"/>
                <a:gd name="connsiteX1" fmla="*/ 192224 w 293030"/>
                <a:gd name="connsiteY1" fmla="*/ 42998 h 247296"/>
                <a:gd name="connsiteX2" fmla="*/ 271598 w 293030"/>
                <a:gd name="connsiteY2" fmla="*/ 11247 h 247296"/>
                <a:gd name="connsiteX3" fmla="*/ 293030 w 293030"/>
                <a:gd name="connsiteY3" fmla="*/ 168409 h 247296"/>
                <a:gd name="connsiteX4" fmla="*/ 184426 w 293030"/>
                <a:gd name="connsiteY4" fmla="*/ 1722 h 247296"/>
                <a:gd name="connsiteX0" fmla="*/ 308369 w 416973"/>
                <a:gd name="connsiteY0" fmla="*/ 1722 h 264223"/>
                <a:gd name="connsiteX1" fmla="*/ 316167 w 416973"/>
                <a:gd name="connsiteY1" fmla="*/ 42998 h 264223"/>
                <a:gd name="connsiteX2" fmla="*/ 395541 w 416973"/>
                <a:gd name="connsiteY2" fmla="*/ 11247 h 264223"/>
                <a:gd name="connsiteX3" fmla="*/ 416973 w 416973"/>
                <a:gd name="connsiteY3" fmla="*/ 168409 h 264223"/>
                <a:gd name="connsiteX4" fmla="*/ 308369 w 416973"/>
                <a:gd name="connsiteY4" fmla="*/ 1722 h 264223"/>
                <a:gd name="connsiteX0" fmla="*/ 287698 w 396302"/>
                <a:gd name="connsiteY0" fmla="*/ 1722 h 273264"/>
                <a:gd name="connsiteX1" fmla="*/ 295496 w 396302"/>
                <a:gd name="connsiteY1" fmla="*/ 42998 h 273264"/>
                <a:gd name="connsiteX2" fmla="*/ 374870 w 396302"/>
                <a:gd name="connsiteY2" fmla="*/ 11247 h 273264"/>
                <a:gd name="connsiteX3" fmla="*/ 396302 w 396302"/>
                <a:gd name="connsiteY3" fmla="*/ 168409 h 273264"/>
                <a:gd name="connsiteX4" fmla="*/ 287698 w 396302"/>
                <a:gd name="connsiteY4" fmla="*/ 1722 h 273264"/>
                <a:gd name="connsiteX0" fmla="*/ 301826 w 410430"/>
                <a:gd name="connsiteY0" fmla="*/ 1722 h 253172"/>
                <a:gd name="connsiteX1" fmla="*/ 309624 w 410430"/>
                <a:gd name="connsiteY1" fmla="*/ 42998 h 253172"/>
                <a:gd name="connsiteX2" fmla="*/ 388998 w 410430"/>
                <a:gd name="connsiteY2" fmla="*/ 11247 h 253172"/>
                <a:gd name="connsiteX3" fmla="*/ 410430 w 410430"/>
                <a:gd name="connsiteY3" fmla="*/ 168409 h 253172"/>
                <a:gd name="connsiteX4" fmla="*/ 301826 w 410430"/>
                <a:gd name="connsiteY4" fmla="*/ 1722 h 253172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6837 w 415441"/>
                <a:gd name="connsiteY0" fmla="*/ 1722 h 252092"/>
                <a:gd name="connsiteX1" fmla="*/ 314635 w 415441"/>
                <a:gd name="connsiteY1" fmla="*/ 42998 h 252092"/>
                <a:gd name="connsiteX2" fmla="*/ 394009 w 415441"/>
                <a:gd name="connsiteY2" fmla="*/ 11247 h 252092"/>
                <a:gd name="connsiteX3" fmla="*/ 415441 w 415441"/>
                <a:gd name="connsiteY3" fmla="*/ 168409 h 252092"/>
                <a:gd name="connsiteX4" fmla="*/ 306837 w 415441"/>
                <a:gd name="connsiteY4" fmla="*/ 1722 h 252092"/>
                <a:gd name="connsiteX0" fmla="*/ 262405 w 371009"/>
                <a:gd name="connsiteY0" fmla="*/ 1722 h 250720"/>
                <a:gd name="connsiteX1" fmla="*/ 270203 w 371009"/>
                <a:gd name="connsiteY1" fmla="*/ 42998 h 250720"/>
                <a:gd name="connsiteX2" fmla="*/ 349577 w 371009"/>
                <a:gd name="connsiteY2" fmla="*/ 11247 h 250720"/>
                <a:gd name="connsiteX3" fmla="*/ 371009 w 371009"/>
                <a:gd name="connsiteY3" fmla="*/ 168409 h 250720"/>
                <a:gd name="connsiteX4" fmla="*/ 262405 w 371009"/>
                <a:gd name="connsiteY4" fmla="*/ 1722 h 250720"/>
                <a:gd name="connsiteX0" fmla="*/ 308050 w 416654"/>
                <a:gd name="connsiteY0" fmla="*/ 1722 h 233934"/>
                <a:gd name="connsiteX1" fmla="*/ 315848 w 416654"/>
                <a:gd name="connsiteY1" fmla="*/ 42998 h 233934"/>
                <a:gd name="connsiteX2" fmla="*/ 395222 w 416654"/>
                <a:gd name="connsiteY2" fmla="*/ 11247 h 233934"/>
                <a:gd name="connsiteX3" fmla="*/ 416654 w 416654"/>
                <a:gd name="connsiteY3" fmla="*/ 168409 h 233934"/>
                <a:gd name="connsiteX4" fmla="*/ 308050 w 416654"/>
                <a:gd name="connsiteY4" fmla="*/ 1722 h 233934"/>
                <a:gd name="connsiteX0" fmla="*/ 4246 w 112850"/>
                <a:gd name="connsiteY0" fmla="*/ 1722 h 212874"/>
                <a:gd name="connsiteX1" fmla="*/ 12044 w 112850"/>
                <a:gd name="connsiteY1" fmla="*/ 42998 h 212874"/>
                <a:gd name="connsiteX2" fmla="*/ 91418 w 112850"/>
                <a:gd name="connsiteY2" fmla="*/ 11247 h 212874"/>
                <a:gd name="connsiteX3" fmla="*/ 112850 w 112850"/>
                <a:gd name="connsiteY3" fmla="*/ 168409 h 212874"/>
                <a:gd name="connsiteX4" fmla="*/ 45381 w 112850"/>
                <a:gd name="connsiteY4" fmla="*/ 202541 h 212874"/>
                <a:gd name="connsiteX5" fmla="*/ 4246 w 112850"/>
                <a:gd name="connsiteY5" fmla="*/ 1722 h 21287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52393 w 160997"/>
                <a:gd name="connsiteY0" fmla="*/ 1722 h 202541"/>
                <a:gd name="connsiteX1" fmla="*/ 60191 w 160997"/>
                <a:gd name="connsiteY1" fmla="*/ 42998 h 202541"/>
                <a:gd name="connsiteX2" fmla="*/ 139565 w 160997"/>
                <a:gd name="connsiteY2" fmla="*/ 11247 h 202541"/>
                <a:gd name="connsiteX3" fmla="*/ 160997 w 160997"/>
                <a:gd name="connsiteY3" fmla="*/ 168409 h 202541"/>
                <a:gd name="connsiteX4" fmla="*/ 93528 w 160997"/>
                <a:gd name="connsiteY4" fmla="*/ 202541 h 202541"/>
                <a:gd name="connsiteX5" fmla="*/ 660 w 160997"/>
                <a:gd name="connsiteY5" fmla="*/ 42997 h 202541"/>
                <a:gd name="connsiteX6" fmla="*/ 52393 w 160997"/>
                <a:gd name="connsiteY6" fmla="*/ 1722 h 202541"/>
                <a:gd name="connsiteX0" fmla="*/ 299528 w 408132"/>
                <a:gd name="connsiteY0" fmla="*/ 1722 h 241399"/>
                <a:gd name="connsiteX1" fmla="*/ 307326 w 408132"/>
                <a:gd name="connsiteY1" fmla="*/ 42998 h 241399"/>
                <a:gd name="connsiteX2" fmla="*/ 386700 w 408132"/>
                <a:gd name="connsiteY2" fmla="*/ 11247 h 241399"/>
                <a:gd name="connsiteX3" fmla="*/ 408132 w 408132"/>
                <a:gd name="connsiteY3" fmla="*/ 168409 h 241399"/>
                <a:gd name="connsiteX4" fmla="*/ 340663 w 408132"/>
                <a:gd name="connsiteY4" fmla="*/ 202541 h 241399"/>
                <a:gd name="connsiteX5" fmla="*/ 247795 w 408132"/>
                <a:gd name="connsiteY5" fmla="*/ 42997 h 241399"/>
                <a:gd name="connsiteX6" fmla="*/ 299528 w 408132"/>
                <a:gd name="connsiteY6" fmla="*/ 1722 h 241399"/>
                <a:gd name="connsiteX0" fmla="*/ 299528 w 408132"/>
                <a:gd name="connsiteY0" fmla="*/ 1722 h 249046"/>
                <a:gd name="connsiteX1" fmla="*/ 307326 w 408132"/>
                <a:gd name="connsiteY1" fmla="*/ 42998 h 249046"/>
                <a:gd name="connsiteX2" fmla="*/ 386700 w 408132"/>
                <a:gd name="connsiteY2" fmla="*/ 11247 h 249046"/>
                <a:gd name="connsiteX3" fmla="*/ 408132 w 408132"/>
                <a:gd name="connsiteY3" fmla="*/ 168409 h 249046"/>
                <a:gd name="connsiteX4" fmla="*/ 340663 w 408132"/>
                <a:gd name="connsiteY4" fmla="*/ 202541 h 249046"/>
                <a:gd name="connsiteX5" fmla="*/ 247795 w 408132"/>
                <a:gd name="connsiteY5" fmla="*/ 42997 h 249046"/>
                <a:gd name="connsiteX6" fmla="*/ 299528 w 408132"/>
                <a:gd name="connsiteY6" fmla="*/ 1722 h 249046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5" h="251560">
                  <a:moveTo>
                    <a:pt x="295851" y="1722"/>
                  </a:moveTo>
                  <a:cubicBezTo>
                    <a:pt x="334169" y="-11507"/>
                    <a:pt x="265331" y="56227"/>
                    <a:pt x="303649" y="42998"/>
                  </a:cubicBezTo>
                  <a:lnTo>
                    <a:pt x="383023" y="11247"/>
                  </a:lnTo>
                  <a:cubicBezTo>
                    <a:pt x="344924" y="80303"/>
                    <a:pt x="397311" y="116022"/>
                    <a:pt x="404455" y="168409"/>
                  </a:cubicBezTo>
                  <a:cubicBezTo>
                    <a:pt x="396782" y="196322"/>
                    <a:pt x="352706" y="194604"/>
                    <a:pt x="336986" y="202541"/>
                  </a:cubicBezTo>
                  <a:cubicBezTo>
                    <a:pt x="310263" y="200690"/>
                    <a:pt x="-346719" y="386030"/>
                    <a:pt x="248881" y="47760"/>
                  </a:cubicBezTo>
                  <a:cubicBezTo>
                    <a:pt x="261075" y="45247"/>
                    <a:pt x="295454" y="-659"/>
                    <a:pt x="295851" y="172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ADF2E1B-EC2D-0198-1035-40180D9633D0}"/>
                </a:ext>
              </a:extLst>
            </p:cNvPr>
            <p:cNvSpPr/>
            <p:nvPr/>
          </p:nvSpPr>
          <p:spPr>
            <a:xfrm>
              <a:off x="4870042" y="1037468"/>
              <a:ext cx="160942" cy="160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F7ABBA4-BCF5-99BB-52D9-9C12C3E9992C}"/>
                </a:ext>
              </a:extLst>
            </p:cNvPr>
            <p:cNvSpPr/>
            <p:nvPr/>
          </p:nvSpPr>
          <p:spPr>
            <a:xfrm>
              <a:off x="4321626" y="1330869"/>
              <a:ext cx="98518" cy="985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9">
              <a:extLst>
                <a:ext uri="{FF2B5EF4-FFF2-40B4-BE49-F238E27FC236}">
                  <a16:creationId xmlns:a16="http://schemas.microsoft.com/office/drawing/2014/main" id="{B3E80D69-8D7C-7F64-913B-F76A9805E67A}"/>
                </a:ext>
              </a:extLst>
            </p:cNvPr>
            <p:cNvSpPr/>
            <p:nvPr/>
          </p:nvSpPr>
          <p:spPr>
            <a:xfrm>
              <a:off x="4898234" y="2207419"/>
              <a:ext cx="652461" cy="402823"/>
            </a:xfrm>
            <a:custGeom>
              <a:avLst/>
              <a:gdLst>
                <a:gd name="connsiteX0" fmla="*/ 0 w 187325"/>
                <a:gd name="connsiteY0" fmla="*/ 0 h 74688"/>
                <a:gd name="connsiteX1" fmla="*/ 187325 w 187325"/>
                <a:gd name="connsiteY1" fmla="*/ 0 h 74688"/>
                <a:gd name="connsiteX2" fmla="*/ 187325 w 187325"/>
                <a:gd name="connsiteY2" fmla="*/ 74688 h 74688"/>
                <a:gd name="connsiteX3" fmla="*/ 0 w 187325"/>
                <a:gd name="connsiteY3" fmla="*/ 74688 h 74688"/>
                <a:gd name="connsiteX4" fmla="*/ 0 w 187325"/>
                <a:gd name="connsiteY4" fmla="*/ 0 h 74688"/>
                <a:gd name="connsiteX0" fmla="*/ 0 w 294481"/>
                <a:gd name="connsiteY0" fmla="*/ 0 h 179463"/>
                <a:gd name="connsiteX1" fmla="*/ 187325 w 294481"/>
                <a:gd name="connsiteY1" fmla="*/ 0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0 w 294481"/>
                <a:gd name="connsiteY0" fmla="*/ 0 h 179463"/>
                <a:gd name="connsiteX1" fmla="*/ 292100 w 294481"/>
                <a:gd name="connsiteY1" fmla="*/ 130969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8768"/>
                <a:gd name="connsiteY0" fmla="*/ 10375 h 189838"/>
                <a:gd name="connsiteX1" fmla="*/ 308768 w 308768"/>
                <a:gd name="connsiteY1" fmla="*/ 148488 h 189838"/>
                <a:gd name="connsiteX2" fmla="*/ 304006 w 308768"/>
                <a:gd name="connsiteY2" fmla="*/ 189838 h 189838"/>
                <a:gd name="connsiteX3" fmla="*/ 0 w 308768"/>
                <a:gd name="connsiteY3" fmla="*/ 56488 h 189838"/>
                <a:gd name="connsiteX4" fmla="*/ 9525 w 308768"/>
                <a:gd name="connsiteY4" fmla="*/ 10375 h 189838"/>
                <a:gd name="connsiteX0" fmla="*/ 9525 w 308768"/>
                <a:gd name="connsiteY0" fmla="*/ 9144 h 188607"/>
                <a:gd name="connsiteX1" fmla="*/ 308768 w 308768"/>
                <a:gd name="connsiteY1" fmla="*/ 156782 h 188607"/>
                <a:gd name="connsiteX2" fmla="*/ 304006 w 308768"/>
                <a:gd name="connsiteY2" fmla="*/ 188607 h 188607"/>
                <a:gd name="connsiteX3" fmla="*/ 0 w 308768"/>
                <a:gd name="connsiteY3" fmla="*/ 55257 h 188607"/>
                <a:gd name="connsiteX4" fmla="*/ 9525 w 308768"/>
                <a:gd name="connsiteY4" fmla="*/ 9144 h 1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68" h="188607">
                  <a:moveTo>
                    <a:pt x="9525" y="9144"/>
                  </a:moveTo>
                  <a:cubicBezTo>
                    <a:pt x="64029" y="-18637"/>
                    <a:pt x="218545" y="13113"/>
                    <a:pt x="308768" y="156782"/>
                  </a:cubicBezTo>
                  <a:lnTo>
                    <a:pt x="304006" y="188607"/>
                  </a:lnTo>
                  <a:cubicBezTo>
                    <a:pt x="243152" y="125107"/>
                    <a:pt x="144198" y="42557"/>
                    <a:pt x="0" y="55257"/>
                  </a:cubicBezTo>
                  <a:lnTo>
                    <a:pt x="9525" y="9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ttsMP3.com_VoiceText_2025-2-9_0-27-39">
            <a:hlinkClick r:id="" action="ppaction://media"/>
            <a:extLst>
              <a:ext uri="{FF2B5EF4-FFF2-40B4-BE49-F238E27FC236}">
                <a16:creationId xmlns:a16="http://schemas.microsoft.com/office/drawing/2014/main" id="{A28FAE3A-E1B3-35BE-DC4E-5771C045BC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BC41F788-FBB9-E248-5391-03111A17855D}"/>
              </a:ext>
            </a:extLst>
          </p:cNvPr>
          <p:cNvSpPr/>
          <p:nvPr/>
        </p:nvSpPr>
        <p:spPr>
          <a:xfrm flipH="1">
            <a:off x="6019051" y="404277"/>
            <a:ext cx="76483" cy="777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72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7018508" y="1650102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5" y="1769705"/>
            <a:ext cx="11501366" cy="4616297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">
                <a:extLst>
                  <a:ext uri="{FF2B5EF4-FFF2-40B4-BE49-F238E27FC236}">
                    <a16:creationId xmlns:a16="http://schemas.microsoft.com/office/drawing/2014/main" id="{5F33C456-6A60-DA41-8125-AE56E998FA4A}"/>
                  </a:ext>
                </a:extLst>
              </p:cNvPr>
              <p:cNvSpPr/>
              <p:nvPr/>
            </p:nvSpPr>
            <p:spPr>
              <a:xfrm rot="10559108" flipH="1" flipV="1">
                <a:off x="3797991" y="2632386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48469" cy="512234"/>
              <a:chOff x="8319333" y="3989427"/>
              <a:chExt cx="748469" cy="51223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677535" cy="507462"/>
                <a:chOff x="8319333" y="3989427"/>
                <a:chExt cx="677535" cy="507462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8" name="Rectangle 10">
            <a:extLst>
              <a:ext uri="{FF2B5EF4-FFF2-40B4-BE49-F238E27FC236}">
                <a16:creationId xmlns:a16="http://schemas.microsoft.com/office/drawing/2014/main" id="{04ACA3BE-ED08-E56A-F7DB-65CA48C8E80A}"/>
              </a:ext>
            </a:extLst>
          </p:cNvPr>
          <p:cNvSpPr/>
          <p:nvPr/>
        </p:nvSpPr>
        <p:spPr>
          <a:xfrm flipH="1">
            <a:off x="7581388" y="2523093"/>
            <a:ext cx="4345975" cy="2195301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1576F8-E6E4-D81B-3C34-18CAB1E7C20D}"/>
              </a:ext>
            </a:extLst>
          </p:cNvPr>
          <p:cNvGrpSpPr/>
          <p:nvPr/>
        </p:nvGrpSpPr>
        <p:grpSpPr>
          <a:xfrm rot="231897">
            <a:off x="8192376" y="2457882"/>
            <a:ext cx="2507703" cy="3015277"/>
            <a:chOff x="2987537" y="3057034"/>
            <a:chExt cx="2507703" cy="3015277"/>
          </a:xfrm>
        </p:grpSpPr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D41DEDDD-857C-5389-303C-F51357E075AF}"/>
                </a:ext>
              </a:extLst>
            </p:cNvPr>
            <p:cNvSpPr/>
            <p:nvPr/>
          </p:nvSpPr>
          <p:spPr>
            <a:xfrm>
              <a:off x="3209135" y="4555163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E0F338A-1F7A-D41A-A0BE-F9AB48DE1AE0}"/>
                </a:ext>
              </a:extLst>
            </p:cNvPr>
            <p:cNvGrpSpPr/>
            <p:nvPr/>
          </p:nvGrpSpPr>
          <p:grpSpPr>
            <a:xfrm rot="666316">
              <a:off x="4464085" y="4732265"/>
              <a:ext cx="902962" cy="640917"/>
              <a:chOff x="5199267" y="3725719"/>
              <a:chExt cx="879334" cy="624146"/>
            </a:xfrm>
          </p:grpSpPr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38A14134-37D1-F58D-318D-619C00A305D9}"/>
                  </a:ext>
                </a:extLst>
              </p:cNvPr>
              <p:cNvSpPr/>
              <p:nvPr/>
            </p:nvSpPr>
            <p:spPr>
              <a:xfrm rot="20770908">
                <a:off x="5199267" y="3725719"/>
                <a:ext cx="879334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7BB3EF8-BDA4-B446-5579-98025E31F076}"/>
                  </a:ext>
                </a:extLst>
              </p:cNvPr>
              <p:cNvSpPr/>
              <p:nvPr/>
            </p:nvSpPr>
            <p:spPr>
              <a:xfrm rot="21119030">
                <a:off x="5592380" y="3874796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2CFF29-7FDF-99C5-25A2-AEB5CE3519AF}"/>
                </a:ext>
              </a:extLst>
            </p:cNvPr>
            <p:cNvGrpSpPr/>
            <p:nvPr/>
          </p:nvGrpSpPr>
          <p:grpSpPr>
            <a:xfrm>
              <a:off x="2987537" y="3057034"/>
              <a:ext cx="2240942" cy="2235134"/>
              <a:chOff x="2987537" y="3057034"/>
              <a:chExt cx="2240942" cy="2235134"/>
            </a:xfrm>
          </p:grpSpPr>
          <p:sp>
            <p:nvSpPr>
              <p:cNvPr id="35" name="Rectangle: Rounded Corners 2">
                <a:extLst>
                  <a:ext uri="{FF2B5EF4-FFF2-40B4-BE49-F238E27FC236}">
                    <a16:creationId xmlns:a16="http://schemas.microsoft.com/office/drawing/2014/main" id="{8E57C075-E9DE-7FAC-7611-C487C0860375}"/>
                  </a:ext>
                </a:extLst>
              </p:cNvPr>
              <p:cNvSpPr/>
              <p:nvPr/>
            </p:nvSpPr>
            <p:spPr>
              <a:xfrm rot="21217570">
                <a:off x="2987537" y="3203502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21BA3F1-C528-BF21-8353-6B5B597099B7}"/>
                  </a:ext>
                </a:extLst>
              </p:cNvPr>
              <p:cNvGrpSpPr/>
              <p:nvPr/>
            </p:nvGrpSpPr>
            <p:grpSpPr>
              <a:xfrm>
                <a:off x="4224917" y="4058000"/>
                <a:ext cx="388024" cy="350907"/>
                <a:chOff x="10317977" y="2433774"/>
                <a:chExt cx="681654" cy="616450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02954BB8-4CC3-8F1C-4222-ADA947093212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ECDF421A-9A2E-64FC-BCA6-5989FE9F6785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0DDD1A09-4792-6BDE-EDDC-8831D9112253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F2D94E-8F26-DF91-878E-C3C9A9E6CAA8}"/>
                  </a:ext>
                </a:extLst>
              </p:cNvPr>
              <p:cNvGrpSpPr/>
              <p:nvPr/>
            </p:nvGrpSpPr>
            <p:grpSpPr>
              <a:xfrm>
                <a:off x="3328082" y="4033173"/>
                <a:ext cx="388024" cy="350907"/>
                <a:chOff x="10317977" y="2433774"/>
                <a:chExt cx="681654" cy="616450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9343F71-B7AA-538C-7088-8FA45D253D82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55BD508-A779-E816-3BF2-9DAC80B9A129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5DB2F3D4-C1FA-C3CA-1C24-1E539421A286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E20E6890-BBC9-39A4-9298-B429B6B2EFF4}"/>
                  </a:ext>
                </a:extLst>
              </p:cNvPr>
              <p:cNvSpPr/>
              <p:nvPr/>
            </p:nvSpPr>
            <p:spPr>
              <a:xfrm rot="18592079">
                <a:off x="3789306" y="4472924"/>
                <a:ext cx="458575" cy="442804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09302 w 812375"/>
                  <a:gd name="connsiteY0" fmla="*/ 46982 h 791678"/>
                  <a:gd name="connsiteX1" fmla="*/ 745738 w 812375"/>
                  <a:gd name="connsiteY1" fmla="*/ 120543 h 791678"/>
                  <a:gd name="connsiteX2" fmla="*/ 636607 w 812375"/>
                  <a:gd name="connsiteY2" fmla="*/ 715729 h 791678"/>
                  <a:gd name="connsiteX3" fmla="*/ 109302 w 812375"/>
                  <a:gd name="connsiteY3" fmla="*/ 46982 h 791678"/>
                  <a:gd name="connsiteX0" fmla="*/ 104050 w 807123"/>
                  <a:gd name="connsiteY0" fmla="*/ 46982 h 779365"/>
                  <a:gd name="connsiteX1" fmla="*/ 740486 w 807123"/>
                  <a:gd name="connsiteY1" fmla="*/ 120543 h 779365"/>
                  <a:gd name="connsiteX2" fmla="*/ 631355 w 807123"/>
                  <a:gd name="connsiteY2" fmla="*/ 715729 h 779365"/>
                  <a:gd name="connsiteX3" fmla="*/ 104050 w 807123"/>
                  <a:gd name="connsiteY3" fmla="*/ 46982 h 77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7123" h="779365">
                    <a:moveTo>
                      <a:pt x="104050" y="46982"/>
                    </a:moveTo>
                    <a:cubicBezTo>
                      <a:pt x="341908" y="49591"/>
                      <a:pt x="495442" y="-99571"/>
                      <a:pt x="740486" y="120543"/>
                    </a:cubicBezTo>
                    <a:cubicBezTo>
                      <a:pt x="901261" y="401884"/>
                      <a:pt x="733498" y="627370"/>
                      <a:pt x="631355" y="715729"/>
                    </a:cubicBezTo>
                    <a:cubicBezTo>
                      <a:pt x="341150" y="1016772"/>
                      <a:pt x="-235850" y="158036"/>
                      <a:pt x="104050" y="4698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3C90DB3-D904-3A10-E9D3-39D2444D4D81}"/>
                  </a:ext>
                </a:extLst>
              </p:cNvPr>
              <p:cNvSpPr/>
              <p:nvPr/>
            </p:nvSpPr>
            <p:spPr>
              <a:xfrm>
                <a:off x="3672182" y="3057034"/>
                <a:ext cx="400136" cy="278647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136" h="278647">
                    <a:moveTo>
                      <a:pt x="76285" y="278647"/>
                    </a:moveTo>
                    <a:cubicBezTo>
                      <a:pt x="-132669" y="-107512"/>
                      <a:pt x="143756" y="119898"/>
                      <a:pt x="238212" y="202448"/>
                    </a:cubicBezTo>
                    <a:cubicBezTo>
                      <a:pt x="99305" y="-196014"/>
                      <a:pt x="362036" y="96879"/>
                      <a:pt x="400136" y="211973"/>
                    </a:cubicBezTo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398D3214-A3D7-D094-AB51-E2992D8B17C3}"/>
                  </a:ext>
                </a:extLst>
              </p:cNvPr>
              <p:cNvSpPr/>
              <p:nvPr/>
            </p:nvSpPr>
            <p:spPr>
              <a:xfrm>
                <a:off x="3654780" y="4932234"/>
                <a:ext cx="1118005" cy="359934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DA6707E-5F3B-A5E2-6B2C-FEA6F3215990}"/>
                  </a:ext>
                </a:extLst>
              </p:cNvPr>
              <p:cNvSpPr/>
              <p:nvPr/>
            </p:nvSpPr>
            <p:spPr>
              <a:xfrm>
                <a:off x="4084906" y="4606068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30DEA54-7586-3206-55AF-1866EAE39CAB}"/>
                  </a:ext>
                </a:extLst>
              </p:cNvPr>
              <p:cNvSpPr/>
              <p:nvPr/>
            </p:nvSpPr>
            <p:spPr>
              <a:xfrm>
                <a:off x="3901767" y="460112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ardrop 25">
            <a:extLst>
              <a:ext uri="{FF2B5EF4-FFF2-40B4-BE49-F238E27FC236}">
                <a16:creationId xmlns:a16="http://schemas.microsoft.com/office/drawing/2014/main" id="{2A76814A-5AEB-65BF-D976-8EDC687AF8AA}"/>
              </a:ext>
            </a:extLst>
          </p:cNvPr>
          <p:cNvSpPr/>
          <p:nvPr/>
        </p:nvSpPr>
        <p:spPr>
          <a:xfrm rot="13170382" flipV="1">
            <a:off x="9216402" y="3831814"/>
            <a:ext cx="133193" cy="133193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A9EA8543-28C9-D7CD-A5F4-9B136736EFE0}"/>
              </a:ext>
            </a:extLst>
          </p:cNvPr>
          <p:cNvSpPr/>
          <p:nvPr/>
        </p:nvSpPr>
        <p:spPr>
          <a:xfrm rot="10045876" flipV="1">
            <a:off x="10094749" y="3894000"/>
            <a:ext cx="221076" cy="221076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C78C177E-A0B4-8001-1F22-E35D701A6359}"/>
              </a:ext>
            </a:extLst>
          </p:cNvPr>
          <p:cNvSpPr/>
          <p:nvPr/>
        </p:nvSpPr>
        <p:spPr>
          <a:xfrm rot="15671663" flipV="1">
            <a:off x="7921941" y="3593387"/>
            <a:ext cx="220626" cy="220626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ardrop 61">
            <a:extLst>
              <a:ext uri="{FF2B5EF4-FFF2-40B4-BE49-F238E27FC236}">
                <a16:creationId xmlns:a16="http://schemas.microsoft.com/office/drawing/2014/main" id="{48194939-1B82-A6F4-2E9B-5FD772236A03}"/>
              </a:ext>
            </a:extLst>
          </p:cNvPr>
          <p:cNvSpPr/>
          <p:nvPr/>
        </p:nvSpPr>
        <p:spPr>
          <a:xfrm rot="15671663" flipV="1">
            <a:off x="8009305" y="2882058"/>
            <a:ext cx="220626" cy="220626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ardrop 62">
            <a:extLst>
              <a:ext uri="{FF2B5EF4-FFF2-40B4-BE49-F238E27FC236}">
                <a16:creationId xmlns:a16="http://schemas.microsoft.com/office/drawing/2014/main" id="{277BA1E3-267E-A171-2F0D-AB23C4776D5B}"/>
              </a:ext>
            </a:extLst>
          </p:cNvPr>
          <p:cNvSpPr/>
          <p:nvPr/>
        </p:nvSpPr>
        <p:spPr>
          <a:xfrm rot="13509091" flipV="1">
            <a:off x="8822791" y="2635447"/>
            <a:ext cx="220626" cy="220626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ardrop 63">
            <a:extLst>
              <a:ext uri="{FF2B5EF4-FFF2-40B4-BE49-F238E27FC236}">
                <a16:creationId xmlns:a16="http://schemas.microsoft.com/office/drawing/2014/main" id="{C7CB3905-4E37-564C-0F4E-7D1B568D9AFD}"/>
              </a:ext>
            </a:extLst>
          </p:cNvPr>
          <p:cNvSpPr/>
          <p:nvPr/>
        </p:nvSpPr>
        <p:spPr>
          <a:xfrm rot="8659042" flipV="1">
            <a:off x="10420408" y="2969192"/>
            <a:ext cx="220626" cy="220626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8E4489D-3187-4773-2F89-98F3C1E0848B}"/>
              </a:ext>
            </a:extLst>
          </p:cNvPr>
          <p:cNvSpPr/>
          <p:nvPr/>
        </p:nvSpPr>
        <p:spPr>
          <a:xfrm rot="252069">
            <a:off x="9398539" y="3723314"/>
            <a:ext cx="409084" cy="155123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6681C5D-FEFB-D724-597D-7DC0A21E1BF8}"/>
              </a:ext>
            </a:extLst>
          </p:cNvPr>
          <p:cNvSpPr/>
          <p:nvPr/>
        </p:nvSpPr>
        <p:spPr>
          <a:xfrm rot="252069">
            <a:off x="8488279" y="3638126"/>
            <a:ext cx="409084" cy="155123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ardrop 67">
            <a:extLst>
              <a:ext uri="{FF2B5EF4-FFF2-40B4-BE49-F238E27FC236}">
                <a16:creationId xmlns:a16="http://schemas.microsoft.com/office/drawing/2014/main" id="{2BFFA524-5FAA-E5B6-B633-825F4896B13A}"/>
              </a:ext>
            </a:extLst>
          </p:cNvPr>
          <p:cNvSpPr/>
          <p:nvPr/>
        </p:nvSpPr>
        <p:spPr>
          <a:xfrm rot="13170382" flipV="1">
            <a:off x="8595637" y="3240878"/>
            <a:ext cx="133193" cy="133193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ardrop 68">
            <a:extLst>
              <a:ext uri="{FF2B5EF4-FFF2-40B4-BE49-F238E27FC236}">
                <a16:creationId xmlns:a16="http://schemas.microsoft.com/office/drawing/2014/main" id="{F48F7796-630A-86B2-19F6-189DD671F214}"/>
              </a:ext>
            </a:extLst>
          </p:cNvPr>
          <p:cNvSpPr/>
          <p:nvPr/>
        </p:nvSpPr>
        <p:spPr>
          <a:xfrm rot="13170382" flipV="1">
            <a:off x="9880226" y="3431559"/>
            <a:ext cx="133193" cy="133193"/>
          </a:xfrm>
          <a:prstGeom prst="teardrop">
            <a:avLst/>
          </a:prstGeom>
          <a:gradFill>
            <a:gsLst>
              <a:gs pos="0">
                <a:srgbClr val="0070C0">
                  <a:alpha val="43000"/>
                </a:srgbClr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4041681-6F39-E12A-708D-03D42527FF73}"/>
              </a:ext>
            </a:extLst>
          </p:cNvPr>
          <p:cNvGrpSpPr/>
          <p:nvPr/>
        </p:nvGrpSpPr>
        <p:grpSpPr>
          <a:xfrm>
            <a:off x="10314277" y="4789070"/>
            <a:ext cx="838731" cy="449889"/>
            <a:chOff x="10534154" y="4742170"/>
            <a:chExt cx="838731" cy="449889"/>
          </a:xfrm>
        </p:grpSpPr>
        <p:sp>
          <p:nvSpPr>
            <p:cNvPr id="70" name="Arc 12">
              <a:extLst>
                <a:ext uri="{FF2B5EF4-FFF2-40B4-BE49-F238E27FC236}">
                  <a16:creationId xmlns:a16="http://schemas.microsoft.com/office/drawing/2014/main" id="{8CF9FEDC-D7C7-A580-280A-637B64425107}"/>
                </a:ext>
              </a:extLst>
            </p:cNvPr>
            <p:cNvSpPr/>
            <p:nvPr/>
          </p:nvSpPr>
          <p:spPr>
            <a:xfrm rot="10800000" flipH="1">
              <a:off x="10534154" y="4742170"/>
              <a:ext cx="534007" cy="449889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792890 w 914400"/>
                <a:gd name="connsiteY1" fmla="*/ 146807 h 914400"/>
                <a:gd name="connsiteX2" fmla="*/ 913000 w 914400"/>
                <a:gd name="connsiteY2" fmla="*/ 492948 h 914400"/>
                <a:gd name="connsiteX3" fmla="*/ 457200 w 914400"/>
                <a:gd name="connsiteY3" fmla="*/ 457200 h 914400"/>
                <a:gd name="connsiteX4" fmla="*/ 457200 w 914400"/>
                <a:gd name="connsiteY4" fmla="*/ 0 h 914400"/>
                <a:gd name="connsiteX0" fmla="*/ 457200 w 914400"/>
                <a:gd name="connsiteY0" fmla="*/ 0 h 914400"/>
                <a:gd name="connsiteX1" fmla="*/ 792890 w 914400"/>
                <a:gd name="connsiteY1" fmla="*/ 146807 h 914400"/>
                <a:gd name="connsiteX2" fmla="*/ 913000 w 914400"/>
                <a:gd name="connsiteY2" fmla="*/ 492948 h 914400"/>
                <a:gd name="connsiteX0" fmla="*/ 203200 w 660401"/>
                <a:gd name="connsiteY0" fmla="*/ 0 h 492948"/>
                <a:gd name="connsiteX1" fmla="*/ 538890 w 660401"/>
                <a:gd name="connsiteY1" fmla="*/ 146807 h 492948"/>
                <a:gd name="connsiteX2" fmla="*/ 659000 w 660401"/>
                <a:gd name="connsiteY2" fmla="*/ 492948 h 492948"/>
                <a:gd name="connsiteX3" fmla="*/ 0 w 660401"/>
                <a:gd name="connsiteY3" fmla="*/ 442685 h 492948"/>
                <a:gd name="connsiteX4" fmla="*/ 203200 w 660401"/>
                <a:gd name="connsiteY4" fmla="*/ 0 h 492948"/>
                <a:gd name="connsiteX0" fmla="*/ 203200 w 660401"/>
                <a:gd name="connsiteY0" fmla="*/ 0 h 492948"/>
                <a:gd name="connsiteX1" fmla="*/ 538890 w 660401"/>
                <a:gd name="connsiteY1" fmla="*/ 146807 h 492948"/>
                <a:gd name="connsiteX2" fmla="*/ 659000 w 660401"/>
                <a:gd name="connsiteY2" fmla="*/ 492948 h 492948"/>
                <a:gd name="connsiteX0" fmla="*/ 0 w 457201"/>
                <a:gd name="connsiteY0" fmla="*/ 0 h 492948"/>
                <a:gd name="connsiteX1" fmla="*/ 335690 w 457201"/>
                <a:gd name="connsiteY1" fmla="*/ 146807 h 492948"/>
                <a:gd name="connsiteX2" fmla="*/ 455800 w 457201"/>
                <a:gd name="connsiteY2" fmla="*/ 492948 h 492948"/>
                <a:gd name="connsiteX3" fmla="*/ 0 w 457201"/>
                <a:gd name="connsiteY3" fmla="*/ 0 h 492948"/>
                <a:gd name="connsiteX0" fmla="*/ 0 w 457201"/>
                <a:gd name="connsiteY0" fmla="*/ 0 h 492948"/>
                <a:gd name="connsiteX1" fmla="*/ 335690 w 457201"/>
                <a:gd name="connsiteY1" fmla="*/ 146807 h 492948"/>
                <a:gd name="connsiteX2" fmla="*/ 455800 w 457201"/>
                <a:gd name="connsiteY2" fmla="*/ 492948 h 492948"/>
                <a:gd name="connsiteX0" fmla="*/ 0 w 457201"/>
                <a:gd name="connsiteY0" fmla="*/ 0 h 507462"/>
                <a:gd name="connsiteX1" fmla="*/ 335690 w 457201"/>
                <a:gd name="connsiteY1" fmla="*/ 146807 h 507462"/>
                <a:gd name="connsiteX2" fmla="*/ 455800 w 457201"/>
                <a:gd name="connsiteY2" fmla="*/ 492948 h 507462"/>
                <a:gd name="connsiteX3" fmla="*/ 0 w 457201"/>
                <a:gd name="connsiteY3" fmla="*/ 0 h 507462"/>
                <a:gd name="connsiteX0" fmla="*/ 0 w 457201"/>
                <a:gd name="connsiteY0" fmla="*/ 0 h 507462"/>
                <a:gd name="connsiteX1" fmla="*/ 335690 w 457201"/>
                <a:gd name="connsiteY1" fmla="*/ 146807 h 507462"/>
                <a:gd name="connsiteX2" fmla="*/ 151000 w 457201"/>
                <a:gd name="connsiteY2" fmla="*/ 507462 h 507462"/>
                <a:gd name="connsiteX0" fmla="*/ 145142 w 602343"/>
                <a:gd name="connsiteY0" fmla="*/ 0 h 507462"/>
                <a:gd name="connsiteX1" fmla="*/ 480832 w 602343"/>
                <a:gd name="connsiteY1" fmla="*/ 146807 h 507462"/>
                <a:gd name="connsiteX2" fmla="*/ 600942 w 602343"/>
                <a:gd name="connsiteY2" fmla="*/ 492948 h 507462"/>
                <a:gd name="connsiteX3" fmla="*/ 145142 w 602343"/>
                <a:gd name="connsiteY3" fmla="*/ 0 h 507462"/>
                <a:gd name="connsiteX0" fmla="*/ 0 w 602343"/>
                <a:gd name="connsiteY0" fmla="*/ 29028 h 507462"/>
                <a:gd name="connsiteX1" fmla="*/ 480832 w 602343"/>
                <a:gd name="connsiteY1" fmla="*/ 146807 h 507462"/>
                <a:gd name="connsiteX2" fmla="*/ 296142 w 602343"/>
                <a:gd name="connsiteY2" fmla="*/ 507462 h 50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343" h="507462" stroke="0" extrusionOk="0">
                  <a:moveTo>
                    <a:pt x="145142" y="0"/>
                  </a:moveTo>
                  <a:cubicBezTo>
                    <a:pt x="272611" y="0"/>
                    <a:pt x="394293" y="53215"/>
                    <a:pt x="480832" y="146807"/>
                  </a:cubicBezTo>
                  <a:cubicBezTo>
                    <a:pt x="567371" y="240399"/>
                    <a:pt x="610909" y="365869"/>
                    <a:pt x="600942" y="492948"/>
                  </a:cubicBezTo>
                  <a:lnTo>
                    <a:pt x="145142" y="0"/>
                  </a:lnTo>
                  <a:close/>
                </a:path>
                <a:path w="602343" h="507462" fill="none">
                  <a:moveTo>
                    <a:pt x="0" y="29028"/>
                  </a:moveTo>
                  <a:cubicBezTo>
                    <a:pt x="127469" y="29028"/>
                    <a:pt x="394293" y="53215"/>
                    <a:pt x="480832" y="146807"/>
                  </a:cubicBezTo>
                  <a:cubicBezTo>
                    <a:pt x="567371" y="240399"/>
                    <a:pt x="306109" y="380383"/>
                    <a:pt x="296142" y="507462"/>
                  </a:cubicBezTo>
                </a:path>
              </a:pathLst>
            </a:custGeom>
            <a:noFill/>
            <a:ln w="6350" cap="flat" cmpd="sng" algn="ctr">
              <a:solidFill>
                <a:sysClr val="window" lastClr="FFFFFF">
                  <a:alpha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12">
              <a:extLst>
                <a:ext uri="{FF2B5EF4-FFF2-40B4-BE49-F238E27FC236}">
                  <a16:creationId xmlns:a16="http://schemas.microsoft.com/office/drawing/2014/main" id="{A3388D75-E50B-3948-3004-91DC507685D0}"/>
                </a:ext>
              </a:extLst>
            </p:cNvPr>
            <p:cNvSpPr/>
            <p:nvPr/>
          </p:nvSpPr>
          <p:spPr>
            <a:xfrm rot="10800000" flipH="1">
              <a:off x="10666072" y="4742170"/>
              <a:ext cx="534007" cy="449889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792890 w 914400"/>
                <a:gd name="connsiteY1" fmla="*/ 146807 h 914400"/>
                <a:gd name="connsiteX2" fmla="*/ 913000 w 914400"/>
                <a:gd name="connsiteY2" fmla="*/ 492948 h 914400"/>
                <a:gd name="connsiteX3" fmla="*/ 457200 w 914400"/>
                <a:gd name="connsiteY3" fmla="*/ 457200 h 914400"/>
                <a:gd name="connsiteX4" fmla="*/ 457200 w 914400"/>
                <a:gd name="connsiteY4" fmla="*/ 0 h 914400"/>
                <a:gd name="connsiteX0" fmla="*/ 457200 w 914400"/>
                <a:gd name="connsiteY0" fmla="*/ 0 h 914400"/>
                <a:gd name="connsiteX1" fmla="*/ 792890 w 914400"/>
                <a:gd name="connsiteY1" fmla="*/ 146807 h 914400"/>
                <a:gd name="connsiteX2" fmla="*/ 913000 w 914400"/>
                <a:gd name="connsiteY2" fmla="*/ 492948 h 914400"/>
                <a:gd name="connsiteX0" fmla="*/ 203200 w 660401"/>
                <a:gd name="connsiteY0" fmla="*/ 0 h 492948"/>
                <a:gd name="connsiteX1" fmla="*/ 538890 w 660401"/>
                <a:gd name="connsiteY1" fmla="*/ 146807 h 492948"/>
                <a:gd name="connsiteX2" fmla="*/ 659000 w 660401"/>
                <a:gd name="connsiteY2" fmla="*/ 492948 h 492948"/>
                <a:gd name="connsiteX3" fmla="*/ 0 w 660401"/>
                <a:gd name="connsiteY3" fmla="*/ 442685 h 492948"/>
                <a:gd name="connsiteX4" fmla="*/ 203200 w 660401"/>
                <a:gd name="connsiteY4" fmla="*/ 0 h 492948"/>
                <a:gd name="connsiteX0" fmla="*/ 203200 w 660401"/>
                <a:gd name="connsiteY0" fmla="*/ 0 h 492948"/>
                <a:gd name="connsiteX1" fmla="*/ 538890 w 660401"/>
                <a:gd name="connsiteY1" fmla="*/ 146807 h 492948"/>
                <a:gd name="connsiteX2" fmla="*/ 659000 w 660401"/>
                <a:gd name="connsiteY2" fmla="*/ 492948 h 492948"/>
                <a:gd name="connsiteX0" fmla="*/ 0 w 457201"/>
                <a:gd name="connsiteY0" fmla="*/ 0 h 492948"/>
                <a:gd name="connsiteX1" fmla="*/ 335690 w 457201"/>
                <a:gd name="connsiteY1" fmla="*/ 146807 h 492948"/>
                <a:gd name="connsiteX2" fmla="*/ 455800 w 457201"/>
                <a:gd name="connsiteY2" fmla="*/ 492948 h 492948"/>
                <a:gd name="connsiteX3" fmla="*/ 0 w 457201"/>
                <a:gd name="connsiteY3" fmla="*/ 0 h 492948"/>
                <a:gd name="connsiteX0" fmla="*/ 0 w 457201"/>
                <a:gd name="connsiteY0" fmla="*/ 0 h 492948"/>
                <a:gd name="connsiteX1" fmla="*/ 335690 w 457201"/>
                <a:gd name="connsiteY1" fmla="*/ 146807 h 492948"/>
                <a:gd name="connsiteX2" fmla="*/ 455800 w 457201"/>
                <a:gd name="connsiteY2" fmla="*/ 492948 h 492948"/>
                <a:gd name="connsiteX0" fmla="*/ 0 w 457201"/>
                <a:gd name="connsiteY0" fmla="*/ 0 h 507462"/>
                <a:gd name="connsiteX1" fmla="*/ 335690 w 457201"/>
                <a:gd name="connsiteY1" fmla="*/ 146807 h 507462"/>
                <a:gd name="connsiteX2" fmla="*/ 455800 w 457201"/>
                <a:gd name="connsiteY2" fmla="*/ 492948 h 507462"/>
                <a:gd name="connsiteX3" fmla="*/ 0 w 457201"/>
                <a:gd name="connsiteY3" fmla="*/ 0 h 507462"/>
                <a:gd name="connsiteX0" fmla="*/ 0 w 457201"/>
                <a:gd name="connsiteY0" fmla="*/ 0 h 507462"/>
                <a:gd name="connsiteX1" fmla="*/ 335690 w 457201"/>
                <a:gd name="connsiteY1" fmla="*/ 146807 h 507462"/>
                <a:gd name="connsiteX2" fmla="*/ 151000 w 457201"/>
                <a:gd name="connsiteY2" fmla="*/ 507462 h 507462"/>
                <a:gd name="connsiteX0" fmla="*/ 145142 w 602343"/>
                <a:gd name="connsiteY0" fmla="*/ 0 h 507462"/>
                <a:gd name="connsiteX1" fmla="*/ 480832 w 602343"/>
                <a:gd name="connsiteY1" fmla="*/ 146807 h 507462"/>
                <a:gd name="connsiteX2" fmla="*/ 600942 w 602343"/>
                <a:gd name="connsiteY2" fmla="*/ 492948 h 507462"/>
                <a:gd name="connsiteX3" fmla="*/ 145142 w 602343"/>
                <a:gd name="connsiteY3" fmla="*/ 0 h 507462"/>
                <a:gd name="connsiteX0" fmla="*/ 0 w 602343"/>
                <a:gd name="connsiteY0" fmla="*/ 29028 h 507462"/>
                <a:gd name="connsiteX1" fmla="*/ 480832 w 602343"/>
                <a:gd name="connsiteY1" fmla="*/ 146807 h 507462"/>
                <a:gd name="connsiteX2" fmla="*/ 296142 w 602343"/>
                <a:gd name="connsiteY2" fmla="*/ 507462 h 50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343" h="507462" stroke="0" extrusionOk="0">
                  <a:moveTo>
                    <a:pt x="145142" y="0"/>
                  </a:moveTo>
                  <a:cubicBezTo>
                    <a:pt x="272611" y="0"/>
                    <a:pt x="394293" y="53215"/>
                    <a:pt x="480832" y="146807"/>
                  </a:cubicBezTo>
                  <a:cubicBezTo>
                    <a:pt x="567371" y="240399"/>
                    <a:pt x="610909" y="365869"/>
                    <a:pt x="600942" y="492948"/>
                  </a:cubicBezTo>
                  <a:lnTo>
                    <a:pt x="145142" y="0"/>
                  </a:lnTo>
                  <a:close/>
                </a:path>
                <a:path w="602343" h="507462" fill="none">
                  <a:moveTo>
                    <a:pt x="0" y="29028"/>
                  </a:moveTo>
                  <a:cubicBezTo>
                    <a:pt x="127469" y="29028"/>
                    <a:pt x="394293" y="53215"/>
                    <a:pt x="480832" y="146807"/>
                  </a:cubicBezTo>
                  <a:cubicBezTo>
                    <a:pt x="567371" y="240399"/>
                    <a:pt x="306109" y="380383"/>
                    <a:pt x="296142" y="507462"/>
                  </a:cubicBezTo>
                </a:path>
              </a:pathLst>
            </a:custGeom>
            <a:noFill/>
            <a:ln w="6350" cap="flat" cmpd="sng" algn="ctr">
              <a:solidFill>
                <a:sysClr val="window" lastClr="FFFFFF">
                  <a:alpha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12">
              <a:extLst>
                <a:ext uri="{FF2B5EF4-FFF2-40B4-BE49-F238E27FC236}">
                  <a16:creationId xmlns:a16="http://schemas.microsoft.com/office/drawing/2014/main" id="{FF1636EC-ACEF-9AFD-E5B2-AE7D7CA89BB0}"/>
                </a:ext>
              </a:extLst>
            </p:cNvPr>
            <p:cNvSpPr/>
            <p:nvPr/>
          </p:nvSpPr>
          <p:spPr>
            <a:xfrm rot="10800000" flipH="1">
              <a:off x="10838878" y="4742170"/>
              <a:ext cx="534007" cy="449889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792890 w 914400"/>
                <a:gd name="connsiteY1" fmla="*/ 146807 h 914400"/>
                <a:gd name="connsiteX2" fmla="*/ 913000 w 914400"/>
                <a:gd name="connsiteY2" fmla="*/ 492948 h 914400"/>
                <a:gd name="connsiteX3" fmla="*/ 457200 w 914400"/>
                <a:gd name="connsiteY3" fmla="*/ 457200 h 914400"/>
                <a:gd name="connsiteX4" fmla="*/ 457200 w 914400"/>
                <a:gd name="connsiteY4" fmla="*/ 0 h 914400"/>
                <a:gd name="connsiteX0" fmla="*/ 457200 w 914400"/>
                <a:gd name="connsiteY0" fmla="*/ 0 h 914400"/>
                <a:gd name="connsiteX1" fmla="*/ 792890 w 914400"/>
                <a:gd name="connsiteY1" fmla="*/ 146807 h 914400"/>
                <a:gd name="connsiteX2" fmla="*/ 913000 w 914400"/>
                <a:gd name="connsiteY2" fmla="*/ 492948 h 914400"/>
                <a:gd name="connsiteX0" fmla="*/ 203200 w 660401"/>
                <a:gd name="connsiteY0" fmla="*/ 0 h 492948"/>
                <a:gd name="connsiteX1" fmla="*/ 538890 w 660401"/>
                <a:gd name="connsiteY1" fmla="*/ 146807 h 492948"/>
                <a:gd name="connsiteX2" fmla="*/ 659000 w 660401"/>
                <a:gd name="connsiteY2" fmla="*/ 492948 h 492948"/>
                <a:gd name="connsiteX3" fmla="*/ 0 w 660401"/>
                <a:gd name="connsiteY3" fmla="*/ 442685 h 492948"/>
                <a:gd name="connsiteX4" fmla="*/ 203200 w 660401"/>
                <a:gd name="connsiteY4" fmla="*/ 0 h 492948"/>
                <a:gd name="connsiteX0" fmla="*/ 203200 w 660401"/>
                <a:gd name="connsiteY0" fmla="*/ 0 h 492948"/>
                <a:gd name="connsiteX1" fmla="*/ 538890 w 660401"/>
                <a:gd name="connsiteY1" fmla="*/ 146807 h 492948"/>
                <a:gd name="connsiteX2" fmla="*/ 659000 w 660401"/>
                <a:gd name="connsiteY2" fmla="*/ 492948 h 492948"/>
                <a:gd name="connsiteX0" fmla="*/ 0 w 457201"/>
                <a:gd name="connsiteY0" fmla="*/ 0 h 492948"/>
                <a:gd name="connsiteX1" fmla="*/ 335690 w 457201"/>
                <a:gd name="connsiteY1" fmla="*/ 146807 h 492948"/>
                <a:gd name="connsiteX2" fmla="*/ 455800 w 457201"/>
                <a:gd name="connsiteY2" fmla="*/ 492948 h 492948"/>
                <a:gd name="connsiteX3" fmla="*/ 0 w 457201"/>
                <a:gd name="connsiteY3" fmla="*/ 0 h 492948"/>
                <a:gd name="connsiteX0" fmla="*/ 0 w 457201"/>
                <a:gd name="connsiteY0" fmla="*/ 0 h 492948"/>
                <a:gd name="connsiteX1" fmla="*/ 335690 w 457201"/>
                <a:gd name="connsiteY1" fmla="*/ 146807 h 492948"/>
                <a:gd name="connsiteX2" fmla="*/ 455800 w 457201"/>
                <a:gd name="connsiteY2" fmla="*/ 492948 h 492948"/>
                <a:gd name="connsiteX0" fmla="*/ 0 w 457201"/>
                <a:gd name="connsiteY0" fmla="*/ 0 h 507462"/>
                <a:gd name="connsiteX1" fmla="*/ 335690 w 457201"/>
                <a:gd name="connsiteY1" fmla="*/ 146807 h 507462"/>
                <a:gd name="connsiteX2" fmla="*/ 455800 w 457201"/>
                <a:gd name="connsiteY2" fmla="*/ 492948 h 507462"/>
                <a:gd name="connsiteX3" fmla="*/ 0 w 457201"/>
                <a:gd name="connsiteY3" fmla="*/ 0 h 507462"/>
                <a:gd name="connsiteX0" fmla="*/ 0 w 457201"/>
                <a:gd name="connsiteY0" fmla="*/ 0 h 507462"/>
                <a:gd name="connsiteX1" fmla="*/ 335690 w 457201"/>
                <a:gd name="connsiteY1" fmla="*/ 146807 h 507462"/>
                <a:gd name="connsiteX2" fmla="*/ 151000 w 457201"/>
                <a:gd name="connsiteY2" fmla="*/ 507462 h 507462"/>
                <a:gd name="connsiteX0" fmla="*/ 145142 w 602343"/>
                <a:gd name="connsiteY0" fmla="*/ 0 h 507462"/>
                <a:gd name="connsiteX1" fmla="*/ 480832 w 602343"/>
                <a:gd name="connsiteY1" fmla="*/ 146807 h 507462"/>
                <a:gd name="connsiteX2" fmla="*/ 600942 w 602343"/>
                <a:gd name="connsiteY2" fmla="*/ 492948 h 507462"/>
                <a:gd name="connsiteX3" fmla="*/ 145142 w 602343"/>
                <a:gd name="connsiteY3" fmla="*/ 0 h 507462"/>
                <a:gd name="connsiteX0" fmla="*/ 0 w 602343"/>
                <a:gd name="connsiteY0" fmla="*/ 29028 h 507462"/>
                <a:gd name="connsiteX1" fmla="*/ 480832 w 602343"/>
                <a:gd name="connsiteY1" fmla="*/ 146807 h 507462"/>
                <a:gd name="connsiteX2" fmla="*/ 296142 w 602343"/>
                <a:gd name="connsiteY2" fmla="*/ 507462 h 50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343" h="507462" stroke="0" extrusionOk="0">
                  <a:moveTo>
                    <a:pt x="145142" y="0"/>
                  </a:moveTo>
                  <a:cubicBezTo>
                    <a:pt x="272611" y="0"/>
                    <a:pt x="394293" y="53215"/>
                    <a:pt x="480832" y="146807"/>
                  </a:cubicBezTo>
                  <a:cubicBezTo>
                    <a:pt x="567371" y="240399"/>
                    <a:pt x="610909" y="365869"/>
                    <a:pt x="600942" y="492948"/>
                  </a:cubicBezTo>
                  <a:lnTo>
                    <a:pt x="145142" y="0"/>
                  </a:lnTo>
                  <a:close/>
                </a:path>
                <a:path w="602343" h="507462" fill="none">
                  <a:moveTo>
                    <a:pt x="0" y="29028"/>
                  </a:moveTo>
                  <a:cubicBezTo>
                    <a:pt x="127469" y="29028"/>
                    <a:pt x="394293" y="53215"/>
                    <a:pt x="480832" y="146807"/>
                  </a:cubicBezTo>
                  <a:cubicBezTo>
                    <a:pt x="567371" y="240399"/>
                    <a:pt x="306109" y="380383"/>
                    <a:pt x="296142" y="507462"/>
                  </a:cubicBezTo>
                </a:path>
              </a:pathLst>
            </a:custGeom>
            <a:noFill/>
            <a:ln w="6350" cap="flat" cmpd="sng" algn="ctr">
              <a:solidFill>
                <a:sysClr val="window" lastClr="FFFFFF">
                  <a:alpha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Rectangle 96">
            <a:extLst>
              <a:ext uri="{FF2B5EF4-FFF2-40B4-BE49-F238E27FC236}">
                <a16:creationId xmlns:a16="http://schemas.microsoft.com/office/drawing/2014/main" id="{A9CA6CCB-838C-19A1-DE2D-BCD1E8798167}"/>
              </a:ext>
            </a:extLst>
          </p:cNvPr>
          <p:cNvSpPr/>
          <p:nvPr/>
        </p:nvSpPr>
        <p:spPr>
          <a:xfrm>
            <a:off x="7304316" y="5004041"/>
            <a:ext cx="3543968" cy="689452"/>
          </a:xfrm>
          <a:custGeom>
            <a:avLst/>
            <a:gdLst>
              <a:gd name="connsiteX0" fmla="*/ 0 w 3338669"/>
              <a:gd name="connsiteY0" fmla="*/ 0 h 548139"/>
              <a:gd name="connsiteX1" fmla="*/ 3338669 w 3338669"/>
              <a:gd name="connsiteY1" fmla="*/ 0 h 548139"/>
              <a:gd name="connsiteX2" fmla="*/ 3338669 w 3338669"/>
              <a:gd name="connsiteY2" fmla="*/ 548139 h 548139"/>
              <a:gd name="connsiteX3" fmla="*/ 0 w 3338669"/>
              <a:gd name="connsiteY3" fmla="*/ 548139 h 548139"/>
              <a:gd name="connsiteX4" fmla="*/ 0 w 3338669"/>
              <a:gd name="connsiteY4" fmla="*/ 0 h 5481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3338669 w 3338669"/>
              <a:gd name="connsiteY2" fmla="*/ 46500 h 594639"/>
              <a:gd name="connsiteX3" fmla="*/ 3338669 w 3338669"/>
              <a:gd name="connsiteY3" fmla="*/ 594639 h 594639"/>
              <a:gd name="connsiteX4" fmla="*/ 0 w 3338669"/>
              <a:gd name="connsiteY4" fmla="*/ 594639 h 594639"/>
              <a:gd name="connsiteX5" fmla="*/ 0 w 3338669"/>
              <a:gd name="connsiteY5" fmla="*/ 46500 h 5946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899422 w 3338669"/>
              <a:gd name="connsiteY2" fmla="*/ 38100 h 594639"/>
              <a:gd name="connsiteX3" fmla="*/ 3338669 w 3338669"/>
              <a:gd name="connsiteY3" fmla="*/ 46500 h 594639"/>
              <a:gd name="connsiteX4" fmla="*/ 3338669 w 3338669"/>
              <a:gd name="connsiteY4" fmla="*/ 594639 h 594639"/>
              <a:gd name="connsiteX5" fmla="*/ 0 w 3338669"/>
              <a:gd name="connsiteY5" fmla="*/ 594639 h 594639"/>
              <a:gd name="connsiteX6" fmla="*/ 0 w 3338669"/>
              <a:gd name="connsiteY6" fmla="*/ 46500 h 594639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3338669 w 3338669"/>
              <a:gd name="connsiteY4" fmla="*/ 78294 h 626433"/>
              <a:gd name="connsiteX5" fmla="*/ 3338669 w 3338669"/>
              <a:gd name="connsiteY5" fmla="*/ 626433 h 626433"/>
              <a:gd name="connsiteX6" fmla="*/ 0 w 3338669"/>
              <a:gd name="connsiteY6" fmla="*/ 626433 h 626433"/>
              <a:gd name="connsiteX7" fmla="*/ 0 w 3338669"/>
              <a:gd name="connsiteY7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3338669 w 3338669"/>
              <a:gd name="connsiteY5" fmla="*/ 78294 h 626433"/>
              <a:gd name="connsiteX6" fmla="*/ 3338669 w 3338669"/>
              <a:gd name="connsiteY6" fmla="*/ 626433 h 626433"/>
              <a:gd name="connsiteX7" fmla="*/ 0 w 3338669"/>
              <a:gd name="connsiteY7" fmla="*/ 626433 h 626433"/>
              <a:gd name="connsiteX8" fmla="*/ 0 w 3338669"/>
              <a:gd name="connsiteY8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2918722 w 3338669"/>
              <a:gd name="connsiteY5" fmla="*/ 6394 h 626433"/>
              <a:gd name="connsiteX6" fmla="*/ 3338669 w 3338669"/>
              <a:gd name="connsiteY6" fmla="*/ 78294 h 626433"/>
              <a:gd name="connsiteX7" fmla="*/ 3338669 w 3338669"/>
              <a:gd name="connsiteY7" fmla="*/ 626433 h 626433"/>
              <a:gd name="connsiteX8" fmla="*/ 0 w 3338669"/>
              <a:gd name="connsiteY8" fmla="*/ 626433 h 626433"/>
              <a:gd name="connsiteX9" fmla="*/ 0 w 3338669"/>
              <a:gd name="connsiteY9" fmla="*/ 78294 h 62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669" h="626433">
                <a:moveTo>
                  <a:pt x="0" y="78294"/>
                </a:moveTo>
                <a:cubicBezTo>
                  <a:pt x="119891" y="77611"/>
                  <a:pt x="239781" y="32477"/>
                  <a:pt x="359672" y="31794"/>
                </a:cubicBezTo>
                <a:cubicBezTo>
                  <a:pt x="533239" y="33911"/>
                  <a:pt x="725855" y="67777"/>
                  <a:pt x="899422" y="69894"/>
                </a:cubicBezTo>
                <a:cubicBezTo>
                  <a:pt x="1020072" y="72011"/>
                  <a:pt x="1248672" y="-2073"/>
                  <a:pt x="1369322" y="44"/>
                </a:cubicBezTo>
                <a:cubicBezTo>
                  <a:pt x="1629672" y="8511"/>
                  <a:pt x="1902722" y="67777"/>
                  <a:pt x="2163072" y="76244"/>
                </a:cubicBezTo>
                <a:cubicBezTo>
                  <a:pt x="2357805" y="74127"/>
                  <a:pt x="2723989" y="8511"/>
                  <a:pt x="2918722" y="6394"/>
                </a:cubicBezTo>
                <a:lnTo>
                  <a:pt x="3338669" y="78294"/>
                </a:lnTo>
                <a:lnTo>
                  <a:pt x="3338669" y="626433"/>
                </a:lnTo>
                <a:lnTo>
                  <a:pt x="0" y="626433"/>
                </a:lnTo>
                <a:lnTo>
                  <a:pt x="0" y="78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EDBE6A8B-1AF5-1480-4E5E-E40211938621}"/>
              </a:ext>
            </a:extLst>
          </p:cNvPr>
          <p:cNvSpPr/>
          <p:nvPr/>
        </p:nvSpPr>
        <p:spPr>
          <a:xfrm>
            <a:off x="7839369" y="3687881"/>
            <a:ext cx="3377832" cy="1650672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10000">
                <a:srgbClr val="0070C0"/>
              </a:gs>
              <a:gs pos="100000">
                <a:sysClr val="window" lastClr="FFFFFF"/>
              </a:gs>
            </a:gsLst>
            <a:lin ang="16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" name="ttsMP3.com_VoiceText_2025-2-9_0-31-40">
            <a:hlinkClick r:id="" action="ppaction://media"/>
            <a:extLst>
              <a:ext uri="{FF2B5EF4-FFF2-40B4-BE49-F238E27FC236}">
                <a16:creationId xmlns:a16="http://schemas.microsoft.com/office/drawing/2014/main" id="{17FD48CC-8823-3740-658D-366FBA0D7E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2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11313577" y="5684605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11391033" y="6392949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5" y="1769705"/>
            <a:ext cx="7528955" cy="3021892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">
                <a:extLst>
                  <a:ext uri="{FF2B5EF4-FFF2-40B4-BE49-F238E27FC236}">
                    <a16:creationId xmlns:a16="http://schemas.microsoft.com/office/drawing/2014/main" id="{B837ECDF-1D6F-151E-6EAC-03BAC31EFDCD}"/>
                  </a:ext>
                </a:extLst>
              </p:cNvPr>
              <p:cNvSpPr/>
              <p:nvPr/>
            </p:nvSpPr>
            <p:spPr>
              <a:xfrm>
                <a:off x="8075385" y="4507780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7D45A"/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6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">
                <a:extLst>
                  <a:ext uri="{FF2B5EF4-FFF2-40B4-BE49-F238E27FC236}">
                    <a16:creationId xmlns:a16="http://schemas.microsoft.com/office/drawing/2014/main" id="{5F33C456-6A60-DA41-8125-AE56E998FA4A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5391854" y="616207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FA3AE9-7C20-5B60-4561-182409962258}"/>
              </a:ext>
            </a:extLst>
          </p:cNvPr>
          <p:cNvSpPr/>
          <p:nvPr/>
        </p:nvSpPr>
        <p:spPr>
          <a:xfrm>
            <a:off x="6466619" y="4678820"/>
            <a:ext cx="570802" cy="28638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CFA951D-FF92-F115-484A-FC44A9D15C1A}"/>
              </a:ext>
            </a:extLst>
          </p:cNvPr>
          <p:cNvGrpSpPr/>
          <p:nvPr/>
        </p:nvGrpSpPr>
        <p:grpSpPr>
          <a:xfrm>
            <a:off x="7973177" y="206534"/>
            <a:ext cx="3478880" cy="6191592"/>
            <a:chOff x="8451803" y="2409774"/>
            <a:chExt cx="2240942" cy="3988352"/>
          </a:xfrm>
        </p:grpSpPr>
        <p:sp>
          <p:nvSpPr>
            <p:cNvPr id="108" name="Rectangle 98">
              <a:extLst>
                <a:ext uri="{FF2B5EF4-FFF2-40B4-BE49-F238E27FC236}">
                  <a16:creationId xmlns:a16="http://schemas.microsoft.com/office/drawing/2014/main" id="{7D3BC578-492A-3879-A940-9FD5BB1E8FD4}"/>
                </a:ext>
              </a:extLst>
            </p:cNvPr>
            <p:cNvSpPr/>
            <p:nvPr/>
          </p:nvSpPr>
          <p:spPr>
            <a:xfrm>
              <a:off x="8622382" y="4319026"/>
              <a:ext cx="1982892" cy="1623837"/>
            </a:xfrm>
            <a:custGeom>
              <a:avLst/>
              <a:gdLst>
                <a:gd name="connsiteX0" fmla="*/ 0 w 494185"/>
                <a:gd name="connsiteY0" fmla="*/ 0 h 238226"/>
                <a:gd name="connsiteX1" fmla="*/ 494185 w 494185"/>
                <a:gd name="connsiteY1" fmla="*/ 0 h 238226"/>
                <a:gd name="connsiteX2" fmla="*/ 494185 w 494185"/>
                <a:gd name="connsiteY2" fmla="*/ 238226 h 238226"/>
                <a:gd name="connsiteX3" fmla="*/ 0 w 494185"/>
                <a:gd name="connsiteY3" fmla="*/ 238226 h 238226"/>
                <a:gd name="connsiteX4" fmla="*/ 0 w 494185"/>
                <a:gd name="connsiteY4" fmla="*/ 0 h 238226"/>
                <a:gd name="connsiteX0" fmla="*/ 317500 w 811685"/>
                <a:gd name="connsiteY0" fmla="*/ 0 h 263626"/>
                <a:gd name="connsiteX1" fmla="*/ 811685 w 811685"/>
                <a:gd name="connsiteY1" fmla="*/ 0 h 263626"/>
                <a:gd name="connsiteX2" fmla="*/ 811685 w 811685"/>
                <a:gd name="connsiteY2" fmla="*/ 238226 h 263626"/>
                <a:gd name="connsiteX3" fmla="*/ 0 w 811685"/>
                <a:gd name="connsiteY3" fmla="*/ 263626 h 263626"/>
                <a:gd name="connsiteX4" fmla="*/ 317500 w 811685"/>
                <a:gd name="connsiteY4" fmla="*/ 0 h 263626"/>
                <a:gd name="connsiteX0" fmla="*/ 317500 w 1065685"/>
                <a:gd name="connsiteY0" fmla="*/ 0 h 263626"/>
                <a:gd name="connsiteX1" fmla="*/ 811685 w 1065685"/>
                <a:gd name="connsiteY1" fmla="*/ 0 h 263626"/>
                <a:gd name="connsiteX2" fmla="*/ 1065685 w 1065685"/>
                <a:gd name="connsiteY2" fmla="*/ 238226 h 263626"/>
                <a:gd name="connsiteX3" fmla="*/ 0 w 1065685"/>
                <a:gd name="connsiteY3" fmla="*/ 263626 h 263626"/>
                <a:gd name="connsiteX4" fmla="*/ 317500 w 1065685"/>
                <a:gd name="connsiteY4" fmla="*/ 0 h 263626"/>
                <a:gd name="connsiteX0" fmla="*/ 317500 w 1629783"/>
                <a:gd name="connsiteY0" fmla="*/ 0 h 1149830"/>
                <a:gd name="connsiteX1" fmla="*/ 811685 w 1629783"/>
                <a:gd name="connsiteY1" fmla="*/ 0 h 1149830"/>
                <a:gd name="connsiteX2" fmla="*/ 1065685 w 1629783"/>
                <a:gd name="connsiteY2" fmla="*/ 238226 h 1149830"/>
                <a:gd name="connsiteX3" fmla="*/ 0 w 1629783"/>
                <a:gd name="connsiteY3" fmla="*/ 263626 h 1149830"/>
                <a:gd name="connsiteX4" fmla="*/ 317500 w 1629783"/>
                <a:gd name="connsiteY4" fmla="*/ 0 h 1149830"/>
                <a:gd name="connsiteX0" fmla="*/ 757835 w 1862217"/>
                <a:gd name="connsiteY0" fmla="*/ 0 h 1617061"/>
                <a:gd name="connsiteX1" fmla="*/ 1252020 w 1862217"/>
                <a:gd name="connsiteY1" fmla="*/ 0 h 1617061"/>
                <a:gd name="connsiteX2" fmla="*/ 1506020 w 1862217"/>
                <a:gd name="connsiteY2" fmla="*/ 238226 h 1617061"/>
                <a:gd name="connsiteX3" fmla="*/ 440335 w 1862217"/>
                <a:gd name="connsiteY3" fmla="*/ 263626 h 1617061"/>
                <a:gd name="connsiteX4" fmla="*/ 757835 w 1862217"/>
                <a:gd name="connsiteY4" fmla="*/ 0 h 1617061"/>
                <a:gd name="connsiteX0" fmla="*/ 731873 w 1963959"/>
                <a:gd name="connsiteY0" fmla="*/ 0 h 1552550"/>
                <a:gd name="connsiteX1" fmla="*/ 1226058 w 1963959"/>
                <a:gd name="connsiteY1" fmla="*/ 0 h 1552550"/>
                <a:gd name="connsiteX2" fmla="*/ 1480058 w 1963959"/>
                <a:gd name="connsiteY2" fmla="*/ 238226 h 1552550"/>
                <a:gd name="connsiteX3" fmla="*/ 414373 w 1963959"/>
                <a:gd name="connsiteY3" fmla="*/ 263626 h 1552550"/>
                <a:gd name="connsiteX4" fmla="*/ 731873 w 1963959"/>
                <a:gd name="connsiteY4" fmla="*/ 0 h 1552550"/>
                <a:gd name="connsiteX0" fmla="*/ 733569 w 1956596"/>
                <a:gd name="connsiteY0" fmla="*/ 0 h 1597089"/>
                <a:gd name="connsiteX1" fmla="*/ 1227754 w 1956596"/>
                <a:gd name="connsiteY1" fmla="*/ 0 h 1597089"/>
                <a:gd name="connsiteX2" fmla="*/ 1481754 w 1956596"/>
                <a:gd name="connsiteY2" fmla="*/ 238226 h 1597089"/>
                <a:gd name="connsiteX3" fmla="*/ 416069 w 1956596"/>
                <a:gd name="connsiteY3" fmla="*/ 263626 h 1597089"/>
                <a:gd name="connsiteX4" fmla="*/ 733569 w 1956596"/>
                <a:gd name="connsiteY4" fmla="*/ 0 h 1597089"/>
                <a:gd name="connsiteX0" fmla="*/ 722769 w 2005255"/>
                <a:gd name="connsiteY0" fmla="*/ 0 h 1344944"/>
                <a:gd name="connsiteX1" fmla="*/ 1216954 w 2005255"/>
                <a:gd name="connsiteY1" fmla="*/ 0 h 1344944"/>
                <a:gd name="connsiteX2" fmla="*/ 1470954 w 2005255"/>
                <a:gd name="connsiteY2" fmla="*/ 238226 h 1344944"/>
                <a:gd name="connsiteX3" fmla="*/ 405269 w 2005255"/>
                <a:gd name="connsiteY3" fmla="*/ 263626 h 1344944"/>
                <a:gd name="connsiteX4" fmla="*/ 722769 w 2005255"/>
                <a:gd name="connsiteY4" fmla="*/ 0 h 1344944"/>
                <a:gd name="connsiteX0" fmla="*/ 722769 w 2005255"/>
                <a:gd name="connsiteY0" fmla="*/ 0 h 1399610"/>
                <a:gd name="connsiteX1" fmla="*/ 1216954 w 2005255"/>
                <a:gd name="connsiteY1" fmla="*/ 0 h 1399610"/>
                <a:gd name="connsiteX2" fmla="*/ 1470954 w 2005255"/>
                <a:gd name="connsiteY2" fmla="*/ 238226 h 1399610"/>
                <a:gd name="connsiteX3" fmla="*/ 405269 w 2005255"/>
                <a:gd name="connsiteY3" fmla="*/ 263626 h 1399610"/>
                <a:gd name="connsiteX4" fmla="*/ 722769 w 2005255"/>
                <a:gd name="connsiteY4" fmla="*/ 0 h 1399610"/>
                <a:gd name="connsiteX0" fmla="*/ 720352 w 2016743"/>
                <a:gd name="connsiteY0" fmla="*/ 0 h 1524408"/>
                <a:gd name="connsiteX1" fmla="*/ 1214537 w 2016743"/>
                <a:gd name="connsiteY1" fmla="*/ 0 h 1524408"/>
                <a:gd name="connsiteX2" fmla="*/ 1468537 w 2016743"/>
                <a:gd name="connsiteY2" fmla="*/ 238226 h 1524408"/>
                <a:gd name="connsiteX3" fmla="*/ 402852 w 2016743"/>
                <a:gd name="connsiteY3" fmla="*/ 263626 h 1524408"/>
                <a:gd name="connsiteX4" fmla="*/ 720352 w 2016743"/>
                <a:gd name="connsiteY4" fmla="*/ 0 h 1524408"/>
                <a:gd name="connsiteX0" fmla="*/ 717153 w 2014323"/>
                <a:gd name="connsiteY0" fmla="*/ 0 h 1584426"/>
                <a:gd name="connsiteX1" fmla="*/ 1211338 w 2014323"/>
                <a:gd name="connsiteY1" fmla="*/ 0 h 1584426"/>
                <a:gd name="connsiteX2" fmla="*/ 1465338 w 2014323"/>
                <a:gd name="connsiteY2" fmla="*/ 238226 h 1584426"/>
                <a:gd name="connsiteX3" fmla="*/ 399653 w 2014323"/>
                <a:gd name="connsiteY3" fmla="*/ 263626 h 1584426"/>
                <a:gd name="connsiteX4" fmla="*/ 717153 w 2014323"/>
                <a:gd name="connsiteY4" fmla="*/ 0 h 1584426"/>
                <a:gd name="connsiteX0" fmla="*/ 717153 w 2014323"/>
                <a:gd name="connsiteY0" fmla="*/ 0 h 1616771"/>
                <a:gd name="connsiteX1" fmla="*/ 1211338 w 2014323"/>
                <a:gd name="connsiteY1" fmla="*/ 0 h 1616771"/>
                <a:gd name="connsiteX2" fmla="*/ 1465338 w 2014323"/>
                <a:gd name="connsiteY2" fmla="*/ 238226 h 1616771"/>
                <a:gd name="connsiteX3" fmla="*/ 399653 w 2014323"/>
                <a:gd name="connsiteY3" fmla="*/ 263626 h 1616771"/>
                <a:gd name="connsiteX4" fmla="*/ 717153 w 2014323"/>
                <a:gd name="connsiteY4" fmla="*/ 0 h 1616771"/>
                <a:gd name="connsiteX0" fmla="*/ 718351 w 2008554"/>
                <a:gd name="connsiteY0" fmla="*/ 0 h 1620302"/>
                <a:gd name="connsiteX1" fmla="*/ 1212536 w 2008554"/>
                <a:gd name="connsiteY1" fmla="*/ 0 h 1620302"/>
                <a:gd name="connsiteX2" fmla="*/ 1466536 w 2008554"/>
                <a:gd name="connsiteY2" fmla="*/ 238226 h 1620302"/>
                <a:gd name="connsiteX3" fmla="*/ 400851 w 2008554"/>
                <a:gd name="connsiteY3" fmla="*/ 263626 h 1620302"/>
                <a:gd name="connsiteX4" fmla="*/ 718351 w 2008554"/>
                <a:gd name="connsiteY4" fmla="*/ 0 h 1620302"/>
                <a:gd name="connsiteX0" fmla="*/ 723832 w 1982892"/>
                <a:gd name="connsiteY0" fmla="*/ 0 h 1623837"/>
                <a:gd name="connsiteX1" fmla="*/ 1218017 w 1982892"/>
                <a:gd name="connsiteY1" fmla="*/ 0 h 1623837"/>
                <a:gd name="connsiteX2" fmla="*/ 1472017 w 1982892"/>
                <a:gd name="connsiteY2" fmla="*/ 238226 h 1623837"/>
                <a:gd name="connsiteX3" fmla="*/ 406332 w 1982892"/>
                <a:gd name="connsiteY3" fmla="*/ 263626 h 1623837"/>
                <a:gd name="connsiteX4" fmla="*/ 723832 w 1982892"/>
                <a:gd name="connsiteY4" fmla="*/ 0 h 16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892" h="1623837">
                  <a:moveTo>
                    <a:pt x="723832" y="0"/>
                  </a:moveTo>
                  <a:lnTo>
                    <a:pt x="1218017" y="0"/>
                  </a:lnTo>
                  <a:lnTo>
                    <a:pt x="1472017" y="238226"/>
                  </a:lnTo>
                  <a:cubicBezTo>
                    <a:pt x="3526614" y="2059618"/>
                    <a:pt x="-1400615" y="2103009"/>
                    <a:pt x="406332" y="263626"/>
                  </a:cubicBezTo>
                  <a:lnTo>
                    <a:pt x="723832" y="0"/>
                  </a:lnTo>
                  <a:close/>
                </a:path>
              </a:pathLst>
            </a:custGeom>
            <a:solidFill>
              <a:srgbClr val="FBF6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D64B9D96-3B3E-B7EB-5F85-A27C7970E5A3}"/>
                </a:ext>
              </a:extLst>
            </p:cNvPr>
            <p:cNvSpPr/>
            <p:nvPr/>
          </p:nvSpPr>
          <p:spPr>
            <a:xfrm rot="2748124">
              <a:off x="9800026" y="4793057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46">
              <a:extLst>
                <a:ext uri="{FF2B5EF4-FFF2-40B4-BE49-F238E27FC236}">
                  <a16:creationId xmlns:a16="http://schemas.microsoft.com/office/drawing/2014/main" id="{12AD8727-5266-06B0-B3AD-5180D53E9E3B}"/>
                </a:ext>
              </a:extLst>
            </p:cNvPr>
            <p:cNvSpPr/>
            <p:nvPr/>
          </p:nvSpPr>
          <p:spPr>
            <a:xfrm rot="18851876" flipH="1">
              <a:off x="8749525" y="4799980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46">
              <a:extLst>
                <a:ext uri="{FF2B5EF4-FFF2-40B4-BE49-F238E27FC236}">
                  <a16:creationId xmlns:a16="http://schemas.microsoft.com/office/drawing/2014/main" id="{F719139E-0F65-374C-2492-073B34E2259E}"/>
                </a:ext>
              </a:extLst>
            </p:cNvPr>
            <p:cNvSpPr/>
            <p:nvPr/>
          </p:nvSpPr>
          <p:spPr>
            <a:xfrm rot="12270140">
              <a:off x="9043886" y="4761425"/>
              <a:ext cx="462117" cy="179617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46">
              <a:extLst>
                <a:ext uri="{FF2B5EF4-FFF2-40B4-BE49-F238E27FC236}">
                  <a16:creationId xmlns:a16="http://schemas.microsoft.com/office/drawing/2014/main" id="{50761AA4-3250-4513-302B-34F3C77F0FA7}"/>
                </a:ext>
              </a:extLst>
            </p:cNvPr>
            <p:cNvSpPr/>
            <p:nvPr/>
          </p:nvSpPr>
          <p:spPr>
            <a:xfrm rot="20498937">
              <a:off x="9696134" y="4749184"/>
              <a:ext cx="497521" cy="21945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13EC5B5-BE41-668C-AC78-E21E70E1BDAE}"/>
                </a:ext>
              </a:extLst>
            </p:cNvPr>
            <p:cNvGrpSpPr/>
            <p:nvPr/>
          </p:nvGrpSpPr>
          <p:grpSpPr>
            <a:xfrm>
              <a:off x="9052738" y="5540782"/>
              <a:ext cx="755530" cy="855143"/>
              <a:chOff x="9052738" y="5540782"/>
              <a:chExt cx="755530" cy="855143"/>
            </a:xfrm>
          </p:grpSpPr>
          <p:sp>
            <p:nvSpPr>
              <p:cNvPr id="195" name="Rectangle 8">
                <a:extLst>
                  <a:ext uri="{FF2B5EF4-FFF2-40B4-BE49-F238E27FC236}">
                    <a16:creationId xmlns:a16="http://schemas.microsoft.com/office/drawing/2014/main" id="{6EF2379D-BDE1-58D3-6C35-6E0AF8127BA2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588ADBE0-8BD9-2CAF-5174-D28772E3FC6D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46">
                <a:extLst>
                  <a:ext uri="{FF2B5EF4-FFF2-40B4-BE49-F238E27FC236}">
                    <a16:creationId xmlns:a16="http://schemas.microsoft.com/office/drawing/2014/main" id="{3E33359B-F6A4-D999-31EB-5834F4441755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91E8B5C-55A8-8577-0933-3CED7D3BBABC}"/>
                </a:ext>
              </a:extLst>
            </p:cNvPr>
            <p:cNvGrpSpPr/>
            <p:nvPr/>
          </p:nvGrpSpPr>
          <p:grpSpPr>
            <a:xfrm flipH="1">
              <a:off x="9550519" y="5542983"/>
              <a:ext cx="755530" cy="855143"/>
              <a:chOff x="9052738" y="5540782"/>
              <a:chExt cx="755530" cy="855143"/>
            </a:xfrm>
          </p:grpSpPr>
          <p:sp>
            <p:nvSpPr>
              <p:cNvPr id="192" name="Rectangle 8">
                <a:extLst>
                  <a:ext uri="{FF2B5EF4-FFF2-40B4-BE49-F238E27FC236}">
                    <a16:creationId xmlns:a16="http://schemas.microsoft.com/office/drawing/2014/main" id="{471B82AB-5007-E469-4AB2-95A9F60BFD13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3" name="Rectangle 6">
                <a:extLst>
                  <a:ext uri="{FF2B5EF4-FFF2-40B4-BE49-F238E27FC236}">
                    <a16:creationId xmlns:a16="http://schemas.microsoft.com/office/drawing/2014/main" id="{AFDD0BD9-1222-3098-FB60-1605933E3932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46">
                <a:extLst>
                  <a:ext uri="{FF2B5EF4-FFF2-40B4-BE49-F238E27FC236}">
                    <a16:creationId xmlns:a16="http://schemas.microsoft.com/office/drawing/2014/main" id="{A87B7D68-ED4F-8510-24A3-9059EC9DAC54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128F33C-7425-5EBE-71B0-1E3EC2A519F4}"/>
                </a:ext>
              </a:extLst>
            </p:cNvPr>
            <p:cNvGrpSpPr/>
            <p:nvPr/>
          </p:nvGrpSpPr>
          <p:grpSpPr>
            <a:xfrm>
              <a:off x="8451803" y="2409774"/>
              <a:ext cx="2240942" cy="2083201"/>
              <a:chOff x="8412014" y="2663017"/>
              <a:chExt cx="2240942" cy="2083201"/>
            </a:xfrm>
          </p:grpSpPr>
          <p:sp>
            <p:nvSpPr>
              <p:cNvPr id="116" name="Rectangle: Rounded Corners 2">
                <a:extLst>
                  <a:ext uri="{FF2B5EF4-FFF2-40B4-BE49-F238E27FC236}">
                    <a16:creationId xmlns:a16="http://schemas.microsoft.com/office/drawing/2014/main" id="{BAF8CE26-5A67-5A31-61D9-E72E821299AD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prstGeom prst="ellipse">
                <a:avLst/>
              </a:pr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128E6BC-6FB3-1E36-7C20-DDFEE02AD131}"/>
                  </a:ext>
                </a:extLst>
              </p:cNvPr>
              <p:cNvGrpSpPr/>
              <p:nvPr/>
            </p:nvGrpSpPr>
            <p:grpSpPr>
              <a:xfrm>
                <a:off x="8799870" y="3580492"/>
                <a:ext cx="1443670" cy="397418"/>
                <a:chOff x="10317977" y="2364478"/>
                <a:chExt cx="2536141" cy="698157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92B08B2-5162-0089-78B9-82F526CD877D}"/>
                    </a:ext>
                  </a:extLst>
                </p:cNvPr>
                <p:cNvSpPr/>
                <p:nvPr/>
              </p:nvSpPr>
              <p:spPr>
                <a:xfrm>
                  <a:off x="10317977" y="2364478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B41A9DD3-232E-2935-59A2-9DD1C1CA14BA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B1A34AB3-F10D-1948-C88C-970D67FBDC31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702E3A8-3392-0520-1B71-B78B50C60A2B}"/>
                    </a:ext>
                  </a:extLst>
                </p:cNvPr>
                <p:cNvSpPr/>
                <p:nvPr/>
              </p:nvSpPr>
              <p:spPr>
                <a:xfrm>
                  <a:off x="12172464" y="2376889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CA80CCA5-E8A7-F171-910E-B162ACD1986D}"/>
                    </a:ext>
                  </a:extLst>
                </p:cNvPr>
                <p:cNvSpPr/>
                <p:nvPr/>
              </p:nvSpPr>
              <p:spPr>
                <a:xfrm>
                  <a:off x="12319836" y="2571743"/>
                  <a:ext cx="186402" cy="16857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EA77B858-A251-6545-6C42-2C3919DFA03C}"/>
                    </a:ext>
                  </a:extLst>
                </p:cNvPr>
                <p:cNvSpPr/>
                <p:nvPr/>
              </p:nvSpPr>
              <p:spPr>
                <a:xfrm>
                  <a:off x="12512070" y="2676314"/>
                  <a:ext cx="141542" cy="12800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B1F715-76B8-7E9C-C018-EA8189C78628}"/>
                  </a:ext>
                </a:extLst>
              </p:cNvPr>
              <p:cNvSpPr/>
              <p:nvPr/>
            </p:nvSpPr>
            <p:spPr>
              <a:xfrm rot="249883">
                <a:off x="9311838" y="2663017"/>
                <a:ext cx="565566" cy="230259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  <a:gd name="connsiteX0" fmla="*/ 0 w 356291"/>
                  <a:gd name="connsiteY0" fmla="*/ 210125 h 210125"/>
                  <a:gd name="connsiteX1" fmla="*/ 161927 w 356291"/>
                  <a:gd name="connsiteY1" fmla="*/ 133926 h 210125"/>
                  <a:gd name="connsiteX2" fmla="*/ 349200 w 356291"/>
                  <a:gd name="connsiteY2" fmla="*/ 16119 h 210125"/>
                  <a:gd name="connsiteX3" fmla="*/ 323851 w 356291"/>
                  <a:gd name="connsiteY3" fmla="*/ 143451 h 210125"/>
                  <a:gd name="connsiteX0" fmla="*/ 0 w 356291"/>
                  <a:gd name="connsiteY0" fmla="*/ 241543 h 241543"/>
                  <a:gd name="connsiteX1" fmla="*/ 161927 w 356291"/>
                  <a:gd name="connsiteY1" fmla="*/ 165344 h 241543"/>
                  <a:gd name="connsiteX2" fmla="*/ 189657 w 356291"/>
                  <a:gd name="connsiteY2" fmla="*/ 4675 h 241543"/>
                  <a:gd name="connsiteX3" fmla="*/ 349200 w 356291"/>
                  <a:gd name="connsiteY3" fmla="*/ 47537 h 241543"/>
                  <a:gd name="connsiteX4" fmla="*/ 323851 w 356291"/>
                  <a:gd name="connsiteY4" fmla="*/ 174869 h 241543"/>
                  <a:gd name="connsiteX0" fmla="*/ 0 w 496939"/>
                  <a:gd name="connsiteY0" fmla="*/ 241881 h 241881"/>
                  <a:gd name="connsiteX1" fmla="*/ 161927 w 496939"/>
                  <a:gd name="connsiteY1" fmla="*/ 165682 h 241881"/>
                  <a:gd name="connsiteX2" fmla="*/ 189657 w 496939"/>
                  <a:gd name="connsiteY2" fmla="*/ 5013 h 241881"/>
                  <a:gd name="connsiteX3" fmla="*/ 349200 w 496939"/>
                  <a:gd name="connsiteY3" fmla="*/ 47875 h 241881"/>
                  <a:gd name="connsiteX4" fmla="*/ 496838 w 496939"/>
                  <a:gd name="connsiteY4" fmla="*/ 88356 h 241881"/>
                  <a:gd name="connsiteX5" fmla="*/ 323851 w 496939"/>
                  <a:gd name="connsiteY5" fmla="*/ 175207 h 241881"/>
                  <a:gd name="connsiteX0" fmla="*/ 0 w 496922"/>
                  <a:gd name="connsiteY0" fmla="*/ 240778 h 240778"/>
                  <a:gd name="connsiteX1" fmla="*/ 161927 w 496922"/>
                  <a:gd name="connsiteY1" fmla="*/ 164579 h 240778"/>
                  <a:gd name="connsiteX2" fmla="*/ 189657 w 496922"/>
                  <a:gd name="connsiteY2" fmla="*/ 3910 h 240778"/>
                  <a:gd name="connsiteX3" fmla="*/ 323006 w 496922"/>
                  <a:gd name="connsiteY3" fmla="*/ 63441 h 240778"/>
                  <a:gd name="connsiteX4" fmla="*/ 496838 w 496922"/>
                  <a:gd name="connsiteY4" fmla="*/ 87253 h 240778"/>
                  <a:gd name="connsiteX5" fmla="*/ 323851 w 496922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7440"/>
                  <a:gd name="connsiteY0" fmla="*/ 240778 h 240778"/>
                  <a:gd name="connsiteX1" fmla="*/ 161927 w 497440"/>
                  <a:gd name="connsiteY1" fmla="*/ 164579 h 240778"/>
                  <a:gd name="connsiteX2" fmla="*/ 189657 w 497440"/>
                  <a:gd name="connsiteY2" fmla="*/ 3910 h 240778"/>
                  <a:gd name="connsiteX3" fmla="*/ 323006 w 497440"/>
                  <a:gd name="connsiteY3" fmla="*/ 63441 h 240778"/>
                  <a:gd name="connsiteX4" fmla="*/ 496838 w 497440"/>
                  <a:gd name="connsiteY4" fmla="*/ 87253 h 240778"/>
                  <a:gd name="connsiteX5" fmla="*/ 323851 w 497440"/>
                  <a:gd name="connsiteY5" fmla="*/ 174104 h 240778"/>
                  <a:gd name="connsiteX0" fmla="*/ 0 w 500150"/>
                  <a:gd name="connsiteY0" fmla="*/ 240778 h 240778"/>
                  <a:gd name="connsiteX1" fmla="*/ 161927 w 500150"/>
                  <a:gd name="connsiteY1" fmla="*/ 164579 h 240778"/>
                  <a:gd name="connsiteX2" fmla="*/ 189657 w 500150"/>
                  <a:gd name="connsiteY2" fmla="*/ 3910 h 240778"/>
                  <a:gd name="connsiteX3" fmla="*/ 323006 w 500150"/>
                  <a:gd name="connsiteY3" fmla="*/ 63441 h 240778"/>
                  <a:gd name="connsiteX4" fmla="*/ 496838 w 500150"/>
                  <a:gd name="connsiteY4" fmla="*/ 87253 h 240778"/>
                  <a:gd name="connsiteX5" fmla="*/ 323851 w 500150"/>
                  <a:gd name="connsiteY5" fmla="*/ 174104 h 240778"/>
                  <a:gd name="connsiteX0" fmla="*/ 0 w 500150"/>
                  <a:gd name="connsiteY0" fmla="*/ 242464 h 242464"/>
                  <a:gd name="connsiteX1" fmla="*/ 138114 w 500150"/>
                  <a:gd name="connsiteY1" fmla="*/ 94827 h 242464"/>
                  <a:gd name="connsiteX2" fmla="*/ 189657 w 500150"/>
                  <a:gd name="connsiteY2" fmla="*/ 5596 h 242464"/>
                  <a:gd name="connsiteX3" fmla="*/ 323006 w 500150"/>
                  <a:gd name="connsiteY3" fmla="*/ 65127 h 242464"/>
                  <a:gd name="connsiteX4" fmla="*/ 496838 w 500150"/>
                  <a:gd name="connsiteY4" fmla="*/ 88939 h 242464"/>
                  <a:gd name="connsiteX5" fmla="*/ 323851 w 500150"/>
                  <a:gd name="connsiteY5" fmla="*/ 175790 h 242464"/>
                  <a:gd name="connsiteX0" fmla="*/ 19800 w 519950"/>
                  <a:gd name="connsiteY0" fmla="*/ 240778 h 240778"/>
                  <a:gd name="connsiteX1" fmla="*/ 7050 w 519950"/>
                  <a:gd name="connsiteY1" fmla="*/ 42009 h 240778"/>
                  <a:gd name="connsiteX2" fmla="*/ 157914 w 519950"/>
                  <a:gd name="connsiteY2" fmla="*/ 93141 h 240778"/>
                  <a:gd name="connsiteX3" fmla="*/ 209457 w 519950"/>
                  <a:gd name="connsiteY3" fmla="*/ 3910 h 240778"/>
                  <a:gd name="connsiteX4" fmla="*/ 342806 w 519950"/>
                  <a:gd name="connsiteY4" fmla="*/ 63441 h 240778"/>
                  <a:gd name="connsiteX5" fmla="*/ 516638 w 519950"/>
                  <a:gd name="connsiteY5" fmla="*/ 87253 h 240778"/>
                  <a:gd name="connsiteX6" fmla="*/ 343651 w 519950"/>
                  <a:gd name="connsiteY6" fmla="*/ 174104 h 240778"/>
                  <a:gd name="connsiteX0" fmla="*/ 59615 w 516902"/>
                  <a:gd name="connsiteY0" fmla="*/ 212203 h 212203"/>
                  <a:gd name="connsiteX1" fmla="*/ 4002 w 516902"/>
                  <a:gd name="connsiteY1" fmla="*/ 42009 h 212203"/>
                  <a:gd name="connsiteX2" fmla="*/ 154866 w 516902"/>
                  <a:gd name="connsiteY2" fmla="*/ 93141 h 212203"/>
                  <a:gd name="connsiteX3" fmla="*/ 206409 w 516902"/>
                  <a:gd name="connsiteY3" fmla="*/ 3910 h 212203"/>
                  <a:gd name="connsiteX4" fmla="*/ 339758 w 516902"/>
                  <a:gd name="connsiteY4" fmla="*/ 63441 h 212203"/>
                  <a:gd name="connsiteX5" fmla="*/ 513590 w 516902"/>
                  <a:gd name="connsiteY5" fmla="*/ 87253 h 212203"/>
                  <a:gd name="connsiteX6" fmla="*/ 340603 w 516902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30259 h 230259"/>
                  <a:gd name="connsiteX1" fmla="*/ 2660 w 565566"/>
                  <a:gd name="connsiteY1" fmla="*/ 124359 h 230259"/>
                  <a:gd name="connsiteX2" fmla="*/ 203530 w 565566"/>
                  <a:gd name="connsiteY2" fmla="*/ 111197 h 230259"/>
                  <a:gd name="connsiteX3" fmla="*/ 264598 w 565566"/>
                  <a:gd name="connsiteY3" fmla="*/ 7679 h 230259"/>
                  <a:gd name="connsiteX4" fmla="*/ 388422 w 565566"/>
                  <a:gd name="connsiteY4" fmla="*/ 81497 h 230259"/>
                  <a:gd name="connsiteX5" fmla="*/ 562254 w 565566"/>
                  <a:gd name="connsiteY5" fmla="*/ 105309 h 230259"/>
                  <a:gd name="connsiteX6" fmla="*/ 389267 w 565566"/>
                  <a:gd name="connsiteY6" fmla="*/ 192160 h 2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566" h="230259">
                    <a:moveTo>
                      <a:pt x="108279" y="230259"/>
                    </a:moveTo>
                    <a:cubicBezTo>
                      <a:pt x="113695" y="196734"/>
                      <a:pt x="-20359" y="148965"/>
                      <a:pt x="2660" y="124359"/>
                    </a:cubicBezTo>
                    <a:cubicBezTo>
                      <a:pt x="75684" y="44984"/>
                      <a:pt x="177336" y="117150"/>
                      <a:pt x="203530" y="111197"/>
                    </a:cubicBezTo>
                    <a:cubicBezTo>
                      <a:pt x="248633" y="85213"/>
                      <a:pt x="192905" y="27314"/>
                      <a:pt x="264598" y="7679"/>
                    </a:cubicBezTo>
                    <a:cubicBezTo>
                      <a:pt x="324385" y="-26243"/>
                      <a:pt x="365006" y="62050"/>
                      <a:pt x="388422" y="81497"/>
                    </a:cubicBezTo>
                    <a:cubicBezTo>
                      <a:pt x="411838" y="100944"/>
                      <a:pt x="518854" y="41224"/>
                      <a:pt x="562254" y="105309"/>
                    </a:cubicBezTo>
                    <a:cubicBezTo>
                      <a:pt x="593748" y="181300"/>
                      <a:pt x="390317" y="183241"/>
                      <a:pt x="389267" y="192160"/>
                    </a:cubicBezTo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6153474-5A1E-ABDC-1A3E-3581B8E5669F}"/>
                  </a:ext>
                </a:extLst>
              </p:cNvPr>
              <p:cNvSpPr/>
              <p:nvPr/>
            </p:nvSpPr>
            <p:spPr>
              <a:xfrm>
                <a:off x="9348094" y="4132723"/>
                <a:ext cx="388024" cy="453678"/>
              </a:xfrm>
              <a:custGeom>
                <a:avLst/>
                <a:gdLst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9141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4615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22774 h 1587289"/>
                  <a:gd name="connsiteX1" fmla="*/ 827319 w 924656"/>
                  <a:gd name="connsiteY1" fmla="*/ 22774 h 1587289"/>
                  <a:gd name="connsiteX2" fmla="*/ 824615 w 924656"/>
                  <a:gd name="connsiteY2" fmla="*/ 61 h 1587289"/>
                  <a:gd name="connsiteX3" fmla="*/ 859299 w 924656"/>
                  <a:gd name="connsiteY3" fmla="*/ 759449 h 1587289"/>
                  <a:gd name="connsiteX4" fmla="*/ 885528 w 924656"/>
                  <a:gd name="connsiteY4" fmla="*/ 1155004 h 1587289"/>
                  <a:gd name="connsiteX5" fmla="*/ 778825 w 924656"/>
                  <a:gd name="connsiteY5" fmla="*/ 1352084 h 1587289"/>
                  <a:gd name="connsiteX6" fmla="*/ 191368 w 924656"/>
                  <a:gd name="connsiteY6" fmla="*/ 1342790 h 1587289"/>
                  <a:gd name="connsiteX7" fmla="*/ 63084 w 924656"/>
                  <a:gd name="connsiteY7" fmla="*/ 1117185 h 1587289"/>
                  <a:gd name="connsiteX8" fmla="*/ 82316 w 924656"/>
                  <a:gd name="connsiteY8" fmla="*/ 691384 h 1587289"/>
                  <a:gd name="connsiteX9" fmla="*/ 71898 w 924656"/>
                  <a:gd name="connsiteY9" fmla="*/ 124433 h 1587289"/>
                  <a:gd name="connsiteX10" fmla="*/ 86846 w 924656"/>
                  <a:gd name="connsiteY10" fmla="*/ 22774 h 1587289"/>
                  <a:gd name="connsiteX0" fmla="*/ 86846 w 924656"/>
                  <a:gd name="connsiteY0" fmla="*/ 22713 h 1587228"/>
                  <a:gd name="connsiteX1" fmla="*/ 827319 w 924656"/>
                  <a:gd name="connsiteY1" fmla="*/ 22713 h 1587228"/>
                  <a:gd name="connsiteX2" fmla="*/ 824615 w 924656"/>
                  <a:gd name="connsiteY2" fmla="*/ 0 h 1587228"/>
                  <a:gd name="connsiteX3" fmla="*/ 859299 w 924656"/>
                  <a:gd name="connsiteY3" fmla="*/ 759388 h 1587228"/>
                  <a:gd name="connsiteX4" fmla="*/ 885528 w 924656"/>
                  <a:gd name="connsiteY4" fmla="*/ 1154943 h 1587228"/>
                  <a:gd name="connsiteX5" fmla="*/ 778825 w 924656"/>
                  <a:gd name="connsiteY5" fmla="*/ 1352023 h 1587228"/>
                  <a:gd name="connsiteX6" fmla="*/ 191368 w 924656"/>
                  <a:gd name="connsiteY6" fmla="*/ 1342729 h 1587228"/>
                  <a:gd name="connsiteX7" fmla="*/ 63084 w 924656"/>
                  <a:gd name="connsiteY7" fmla="*/ 1117124 h 1587228"/>
                  <a:gd name="connsiteX8" fmla="*/ 82316 w 924656"/>
                  <a:gd name="connsiteY8" fmla="*/ 691323 h 1587228"/>
                  <a:gd name="connsiteX9" fmla="*/ 71898 w 924656"/>
                  <a:gd name="connsiteY9" fmla="*/ 124372 h 1587228"/>
                  <a:gd name="connsiteX10" fmla="*/ 86846 w 924656"/>
                  <a:gd name="connsiteY10" fmla="*/ 22713 h 1587228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86846 w 924656"/>
                  <a:gd name="connsiteY8" fmla="*/ 0 h 1564515"/>
                  <a:gd name="connsiteX0" fmla="*/ 86846 w 924656"/>
                  <a:gd name="connsiteY0" fmla="*/ 0 h 1532671"/>
                  <a:gd name="connsiteX1" fmla="*/ 827319 w 924656"/>
                  <a:gd name="connsiteY1" fmla="*/ 0 h 1532671"/>
                  <a:gd name="connsiteX2" fmla="*/ 859299 w 924656"/>
                  <a:gd name="connsiteY2" fmla="*/ 736675 h 1532671"/>
                  <a:gd name="connsiteX3" fmla="*/ 885528 w 924656"/>
                  <a:gd name="connsiteY3" fmla="*/ 1132230 h 1532671"/>
                  <a:gd name="connsiteX4" fmla="*/ 778825 w 924656"/>
                  <a:gd name="connsiteY4" fmla="*/ 1329310 h 1532671"/>
                  <a:gd name="connsiteX5" fmla="*/ 191368 w 924656"/>
                  <a:gd name="connsiteY5" fmla="*/ 1320016 h 1532671"/>
                  <a:gd name="connsiteX6" fmla="*/ 63084 w 924656"/>
                  <a:gd name="connsiteY6" fmla="*/ 1094411 h 1532671"/>
                  <a:gd name="connsiteX7" fmla="*/ 82316 w 924656"/>
                  <a:gd name="connsiteY7" fmla="*/ 668610 h 1532671"/>
                  <a:gd name="connsiteX8" fmla="*/ 86846 w 924656"/>
                  <a:gd name="connsiteY8" fmla="*/ 0 h 1532671"/>
                  <a:gd name="connsiteX0" fmla="*/ 86846 w 924656"/>
                  <a:gd name="connsiteY0" fmla="*/ 0 h 1510916"/>
                  <a:gd name="connsiteX1" fmla="*/ 827319 w 924656"/>
                  <a:gd name="connsiteY1" fmla="*/ 0 h 1510916"/>
                  <a:gd name="connsiteX2" fmla="*/ 859299 w 924656"/>
                  <a:gd name="connsiteY2" fmla="*/ 736675 h 1510916"/>
                  <a:gd name="connsiteX3" fmla="*/ 885528 w 924656"/>
                  <a:gd name="connsiteY3" fmla="*/ 1132230 h 1510916"/>
                  <a:gd name="connsiteX4" fmla="*/ 778825 w 924656"/>
                  <a:gd name="connsiteY4" fmla="*/ 1329310 h 1510916"/>
                  <a:gd name="connsiteX5" fmla="*/ 191368 w 924656"/>
                  <a:gd name="connsiteY5" fmla="*/ 1320016 h 1510916"/>
                  <a:gd name="connsiteX6" fmla="*/ 63084 w 924656"/>
                  <a:gd name="connsiteY6" fmla="*/ 1094411 h 1510916"/>
                  <a:gd name="connsiteX7" fmla="*/ 82316 w 924656"/>
                  <a:gd name="connsiteY7" fmla="*/ 668610 h 1510916"/>
                  <a:gd name="connsiteX8" fmla="*/ 86846 w 924656"/>
                  <a:gd name="connsiteY8" fmla="*/ 0 h 1510916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668610 h 1505003"/>
                  <a:gd name="connsiteX8" fmla="*/ 86846 w 924656"/>
                  <a:gd name="connsiteY8" fmla="*/ 0 h 1505003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718400 h 1505003"/>
                  <a:gd name="connsiteX8" fmla="*/ 86846 w 924656"/>
                  <a:gd name="connsiteY8" fmla="*/ 0 h 15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4656" h="1505003">
                    <a:moveTo>
                      <a:pt x="86846" y="0"/>
                    </a:moveTo>
                    <a:cubicBezTo>
                      <a:pt x="365354" y="36210"/>
                      <a:pt x="530705" y="54316"/>
                      <a:pt x="827319" y="0"/>
                    </a:cubicBezTo>
                    <a:cubicBezTo>
                      <a:pt x="956061" y="122779"/>
                      <a:pt x="849598" y="547970"/>
                      <a:pt x="859299" y="736675"/>
                    </a:cubicBezTo>
                    <a:cubicBezTo>
                      <a:pt x="985675" y="918633"/>
                      <a:pt x="890820" y="980252"/>
                      <a:pt x="885528" y="1132230"/>
                    </a:cubicBezTo>
                    <a:cubicBezTo>
                      <a:pt x="857994" y="1216727"/>
                      <a:pt x="916825" y="1247924"/>
                      <a:pt x="778825" y="1329310"/>
                    </a:cubicBezTo>
                    <a:cubicBezTo>
                      <a:pt x="650537" y="1429862"/>
                      <a:pt x="498828" y="1673429"/>
                      <a:pt x="191368" y="1320016"/>
                    </a:cubicBezTo>
                    <a:cubicBezTo>
                      <a:pt x="77073" y="1302476"/>
                      <a:pt x="71273" y="1201107"/>
                      <a:pt x="63084" y="1094411"/>
                    </a:cubicBezTo>
                    <a:cubicBezTo>
                      <a:pt x="69494" y="952477"/>
                      <a:pt x="-94466" y="983461"/>
                      <a:pt x="82316" y="718400"/>
                    </a:cubicBezTo>
                    <a:cubicBezTo>
                      <a:pt x="86276" y="535998"/>
                      <a:pt x="-37321" y="111435"/>
                      <a:pt x="86846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41C6ED1-D70C-03B0-FC61-226AB1126EAC}"/>
                  </a:ext>
                </a:extLst>
              </p:cNvPr>
              <p:cNvSpPr/>
              <p:nvPr/>
            </p:nvSpPr>
            <p:spPr>
              <a:xfrm>
                <a:off x="9606257" y="430043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9934A57-0E73-E419-62C8-5A7E917A269A}"/>
                  </a:ext>
                </a:extLst>
              </p:cNvPr>
              <p:cNvSpPr/>
              <p:nvPr/>
            </p:nvSpPr>
            <p:spPr>
              <a:xfrm>
                <a:off x="9430503" y="4305387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8" name="ttsMP3.com_VoiceText_2025-2-9_0-33-26">
            <a:hlinkClick r:id="" action="ppaction://media"/>
            <a:extLst>
              <a:ext uri="{FF2B5EF4-FFF2-40B4-BE49-F238E27FC236}">
                <a16:creationId xmlns:a16="http://schemas.microsoft.com/office/drawing/2014/main" id="{D5EDAE86-2672-C9BB-328C-BA2BBA639A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60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11313577" y="5684605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11391033" y="6392949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5" y="1769705"/>
            <a:ext cx="7528955" cy="3021892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">
                <a:extLst>
                  <a:ext uri="{FF2B5EF4-FFF2-40B4-BE49-F238E27FC236}">
                    <a16:creationId xmlns:a16="http://schemas.microsoft.com/office/drawing/2014/main" id="{B837ECDF-1D6F-151E-6EAC-03BAC31EFDCD}"/>
                  </a:ext>
                </a:extLst>
              </p:cNvPr>
              <p:cNvSpPr/>
              <p:nvPr/>
            </p:nvSpPr>
            <p:spPr>
              <a:xfrm>
                <a:off x="8075385" y="4507780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">
                <a:extLst>
                  <a:ext uri="{FF2B5EF4-FFF2-40B4-BE49-F238E27FC236}">
                    <a16:creationId xmlns:a16="http://schemas.microsoft.com/office/drawing/2014/main" id="{5F33C456-6A60-DA41-8125-AE56E998FA4A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5391854" y="616207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FA3AE9-7C20-5B60-4561-182409962258}"/>
              </a:ext>
            </a:extLst>
          </p:cNvPr>
          <p:cNvSpPr/>
          <p:nvPr/>
        </p:nvSpPr>
        <p:spPr>
          <a:xfrm>
            <a:off x="6466619" y="4678820"/>
            <a:ext cx="570802" cy="28638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366DEB-CCDB-8186-B003-ADB4300F71C2}"/>
              </a:ext>
            </a:extLst>
          </p:cNvPr>
          <p:cNvGrpSpPr/>
          <p:nvPr/>
        </p:nvGrpSpPr>
        <p:grpSpPr>
          <a:xfrm>
            <a:off x="1030407" y="567757"/>
            <a:ext cx="4790610" cy="5920081"/>
            <a:chOff x="3588780" y="684677"/>
            <a:chExt cx="4950507" cy="61176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B05A6A-C5C7-781E-FBEC-63F16E7BFF84}"/>
                </a:ext>
              </a:extLst>
            </p:cNvPr>
            <p:cNvGrpSpPr/>
            <p:nvPr/>
          </p:nvGrpSpPr>
          <p:grpSpPr>
            <a:xfrm rot="21258629">
              <a:off x="5888089" y="5029470"/>
              <a:ext cx="1251970" cy="1310180"/>
              <a:chOff x="5163484" y="5074286"/>
              <a:chExt cx="1251970" cy="1310180"/>
            </a:xfrm>
          </p:grpSpPr>
          <p:sp>
            <p:nvSpPr>
              <p:cNvPr id="30" name="Rectangle 7">
                <a:extLst>
                  <a:ext uri="{FF2B5EF4-FFF2-40B4-BE49-F238E27FC236}">
                    <a16:creationId xmlns:a16="http://schemas.microsoft.com/office/drawing/2014/main" id="{8E0C2859-8261-986C-E78F-64A847C1D3A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38E6A042-C062-A46E-A06A-DBB0920EBB34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1D4BE0-FDAA-4D02-5536-228317647B50}"/>
                </a:ext>
              </a:extLst>
            </p:cNvPr>
            <p:cNvSpPr/>
            <p:nvPr/>
          </p:nvSpPr>
          <p:spPr>
            <a:xfrm>
              <a:off x="3844233" y="881816"/>
              <a:ext cx="4184778" cy="4579183"/>
            </a:xfrm>
            <a:custGeom>
              <a:avLst/>
              <a:gdLst>
                <a:gd name="connsiteX0" fmla="*/ 0 w 996286"/>
                <a:gd name="connsiteY0" fmla="*/ 0 h 1064526"/>
                <a:gd name="connsiteX1" fmla="*/ 996286 w 996286"/>
                <a:gd name="connsiteY1" fmla="*/ 0 h 1064526"/>
                <a:gd name="connsiteX2" fmla="*/ 996286 w 996286"/>
                <a:gd name="connsiteY2" fmla="*/ 1064526 h 1064526"/>
                <a:gd name="connsiteX3" fmla="*/ 0 w 996286"/>
                <a:gd name="connsiteY3" fmla="*/ 1064526 h 1064526"/>
                <a:gd name="connsiteX4" fmla="*/ 0 w 996286"/>
                <a:gd name="connsiteY4" fmla="*/ 0 h 1064526"/>
                <a:gd name="connsiteX0" fmla="*/ 442131 w 1438417"/>
                <a:gd name="connsiteY0" fmla="*/ 0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442131 w 1438417"/>
                <a:gd name="connsiteY5" fmla="*/ 0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1958551 w 3373937"/>
                <a:gd name="connsiteY0" fmla="*/ 942975 h 2687723"/>
                <a:gd name="connsiteX1" fmla="*/ 3373937 w 3373937"/>
                <a:gd name="connsiteY1" fmla="*/ 0 h 2687723"/>
                <a:gd name="connsiteX2" fmla="*/ 3373937 w 3373937"/>
                <a:gd name="connsiteY2" fmla="*/ 1064526 h 2687723"/>
                <a:gd name="connsiteX3" fmla="*/ 2377651 w 3373937"/>
                <a:gd name="connsiteY3" fmla="*/ 1064526 h 2687723"/>
                <a:gd name="connsiteX4" fmla="*/ 1946 w 3373937"/>
                <a:gd name="connsiteY4" fmla="*/ 2641695 h 2687723"/>
                <a:gd name="connsiteX5" fmla="*/ 1935520 w 3373937"/>
                <a:gd name="connsiteY5" fmla="*/ 2241645 h 2687723"/>
                <a:gd name="connsiteX6" fmla="*/ 1958551 w 3373937"/>
                <a:gd name="connsiteY6" fmla="*/ 942975 h 2687723"/>
                <a:gd name="connsiteX0" fmla="*/ 1882426 w 3297812"/>
                <a:gd name="connsiteY0" fmla="*/ 942975 h 2664233"/>
                <a:gd name="connsiteX1" fmla="*/ 3297812 w 3297812"/>
                <a:gd name="connsiteY1" fmla="*/ 0 h 2664233"/>
                <a:gd name="connsiteX2" fmla="*/ 3297812 w 3297812"/>
                <a:gd name="connsiteY2" fmla="*/ 1064526 h 2664233"/>
                <a:gd name="connsiteX3" fmla="*/ 2301526 w 3297812"/>
                <a:gd name="connsiteY3" fmla="*/ 1064526 h 2664233"/>
                <a:gd name="connsiteX4" fmla="*/ 2021 w 3297812"/>
                <a:gd name="connsiteY4" fmla="*/ 2616295 h 2664233"/>
                <a:gd name="connsiteX5" fmla="*/ 1859395 w 3297812"/>
                <a:gd name="connsiteY5" fmla="*/ 2241645 h 2664233"/>
                <a:gd name="connsiteX6" fmla="*/ 1882426 w 3297812"/>
                <a:gd name="connsiteY6" fmla="*/ 942975 h 2664233"/>
                <a:gd name="connsiteX0" fmla="*/ 1882426 w 3297812"/>
                <a:gd name="connsiteY0" fmla="*/ 942975 h 4064993"/>
                <a:gd name="connsiteX1" fmla="*/ 3297812 w 3297812"/>
                <a:gd name="connsiteY1" fmla="*/ 0 h 4064993"/>
                <a:gd name="connsiteX2" fmla="*/ 3297812 w 3297812"/>
                <a:gd name="connsiteY2" fmla="*/ 1064526 h 4064993"/>
                <a:gd name="connsiteX3" fmla="*/ 536226 w 3297812"/>
                <a:gd name="connsiteY3" fmla="*/ 4061726 h 4064993"/>
                <a:gd name="connsiteX4" fmla="*/ 2021 w 3297812"/>
                <a:gd name="connsiteY4" fmla="*/ 2616295 h 4064993"/>
                <a:gd name="connsiteX5" fmla="*/ 1859395 w 3297812"/>
                <a:gd name="connsiteY5" fmla="*/ 2241645 h 4064993"/>
                <a:gd name="connsiteX6" fmla="*/ 1882426 w 3297812"/>
                <a:gd name="connsiteY6" fmla="*/ 942975 h 4064993"/>
                <a:gd name="connsiteX0" fmla="*/ 1882242 w 3297628"/>
                <a:gd name="connsiteY0" fmla="*/ 942975 h 4064993"/>
                <a:gd name="connsiteX1" fmla="*/ 3297628 w 3297628"/>
                <a:gd name="connsiteY1" fmla="*/ 0 h 4064993"/>
                <a:gd name="connsiteX2" fmla="*/ 3297628 w 3297628"/>
                <a:gd name="connsiteY2" fmla="*/ 1064526 h 4064993"/>
                <a:gd name="connsiteX3" fmla="*/ 536042 w 3297628"/>
                <a:gd name="connsiteY3" fmla="*/ 4061726 h 4064993"/>
                <a:gd name="connsiteX4" fmla="*/ 1837 w 3297628"/>
                <a:gd name="connsiteY4" fmla="*/ 2616295 h 4064993"/>
                <a:gd name="connsiteX5" fmla="*/ 1859211 w 3297628"/>
                <a:gd name="connsiteY5" fmla="*/ 2241645 h 4064993"/>
                <a:gd name="connsiteX6" fmla="*/ 1882242 w 3297628"/>
                <a:gd name="connsiteY6" fmla="*/ 942975 h 4064993"/>
                <a:gd name="connsiteX0" fmla="*/ 1881847 w 3297233"/>
                <a:gd name="connsiteY0" fmla="*/ 942975 h 4064993"/>
                <a:gd name="connsiteX1" fmla="*/ 3297233 w 3297233"/>
                <a:gd name="connsiteY1" fmla="*/ 0 h 4064993"/>
                <a:gd name="connsiteX2" fmla="*/ 3297233 w 3297233"/>
                <a:gd name="connsiteY2" fmla="*/ 1064526 h 4064993"/>
                <a:gd name="connsiteX3" fmla="*/ 535647 w 3297233"/>
                <a:gd name="connsiteY3" fmla="*/ 4061726 h 4064993"/>
                <a:gd name="connsiteX4" fmla="*/ 1442 w 3297233"/>
                <a:gd name="connsiteY4" fmla="*/ 2616295 h 4064993"/>
                <a:gd name="connsiteX5" fmla="*/ 1858816 w 3297233"/>
                <a:gd name="connsiteY5" fmla="*/ 2241645 h 4064993"/>
                <a:gd name="connsiteX6" fmla="*/ 1881847 w 3297233"/>
                <a:gd name="connsiteY6" fmla="*/ 942975 h 4064993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82030"/>
                <a:gd name="connsiteY0" fmla="*/ 942975 h 4273645"/>
                <a:gd name="connsiteX1" fmla="*/ 3975934 w 3982030"/>
                <a:gd name="connsiteY1" fmla="*/ 0 h 4273645"/>
                <a:gd name="connsiteX2" fmla="*/ 3975934 w 3982030"/>
                <a:gd name="connsiteY2" fmla="*/ 1064526 h 4273645"/>
                <a:gd name="connsiteX3" fmla="*/ 3521767 w 3982030"/>
                <a:gd name="connsiteY3" fmla="*/ 1466945 h 4273645"/>
                <a:gd name="connsiteX4" fmla="*/ 2188267 w 3982030"/>
                <a:gd name="connsiteY4" fmla="*/ 4273645 h 4273645"/>
                <a:gd name="connsiteX5" fmla="*/ 1214348 w 3982030"/>
                <a:gd name="connsiteY5" fmla="*/ 4061726 h 4273645"/>
                <a:gd name="connsiteX6" fmla="*/ 680143 w 3982030"/>
                <a:gd name="connsiteY6" fmla="*/ 2616295 h 4273645"/>
                <a:gd name="connsiteX7" fmla="*/ 2537517 w 3982030"/>
                <a:gd name="connsiteY7" fmla="*/ 2241645 h 4273645"/>
                <a:gd name="connsiteX8" fmla="*/ 2560548 w 3982030"/>
                <a:gd name="connsiteY8" fmla="*/ 942975 h 4273645"/>
                <a:gd name="connsiteX0" fmla="*/ 2560548 w 4184778"/>
                <a:gd name="connsiteY0" fmla="*/ 942975 h 4273645"/>
                <a:gd name="connsiteX1" fmla="*/ 3975934 w 4184778"/>
                <a:gd name="connsiteY1" fmla="*/ 0 h 4273645"/>
                <a:gd name="connsiteX2" fmla="*/ 3975934 w 4184778"/>
                <a:gd name="connsiteY2" fmla="*/ 1064526 h 4273645"/>
                <a:gd name="connsiteX3" fmla="*/ 3521767 w 4184778"/>
                <a:gd name="connsiteY3" fmla="*/ 1466945 h 4273645"/>
                <a:gd name="connsiteX4" fmla="*/ 2188267 w 4184778"/>
                <a:gd name="connsiteY4" fmla="*/ 4273645 h 4273645"/>
                <a:gd name="connsiteX5" fmla="*/ 1214348 w 4184778"/>
                <a:gd name="connsiteY5" fmla="*/ 4061726 h 4273645"/>
                <a:gd name="connsiteX6" fmla="*/ 680143 w 4184778"/>
                <a:gd name="connsiteY6" fmla="*/ 2616295 h 4273645"/>
                <a:gd name="connsiteX7" fmla="*/ 2537517 w 4184778"/>
                <a:gd name="connsiteY7" fmla="*/ 2241645 h 4273645"/>
                <a:gd name="connsiteX8" fmla="*/ 2560548 w 4184778"/>
                <a:gd name="connsiteY8" fmla="*/ 942975 h 4273645"/>
                <a:gd name="connsiteX0" fmla="*/ 2560548 w 4184778"/>
                <a:gd name="connsiteY0" fmla="*/ 1219998 h 4550668"/>
                <a:gd name="connsiteX1" fmla="*/ 3975934 w 4184778"/>
                <a:gd name="connsiteY1" fmla="*/ 277023 h 4550668"/>
                <a:gd name="connsiteX2" fmla="*/ 3975934 w 4184778"/>
                <a:gd name="connsiteY2" fmla="*/ 1341549 h 4550668"/>
                <a:gd name="connsiteX3" fmla="*/ 3521767 w 4184778"/>
                <a:gd name="connsiteY3" fmla="*/ 1743968 h 4550668"/>
                <a:gd name="connsiteX4" fmla="*/ 2188267 w 4184778"/>
                <a:gd name="connsiteY4" fmla="*/ 4550668 h 4550668"/>
                <a:gd name="connsiteX5" fmla="*/ 1214348 w 4184778"/>
                <a:gd name="connsiteY5" fmla="*/ 4338749 h 4550668"/>
                <a:gd name="connsiteX6" fmla="*/ 680143 w 4184778"/>
                <a:gd name="connsiteY6" fmla="*/ 2893318 h 4550668"/>
                <a:gd name="connsiteX7" fmla="*/ 2537517 w 4184778"/>
                <a:gd name="connsiteY7" fmla="*/ 2518668 h 4550668"/>
                <a:gd name="connsiteX8" fmla="*/ 2560548 w 4184778"/>
                <a:gd name="connsiteY8" fmla="*/ 1219998 h 4550668"/>
                <a:gd name="connsiteX0" fmla="*/ 2560548 w 4184778"/>
                <a:gd name="connsiteY0" fmla="*/ 1248513 h 4579183"/>
                <a:gd name="connsiteX1" fmla="*/ 3975934 w 4184778"/>
                <a:gd name="connsiteY1" fmla="*/ 305538 h 4579183"/>
                <a:gd name="connsiteX2" fmla="*/ 3975934 w 4184778"/>
                <a:gd name="connsiteY2" fmla="*/ 1370064 h 4579183"/>
                <a:gd name="connsiteX3" fmla="*/ 3521767 w 4184778"/>
                <a:gd name="connsiteY3" fmla="*/ 1772483 h 4579183"/>
                <a:gd name="connsiteX4" fmla="*/ 2188267 w 4184778"/>
                <a:gd name="connsiteY4" fmla="*/ 4579183 h 4579183"/>
                <a:gd name="connsiteX5" fmla="*/ 1214348 w 4184778"/>
                <a:gd name="connsiteY5" fmla="*/ 4367264 h 4579183"/>
                <a:gd name="connsiteX6" fmla="*/ 680143 w 4184778"/>
                <a:gd name="connsiteY6" fmla="*/ 2921833 h 4579183"/>
                <a:gd name="connsiteX7" fmla="*/ 2537517 w 4184778"/>
                <a:gd name="connsiteY7" fmla="*/ 2547183 h 4579183"/>
                <a:gd name="connsiteX8" fmla="*/ 2560548 w 4184778"/>
                <a:gd name="connsiteY8" fmla="*/ 1248513 h 457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4778" h="4579183">
                  <a:moveTo>
                    <a:pt x="2560548" y="1248513"/>
                  </a:moveTo>
                  <a:cubicBezTo>
                    <a:pt x="2359243" y="705588"/>
                    <a:pt x="2818339" y="-586637"/>
                    <a:pt x="3975934" y="305538"/>
                  </a:cubicBezTo>
                  <a:cubicBezTo>
                    <a:pt x="4445834" y="939780"/>
                    <a:pt x="3975934" y="1015222"/>
                    <a:pt x="3975934" y="1370064"/>
                  </a:cubicBezTo>
                  <a:cubicBezTo>
                    <a:pt x="3948923" y="1599738"/>
                    <a:pt x="3819711" y="1237630"/>
                    <a:pt x="3521767" y="1772483"/>
                  </a:cubicBezTo>
                  <a:cubicBezTo>
                    <a:pt x="4239823" y="3107436"/>
                    <a:pt x="4336020" y="4487503"/>
                    <a:pt x="2188267" y="4579183"/>
                  </a:cubicBezTo>
                  <a:lnTo>
                    <a:pt x="1214348" y="4367264"/>
                  </a:lnTo>
                  <a:cubicBezTo>
                    <a:pt x="1014300" y="4455500"/>
                    <a:pt x="-1036869" y="3386047"/>
                    <a:pt x="680143" y="2921833"/>
                  </a:cubicBezTo>
                  <a:cubicBezTo>
                    <a:pt x="466755" y="2571919"/>
                    <a:pt x="3246466" y="1804778"/>
                    <a:pt x="2537517" y="2547183"/>
                  </a:cubicBezTo>
                  <a:cubicBezTo>
                    <a:pt x="2980169" y="2152393"/>
                    <a:pt x="2965621" y="1852853"/>
                    <a:pt x="2560548" y="1248513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C36075-4BA4-9180-D44D-61E6D5EEA6DA}"/>
                </a:ext>
              </a:extLst>
            </p:cNvPr>
            <p:cNvSpPr/>
            <p:nvPr/>
          </p:nvSpPr>
          <p:spPr>
            <a:xfrm>
              <a:off x="3588780" y="3629426"/>
              <a:ext cx="2015728" cy="1439189"/>
            </a:xfrm>
            <a:custGeom>
              <a:avLst/>
              <a:gdLst>
                <a:gd name="connsiteX0" fmla="*/ 0 w 1117600"/>
                <a:gd name="connsiteY0" fmla="*/ 0 h 977900"/>
                <a:gd name="connsiteX1" fmla="*/ 1117600 w 1117600"/>
                <a:gd name="connsiteY1" fmla="*/ 0 h 977900"/>
                <a:gd name="connsiteX2" fmla="*/ 1117600 w 1117600"/>
                <a:gd name="connsiteY2" fmla="*/ 977900 h 977900"/>
                <a:gd name="connsiteX3" fmla="*/ 0 w 1117600"/>
                <a:gd name="connsiteY3" fmla="*/ 977900 h 977900"/>
                <a:gd name="connsiteX4" fmla="*/ 0 w 1117600"/>
                <a:gd name="connsiteY4" fmla="*/ 0 h 977900"/>
                <a:gd name="connsiteX0" fmla="*/ 0 w 1739900"/>
                <a:gd name="connsiteY0" fmla="*/ 127000 h 977900"/>
                <a:gd name="connsiteX1" fmla="*/ 1739900 w 1739900"/>
                <a:gd name="connsiteY1" fmla="*/ 0 h 977900"/>
                <a:gd name="connsiteX2" fmla="*/ 1739900 w 1739900"/>
                <a:gd name="connsiteY2" fmla="*/ 977900 h 977900"/>
                <a:gd name="connsiteX3" fmla="*/ 622300 w 1739900"/>
                <a:gd name="connsiteY3" fmla="*/ 977900 h 977900"/>
                <a:gd name="connsiteX4" fmla="*/ 0 w 1739900"/>
                <a:gd name="connsiteY4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247248 w 1987148"/>
                <a:gd name="connsiteY5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338138 w 1987148"/>
                <a:gd name="connsiteY5" fmla="*/ 264000 h 977900"/>
                <a:gd name="connsiteX6" fmla="*/ 247248 w 1987148"/>
                <a:gd name="connsiteY6" fmla="*/ 127000 h 977900"/>
                <a:gd name="connsiteX0" fmla="*/ 253534 w 1993434"/>
                <a:gd name="connsiteY0" fmla="*/ 127000 h 977900"/>
                <a:gd name="connsiteX1" fmla="*/ 1993434 w 1993434"/>
                <a:gd name="connsiteY1" fmla="*/ 0 h 977900"/>
                <a:gd name="connsiteX2" fmla="*/ 1993434 w 1993434"/>
                <a:gd name="connsiteY2" fmla="*/ 977900 h 977900"/>
                <a:gd name="connsiteX3" fmla="*/ 875834 w 1993434"/>
                <a:gd name="connsiteY3" fmla="*/ 977900 h 977900"/>
                <a:gd name="connsiteX4" fmla="*/ 211074 w 1993434"/>
                <a:gd name="connsiteY4" fmla="*/ 464025 h 977900"/>
                <a:gd name="connsiteX5" fmla="*/ 6286 w 1993434"/>
                <a:gd name="connsiteY5" fmla="*/ 359250 h 977900"/>
                <a:gd name="connsiteX6" fmla="*/ 344424 w 1993434"/>
                <a:gd name="connsiteY6" fmla="*/ 264000 h 977900"/>
                <a:gd name="connsiteX7" fmla="*/ 253534 w 1993434"/>
                <a:gd name="connsiteY7" fmla="*/ 127000 h 977900"/>
                <a:gd name="connsiteX0" fmla="*/ 250823 w 1990723"/>
                <a:gd name="connsiteY0" fmla="*/ 127000 h 977900"/>
                <a:gd name="connsiteX1" fmla="*/ 1990723 w 1990723"/>
                <a:gd name="connsiteY1" fmla="*/ 0 h 977900"/>
                <a:gd name="connsiteX2" fmla="*/ 1990723 w 1990723"/>
                <a:gd name="connsiteY2" fmla="*/ 977900 h 977900"/>
                <a:gd name="connsiteX3" fmla="*/ 873123 w 1990723"/>
                <a:gd name="connsiteY3" fmla="*/ 977900 h 977900"/>
                <a:gd name="connsiteX4" fmla="*/ 184550 w 1990723"/>
                <a:gd name="connsiteY4" fmla="*/ 597375 h 977900"/>
                <a:gd name="connsiteX5" fmla="*/ 208363 w 1990723"/>
                <a:gd name="connsiteY5" fmla="*/ 464025 h 977900"/>
                <a:gd name="connsiteX6" fmla="*/ 3575 w 1990723"/>
                <a:gd name="connsiteY6" fmla="*/ 359250 h 977900"/>
                <a:gd name="connsiteX7" fmla="*/ 341713 w 1990723"/>
                <a:gd name="connsiteY7" fmla="*/ 264000 h 977900"/>
                <a:gd name="connsiteX8" fmla="*/ 250823 w 1990723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19854 w 2035552"/>
                <a:gd name="connsiteY4" fmla="*/ 616425 h 977900"/>
                <a:gd name="connsiteX5" fmla="*/ 19829 w 2035552"/>
                <a:gd name="connsiteY5" fmla="*/ 654525 h 977900"/>
                <a:gd name="connsiteX6" fmla="*/ 253192 w 2035552"/>
                <a:gd name="connsiteY6" fmla="*/ 464025 h 977900"/>
                <a:gd name="connsiteX7" fmla="*/ 48404 w 2035552"/>
                <a:gd name="connsiteY7" fmla="*/ 359250 h 977900"/>
                <a:gd name="connsiteX8" fmla="*/ 386542 w 2035552"/>
                <a:gd name="connsiteY8" fmla="*/ 264000 h 977900"/>
                <a:gd name="connsiteX9" fmla="*/ 295652 w 2035552"/>
                <a:gd name="connsiteY9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48404 w 2035552"/>
                <a:gd name="connsiteY4" fmla="*/ 849788 h 977900"/>
                <a:gd name="connsiteX5" fmla="*/ 219854 w 2035552"/>
                <a:gd name="connsiteY5" fmla="*/ 616425 h 977900"/>
                <a:gd name="connsiteX6" fmla="*/ 19829 w 2035552"/>
                <a:gd name="connsiteY6" fmla="*/ 654525 h 977900"/>
                <a:gd name="connsiteX7" fmla="*/ 253192 w 2035552"/>
                <a:gd name="connsiteY7" fmla="*/ 464025 h 977900"/>
                <a:gd name="connsiteX8" fmla="*/ 48404 w 2035552"/>
                <a:gd name="connsiteY8" fmla="*/ 359250 h 977900"/>
                <a:gd name="connsiteX9" fmla="*/ 386542 w 2035552"/>
                <a:gd name="connsiteY9" fmla="*/ 264000 h 977900"/>
                <a:gd name="connsiteX10" fmla="*/ 295652 w 2035552"/>
                <a:gd name="connsiteY10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48429 w 2035552"/>
                <a:gd name="connsiteY4" fmla="*/ 783113 h 977900"/>
                <a:gd name="connsiteX5" fmla="*/ 48404 w 2035552"/>
                <a:gd name="connsiteY5" fmla="*/ 849788 h 977900"/>
                <a:gd name="connsiteX6" fmla="*/ 219854 w 2035552"/>
                <a:gd name="connsiteY6" fmla="*/ 616425 h 977900"/>
                <a:gd name="connsiteX7" fmla="*/ 19829 w 2035552"/>
                <a:gd name="connsiteY7" fmla="*/ 654525 h 977900"/>
                <a:gd name="connsiteX8" fmla="*/ 253192 w 2035552"/>
                <a:gd name="connsiteY8" fmla="*/ 464025 h 977900"/>
                <a:gd name="connsiteX9" fmla="*/ 48404 w 2035552"/>
                <a:gd name="connsiteY9" fmla="*/ 359250 h 977900"/>
                <a:gd name="connsiteX10" fmla="*/ 386542 w 2035552"/>
                <a:gd name="connsiteY10" fmla="*/ 264000 h 977900"/>
                <a:gd name="connsiteX11" fmla="*/ 295652 w 2035552"/>
                <a:gd name="connsiteY11" fmla="*/ 127000 h 977900"/>
                <a:gd name="connsiteX0" fmla="*/ 295652 w 2035552"/>
                <a:gd name="connsiteY0" fmla="*/ 127000 h 1045719"/>
                <a:gd name="connsiteX1" fmla="*/ 2035552 w 2035552"/>
                <a:gd name="connsiteY1" fmla="*/ 0 h 1045719"/>
                <a:gd name="connsiteX2" fmla="*/ 2035552 w 2035552"/>
                <a:gd name="connsiteY2" fmla="*/ 977900 h 1045719"/>
                <a:gd name="connsiteX3" fmla="*/ 917952 w 2035552"/>
                <a:gd name="connsiteY3" fmla="*/ 977900 h 1045719"/>
                <a:gd name="connsiteX4" fmla="*/ 134129 w 2035552"/>
                <a:gd name="connsiteY4" fmla="*/ 1040288 h 1045719"/>
                <a:gd name="connsiteX5" fmla="*/ 248429 w 2035552"/>
                <a:gd name="connsiteY5" fmla="*/ 783113 h 1045719"/>
                <a:gd name="connsiteX6" fmla="*/ 48404 w 2035552"/>
                <a:gd name="connsiteY6" fmla="*/ 849788 h 1045719"/>
                <a:gd name="connsiteX7" fmla="*/ 219854 w 2035552"/>
                <a:gd name="connsiteY7" fmla="*/ 616425 h 1045719"/>
                <a:gd name="connsiteX8" fmla="*/ 19829 w 2035552"/>
                <a:gd name="connsiteY8" fmla="*/ 654525 h 1045719"/>
                <a:gd name="connsiteX9" fmla="*/ 253192 w 2035552"/>
                <a:gd name="connsiteY9" fmla="*/ 464025 h 1045719"/>
                <a:gd name="connsiteX10" fmla="*/ 48404 w 2035552"/>
                <a:gd name="connsiteY10" fmla="*/ 359250 h 1045719"/>
                <a:gd name="connsiteX11" fmla="*/ 386542 w 2035552"/>
                <a:gd name="connsiteY11" fmla="*/ 264000 h 1045719"/>
                <a:gd name="connsiteX12" fmla="*/ 295652 w 2035552"/>
                <a:gd name="connsiteY12" fmla="*/ 127000 h 1045719"/>
                <a:gd name="connsiteX0" fmla="*/ 295652 w 2035552"/>
                <a:gd name="connsiteY0" fmla="*/ 127000 h 1048316"/>
                <a:gd name="connsiteX1" fmla="*/ 2035552 w 2035552"/>
                <a:gd name="connsiteY1" fmla="*/ 0 h 1048316"/>
                <a:gd name="connsiteX2" fmla="*/ 2035552 w 2035552"/>
                <a:gd name="connsiteY2" fmla="*/ 977900 h 1048316"/>
                <a:gd name="connsiteX3" fmla="*/ 917952 w 2035552"/>
                <a:gd name="connsiteY3" fmla="*/ 977900 h 1048316"/>
                <a:gd name="connsiteX4" fmla="*/ 310342 w 2035552"/>
                <a:gd name="connsiteY4" fmla="*/ 935513 h 1048316"/>
                <a:gd name="connsiteX5" fmla="*/ 134129 w 2035552"/>
                <a:gd name="connsiteY5" fmla="*/ 1040288 h 1048316"/>
                <a:gd name="connsiteX6" fmla="*/ 248429 w 2035552"/>
                <a:gd name="connsiteY6" fmla="*/ 783113 h 1048316"/>
                <a:gd name="connsiteX7" fmla="*/ 48404 w 2035552"/>
                <a:gd name="connsiteY7" fmla="*/ 849788 h 1048316"/>
                <a:gd name="connsiteX8" fmla="*/ 219854 w 2035552"/>
                <a:gd name="connsiteY8" fmla="*/ 616425 h 1048316"/>
                <a:gd name="connsiteX9" fmla="*/ 19829 w 2035552"/>
                <a:gd name="connsiteY9" fmla="*/ 654525 h 1048316"/>
                <a:gd name="connsiteX10" fmla="*/ 253192 w 2035552"/>
                <a:gd name="connsiteY10" fmla="*/ 464025 h 1048316"/>
                <a:gd name="connsiteX11" fmla="*/ 48404 w 2035552"/>
                <a:gd name="connsiteY11" fmla="*/ 359250 h 1048316"/>
                <a:gd name="connsiteX12" fmla="*/ 386542 w 2035552"/>
                <a:gd name="connsiteY12" fmla="*/ 264000 h 1048316"/>
                <a:gd name="connsiteX13" fmla="*/ 295652 w 2035552"/>
                <a:gd name="connsiteY13" fmla="*/ 127000 h 1048316"/>
                <a:gd name="connsiteX0" fmla="*/ 295652 w 2035552"/>
                <a:gd name="connsiteY0" fmla="*/ 127000 h 1226164"/>
                <a:gd name="connsiteX1" fmla="*/ 2035552 w 2035552"/>
                <a:gd name="connsiteY1" fmla="*/ 0 h 1226164"/>
                <a:gd name="connsiteX2" fmla="*/ 2035552 w 2035552"/>
                <a:gd name="connsiteY2" fmla="*/ 977900 h 1226164"/>
                <a:gd name="connsiteX3" fmla="*/ 917952 w 2035552"/>
                <a:gd name="connsiteY3" fmla="*/ 977900 h 1226164"/>
                <a:gd name="connsiteX4" fmla="*/ 296054 w 2035552"/>
                <a:gd name="connsiteY4" fmla="*/ 1226024 h 1226164"/>
                <a:gd name="connsiteX5" fmla="*/ 310342 w 2035552"/>
                <a:gd name="connsiteY5" fmla="*/ 935513 h 1226164"/>
                <a:gd name="connsiteX6" fmla="*/ 134129 w 2035552"/>
                <a:gd name="connsiteY6" fmla="*/ 1040288 h 1226164"/>
                <a:gd name="connsiteX7" fmla="*/ 248429 w 2035552"/>
                <a:gd name="connsiteY7" fmla="*/ 783113 h 1226164"/>
                <a:gd name="connsiteX8" fmla="*/ 48404 w 2035552"/>
                <a:gd name="connsiteY8" fmla="*/ 849788 h 1226164"/>
                <a:gd name="connsiteX9" fmla="*/ 219854 w 2035552"/>
                <a:gd name="connsiteY9" fmla="*/ 616425 h 1226164"/>
                <a:gd name="connsiteX10" fmla="*/ 19829 w 2035552"/>
                <a:gd name="connsiteY10" fmla="*/ 654525 h 1226164"/>
                <a:gd name="connsiteX11" fmla="*/ 253192 w 2035552"/>
                <a:gd name="connsiteY11" fmla="*/ 464025 h 1226164"/>
                <a:gd name="connsiteX12" fmla="*/ 48404 w 2035552"/>
                <a:gd name="connsiteY12" fmla="*/ 359250 h 1226164"/>
                <a:gd name="connsiteX13" fmla="*/ 386542 w 2035552"/>
                <a:gd name="connsiteY13" fmla="*/ 264000 h 1226164"/>
                <a:gd name="connsiteX14" fmla="*/ 295652 w 2035552"/>
                <a:gd name="connsiteY14" fmla="*/ 127000 h 1226164"/>
                <a:gd name="connsiteX0" fmla="*/ 295652 w 2035552"/>
                <a:gd name="connsiteY0" fmla="*/ 127000 h 1231345"/>
                <a:gd name="connsiteX1" fmla="*/ 2035552 w 2035552"/>
                <a:gd name="connsiteY1" fmla="*/ 0 h 1231345"/>
                <a:gd name="connsiteX2" fmla="*/ 2035552 w 2035552"/>
                <a:gd name="connsiteY2" fmla="*/ 977900 h 1231345"/>
                <a:gd name="connsiteX3" fmla="*/ 917952 w 2035552"/>
                <a:gd name="connsiteY3" fmla="*/ 977900 h 1231345"/>
                <a:gd name="connsiteX4" fmla="*/ 453217 w 2035552"/>
                <a:gd name="connsiteY4" fmla="*/ 1059337 h 1231345"/>
                <a:gd name="connsiteX5" fmla="*/ 296054 w 2035552"/>
                <a:gd name="connsiteY5" fmla="*/ 1226024 h 1231345"/>
                <a:gd name="connsiteX6" fmla="*/ 310342 w 2035552"/>
                <a:gd name="connsiteY6" fmla="*/ 935513 h 1231345"/>
                <a:gd name="connsiteX7" fmla="*/ 134129 w 2035552"/>
                <a:gd name="connsiteY7" fmla="*/ 1040288 h 1231345"/>
                <a:gd name="connsiteX8" fmla="*/ 248429 w 2035552"/>
                <a:gd name="connsiteY8" fmla="*/ 783113 h 1231345"/>
                <a:gd name="connsiteX9" fmla="*/ 48404 w 2035552"/>
                <a:gd name="connsiteY9" fmla="*/ 849788 h 1231345"/>
                <a:gd name="connsiteX10" fmla="*/ 219854 w 2035552"/>
                <a:gd name="connsiteY10" fmla="*/ 616425 h 1231345"/>
                <a:gd name="connsiteX11" fmla="*/ 19829 w 2035552"/>
                <a:gd name="connsiteY11" fmla="*/ 654525 h 1231345"/>
                <a:gd name="connsiteX12" fmla="*/ 253192 w 2035552"/>
                <a:gd name="connsiteY12" fmla="*/ 464025 h 1231345"/>
                <a:gd name="connsiteX13" fmla="*/ 48404 w 2035552"/>
                <a:gd name="connsiteY13" fmla="*/ 359250 h 1231345"/>
                <a:gd name="connsiteX14" fmla="*/ 386542 w 2035552"/>
                <a:gd name="connsiteY14" fmla="*/ 264000 h 1231345"/>
                <a:gd name="connsiteX15" fmla="*/ 295652 w 2035552"/>
                <a:gd name="connsiteY15" fmla="*/ 127000 h 1231345"/>
                <a:gd name="connsiteX0" fmla="*/ 295652 w 2035552"/>
                <a:gd name="connsiteY0" fmla="*/ 127000 h 1245640"/>
                <a:gd name="connsiteX1" fmla="*/ 2035552 w 2035552"/>
                <a:gd name="connsiteY1" fmla="*/ 0 h 1245640"/>
                <a:gd name="connsiteX2" fmla="*/ 2035552 w 2035552"/>
                <a:gd name="connsiteY2" fmla="*/ 977900 h 1245640"/>
                <a:gd name="connsiteX3" fmla="*/ 917952 w 2035552"/>
                <a:gd name="connsiteY3" fmla="*/ 977900 h 1245640"/>
                <a:gd name="connsiteX4" fmla="*/ 510367 w 2035552"/>
                <a:gd name="connsiteY4" fmla="*/ 1245074 h 1245640"/>
                <a:gd name="connsiteX5" fmla="*/ 453217 w 2035552"/>
                <a:gd name="connsiteY5" fmla="*/ 1059337 h 1245640"/>
                <a:gd name="connsiteX6" fmla="*/ 296054 w 2035552"/>
                <a:gd name="connsiteY6" fmla="*/ 1226024 h 1245640"/>
                <a:gd name="connsiteX7" fmla="*/ 310342 w 2035552"/>
                <a:gd name="connsiteY7" fmla="*/ 935513 h 1245640"/>
                <a:gd name="connsiteX8" fmla="*/ 134129 w 2035552"/>
                <a:gd name="connsiteY8" fmla="*/ 1040288 h 1245640"/>
                <a:gd name="connsiteX9" fmla="*/ 248429 w 2035552"/>
                <a:gd name="connsiteY9" fmla="*/ 783113 h 1245640"/>
                <a:gd name="connsiteX10" fmla="*/ 48404 w 2035552"/>
                <a:gd name="connsiteY10" fmla="*/ 849788 h 1245640"/>
                <a:gd name="connsiteX11" fmla="*/ 219854 w 2035552"/>
                <a:gd name="connsiteY11" fmla="*/ 616425 h 1245640"/>
                <a:gd name="connsiteX12" fmla="*/ 19829 w 2035552"/>
                <a:gd name="connsiteY12" fmla="*/ 654525 h 1245640"/>
                <a:gd name="connsiteX13" fmla="*/ 253192 w 2035552"/>
                <a:gd name="connsiteY13" fmla="*/ 464025 h 1245640"/>
                <a:gd name="connsiteX14" fmla="*/ 48404 w 2035552"/>
                <a:gd name="connsiteY14" fmla="*/ 359250 h 1245640"/>
                <a:gd name="connsiteX15" fmla="*/ 386542 w 2035552"/>
                <a:gd name="connsiteY15" fmla="*/ 264000 h 1245640"/>
                <a:gd name="connsiteX16" fmla="*/ 295652 w 2035552"/>
                <a:gd name="connsiteY16" fmla="*/ 127000 h 1245640"/>
                <a:gd name="connsiteX0" fmla="*/ 295652 w 2035552"/>
                <a:gd name="connsiteY0" fmla="*/ 127000 h 1246968"/>
                <a:gd name="connsiteX1" fmla="*/ 2035552 w 2035552"/>
                <a:gd name="connsiteY1" fmla="*/ 0 h 1246968"/>
                <a:gd name="connsiteX2" fmla="*/ 2035552 w 2035552"/>
                <a:gd name="connsiteY2" fmla="*/ 977900 h 1246968"/>
                <a:gd name="connsiteX3" fmla="*/ 917952 w 2035552"/>
                <a:gd name="connsiteY3" fmla="*/ 977900 h 1246968"/>
                <a:gd name="connsiteX4" fmla="*/ 572279 w 2035552"/>
                <a:gd name="connsiteY4" fmla="*/ 1145061 h 1246968"/>
                <a:gd name="connsiteX5" fmla="*/ 510367 w 2035552"/>
                <a:gd name="connsiteY5" fmla="*/ 1245074 h 1246968"/>
                <a:gd name="connsiteX6" fmla="*/ 453217 w 2035552"/>
                <a:gd name="connsiteY6" fmla="*/ 1059337 h 1246968"/>
                <a:gd name="connsiteX7" fmla="*/ 296054 w 2035552"/>
                <a:gd name="connsiteY7" fmla="*/ 1226024 h 1246968"/>
                <a:gd name="connsiteX8" fmla="*/ 310342 w 2035552"/>
                <a:gd name="connsiteY8" fmla="*/ 935513 h 1246968"/>
                <a:gd name="connsiteX9" fmla="*/ 134129 w 2035552"/>
                <a:gd name="connsiteY9" fmla="*/ 1040288 h 1246968"/>
                <a:gd name="connsiteX10" fmla="*/ 248429 w 2035552"/>
                <a:gd name="connsiteY10" fmla="*/ 783113 h 1246968"/>
                <a:gd name="connsiteX11" fmla="*/ 48404 w 2035552"/>
                <a:gd name="connsiteY11" fmla="*/ 849788 h 1246968"/>
                <a:gd name="connsiteX12" fmla="*/ 219854 w 2035552"/>
                <a:gd name="connsiteY12" fmla="*/ 616425 h 1246968"/>
                <a:gd name="connsiteX13" fmla="*/ 19829 w 2035552"/>
                <a:gd name="connsiteY13" fmla="*/ 654525 h 1246968"/>
                <a:gd name="connsiteX14" fmla="*/ 253192 w 2035552"/>
                <a:gd name="connsiteY14" fmla="*/ 464025 h 1246968"/>
                <a:gd name="connsiteX15" fmla="*/ 48404 w 2035552"/>
                <a:gd name="connsiteY15" fmla="*/ 359250 h 1246968"/>
                <a:gd name="connsiteX16" fmla="*/ 386542 w 2035552"/>
                <a:gd name="connsiteY16" fmla="*/ 264000 h 1246968"/>
                <a:gd name="connsiteX17" fmla="*/ 295652 w 2035552"/>
                <a:gd name="connsiteY17" fmla="*/ 127000 h 1246968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917952 w 2035552"/>
                <a:gd name="connsiteY3" fmla="*/ 97790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741740 w 2035552"/>
                <a:gd name="connsiteY3" fmla="*/ 126365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853267 w 2035552"/>
                <a:gd name="connsiteY1" fmla="*/ 16348 h 1366081"/>
                <a:gd name="connsiteX2" fmla="*/ 2035552 w 2035552"/>
                <a:gd name="connsiteY2" fmla="*/ 0 h 1366081"/>
                <a:gd name="connsiteX3" fmla="*/ 2035552 w 2035552"/>
                <a:gd name="connsiteY3" fmla="*/ 977900 h 1366081"/>
                <a:gd name="connsiteX4" fmla="*/ 741740 w 2035552"/>
                <a:gd name="connsiteY4" fmla="*/ 1263650 h 1366081"/>
                <a:gd name="connsiteX5" fmla="*/ 648479 w 2035552"/>
                <a:gd name="connsiteY5" fmla="*/ 1364136 h 1366081"/>
                <a:gd name="connsiteX6" fmla="*/ 572279 w 2035552"/>
                <a:gd name="connsiteY6" fmla="*/ 1145061 h 1366081"/>
                <a:gd name="connsiteX7" fmla="*/ 510367 w 2035552"/>
                <a:gd name="connsiteY7" fmla="*/ 1245074 h 1366081"/>
                <a:gd name="connsiteX8" fmla="*/ 453217 w 2035552"/>
                <a:gd name="connsiteY8" fmla="*/ 1059337 h 1366081"/>
                <a:gd name="connsiteX9" fmla="*/ 296054 w 2035552"/>
                <a:gd name="connsiteY9" fmla="*/ 1226024 h 1366081"/>
                <a:gd name="connsiteX10" fmla="*/ 310342 w 2035552"/>
                <a:gd name="connsiteY10" fmla="*/ 935513 h 1366081"/>
                <a:gd name="connsiteX11" fmla="*/ 134129 w 2035552"/>
                <a:gd name="connsiteY11" fmla="*/ 1040288 h 1366081"/>
                <a:gd name="connsiteX12" fmla="*/ 248429 w 2035552"/>
                <a:gd name="connsiteY12" fmla="*/ 783113 h 1366081"/>
                <a:gd name="connsiteX13" fmla="*/ 48404 w 2035552"/>
                <a:gd name="connsiteY13" fmla="*/ 849788 h 1366081"/>
                <a:gd name="connsiteX14" fmla="*/ 219854 w 2035552"/>
                <a:gd name="connsiteY14" fmla="*/ 616425 h 1366081"/>
                <a:gd name="connsiteX15" fmla="*/ 19829 w 2035552"/>
                <a:gd name="connsiteY15" fmla="*/ 654525 h 1366081"/>
                <a:gd name="connsiteX16" fmla="*/ 253192 w 2035552"/>
                <a:gd name="connsiteY16" fmla="*/ 464025 h 1366081"/>
                <a:gd name="connsiteX17" fmla="*/ 48404 w 2035552"/>
                <a:gd name="connsiteY17" fmla="*/ 359250 h 1366081"/>
                <a:gd name="connsiteX18" fmla="*/ 386542 w 2035552"/>
                <a:gd name="connsiteY18" fmla="*/ 264000 h 1366081"/>
                <a:gd name="connsiteX19" fmla="*/ 295652 w 2035552"/>
                <a:gd name="connsiteY19" fmla="*/ 127000 h 1366081"/>
                <a:gd name="connsiteX0" fmla="*/ 295652 w 2035552"/>
                <a:gd name="connsiteY0" fmla="*/ 148752 h 1387833"/>
                <a:gd name="connsiteX1" fmla="*/ 853267 w 2035552"/>
                <a:gd name="connsiteY1" fmla="*/ 38100 h 1387833"/>
                <a:gd name="connsiteX2" fmla="*/ 686579 w 2035552"/>
                <a:gd name="connsiteY2" fmla="*/ 0 h 1387833"/>
                <a:gd name="connsiteX3" fmla="*/ 2035552 w 2035552"/>
                <a:gd name="connsiteY3" fmla="*/ 21752 h 1387833"/>
                <a:gd name="connsiteX4" fmla="*/ 2035552 w 2035552"/>
                <a:gd name="connsiteY4" fmla="*/ 999652 h 1387833"/>
                <a:gd name="connsiteX5" fmla="*/ 741740 w 2035552"/>
                <a:gd name="connsiteY5" fmla="*/ 1285402 h 1387833"/>
                <a:gd name="connsiteX6" fmla="*/ 648479 w 2035552"/>
                <a:gd name="connsiteY6" fmla="*/ 1385888 h 1387833"/>
                <a:gd name="connsiteX7" fmla="*/ 572279 w 2035552"/>
                <a:gd name="connsiteY7" fmla="*/ 1166813 h 1387833"/>
                <a:gd name="connsiteX8" fmla="*/ 510367 w 2035552"/>
                <a:gd name="connsiteY8" fmla="*/ 1266826 h 1387833"/>
                <a:gd name="connsiteX9" fmla="*/ 453217 w 2035552"/>
                <a:gd name="connsiteY9" fmla="*/ 1081089 h 1387833"/>
                <a:gd name="connsiteX10" fmla="*/ 296054 w 2035552"/>
                <a:gd name="connsiteY10" fmla="*/ 1247776 h 1387833"/>
                <a:gd name="connsiteX11" fmla="*/ 310342 w 2035552"/>
                <a:gd name="connsiteY11" fmla="*/ 957265 h 1387833"/>
                <a:gd name="connsiteX12" fmla="*/ 134129 w 2035552"/>
                <a:gd name="connsiteY12" fmla="*/ 1062040 h 1387833"/>
                <a:gd name="connsiteX13" fmla="*/ 248429 w 2035552"/>
                <a:gd name="connsiteY13" fmla="*/ 804865 h 1387833"/>
                <a:gd name="connsiteX14" fmla="*/ 48404 w 2035552"/>
                <a:gd name="connsiteY14" fmla="*/ 871540 h 1387833"/>
                <a:gd name="connsiteX15" fmla="*/ 219854 w 2035552"/>
                <a:gd name="connsiteY15" fmla="*/ 638177 h 1387833"/>
                <a:gd name="connsiteX16" fmla="*/ 19829 w 2035552"/>
                <a:gd name="connsiteY16" fmla="*/ 676277 h 1387833"/>
                <a:gd name="connsiteX17" fmla="*/ 253192 w 2035552"/>
                <a:gd name="connsiteY17" fmla="*/ 485777 h 1387833"/>
                <a:gd name="connsiteX18" fmla="*/ 48404 w 2035552"/>
                <a:gd name="connsiteY18" fmla="*/ 381002 h 1387833"/>
                <a:gd name="connsiteX19" fmla="*/ 386542 w 2035552"/>
                <a:gd name="connsiteY19" fmla="*/ 285752 h 1387833"/>
                <a:gd name="connsiteX20" fmla="*/ 295652 w 2035552"/>
                <a:gd name="connsiteY20" fmla="*/ 148752 h 1387833"/>
                <a:gd name="connsiteX0" fmla="*/ 295652 w 2035552"/>
                <a:gd name="connsiteY0" fmla="*/ 188432 h 1427513"/>
                <a:gd name="connsiteX1" fmla="*/ 853267 w 2035552"/>
                <a:gd name="connsiteY1" fmla="*/ 77780 h 1427513"/>
                <a:gd name="connsiteX2" fmla="*/ 686579 w 2035552"/>
                <a:gd name="connsiteY2" fmla="*/ 39680 h 1427513"/>
                <a:gd name="connsiteX3" fmla="*/ 2035552 w 2035552"/>
                <a:gd name="connsiteY3" fmla="*/ 61432 h 1427513"/>
                <a:gd name="connsiteX4" fmla="*/ 2035552 w 2035552"/>
                <a:gd name="connsiteY4" fmla="*/ 1039332 h 1427513"/>
                <a:gd name="connsiteX5" fmla="*/ 741740 w 2035552"/>
                <a:gd name="connsiteY5" fmla="*/ 1325082 h 1427513"/>
                <a:gd name="connsiteX6" fmla="*/ 648479 w 2035552"/>
                <a:gd name="connsiteY6" fmla="*/ 1425568 h 1427513"/>
                <a:gd name="connsiteX7" fmla="*/ 572279 w 2035552"/>
                <a:gd name="connsiteY7" fmla="*/ 1206493 h 1427513"/>
                <a:gd name="connsiteX8" fmla="*/ 510367 w 2035552"/>
                <a:gd name="connsiteY8" fmla="*/ 1306506 h 1427513"/>
                <a:gd name="connsiteX9" fmla="*/ 453217 w 2035552"/>
                <a:gd name="connsiteY9" fmla="*/ 1120769 h 1427513"/>
                <a:gd name="connsiteX10" fmla="*/ 296054 w 2035552"/>
                <a:gd name="connsiteY10" fmla="*/ 1287456 h 1427513"/>
                <a:gd name="connsiteX11" fmla="*/ 310342 w 2035552"/>
                <a:gd name="connsiteY11" fmla="*/ 996945 h 1427513"/>
                <a:gd name="connsiteX12" fmla="*/ 134129 w 2035552"/>
                <a:gd name="connsiteY12" fmla="*/ 1101720 h 1427513"/>
                <a:gd name="connsiteX13" fmla="*/ 248429 w 2035552"/>
                <a:gd name="connsiteY13" fmla="*/ 844545 h 1427513"/>
                <a:gd name="connsiteX14" fmla="*/ 48404 w 2035552"/>
                <a:gd name="connsiteY14" fmla="*/ 911220 h 1427513"/>
                <a:gd name="connsiteX15" fmla="*/ 219854 w 2035552"/>
                <a:gd name="connsiteY15" fmla="*/ 677857 h 1427513"/>
                <a:gd name="connsiteX16" fmla="*/ 19829 w 2035552"/>
                <a:gd name="connsiteY16" fmla="*/ 715957 h 1427513"/>
                <a:gd name="connsiteX17" fmla="*/ 253192 w 2035552"/>
                <a:gd name="connsiteY17" fmla="*/ 525457 h 1427513"/>
                <a:gd name="connsiteX18" fmla="*/ 48404 w 2035552"/>
                <a:gd name="connsiteY18" fmla="*/ 420682 h 1427513"/>
                <a:gd name="connsiteX19" fmla="*/ 386542 w 2035552"/>
                <a:gd name="connsiteY19" fmla="*/ 325432 h 1427513"/>
                <a:gd name="connsiteX20" fmla="*/ 295652 w 2035552"/>
                <a:gd name="connsiteY20" fmla="*/ 188432 h 1427513"/>
                <a:gd name="connsiteX0" fmla="*/ 295652 w 2035552"/>
                <a:gd name="connsiteY0" fmla="*/ 181079 h 1420160"/>
                <a:gd name="connsiteX1" fmla="*/ 853267 w 2035552"/>
                <a:gd name="connsiteY1" fmla="*/ 70427 h 1420160"/>
                <a:gd name="connsiteX2" fmla="*/ 634191 w 2035552"/>
                <a:gd name="connsiteY2" fmla="*/ 41852 h 1420160"/>
                <a:gd name="connsiteX3" fmla="*/ 2035552 w 2035552"/>
                <a:gd name="connsiteY3" fmla="*/ 54079 h 1420160"/>
                <a:gd name="connsiteX4" fmla="*/ 2035552 w 2035552"/>
                <a:gd name="connsiteY4" fmla="*/ 1031979 h 1420160"/>
                <a:gd name="connsiteX5" fmla="*/ 741740 w 2035552"/>
                <a:gd name="connsiteY5" fmla="*/ 1317729 h 1420160"/>
                <a:gd name="connsiteX6" fmla="*/ 648479 w 2035552"/>
                <a:gd name="connsiteY6" fmla="*/ 1418215 h 1420160"/>
                <a:gd name="connsiteX7" fmla="*/ 572279 w 2035552"/>
                <a:gd name="connsiteY7" fmla="*/ 1199140 h 1420160"/>
                <a:gd name="connsiteX8" fmla="*/ 510367 w 2035552"/>
                <a:gd name="connsiteY8" fmla="*/ 1299153 h 1420160"/>
                <a:gd name="connsiteX9" fmla="*/ 453217 w 2035552"/>
                <a:gd name="connsiteY9" fmla="*/ 1113416 h 1420160"/>
                <a:gd name="connsiteX10" fmla="*/ 296054 w 2035552"/>
                <a:gd name="connsiteY10" fmla="*/ 1280103 h 1420160"/>
                <a:gd name="connsiteX11" fmla="*/ 310342 w 2035552"/>
                <a:gd name="connsiteY11" fmla="*/ 989592 h 1420160"/>
                <a:gd name="connsiteX12" fmla="*/ 134129 w 2035552"/>
                <a:gd name="connsiteY12" fmla="*/ 1094367 h 1420160"/>
                <a:gd name="connsiteX13" fmla="*/ 248429 w 2035552"/>
                <a:gd name="connsiteY13" fmla="*/ 837192 h 1420160"/>
                <a:gd name="connsiteX14" fmla="*/ 48404 w 2035552"/>
                <a:gd name="connsiteY14" fmla="*/ 903867 h 1420160"/>
                <a:gd name="connsiteX15" fmla="*/ 219854 w 2035552"/>
                <a:gd name="connsiteY15" fmla="*/ 670504 h 1420160"/>
                <a:gd name="connsiteX16" fmla="*/ 19829 w 2035552"/>
                <a:gd name="connsiteY16" fmla="*/ 708604 h 1420160"/>
                <a:gd name="connsiteX17" fmla="*/ 253192 w 2035552"/>
                <a:gd name="connsiteY17" fmla="*/ 518104 h 1420160"/>
                <a:gd name="connsiteX18" fmla="*/ 48404 w 2035552"/>
                <a:gd name="connsiteY18" fmla="*/ 413329 h 1420160"/>
                <a:gd name="connsiteX19" fmla="*/ 386542 w 2035552"/>
                <a:gd name="connsiteY19" fmla="*/ 318079 h 1420160"/>
                <a:gd name="connsiteX20" fmla="*/ 295652 w 2035552"/>
                <a:gd name="connsiteY20" fmla="*/ 181079 h 1420160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75828 w 2015728"/>
                <a:gd name="connsiteY0" fmla="*/ 200108 h 1439189"/>
                <a:gd name="connsiteX1" fmla="*/ 833443 w 2015728"/>
                <a:gd name="connsiteY1" fmla="*/ 89456 h 1439189"/>
                <a:gd name="connsiteX2" fmla="*/ 614367 w 2015728"/>
                <a:gd name="connsiteY2" fmla="*/ 60881 h 1439189"/>
                <a:gd name="connsiteX3" fmla="*/ 2015728 w 2015728"/>
                <a:gd name="connsiteY3" fmla="*/ 73108 h 1439189"/>
                <a:gd name="connsiteX4" fmla="*/ 2015728 w 2015728"/>
                <a:gd name="connsiteY4" fmla="*/ 1051008 h 1439189"/>
                <a:gd name="connsiteX5" fmla="*/ 721916 w 2015728"/>
                <a:gd name="connsiteY5" fmla="*/ 1336758 h 1439189"/>
                <a:gd name="connsiteX6" fmla="*/ 628655 w 2015728"/>
                <a:gd name="connsiteY6" fmla="*/ 1437244 h 1439189"/>
                <a:gd name="connsiteX7" fmla="*/ 552455 w 2015728"/>
                <a:gd name="connsiteY7" fmla="*/ 1218169 h 1439189"/>
                <a:gd name="connsiteX8" fmla="*/ 490543 w 2015728"/>
                <a:gd name="connsiteY8" fmla="*/ 1318182 h 1439189"/>
                <a:gd name="connsiteX9" fmla="*/ 433393 w 2015728"/>
                <a:gd name="connsiteY9" fmla="*/ 1132445 h 1439189"/>
                <a:gd name="connsiteX10" fmla="*/ 276230 w 2015728"/>
                <a:gd name="connsiteY10" fmla="*/ 1299132 h 1439189"/>
                <a:gd name="connsiteX11" fmla="*/ 290518 w 2015728"/>
                <a:gd name="connsiteY11" fmla="*/ 1008621 h 1439189"/>
                <a:gd name="connsiteX12" fmla="*/ 114305 w 2015728"/>
                <a:gd name="connsiteY12" fmla="*/ 1113396 h 1439189"/>
                <a:gd name="connsiteX13" fmla="*/ 228605 w 2015728"/>
                <a:gd name="connsiteY13" fmla="*/ 856221 h 1439189"/>
                <a:gd name="connsiteX14" fmla="*/ 28580 w 2015728"/>
                <a:gd name="connsiteY14" fmla="*/ 922896 h 1439189"/>
                <a:gd name="connsiteX15" fmla="*/ 200030 w 2015728"/>
                <a:gd name="connsiteY15" fmla="*/ 689533 h 1439189"/>
                <a:gd name="connsiteX16" fmla="*/ 5 w 2015728"/>
                <a:gd name="connsiteY16" fmla="*/ 727633 h 1439189"/>
                <a:gd name="connsiteX17" fmla="*/ 233368 w 2015728"/>
                <a:gd name="connsiteY17" fmla="*/ 537133 h 1439189"/>
                <a:gd name="connsiteX18" fmla="*/ 28580 w 2015728"/>
                <a:gd name="connsiteY18" fmla="*/ 432358 h 1439189"/>
                <a:gd name="connsiteX19" fmla="*/ 366718 w 2015728"/>
                <a:gd name="connsiteY19" fmla="*/ 337108 h 1439189"/>
                <a:gd name="connsiteX20" fmla="*/ 275828 w 2015728"/>
                <a:gd name="connsiteY20" fmla="*/ 200108 h 143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5728" h="1439189">
                  <a:moveTo>
                    <a:pt x="275828" y="200108"/>
                  </a:moveTo>
                  <a:cubicBezTo>
                    <a:pt x="423600" y="185449"/>
                    <a:pt x="685671" y="104115"/>
                    <a:pt x="833443" y="89456"/>
                  </a:cubicBezTo>
                  <a:cubicBezTo>
                    <a:pt x="877893" y="87869"/>
                    <a:pt x="569917" y="62468"/>
                    <a:pt x="614367" y="60881"/>
                  </a:cubicBezTo>
                  <a:cubicBezTo>
                    <a:pt x="1144988" y="-79505"/>
                    <a:pt x="1566070" y="65857"/>
                    <a:pt x="2015728" y="73108"/>
                  </a:cubicBezTo>
                  <a:lnTo>
                    <a:pt x="2015728" y="1051008"/>
                  </a:lnTo>
                  <a:lnTo>
                    <a:pt x="721916" y="1336758"/>
                  </a:lnTo>
                  <a:cubicBezTo>
                    <a:pt x="670125" y="1323343"/>
                    <a:pt x="686267" y="1409384"/>
                    <a:pt x="628655" y="1437244"/>
                  </a:cubicBezTo>
                  <a:cubicBezTo>
                    <a:pt x="571043" y="1465104"/>
                    <a:pt x="583411" y="1184038"/>
                    <a:pt x="552455" y="1218169"/>
                  </a:cubicBezTo>
                  <a:cubicBezTo>
                    <a:pt x="521499" y="1252300"/>
                    <a:pt x="518324" y="1332469"/>
                    <a:pt x="490543" y="1318182"/>
                  </a:cubicBezTo>
                  <a:cubicBezTo>
                    <a:pt x="462762" y="1303895"/>
                    <a:pt x="485781" y="1096726"/>
                    <a:pt x="433393" y="1132445"/>
                  </a:cubicBezTo>
                  <a:cubicBezTo>
                    <a:pt x="381005" y="1168164"/>
                    <a:pt x="302424" y="1335644"/>
                    <a:pt x="276230" y="1299132"/>
                  </a:cubicBezTo>
                  <a:cubicBezTo>
                    <a:pt x="250036" y="1262620"/>
                    <a:pt x="332587" y="991952"/>
                    <a:pt x="290518" y="1008621"/>
                  </a:cubicBezTo>
                  <a:cubicBezTo>
                    <a:pt x="248449" y="1025290"/>
                    <a:pt x="115892" y="1155465"/>
                    <a:pt x="114305" y="1113396"/>
                  </a:cubicBezTo>
                  <a:cubicBezTo>
                    <a:pt x="112718" y="1071327"/>
                    <a:pt x="274643" y="847490"/>
                    <a:pt x="228605" y="856221"/>
                  </a:cubicBezTo>
                  <a:cubicBezTo>
                    <a:pt x="182568" y="864952"/>
                    <a:pt x="30167" y="969727"/>
                    <a:pt x="28580" y="922896"/>
                  </a:cubicBezTo>
                  <a:cubicBezTo>
                    <a:pt x="26993" y="876065"/>
                    <a:pt x="265117" y="702233"/>
                    <a:pt x="200030" y="689533"/>
                  </a:cubicBezTo>
                  <a:cubicBezTo>
                    <a:pt x="134943" y="676833"/>
                    <a:pt x="3974" y="764939"/>
                    <a:pt x="5" y="727633"/>
                  </a:cubicBezTo>
                  <a:cubicBezTo>
                    <a:pt x="-1251" y="599125"/>
                    <a:pt x="280993" y="567295"/>
                    <a:pt x="233368" y="537133"/>
                  </a:cubicBezTo>
                  <a:cubicBezTo>
                    <a:pt x="185743" y="506971"/>
                    <a:pt x="-3170" y="471252"/>
                    <a:pt x="28580" y="432358"/>
                  </a:cubicBezTo>
                  <a:cubicBezTo>
                    <a:pt x="80968" y="383146"/>
                    <a:pt x="314330" y="386320"/>
                    <a:pt x="366718" y="337108"/>
                  </a:cubicBezTo>
                  <a:lnTo>
                    <a:pt x="275828" y="200108"/>
                  </a:ln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86FE9-3691-2D5F-676E-D3B16AB1A0C8}"/>
                </a:ext>
              </a:extLst>
            </p:cNvPr>
            <p:cNvSpPr/>
            <p:nvPr/>
          </p:nvSpPr>
          <p:spPr>
            <a:xfrm>
              <a:off x="7215261" y="1554897"/>
              <a:ext cx="319245" cy="32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69AECA05-A43E-C9D0-206D-292E21B09422}"/>
                </a:ext>
              </a:extLst>
            </p:cNvPr>
            <p:cNvSpPr/>
            <p:nvPr/>
          </p:nvSpPr>
          <p:spPr>
            <a:xfrm>
              <a:off x="7556413" y="1769869"/>
              <a:ext cx="982874" cy="677946"/>
            </a:xfrm>
            <a:custGeom>
              <a:avLst/>
              <a:gdLst>
                <a:gd name="connsiteX0" fmla="*/ 0 w 502920"/>
                <a:gd name="connsiteY0" fmla="*/ 0 h 439079"/>
                <a:gd name="connsiteX1" fmla="*/ 502920 w 502920"/>
                <a:gd name="connsiteY1" fmla="*/ 0 h 439079"/>
                <a:gd name="connsiteX2" fmla="*/ 502920 w 502920"/>
                <a:gd name="connsiteY2" fmla="*/ 439079 h 439079"/>
                <a:gd name="connsiteX3" fmla="*/ 0 w 502920"/>
                <a:gd name="connsiteY3" fmla="*/ 439079 h 439079"/>
                <a:gd name="connsiteX4" fmla="*/ 0 w 502920"/>
                <a:gd name="connsiteY4" fmla="*/ 0 h 439079"/>
                <a:gd name="connsiteX0" fmla="*/ 129540 w 502920"/>
                <a:gd name="connsiteY0" fmla="*/ 0 h 583859"/>
                <a:gd name="connsiteX1" fmla="*/ 502920 w 502920"/>
                <a:gd name="connsiteY1" fmla="*/ 144780 h 583859"/>
                <a:gd name="connsiteX2" fmla="*/ 502920 w 502920"/>
                <a:gd name="connsiteY2" fmla="*/ 583859 h 583859"/>
                <a:gd name="connsiteX3" fmla="*/ 0 w 502920"/>
                <a:gd name="connsiteY3" fmla="*/ 583859 h 583859"/>
                <a:gd name="connsiteX4" fmla="*/ 129540 w 502920"/>
                <a:gd name="connsiteY4" fmla="*/ 0 h 58385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411480 w 784860"/>
                <a:gd name="connsiteY4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56589 w 829969"/>
                <a:gd name="connsiteY0" fmla="*/ 0 h 591479"/>
                <a:gd name="connsiteX1" fmla="*/ 829969 w 829969"/>
                <a:gd name="connsiteY1" fmla="*/ 14478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829969"/>
                <a:gd name="connsiteY0" fmla="*/ 0 h 591479"/>
                <a:gd name="connsiteX1" fmla="*/ 753769 w 829969"/>
                <a:gd name="connsiteY1" fmla="*/ 36576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205130 w 753769"/>
                <a:gd name="connsiteY2" fmla="*/ 586740 h 591479"/>
                <a:gd name="connsiteX3" fmla="*/ 45109 w 753769"/>
                <a:gd name="connsiteY3" fmla="*/ 591479 h 591479"/>
                <a:gd name="connsiteX4" fmla="*/ 159409 w 753769"/>
                <a:gd name="connsiteY4" fmla="*/ 312420 h 591479"/>
                <a:gd name="connsiteX5" fmla="*/ 456589 w 753769"/>
                <a:gd name="connsiteY5" fmla="*/ 0 h 591479"/>
                <a:gd name="connsiteX0" fmla="*/ 456589 w 835338"/>
                <a:gd name="connsiteY0" fmla="*/ 0 h 672901"/>
                <a:gd name="connsiteX1" fmla="*/ 753769 w 835338"/>
                <a:gd name="connsiteY1" fmla="*/ 365760 h 672901"/>
                <a:gd name="connsiteX2" fmla="*/ 205130 w 835338"/>
                <a:gd name="connsiteY2" fmla="*/ 586740 h 672901"/>
                <a:gd name="connsiteX3" fmla="*/ 45109 w 835338"/>
                <a:gd name="connsiteY3" fmla="*/ 591479 h 672901"/>
                <a:gd name="connsiteX4" fmla="*/ 159409 w 835338"/>
                <a:gd name="connsiteY4" fmla="*/ 312420 h 672901"/>
                <a:gd name="connsiteX5" fmla="*/ 456589 w 835338"/>
                <a:gd name="connsiteY5" fmla="*/ 0 h 672901"/>
                <a:gd name="connsiteX0" fmla="*/ 456589 w 1006244"/>
                <a:gd name="connsiteY0" fmla="*/ 0 h 683498"/>
                <a:gd name="connsiteX1" fmla="*/ 753769 w 1006244"/>
                <a:gd name="connsiteY1" fmla="*/ 365760 h 683498"/>
                <a:gd name="connsiteX2" fmla="*/ 205130 w 1006244"/>
                <a:gd name="connsiteY2" fmla="*/ 586740 h 683498"/>
                <a:gd name="connsiteX3" fmla="*/ 45109 w 1006244"/>
                <a:gd name="connsiteY3" fmla="*/ 591479 h 683498"/>
                <a:gd name="connsiteX4" fmla="*/ 159409 w 1006244"/>
                <a:gd name="connsiteY4" fmla="*/ 312420 h 683498"/>
                <a:gd name="connsiteX5" fmla="*/ 456589 w 1006244"/>
                <a:gd name="connsiteY5" fmla="*/ 0 h 683498"/>
                <a:gd name="connsiteX0" fmla="*/ 456589 w 1031107"/>
                <a:gd name="connsiteY0" fmla="*/ 0 h 683498"/>
                <a:gd name="connsiteX1" fmla="*/ 753769 w 1031107"/>
                <a:gd name="connsiteY1" fmla="*/ 365760 h 683498"/>
                <a:gd name="connsiteX2" fmla="*/ 205130 w 1031107"/>
                <a:gd name="connsiteY2" fmla="*/ 586740 h 683498"/>
                <a:gd name="connsiteX3" fmla="*/ 45109 w 1031107"/>
                <a:gd name="connsiteY3" fmla="*/ 591479 h 683498"/>
                <a:gd name="connsiteX4" fmla="*/ 159409 w 1031107"/>
                <a:gd name="connsiteY4" fmla="*/ 312420 h 683498"/>
                <a:gd name="connsiteX5" fmla="*/ 456589 w 1031107"/>
                <a:gd name="connsiteY5" fmla="*/ 0 h 683498"/>
                <a:gd name="connsiteX0" fmla="*/ 456589 w 982874"/>
                <a:gd name="connsiteY0" fmla="*/ 0 h 677946"/>
                <a:gd name="connsiteX1" fmla="*/ 753769 w 982874"/>
                <a:gd name="connsiteY1" fmla="*/ 365760 h 677946"/>
                <a:gd name="connsiteX2" fmla="*/ 205130 w 982874"/>
                <a:gd name="connsiteY2" fmla="*/ 586740 h 677946"/>
                <a:gd name="connsiteX3" fmla="*/ 45109 w 982874"/>
                <a:gd name="connsiteY3" fmla="*/ 591479 h 677946"/>
                <a:gd name="connsiteX4" fmla="*/ 159409 w 982874"/>
                <a:gd name="connsiteY4" fmla="*/ 312420 h 677946"/>
                <a:gd name="connsiteX5" fmla="*/ 456589 w 982874"/>
                <a:gd name="connsiteY5" fmla="*/ 0 h 6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874" h="677946">
                  <a:moveTo>
                    <a:pt x="456589" y="0"/>
                  </a:moveTo>
                  <a:cubicBezTo>
                    <a:pt x="563269" y="198120"/>
                    <a:pt x="654709" y="243840"/>
                    <a:pt x="753769" y="365760"/>
                  </a:cubicBezTo>
                  <a:cubicBezTo>
                    <a:pt x="962366" y="467360"/>
                    <a:pt x="1332890" y="850900"/>
                    <a:pt x="205130" y="586740"/>
                  </a:cubicBezTo>
                  <a:lnTo>
                    <a:pt x="45109" y="591479"/>
                  </a:lnTo>
                  <a:cubicBezTo>
                    <a:pt x="-28551" y="521319"/>
                    <a:pt x="-26011" y="382580"/>
                    <a:pt x="159409" y="312420"/>
                  </a:cubicBezTo>
                  <a:lnTo>
                    <a:pt x="456589" y="0"/>
                  </a:ln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B49383-75D1-B533-0A54-4D3605C0D841}"/>
                </a:ext>
              </a:extLst>
            </p:cNvPr>
            <p:cNvSpPr/>
            <p:nvPr/>
          </p:nvSpPr>
          <p:spPr>
            <a:xfrm>
              <a:off x="7719060" y="2225040"/>
              <a:ext cx="624840" cy="138636"/>
            </a:xfrm>
            <a:custGeom>
              <a:avLst/>
              <a:gdLst>
                <a:gd name="connsiteX0" fmla="*/ 0 w 624840"/>
                <a:gd name="connsiteY0" fmla="*/ 0 h 137160"/>
                <a:gd name="connsiteX1" fmla="*/ 624840 w 624840"/>
                <a:gd name="connsiteY1" fmla="*/ 137160 h 137160"/>
                <a:gd name="connsiteX2" fmla="*/ 624840 w 624840"/>
                <a:gd name="connsiteY2" fmla="*/ 137160 h 137160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  <a:gd name="connsiteX2" fmla="*/ 624840 w 624840"/>
                <a:gd name="connsiteY2" fmla="*/ 137160 h 138636"/>
                <a:gd name="connsiteX0" fmla="*/ 0 w 632460"/>
                <a:gd name="connsiteY0" fmla="*/ 0 h 138636"/>
                <a:gd name="connsiteX1" fmla="*/ 624840 w 632460"/>
                <a:gd name="connsiteY1" fmla="*/ 137160 h 138636"/>
                <a:gd name="connsiteX2" fmla="*/ 632460 w 632460"/>
                <a:gd name="connsiteY2" fmla="*/ 114300 h 138636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840" h="138636">
                  <a:moveTo>
                    <a:pt x="0" y="0"/>
                  </a:moveTo>
                  <a:cubicBezTo>
                    <a:pt x="208280" y="45720"/>
                    <a:pt x="363220" y="152400"/>
                    <a:pt x="624840" y="1371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FFDBC7-CFF9-B290-B31A-EE3C16B11226}"/>
                </a:ext>
              </a:extLst>
            </p:cNvPr>
            <p:cNvSpPr/>
            <p:nvPr/>
          </p:nvSpPr>
          <p:spPr>
            <a:xfrm rot="19684545">
              <a:off x="7929601" y="2030018"/>
              <a:ext cx="60863" cy="16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56B136-68B5-7350-B482-53B7BBDAF533}"/>
                </a:ext>
              </a:extLst>
            </p:cNvPr>
            <p:cNvGrpSpPr/>
            <p:nvPr/>
          </p:nvGrpSpPr>
          <p:grpSpPr>
            <a:xfrm>
              <a:off x="5083891" y="5074286"/>
              <a:ext cx="1500775" cy="1728068"/>
              <a:chOff x="5083891" y="5074286"/>
              <a:chExt cx="1500775" cy="1728068"/>
            </a:xfrm>
          </p:grpSpPr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6310B035-7BFC-B986-9DFF-D486313C490C}"/>
                  </a:ext>
                </a:extLst>
              </p:cNvPr>
              <p:cNvSpPr/>
              <p:nvPr/>
            </p:nvSpPr>
            <p:spPr>
              <a:xfrm>
                <a:off x="5204461" y="5348745"/>
                <a:ext cx="1380205" cy="1453609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6">
                <a:extLst>
                  <a:ext uri="{FF2B5EF4-FFF2-40B4-BE49-F238E27FC236}">
                    <a16:creationId xmlns:a16="http://schemas.microsoft.com/office/drawing/2014/main" id="{9AF41A2C-FDC4-22C9-789B-A24945AE17B8}"/>
                  </a:ext>
                </a:extLst>
              </p:cNvPr>
              <p:cNvSpPr/>
              <p:nvPr/>
            </p:nvSpPr>
            <p:spPr>
              <a:xfrm>
                <a:off x="5083891" y="5074286"/>
                <a:ext cx="984705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F5ED7-746B-9B71-F96C-0FE2CD331B2B}"/>
                </a:ext>
              </a:extLst>
            </p:cNvPr>
            <p:cNvSpPr/>
            <p:nvPr/>
          </p:nvSpPr>
          <p:spPr>
            <a:xfrm>
              <a:off x="7265206" y="1609514"/>
              <a:ext cx="109677" cy="111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B8E22D-0015-058E-FAC7-BCA8B827310D}"/>
                </a:ext>
              </a:extLst>
            </p:cNvPr>
            <p:cNvSpPr/>
            <p:nvPr/>
          </p:nvSpPr>
          <p:spPr>
            <a:xfrm>
              <a:off x="7463678" y="1745856"/>
              <a:ext cx="47219" cy="48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1E1D4A-D50D-BDAB-05C9-19C356C77DFD}"/>
                </a:ext>
              </a:extLst>
            </p:cNvPr>
            <p:cNvSpPr/>
            <p:nvPr/>
          </p:nvSpPr>
          <p:spPr>
            <a:xfrm>
              <a:off x="6896088" y="684677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AFFB7796-83AA-D405-D0C5-63782265550C}"/>
                </a:ext>
              </a:extLst>
            </p:cNvPr>
            <p:cNvSpPr/>
            <p:nvPr/>
          </p:nvSpPr>
          <p:spPr>
            <a:xfrm>
              <a:off x="4328916" y="3575007"/>
              <a:ext cx="1798552" cy="1395631"/>
            </a:xfrm>
            <a:custGeom>
              <a:avLst/>
              <a:gdLst>
                <a:gd name="connsiteX0" fmla="*/ 0 w 1367057"/>
                <a:gd name="connsiteY0" fmla="*/ 0 h 1325653"/>
                <a:gd name="connsiteX1" fmla="*/ 1367057 w 1367057"/>
                <a:gd name="connsiteY1" fmla="*/ 0 h 1325653"/>
                <a:gd name="connsiteX2" fmla="*/ 1367057 w 1367057"/>
                <a:gd name="connsiteY2" fmla="*/ 1325653 h 1325653"/>
                <a:gd name="connsiteX3" fmla="*/ 0 w 1367057"/>
                <a:gd name="connsiteY3" fmla="*/ 1325653 h 1325653"/>
                <a:gd name="connsiteX4" fmla="*/ 0 w 1367057"/>
                <a:gd name="connsiteY4" fmla="*/ 0 h 1325653"/>
                <a:gd name="connsiteX0" fmla="*/ 330200 w 1697257"/>
                <a:gd name="connsiteY0" fmla="*/ 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330200 w 1697257"/>
                <a:gd name="connsiteY4" fmla="*/ 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82575 w 1706782"/>
                <a:gd name="connsiteY0" fmla="*/ 38100 h 1395503"/>
                <a:gd name="connsiteX1" fmla="*/ 1706782 w 1706782"/>
                <a:gd name="connsiteY1" fmla="*/ 0 h 1395503"/>
                <a:gd name="connsiteX2" fmla="*/ 1706782 w 1706782"/>
                <a:gd name="connsiteY2" fmla="*/ 1325653 h 1395503"/>
                <a:gd name="connsiteX3" fmla="*/ 0 w 1706782"/>
                <a:gd name="connsiteY3" fmla="*/ 1395503 h 1395503"/>
                <a:gd name="connsiteX4" fmla="*/ 282575 w 1706782"/>
                <a:gd name="connsiteY4" fmla="*/ 38100 h 1395503"/>
                <a:gd name="connsiteX0" fmla="*/ 374345 w 1798552"/>
                <a:gd name="connsiteY0" fmla="*/ 38100 h 1395631"/>
                <a:gd name="connsiteX1" fmla="*/ 1798552 w 1798552"/>
                <a:gd name="connsiteY1" fmla="*/ 0 h 1395631"/>
                <a:gd name="connsiteX2" fmla="*/ 1798552 w 1798552"/>
                <a:gd name="connsiteY2" fmla="*/ 1325653 h 1395631"/>
                <a:gd name="connsiteX3" fmla="*/ 91770 w 1798552"/>
                <a:gd name="connsiteY3" fmla="*/ 1395503 h 1395631"/>
                <a:gd name="connsiteX4" fmla="*/ 374345 w 1798552"/>
                <a:gd name="connsiteY4" fmla="*/ 38100 h 139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2" h="1395631">
                  <a:moveTo>
                    <a:pt x="374345" y="38100"/>
                  </a:moveTo>
                  <a:lnTo>
                    <a:pt x="1798552" y="0"/>
                  </a:lnTo>
                  <a:lnTo>
                    <a:pt x="1798552" y="1325653"/>
                  </a:lnTo>
                  <a:lnTo>
                    <a:pt x="91770" y="1395503"/>
                  </a:lnTo>
                  <a:cubicBezTo>
                    <a:pt x="-143445" y="1411348"/>
                    <a:pt x="118228" y="-48388"/>
                    <a:pt x="374345" y="38100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43C16B-5B9A-51B2-EF7B-3585971D1962}"/>
                </a:ext>
              </a:extLst>
            </p:cNvPr>
            <p:cNvSpPr/>
            <p:nvPr/>
          </p:nvSpPr>
          <p:spPr>
            <a:xfrm rot="416846">
              <a:off x="5046937" y="4564231"/>
              <a:ext cx="1122759" cy="729614"/>
            </a:xfrm>
            <a:prstGeom prst="rect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A558AB-693F-A538-C348-A0C3E5E4FE6F}"/>
                </a:ext>
              </a:extLst>
            </p:cNvPr>
            <p:cNvSpPr/>
            <p:nvPr/>
          </p:nvSpPr>
          <p:spPr>
            <a:xfrm>
              <a:off x="4701540" y="4026652"/>
              <a:ext cx="518160" cy="271028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D1D71A-3439-74E8-1FFF-89BBCE74A46A}"/>
                </a:ext>
              </a:extLst>
            </p:cNvPr>
            <p:cNvSpPr/>
            <p:nvPr/>
          </p:nvSpPr>
          <p:spPr>
            <a:xfrm>
              <a:off x="7122195" y="1453675"/>
              <a:ext cx="95162" cy="53757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259063-6BA9-BE51-9882-E7A848867577}"/>
              </a:ext>
            </a:extLst>
          </p:cNvPr>
          <p:cNvGrpSpPr/>
          <p:nvPr/>
        </p:nvGrpSpPr>
        <p:grpSpPr>
          <a:xfrm flipH="1">
            <a:off x="6988201" y="720795"/>
            <a:ext cx="4745714" cy="5308023"/>
            <a:chOff x="7333015" y="2605900"/>
            <a:chExt cx="3556727" cy="3978156"/>
          </a:xfrm>
        </p:grpSpPr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9E6AADAD-5362-CE26-B012-D204B6D726FE}"/>
                </a:ext>
              </a:extLst>
            </p:cNvPr>
            <p:cNvSpPr/>
            <p:nvPr/>
          </p:nvSpPr>
          <p:spPr>
            <a:xfrm>
              <a:off x="8253624" y="5807682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7">
              <a:extLst>
                <a:ext uri="{FF2B5EF4-FFF2-40B4-BE49-F238E27FC236}">
                  <a16:creationId xmlns:a16="http://schemas.microsoft.com/office/drawing/2014/main" id="{CAABDCEA-D535-F94B-6767-81A5B326FDF2}"/>
                </a:ext>
              </a:extLst>
            </p:cNvPr>
            <p:cNvSpPr/>
            <p:nvPr/>
          </p:nvSpPr>
          <p:spPr>
            <a:xfrm rot="21258454">
              <a:off x="9100055" y="5753110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6336FC8E-ABD7-70AF-4860-6D92DE23D9BD}"/>
                </a:ext>
              </a:extLst>
            </p:cNvPr>
            <p:cNvSpPr/>
            <p:nvPr/>
          </p:nvSpPr>
          <p:spPr>
            <a:xfrm flipH="1">
              <a:off x="7333015" y="4281698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2">
              <a:extLst>
                <a:ext uri="{FF2B5EF4-FFF2-40B4-BE49-F238E27FC236}">
                  <a16:creationId xmlns:a16="http://schemas.microsoft.com/office/drawing/2014/main" id="{8BDE06FE-AD0B-0E2A-F92C-37639A53B799}"/>
                </a:ext>
              </a:extLst>
            </p:cNvPr>
            <p:cNvSpPr/>
            <p:nvPr/>
          </p:nvSpPr>
          <p:spPr>
            <a:xfrm>
              <a:off x="8327608" y="2835524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3597C-22FF-8B2F-E9FA-9D0DCD861BA3}"/>
                </a:ext>
              </a:extLst>
            </p:cNvPr>
            <p:cNvGrpSpPr/>
            <p:nvPr/>
          </p:nvGrpSpPr>
          <p:grpSpPr>
            <a:xfrm>
              <a:off x="9453150" y="3460536"/>
              <a:ext cx="373380" cy="445891"/>
              <a:chOff x="9754870" y="1269326"/>
              <a:chExt cx="681654" cy="616450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DE2CFEB-762A-551F-83F6-1A7D976ADF9A}"/>
                  </a:ext>
                </a:extLst>
              </p:cNvPr>
              <p:cNvSpPr/>
              <p:nvPr/>
            </p:nvSpPr>
            <p:spPr>
              <a:xfrm>
                <a:off x="9754870" y="1269326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68BF91-D8F4-2AEE-DD4D-1DD7F8FBE183}"/>
                  </a:ext>
                </a:extLst>
              </p:cNvPr>
              <p:cNvSpPr/>
              <p:nvPr/>
            </p:nvSpPr>
            <p:spPr>
              <a:xfrm>
                <a:off x="9902239" y="1394885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D25A7CB-2F76-78B6-E587-D695A1CBBC89}"/>
                  </a:ext>
                </a:extLst>
              </p:cNvPr>
              <p:cNvSpPr/>
              <p:nvPr/>
            </p:nvSpPr>
            <p:spPr>
              <a:xfrm>
                <a:off x="10094471" y="1499456"/>
                <a:ext cx="141542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61">
              <a:extLst>
                <a:ext uri="{FF2B5EF4-FFF2-40B4-BE49-F238E27FC236}">
                  <a16:creationId xmlns:a16="http://schemas.microsoft.com/office/drawing/2014/main" id="{E200B63A-4993-BF74-44F3-A77F8323055F}"/>
                </a:ext>
              </a:extLst>
            </p:cNvPr>
            <p:cNvSpPr/>
            <p:nvPr/>
          </p:nvSpPr>
          <p:spPr>
            <a:xfrm>
              <a:off x="10062516" y="3834910"/>
              <a:ext cx="827226" cy="533327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  <a:gd name="connsiteX0" fmla="*/ 496593 w 827226"/>
                <a:gd name="connsiteY0" fmla="*/ 11620 h 491809"/>
                <a:gd name="connsiteX1" fmla="*/ 655784 w 827226"/>
                <a:gd name="connsiteY1" fmla="*/ 125920 h 491809"/>
                <a:gd name="connsiteX2" fmla="*/ 1293 w 827226"/>
                <a:gd name="connsiteY2" fmla="*/ 302181 h 491809"/>
                <a:gd name="connsiteX3" fmla="*/ 496593 w 827226"/>
                <a:gd name="connsiteY3" fmla="*/ 11620 h 491809"/>
                <a:gd name="connsiteX0" fmla="*/ 496593 w 827226"/>
                <a:gd name="connsiteY0" fmla="*/ 39109 h 519298"/>
                <a:gd name="connsiteX1" fmla="*/ 655784 w 827226"/>
                <a:gd name="connsiteY1" fmla="*/ 153409 h 519298"/>
                <a:gd name="connsiteX2" fmla="*/ 1293 w 827226"/>
                <a:gd name="connsiteY2" fmla="*/ 329670 h 519298"/>
                <a:gd name="connsiteX3" fmla="*/ 496593 w 827226"/>
                <a:gd name="connsiteY3" fmla="*/ 39109 h 519298"/>
                <a:gd name="connsiteX0" fmla="*/ 496593 w 827226"/>
                <a:gd name="connsiteY0" fmla="*/ 53138 h 533327"/>
                <a:gd name="connsiteX1" fmla="*/ 655784 w 827226"/>
                <a:gd name="connsiteY1" fmla="*/ 167438 h 533327"/>
                <a:gd name="connsiteX2" fmla="*/ 1293 w 827226"/>
                <a:gd name="connsiteY2" fmla="*/ 343699 h 533327"/>
                <a:gd name="connsiteX3" fmla="*/ 496593 w 827226"/>
                <a:gd name="connsiteY3" fmla="*/ 53138 h 53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33327">
                  <a:moveTo>
                    <a:pt x="496593" y="53138"/>
                  </a:moveTo>
                  <a:lnTo>
                    <a:pt x="655784" y="167438"/>
                  </a:lnTo>
                  <a:cubicBezTo>
                    <a:pt x="1291060" y="569092"/>
                    <a:pt x="-47243" y="658325"/>
                    <a:pt x="1293" y="343699"/>
                  </a:cubicBezTo>
                  <a:cubicBezTo>
                    <a:pt x="45425" y="254465"/>
                    <a:pt x="260056" y="-141473"/>
                    <a:pt x="496593" y="53138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BDA3B7-6A33-9F96-31E8-B232676F32F3}"/>
                </a:ext>
              </a:extLst>
            </p:cNvPr>
            <p:cNvSpPr/>
            <p:nvPr/>
          </p:nvSpPr>
          <p:spPr>
            <a:xfrm>
              <a:off x="10442698" y="4092023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FF0411-13BD-D4EB-BB86-320B31B80496}"/>
                </a:ext>
              </a:extLst>
            </p:cNvPr>
            <p:cNvSpPr/>
            <p:nvPr/>
          </p:nvSpPr>
          <p:spPr>
            <a:xfrm>
              <a:off x="9288539" y="2605900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9E708B-3AF4-BB47-9DE9-F68C18EA1428}"/>
                </a:ext>
              </a:extLst>
            </p:cNvPr>
            <p:cNvSpPr/>
            <p:nvPr/>
          </p:nvSpPr>
          <p:spPr>
            <a:xfrm>
              <a:off x="8197266" y="5896584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5856FF-7588-C451-4E99-CC09E5C89F3C}"/>
                </a:ext>
              </a:extLst>
            </p:cNvPr>
            <p:cNvSpPr/>
            <p:nvPr/>
          </p:nvSpPr>
          <p:spPr>
            <a:xfrm rot="453279">
              <a:off x="8720517" y="4494320"/>
              <a:ext cx="862772" cy="252798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9E0521D-006B-78C5-B39C-82F6A5CC9A71}"/>
                </a:ext>
              </a:extLst>
            </p:cNvPr>
            <p:cNvGrpSpPr/>
            <p:nvPr/>
          </p:nvGrpSpPr>
          <p:grpSpPr>
            <a:xfrm rot="19438688" flipH="1">
              <a:off x="7719103" y="4687295"/>
              <a:ext cx="1186397" cy="1067201"/>
              <a:chOff x="5311764" y="2248501"/>
              <a:chExt cx="693857" cy="624146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3C132F3E-AA4D-4293-8E5E-E8E1F811A13F}"/>
                  </a:ext>
                </a:extLst>
              </p:cNvPr>
              <p:cNvSpPr/>
              <p:nvPr/>
            </p:nvSpPr>
            <p:spPr>
              <a:xfrm>
                <a:off x="5311764" y="2248501"/>
                <a:ext cx="693857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D55283E-B44A-0DBC-6A2F-B14210201A61}"/>
                  </a:ext>
                </a:extLst>
              </p:cNvPr>
              <p:cNvSpPr/>
              <p:nvPr/>
            </p:nvSpPr>
            <p:spPr>
              <a:xfrm>
                <a:off x="5544576" y="2412362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6E823B-A036-B45D-5046-5D89C1FAB41E}"/>
                </a:ext>
              </a:extLst>
            </p:cNvPr>
            <p:cNvSpPr/>
            <p:nvPr/>
          </p:nvSpPr>
          <p:spPr>
            <a:xfrm rot="1793743">
              <a:off x="8296063" y="4539804"/>
              <a:ext cx="971110" cy="479432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ttsMP3.com_VoiceText_2025-2-9_0-34-49">
            <a:hlinkClick r:id="" action="ppaction://media"/>
            <a:extLst>
              <a:ext uri="{FF2B5EF4-FFF2-40B4-BE49-F238E27FC236}">
                <a16:creationId xmlns:a16="http://schemas.microsoft.com/office/drawing/2014/main" id="{EBE0E56D-7E52-431A-78E3-58D30330A3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3410" y="43021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3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2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203477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60464" y="3423488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 flipH="1">
            <a:off x="4967703" y="2036558"/>
            <a:ext cx="7173355" cy="2879165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5190074" y="3795923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5816361" y="259799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48469" cy="512234"/>
              <a:chOff x="8319333" y="3989427"/>
              <a:chExt cx="748469" cy="51223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677535" cy="507462"/>
                <a:chOff x="8319333" y="3989427"/>
                <a:chExt cx="677535" cy="507462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5467C-A35D-B734-F956-DA42C7995CE4}"/>
              </a:ext>
            </a:extLst>
          </p:cNvPr>
          <p:cNvGrpSpPr/>
          <p:nvPr/>
        </p:nvGrpSpPr>
        <p:grpSpPr>
          <a:xfrm>
            <a:off x="491409" y="652631"/>
            <a:ext cx="4302939" cy="5834197"/>
            <a:chOff x="3805601" y="576854"/>
            <a:chExt cx="4302939" cy="5834197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9C03DC3A-6EA4-7E41-22BC-80E4E3F4B2A5}"/>
                </a:ext>
              </a:extLst>
            </p:cNvPr>
            <p:cNvSpPr/>
            <p:nvPr/>
          </p:nvSpPr>
          <p:spPr>
            <a:xfrm>
              <a:off x="5170191" y="5086350"/>
              <a:ext cx="764368" cy="1324701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368" h="1324701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13612" y="973930"/>
                    <a:pt x="763883" y="1038224"/>
                  </a:cubicBezTo>
                  <a:cubicBezTo>
                    <a:pt x="776054" y="1083468"/>
                    <a:pt x="554334" y="1089025"/>
                    <a:pt x="673397" y="1228725"/>
                  </a:cubicBezTo>
                  <a:cubicBezTo>
                    <a:pt x="349547" y="1177925"/>
                    <a:pt x="492736" y="1336675"/>
                    <a:pt x="435272" y="1323975"/>
                  </a:cubicBezTo>
                  <a:cubicBezTo>
                    <a:pt x="310819" y="1209675"/>
                    <a:pt x="162553" y="1185862"/>
                    <a:pt x="61913" y="981075"/>
                  </a:cubicBezTo>
                  <a:cubicBezTo>
                    <a:pt x="136525" y="415925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9078385C-12D2-71EC-2357-959440E8B397}"/>
                </a:ext>
              </a:extLst>
            </p:cNvPr>
            <p:cNvSpPr/>
            <p:nvPr/>
          </p:nvSpPr>
          <p:spPr>
            <a:xfrm>
              <a:off x="6096000" y="4956445"/>
              <a:ext cx="773866" cy="1310239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95251 w 764368"/>
                <a:gd name="connsiteY6" fmla="*/ 1004888 h 1324701"/>
                <a:gd name="connsiteX7" fmla="*/ 0 w 764368"/>
                <a:gd name="connsiteY7" fmla="*/ 0 h 1324701"/>
                <a:gd name="connsiteX0" fmla="*/ 0 w 773874"/>
                <a:gd name="connsiteY0" fmla="*/ 0 h 1324701"/>
                <a:gd name="connsiteX1" fmla="*/ 395583 w 773874"/>
                <a:gd name="connsiteY1" fmla="*/ 14288 h 1324701"/>
                <a:gd name="connsiteX2" fmla="*/ 371770 w 773874"/>
                <a:gd name="connsiteY2" fmla="*/ 819150 h 1324701"/>
                <a:gd name="connsiteX3" fmla="*/ 773408 w 773874"/>
                <a:gd name="connsiteY3" fmla="*/ 981074 h 1324701"/>
                <a:gd name="connsiteX4" fmla="*/ 673397 w 773874"/>
                <a:gd name="connsiteY4" fmla="*/ 1228725 h 1324701"/>
                <a:gd name="connsiteX5" fmla="*/ 435272 w 773874"/>
                <a:gd name="connsiteY5" fmla="*/ 1323975 h 1324701"/>
                <a:gd name="connsiteX6" fmla="*/ 95251 w 773874"/>
                <a:gd name="connsiteY6" fmla="*/ 1004888 h 1324701"/>
                <a:gd name="connsiteX7" fmla="*/ 0 w 773874"/>
                <a:gd name="connsiteY7" fmla="*/ 0 h 1324701"/>
                <a:gd name="connsiteX0" fmla="*/ 0 w 774095"/>
                <a:gd name="connsiteY0" fmla="*/ 0 h 1324493"/>
                <a:gd name="connsiteX1" fmla="*/ 395583 w 774095"/>
                <a:gd name="connsiteY1" fmla="*/ 14288 h 1324493"/>
                <a:gd name="connsiteX2" fmla="*/ 371770 w 774095"/>
                <a:gd name="connsiteY2" fmla="*/ 819150 h 1324493"/>
                <a:gd name="connsiteX3" fmla="*/ 773408 w 774095"/>
                <a:gd name="connsiteY3" fmla="*/ 981074 h 1324493"/>
                <a:gd name="connsiteX4" fmla="*/ 749597 w 774095"/>
                <a:gd name="connsiteY4" fmla="*/ 1162050 h 1324493"/>
                <a:gd name="connsiteX5" fmla="*/ 435272 w 774095"/>
                <a:gd name="connsiteY5" fmla="*/ 1323975 h 1324493"/>
                <a:gd name="connsiteX6" fmla="*/ 95251 w 774095"/>
                <a:gd name="connsiteY6" fmla="*/ 1004888 h 1324493"/>
                <a:gd name="connsiteX7" fmla="*/ 0 w 774095"/>
                <a:gd name="connsiteY7" fmla="*/ 0 h 1324493"/>
                <a:gd name="connsiteX0" fmla="*/ 0 w 774095"/>
                <a:gd name="connsiteY0" fmla="*/ 0 h 1310239"/>
                <a:gd name="connsiteX1" fmla="*/ 395583 w 774095"/>
                <a:gd name="connsiteY1" fmla="*/ 14288 h 1310239"/>
                <a:gd name="connsiteX2" fmla="*/ 371770 w 774095"/>
                <a:gd name="connsiteY2" fmla="*/ 819150 h 1310239"/>
                <a:gd name="connsiteX3" fmla="*/ 773408 w 774095"/>
                <a:gd name="connsiteY3" fmla="*/ 981074 h 1310239"/>
                <a:gd name="connsiteX4" fmla="*/ 749597 w 774095"/>
                <a:gd name="connsiteY4" fmla="*/ 1162050 h 1310239"/>
                <a:gd name="connsiteX5" fmla="*/ 559097 w 774095"/>
                <a:gd name="connsiteY5" fmla="*/ 1309687 h 1310239"/>
                <a:gd name="connsiteX6" fmla="*/ 95251 w 774095"/>
                <a:gd name="connsiteY6" fmla="*/ 1004888 h 1310239"/>
                <a:gd name="connsiteX7" fmla="*/ 0 w 774095"/>
                <a:gd name="connsiteY7" fmla="*/ 0 h 1310239"/>
                <a:gd name="connsiteX0" fmla="*/ 0 w 773866"/>
                <a:gd name="connsiteY0" fmla="*/ 0 h 1310239"/>
                <a:gd name="connsiteX1" fmla="*/ 395583 w 773866"/>
                <a:gd name="connsiteY1" fmla="*/ 14288 h 1310239"/>
                <a:gd name="connsiteX2" fmla="*/ 371770 w 773866"/>
                <a:gd name="connsiteY2" fmla="*/ 819150 h 1310239"/>
                <a:gd name="connsiteX3" fmla="*/ 773408 w 773866"/>
                <a:gd name="connsiteY3" fmla="*/ 981074 h 1310239"/>
                <a:gd name="connsiteX4" fmla="*/ 749597 w 773866"/>
                <a:gd name="connsiteY4" fmla="*/ 1162050 h 1310239"/>
                <a:gd name="connsiteX5" fmla="*/ 559097 w 773866"/>
                <a:gd name="connsiteY5" fmla="*/ 1309687 h 1310239"/>
                <a:gd name="connsiteX6" fmla="*/ 95251 w 773866"/>
                <a:gd name="connsiteY6" fmla="*/ 1004888 h 1310239"/>
                <a:gd name="connsiteX7" fmla="*/ 0 w 773866"/>
                <a:gd name="connsiteY7" fmla="*/ 0 h 131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3866" h="1310239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23137" y="916780"/>
                    <a:pt x="773408" y="981074"/>
                  </a:cubicBezTo>
                  <a:cubicBezTo>
                    <a:pt x="785579" y="1026318"/>
                    <a:pt x="549572" y="965200"/>
                    <a:pt x="749597" y="1162050"/>
                  </a:cubicBezTo>
                  <a:cubicBezTo>
                    <a:pt x="425747" y="1111250"/>
                    <a:pt x="616561" y="1322387"/>
                    <a:pt x="559097" y="1309687"/>
                  </a:cubicBezTo>
                  <a:cubicBezTo>
                    <a:pt x="434644" y="1195387"/>
                    <a:pt x="195891" y="1209675"/>
                    <a:pt x="95251" y="1004888"/>
                  </a:cubicBezTo>
                  <a:cubicBezTo>
                    <a:pt x="169863" y="439738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59EFEB8C-2F1D-2362-25DA-75E97794FADC}"/>
                </a:ext>
              </a:extLst>
            </p:cNvPr>
            <p:cNvSpPr/>
            <p:nvPr/>
          </p:nvSpPr>
          <p:spPr>
            <a:xfrm>
              <a:off x="3805601" y="576854"/>
              <a:ext cx="3905100" cy="4810476"/>
            </a:xfrm>
            <a:custGeom>
              <a:avLst/>
              <a:gdLst>
                <a:gd name="connsiteX0" fmla="*/ 0 w 704850"/>
                <a:gd name="connsiteY0" fmla="*/ 0 h 247650"/>
                <a:gd name="connsiteX1" fmla="*/ 704850 w 704850"/>
                <a:gd name="connsiteY1" fmla="*/ 0 h 247650"/>
                <a:gd name="connsiteX2" fmla="*/ 704850 w 704850"/>
                <a:gd name="connsiteY2" fmla="*/ 247650 h 247650"/>
                <a:gd name="connsiteX3" fmla="*/ 0 w 704850"/>
                <a:gd name="connsiteY3" fmla="*/ 247650 h 247650"/>
                <a:gd name="connsiteX4" fmla="*/ 0 w 704850"/>
                <a:gd name="connsiteY4" fmla="*/ 0 h 247650"/>
                <a:gd name="connsiteX0" fmla="*/ 532263 w 1237113"/>
                <a:gd name="connsiteY0" fmla="*/ 0 h 1899030"/>
                <a:gd name="connsiteX1" fmla="*/ 1237113 w 1237113"/>
                <a:gd name="connsiteY1" fmla="*/ 0 h 1899030"/>
                <a:gd name="connsiteX2" fmla="*/ 1237113 w 1237113"/>
                <a:gd name="connsiteY2" fmla="*/ 247650 h 1899030"/>
                <a:gd name="connsiteX3" fmla="*/ 0 w 1237113"/>
                <a:gd name="connsiteY3" fmla="*/ 1899030 h 1899030"/>
                <a:gd name="connsiteX4" fmla="*/ 532263 w 1237113"/>
                <a:gd name="connsiteY4" fmla="*/ 0 h 1899030"/>
                <a:gd name="connsiteX0" fmla="*/ 2019869 w 2724719"/>
                <a:gd name="connsiteY0" fmla="*/ 0 h 2171985"/>
                <a:gd name="connsiteX1" fmla="*/ 2724719 w 2724719"/>
                <a:gd name="connsiteY1" fmla="*/ 0 h 2171985"/>
                <a:gd name="connsiteX2" fmla="*/ 2724719 w 2724719"/>
                <a:gd name="connsiteY2" fmla="*/ 247650 h 2171985"/>
                <a:gd name="connsiteX3" fmla="*/ 0 w 2724719"/>
                <a:gd name="connsiteY3" fmla="*/ 2171985 h 2171985"/>
                <a:gd name="connsiteX4" fmla="*/ 2019869 w 2724719"/>
                <a:gd name="connsiteY4" fmla="*/ 0 h 2171985"/>
                <a:gd name="connsiteX0" fmla="*/ 2019869 w 2724719"/>
                <a:gd name="connsiteY0" fmla="*/ 0 h 4067886"/>
                <a:gd name="connsiteX1" fmla="*/ 2724719 w 2724719"/>
                <a:gd name="connsiteY1" fmla="*/ 0 h 4067886"/>
                <a:gd name="connsiteX2" fmla="*/ 2724719 w 2724719"/>
                <a:gd name="connsiteY2" fmla="*/ 247650 h 4067886"/>
                <a:gd name="connsiteX3" fmla="*/ 1742366 w 2724719"/>
                <a:gd name="connsiteY3" fmla="*/ 4067886 h 4067886"/>
                <a:gd name="connsiteX4" fmla="*/ 0 w 2724719"/>
                <a:gd name="connsiteY4" fmla="*/ 2171985 h 4067886"/>
                <a:gd name="connsiteX5" fmla="*/ 2019869 w 2724719"/>
                <a:gd name="connsiteY5" fmla="*/ 0 h 4067886"/>
                <a:gd name="connsiteX0" fmla="*/ 2679509 w 3384359"/>
                <a:gd name="connsiteY0" fmla="*/ 0 h 4067886"/>
                <a:gd name="connsiteX1" fmla="*/ 3384359 w 3384359"/>
                <a:gd name="connsiteY1" fmla="*/ 0 h 4067886"/>
                <a:gd name="connsiteX2" fmla="*/ 3384359 w 3384359"/>
                <a:gd name="connsiteY2" fmla="*/ 247650 h 4067886"/>
                <a:gd name="connsiteX3" fmla="*/ 2402006 w 3384359"/>
                <a:gd name="connsiteY3" fmla="*/ 4067886 h 4067886"/>
                <a:gd name="connsiteX4" fmla="*/ 0 w 3384359"/>
                <a:gd name="connsiteY4" fmla="*/ 1693174 h 4067886"/>
                <a:gd name="connsiteX5" fmla="*/ 659640 w 3384359"/>
                <a:gd name="connsiteY5" fmla="*/ 2171985 h 4067886"/>
                <a:gd name="connsiteX6" fmla="*/ 2679509 w 3384359"/>
                <a:gd name="connsiteY6" fmla="*/ 0 h 4067886"/>
                <a:gd name="connsiteX0" fmla="*/ 2861722 w 3566572"/>
                <a:gd name="connsiteY0" fmla="*/ 0 h 4111883"/>
                <a:gd name="connsiteX1" fmla="*/ 3566572 w 3566572"/>
                <a:gd name="connsiteY1" fmla="*/ 0 h 4111883"/>
                <a:gd name="connsiteX2" fmla="*/ 3566572 w 3566572"/>
                <a:gd name="connsiteY2" fmla="*/ 247650 h 4111883"/>
                <a:gd name="connsiteX3" fmla="*/ 2584219 w 3566572"/>
                <a:gd name="connsiteY3" fmla="*/ 4067886 h 4111883"/>
                <a:gd name="connsiteX4" fmla="*/ 182213 w 3566572"/>
                <a:gd name="connsiteY4" fmla="*/ 2361915 h 4111883"/>
                <a:gd name="connsiteX5" fmla="*/ 182213 w 3566572"/>
                <a:gd name="connsiteY5" fmla="*/ 1693174 h 4111883"/>
                <a:gd name="connsiteX6" fmla="*/ 841853 w 3566572"/>
                <a:gd name="connsiteY6" fmla="*/ 2171985 h 4111883"/>
                <a:gd name="connsiteX7" fmla="*/ 2861722 w 3566572"/>
                <a:gd name="connsiteY7" fmla="*/ 0 h 4111883"/>
                <a:gd name="connsiteX0" fmla="*/ 2861722 w 3566572"/>
                <a:gd name="connsiteY0" fmla="*/ 0 h 4118153"/>
                <a:gd name="connsiteX1" fmla="*/ 3566572 w 3566572"/>
                <a:gd name="connsiteY1" fmla="*/ 0 h 4118153"/>
                <a:gd name="connsiteX2" fmla="*/ 3566572 w 3566572"/>
                <a:gd name="connsiteY2" fmla="*/ 247650 h 4118153"/>
                <a:gd name="connsiteX3" fmla="*/ 2584219 w 3566572"/>
                <a:gd name="connsiteY3" fmla="*/ 4067886 h 4118153"/>
                <a:gd name="connsiteX4" fmla="*/ 182213 w 3566572"/>
                <a:gd name="connsiteY4" fmla="*/ 2361915 h 4118153"/>
                <a:gd name="connsiteX5" fmla="*/ 182213 w 3566572"/>
                <a:gd name="connsiteY5" fmla="*/ 1693174 h 4118153"/>
                <a:gd name="connsiteX6" fmla="*/ 841853 w 3566572"/>
                <a:gd name="connsiteY6" fmla="*/ 2171985 h 4118153"/>
                <a:gd name="connsiteX7" fmla="*/ 2861722 w 3566572"/>
                <a:gd name="connsiteY7" fmla="*/ 0 h 4118153"/>
                <a:gd name="connsiteX0" fmla="*/ 2861722 w 3566572"/>
                <a:gd name="connsiteY0" fmla="*/ 0 h 4156882"/>
                <a:gd name="connsiteX1" fmla="*/ 3566572 w 3566572"/>
                <a:gd name="connsiteY1" fmla="*/ 0 h 4156882"/>
                <a:gd name="connsiteX2" fmla="*/ 3566572 w 3566572"/>
                <a:gd name="connsiteY2" fmla="*/ 247650 h 4156882"/>
                <a:gd name="connsiteX3" fmla="*/ 2584219 w 3566572"/>
                <a:gd name="connsiteY3" fmla="*/ 4067886 h 4156882"/>
                <a:gd name="connsiteX4" fmla="*/ 223156 w 3566572"/>
                <a:gd name="connsiteY4" fmla="*/ 2962416 h 4156882"/>
                <a:gd name="connsiteX5" fmla="*/ 182213 w 3566572"/>
                <a:gd name="connsiteY5" fmla="*/ 2361915 h 4156882"/>
                <a:gd name="connsiteX6" fmla="*/ 182213 w 3566572"/>
                <a:gd name="connsiteY6" fmla="*/ 1693174 h 4156882"/>
                <a:gd name="connsiteX7" fmla="*/ 841853 w 3566572"/>
                <a:gd name="connsiteY7" fmla="*/ 2171985 h 4156882"/>
                <a:gd name="connsiteX8" fmla="*/ 2861722 w 3566572"/>
                <a:gd name="connsiteY8" fmla="*/ 0 h 4156882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861722 w 3566572"/>
                <a:gd name="connsiteY9" fmla="*/ 0 h 4291236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311263 w 3566572"/>
                <a:gd name="connsiteY9" fmla="*/ 1843299 h 4291236"/>
                <a:gd name="connsiteX10" fmla="*/ 2861722 w 3566572"/>
                <a:gd name="connsiteY10" fmla="*/ 0 h 4291236"/>
                <a:gd name="connsiteX0" fmla="*/ 2861722 w 3634811"/>
                <a:gd name="connsiteY0" fmla="*/ 0 h 4291236"/>
                <a:gd name="connsiteX1" fmla="*/ 3634811 w 3634811"/>
                <a:gd name="connsiteY1" fmla="*/ 27296 h 4291236"/>
                <a:gd name="connsiteX2" fmla="*/ 3566572 w 3634811"/>
                <a:gd name="connsiteY2" fmla="*/ 247650 h 4291236"/>
                <a:gd name="connsiteX3" fmla="*/ 2584219 w 3634811"/>
                <a:gd name="connsiteY3" fmla="*/ 4067886 h 4291236"/>
                <a:gd name="connsiteX4" fmla="*/ 810010 w 3634811"/>
                <a:gd name="connsiteY4" fmla="*/ 3849520 h 4291236"/>
                <a:gd name="connsiteX5" fmla="*/ 223156 w 3634811"/>
                <a:gd name="connsiteY5" fmla="*/ 2962416 h 4291236"/>
                <a:gd name="connsiteX6" fmla="*/ 182213 w 3634811"/>
                <a:gd name="connsiteY6" fmla="*/ 2361915 h 4291236"/>
                <a:gd name="connsiteX7" fmla="*/ 182213 w 3634811"/>
                <a:gd name="connsiteY7" fmla="*/ 1693174 h 4291236"/>
                <a:gd name="connsiteX8" fmla="*/ 841853 w 3634811"/>
                <a:gd name="connsiteY8" fmla="*/ 2171985 h 4291236"/>
                <a:gd name="connsiteX9" fmla="*/ 2311263 w 3634811"/>
                <a:gd name="connsiteY9" fmla="*/ 1843299 h 4291236"/>
                <a:gd name="connsiteX10" fmla="*/ 2861722 w 3634811"/>
                <a:gd name="connsiteY10" fmla="*/ 0 h 4291236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756769"/>
                <a:gd name="connsiteY0" fmla="*/ 2155249 h 4603186"/>
                <a:gd name="connsiteX1" fmla="*/ 3634811 w 3756769"/>
                <a:gd name="connsiteY1" fmla="*/ 339246 h 4603186"/>
                <a:gd name="connsiteX2" fmla="*/ 3566572 w 3756769"/>
                <a:gd name="connsiteY2" fmla="*/ 559600 h 4603186"/>
                <a:gd name="connsiteX3" fmla="*/ 2584219 w 3756769"/>
                <a:gd name="connsiteY3" fmla="*/ 4379836 h 4603186"/>
                <a:gd name="connsiteX4" fmla="*/ 810010 w 3756769"/>
                <a:gd name="connsiteY4" fmla="*/ 4161470 h 4603186"/>
                <a:gd name="connsiteX5" fmla="*/ 223156 w 3756769"/>
                <a:gd name="connsiteY5" fmla="*/ 3274366 h 4603186"/>
                <a:gd name="connsiteX6" fmla="*/ 182213 w 3756769"/>
                <a:gd name="connsiteY6" fmla="*/ 2673865 h 4603186"/>
                <a:gd name="connsiteX7" fmla="*/ 182213 w 3756769"/>
                <a:gd name="connsiteY7" fmla="*/ 2005124 h 4603186"/>
                <a:gd name="connsiteX8" fmla="*/ 841853 w 3756769"/>
                <a:gd name="connsiteY8" fmla="*/ 2483935 h 4603186"/>
                <a:gd name="connsiteX9" fmla="*/ 2311263 w 3756769"/>
                <a:gd name="connsiteY9" fmla="*/ 2155249 h 4603186"/>
                <a:gd name="connsiteX0" fmla="*/ 2311263 w 3634811"/>
                <a:gd name="connsiteY0" fmla="*/ 240995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311263 w 3634811"/>
                <a:gd name="connsiteY10" fmla="*/ 240995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314345 h 4885112"/>
                <a:gd name="connsiteX1" fmla="*/ 2816230 w 3634811"/>
                <a:gd name="connsiteY1" fmla="*/ 89760 h 4885112"/>
                <a:gd name="connsiteX2" fmla="*/ 3634811 w 3634811"/>
                <a:gd name="connsiteY2" fmla="*/ 621172 h 4885112"/>
                <a:gd name="connsiteX3" fmla="*/ 3566572 w 3634811"/>
                <a:gd name="connsiteY3" fmla="*/ 841526 h 4885112"/>
                <a:gd name="connsiteX4" fmla="*/ 2584219 w 3634811"/>
                <a:gd name="connsiteY4" fmla="*/ 4661762 h 4885112"/>
                <a:gd name="connsiteX5" fmla="*/ 810010 w 3634811"/>
                <a:gd name="connsiteY5" fmla="*/ 4443396 h 4885112"/>
                <a:gd name="connsiteX6" fmla="*/ 223156 w 3634811"/>
                <a:gd name="connsiteY6" fmla="*/ 3556292 h 4885112"/>
                <a:gd name="connsiteX7" fmla="*/ 182213 w 3634811"/>
                <a:gd name="connsiteY7" fmla="*/ 2955791 h 4885112"/>
                <a:gd name="connsiteX8" fmla="*/ 182213 w 3634811"/>
                <a:gd name="connsiteY8" fmla="*/ 2287050 h 4885112"/>
                <a:gd name="connsiteX9" fmla="*/ 855501 w 3634811"/>
                <a:gd name="connsiteY9" fmla="*/ 2724918 h 4885112"/>
                <a:gd name="connsiteX10" fmla="*/ 2502331 w 3634811"/>
                <a:gd name="connsiteY10" fmla="*/ 2314345 h 4885112"/>
                <a:gd name="connsiteX0" fmla="*/ 2502331 w 3634811"/>
                <a:gd name="connsiteY0" fmla="*/ 2309662 h 4880429"/>
                <a:gd name="connsiteX1" fmla="*/ 2816230 w 3634811"/>
                <a:gd name="connsiteY1" fmla="*/ 85077 h 4880429"/>
                <a:gd name="connsiteX2" fmla="*/ 3634811 w 3634811"/>
                <a:gd name="connsiteY2" fmla="*/ 616489 h 4880429"/>
                <a:gd name="connsiteX3" fmla="*/ 3566572 w 3634811"/>
                <a:gd name="connsiteY3" fmla="*/ 836843 h 4880429"/>
                <a:gd name="connsiteX4" fmla="*/ 2584219 w 3634811"/>
                <a:gd name="connsiteY4" fmla="*/ 4657079 h 4880429"/>
                <a:gd name="connsiteX5" fmla="*/ 810010 w 3634811"/>
                <a:gd name="connsiteY5" fmla="*/ 4438713 h 4880429"/>
                <a:gd name="connsiteX6" fmla="*/ 223156 w 3634811"/>
                <a:gd name="connsiteY6" fmla="*/ 3551609 h 4880429"/>
                <a:gd name="connsiteX7" fmla="*/ 182213 w 3634811"/>
                <a:gd name="connsiteY7" fmla="*/ 2951108 h 4880429"/>
                <a:gd name="connsiteX8" fmla="*/ 182213 w 3634811"/>
                <a:gd name="connsiteY8" fmla="*/ 2282367 h 4880429"/>
                <a:gd name="connsiteX9" fmla="*/ 855501 w 3634811"/>
                <a:gd name="connsiteY9" fmla="*/ 2720235 h 4880429"/>
                <a:gd name="connsiteX10" fmla="*/ 2502331 w 3634811"/>
                <a:gd name="connsiteY10" fmla="*/ 2309662 h 4880429"/>
                <a:gd name="connsiteX0" fmla="*/ 2502331 w 3634811"/>
                <a:gd name="connsiteY0" fmla="*/ 2348426 h 4919193"/>
                <a:gd name="connsiteX1" fmla="*/ 2816230 w 3634811"/>
                <a:gd name="connsiteY1" fmla="*/ 123841 h 4919193"/>
                <a:gd name="connsiteX2" fmla="*/ 3634811 w 3634811"/>
                <a:gd name="connsiteY2" fmla="*/ 655253 h 4919193"/>
                <a:gd name="connsiteX3" fmla="*/ 3566572 w 3634811"/>
                <a:gd name="connsiteY3" fmla="*/ 875607 h 4919193"/>
                <a:gd name="connsiteX4" fmla="*/ 2584219 w 3634811"/>
                <a:gd name="connsiteY4" fmla="*/ 4695843 h 4919193"/>
                <a:gd name="connsiteX5" fmla="*/ 810010 w 3634811"/>
                <a:gd name="connsiteY5" fmla="*/ 4477477 h 4919193"/>
                <a:gd name="connsiteX6" fmla="*/ 223156 w 3634811"/>
                <a:gd name="connsiteY6" fmla="*/ 3590373 h 4919193"/>
                <a:gd name="connsiteX7" fmla="*/ 182213 w 3634811"/>
                <a:gd name="connsiteY7" fmla="*/ 2989872 h 4919193"/>
                <a:gd name="connsiteX8" fmla="*/ 182213 w 3634811"/>
                <a:gd name="connsiteY8" fmla="*/ 2321131 h 4919193"/>
                <a:gd name="connsiteX9" fmla="*/ 855501 w 3634811"/>
                <a:gd name="connsiteY9" fmla="*/ 2758999 h 4919193"/>
                <a:gd name="connsiteX10" fmla="*/ 2502331 w 3634811"/>
                <a:gd name="connsiteY10" fmla="*/ 2348426 h 4919193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92360"/>
                <a:gd name="connsiteX1" fmla="*/ 2816230 w 3866823"/>
                <a:gd name="connsiteY1" fmla="*/ 119182 h 4992360"/>
                <a:gd name="connsiteX2" fmla="*/ 3866823 w 3866823"/>
                <a:gd name="connsiteY2" fmla="*/ 705185 h 4992360"/>
                <a:gd name="connsiteX3" fmla="*/ 3566572 w 3866823"/>
                <a:gd name="connsiteY3" fmla="*/ 870948 h 4992360"/>
                <a:gd name="connsiteX4" fmla="*/ 2584219 w 3866823"/>
                <a:gd name="connsiteY4" fmla="*/ 4691184 h 4992360"/>
                <a:gd name="connsiteX5" fmla="*/ 2106547 w 3866823"/>
                <a:gd name="connsiteY5" fmla="*/ 4663886 h 4992360"/>
                <a:gd name="connsiteX6" fmla="*/ 810010 w 3866823"/>
                <a:gd name="connsiteY6" fmla="*/ 4472818 h 4992360"/>
                <a:gd name="connsiteX7" fmla="*/ 223156 w 3866823"/>
                <a:gd name="connsiteY7" fmla="*/ 3585714 h 4992360"/>
                <a:gd name="connsiteX8" fmla="*/ 182213 w 3866823"/>
                <a:gd name="connsiteY8" fmla="*/ 2985213 h 4992360"/>
                <a:gd name="connsiteX9" fmla="*/ 182213 w 3866823"/>
                <a:gd name="connsiteY9" fmla="*/ 2316472 h 4992360"/>
                <a:gd name="connsiteX10" fmla="*/ 855501 w 3866823"/>
                <a:gd name="connsiteY10" fmla="*/ 2754340 h 4992360"/>
                <a:gd name="connsiteX11" fmla="*/ 2502331 w 3866823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56546 w 3921038"/>
                <a:gd name="connsiteY0" fmla="*/ 2343767 h 4992360"/>
                <a:gd name="connsiteX1" fmla="*/ 2870445 w 3921038"/>
                <a:gd name="connsiteY1" fmla="*/ 119182 h 4992360"/>
                <a:gd name="connsiteX2" fmla="*/ 3921038 w 3921038"/>
                <a:gd name="connsiteY2" fmla="*/ 705185 h 4992360"/>
                <a:gd name="connsiteX3" fmla="*/ 3620787 w 3921038"/>
                <a:gd name="connsiteY3" fmla="*/ 870948 h 4992360"/>
                <a:gd name="connsiteX4" fmla="*/ 2638434 w 3921038"/>
                <a:gd name="connsiteY4" fmla="*/ 4691184 h 4992360"/>
                <a:gd name="connsiteX5" fmla="*/ 2160762 w 3921038"/>
                <a:gd name="connsiteY5" fmla="*/ 4663886 h 4992360"/>
                <a:gd name="connsiteX6" fmla="*/ 864225 w 3921038"/>
                <a:gd name="connsiteY6" fmla="*/ 4472818 h 4992360"/>
                <a:gd name="connsiteX7" fmla="*/ 277371 w 3921038"/>
                <a:gd name="connsiteY7" fmla="*/ 3585714 h 4992360"/>
                <a:gd name="connsiteX8" fmla="*/ 236428 w 3921038"/>
                <a:gd name="connsiteY8" fmla="*/ 2985213 h 4992360"/>
                <a:gd name="connsiteX9" fmla="*/ 236428 w 3921038"/>
                <a:gd name="connsiteY9" fmla="*/ 2316472 h 4992360"/>
                <a:gd name="connsiteX10" fmla="*/ 909716 w 3921038"/>
                <a:gd name="connsiteY10" fmla="*/ 2754340 h 4992360"/>
                <a:gd name="connsiteX11" fmla="*/ 2556546 w 3921038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13527 w 3878019"/>
                <a:gd name="connsiteY0" fmla="*/ 2343767 h 4992360"/>
                <a:gd name="connsiteX1" fmla="*/ 2827426 w 3878019"/>
                <a:gd name="connsiteY1" fmla="*/ 119182 h 4992360"/>
                <a:gd name="connsiteX2" fmla="*/ 3878019 w 3878019"/>
                <a:gd name="connsiteY2" fmla="*/ 705185 h 4992360"/>
                <a:gd name="connsiteX3" fmla="*/ 3577768 w 3878019"/>
                <a:gd name="connsiteY3" fmla="*/ 870948 h 4992360"/>
                <a:gd name="connsiteX4" fmla="*/ 2595415 w 3878019"/>
                <a:gd name="connsiteY4" fmla="*/ 4691184 h 4992360"/>
                <a:gd name="connsiteX5" fmla="*/ 2117743 w 3878019"/>
                <a:gd name="connsiteY5" fmla="*/ 4663886 h 4992360"/>
                <a:gd name="connsiteX6" fmla="*/ 821206 w 3878019"/>
                <a:gd name="connsiteY6" fmla="*/ 4472818 h 4992360"/>
                <a:gd name="connsiteX7" fmla="*/ 234352 w 3878019"/>
                <a:gd name="connsiteY7" fmla="*/ 3585714 h 4992360"/>
                <a:gd name="connsiteX8" fmla="*/ 179 w 3878019"/>
                <a:gd name="connsiteY8" fmla="*/ 2905486 h 4992360"/>
                <a:gd name="connsiteX9" fmla="*/ 193409 w 3878019"/>
                <a:gd name="connsiteY9" fmla="*/ 2985213 h 4992360"/>
                <a:gd name="connsiteX10" fmla="*/ 193409 w 3878019"/>
                <a:gd name="connsiteY10" fmla="*/ 2316472 h 4992360"/>
                <a:gd name="connsiteX11" fmla="*/ 866697 w 3878019"/>
                <a:gd name="connsiteY11" fmla="*/ 2754340 h 4992360"/>
                <a:gd name="connsiteX12" fmla="*/ 2513527 w 3878019"/>
                <a:gd name="connsiteY12" fmla="*/ 2343767 h 4992360"/>
                <a:gd name="connsiteX0" fmla="*/ 2513571 w 3878063"/>
                <a:gd name="connsiteY0" fmla="*/ 2343767 h 4992360"/>
                <a:gd name="connsiteX1" fmla="*/ 2827470 w 3878063"/>
                <a:gd name="connsiteY1" fmla="*/ 119182 h 4992360"/>
                <a:gd name="connsiteX2" fmla="*/ 3878063 w 3878063"/>
                <a:gd name="connsiteY2" fmla="*/ 705185 h 4992360"/>
                <a:gd name="connsiteX3" fmla="*/ 3577812 w 3878063"/>
                <a:gd name="connsiteY3" fmla="*/ 870948 h 4992360"/>
                <a:gd name="connsiteX4" fmla="*/ 2595459 w 3878063"/>
                <a:gd name="connsiteY4" fmla="*/ 4691184 h 4992360"/>
                <a:gd name="connsiteX5" fmla="*/ 2117787 w 3878063"/>
                <a:gd name="connsiteY5" fmla="*/ 4663886 h 4992360"/>
                <a:gd name="connsiteX6" fmla="*/ 821250 w 3878063"/>
                <a:gd name="connsiteY6" fmla="*/ 4472818 h 4992360"/>
                <a:gd name="connsiteX7" fmla="*/ 234396 w 3878063"/>
                <a:gd name="connsiteY7" fmla="*/ 3585714 h 4992360"/>
                <a:gd name="connsiteX8" fmla="*/ 223 w 3878063"/>
                <a:gd name="connsiteY8" fmla="*/ 2905486 h 4992360"/>
                <a:gd name="connsiteX9" fmla="*/ 193453 w 3878063"/>
                <a:gd name="connsiteY9" fmla="*/ 2985213 h 4992360"/>
                <a:gd name="connsiteX10" fmla="*/ 193453 w 3878063"/>
                <a:gd name="connsiteY10" fmla="*/ 2316472 h 4992360"/>
                <a:gd name="connsiteX11" fmla="*/ 866741 w 3878063"/>
                <a:gd name="connsiteY11" fmla="*/ 2754340 h 4992360"/>
                <a:gd name="connsiteX12" fmla="*/ 2513571 w 3878063"/>
                <a:gd name="connsiteY12" fmla="*/ 2343767 h 4992360"/>
                <a:gd name="connsiteX0" fmla="*/ 2513348 w 3877840"/>
                <a:gd name="connsiteY0" fmla="*/ 2343767 h 4992360"/>
                <a:gd name="connsiteX1" fmla="*/ 2827247 w 3877840"/>
                <a:gd name="connsiteY1" fmla="*/ 119182 h 4992360"/>
                <a:gd name="connsiteX2" fmla="*/ 3877840 w 3877840"/>
                <a:gd name="connsiteY2" fmla="*/ 705185 h 4992360"/>
                <a:gd name="connsiteX3" fmla="*/ 3577589 w 3877840"/>
                <a:gd name="connsiteY3" fmla="*/ 870948 h 4992360"/>
                <a:gd name="connsiteX4" fmla="*/ 2595236 w 3877840"/>
                <a:gd name="connsiteY4" fmla="*/ 4691184 h 4992360"/>
                <a:gd name="connsiteX5" fmla="*/ 2117564 w 3877840"/>
                <a:gd name="connsiteY5" fmla="*/ 4663886 h 4992360"/>
                <a:gd name="connsiteX6" fmla="*/ 821027 w 3877840"/>
                <a:gd name="connsiteY6" fmla="*/ 4472818 h 4992360"/>
                <a:gd name="connsiteX7" fmla="*/ 234173 w 3877840"/>
                <a:gd name="connsiteY7" fmla="*/ 3585714 h 4992360"/>
                <a:gd name="connsiteX8" fmla="*/ 0 w 3877840"/>
                <a:gd name="connsiteY8" fmla="*/ 2905486 h 4992360"/>
                <a:gd name="connsiteX9" fmla="*/ 193230 w 3877840"/>
                <a:gd name="connsiteY9" fmla="*/ 2985213 h 4992360"/>
                <a:gd name="connsiteX10" fmla="*/ 193230 w 3877840"/>
                <a:gd name="connsiteY10" fmla="*/ 2316472 h 4992360"/>
                <a:gd name="connsiteX11" fmla="*/ 866518 w 3877840"/>
                <a:gd name="connsiteY11" fmla="*/ 2754340 h 4992360"/>
                <a:gd name="connsiteX12" fmla="*/ 2513348 w 3877840"/>
                <a:gd name="connsiteY12" fmla="*/ 2343767 h 4992360"/>
                <a:gd name="connsiteX0" fmla="*/ 2536046 w 3900538"/>
                <a:gd name="connsiteY0" fmla="*/ 2343767 h 4992360"/>
                <a:gd name="connsiteX1" fmla="*/ 2849945 w 3900538"/>
                <a:gd name="connsiteY1" fmla="*/ 119182 h 4992360"/>
                <a:gd name="connsiteX2" fmla="*/ 3900538 w 3900538"/>
                <a:gd name="connsiteY2" fmla="*/ 705185 h 4992360"/>
                <a:gd name="connsiteX3" fmla="*/ 3600287 w 3900538"/>
                <a:gd name="connsiteY3" fmla="*/ 870948 h 4992360"/>
                <a:gd name="connsiteX4" fmla="*/ 2617934 w 3900538"/>
                <a:gd name="connsiteY4" fmla="*/ 4691184 h 4992360"/>
                <a:gd name="connsiteX5" fmla="*/ 2140262 w 3900538"/>
                <a:gd name="connsiteY5" fmla="*/ 4663886 h 4992360"/>
                <a:gd name="connsiteX6" fmla="*/ 843725 w 3900538"/>
                <a:gd name="connsiteY6" fmla="*/ 4472818 h 4992360"/>
                <a:gd name="connsiteX7" fmla="*/ 256871 w 3900538"/>
                <a:gd name="connsiteY7" fmla="*/ 3585714 h 4992360"/>
                <a:gd name="connsiteX8" fmla="*/ 22698 w 3900538"/>
                <a:gd name="connsiteY8" fmla="*/ 2905486 h 4992360"/>
                <a:gd name="connsiteX9" fmla="*/ 215928 w 3900538"/>
                <a:gd name="connsiteY9" fmla="*/ 2985213 h 4992360"/>
                <a:gd name="connsiteX10" fmla="*/ 215928 w 3900538"/>
                <a:gd name="connsiteY10" fmla="*/ 2316472 h 4992360"/>
                <a:gd name="connsiteX11" fmla="*/ 889216 w 3900538"/>
                <a:gd name="connsiteY11" fmla="*/ 2754340 h 4992360"/>
                <a:gd name="connsiteX12" fmla="*/ 2536046 w 3900538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100" h="4810476">
                  <a:moveTo>
                    <a:pt x="2540608" y="2343767"/>
                  </a:moveTo>
                  <a:cubicBezTo>
                    <a:pt x="3138078" y="1499691"/>
                    <a:pt x="2210835" y="476440"/>
                    <a:pt x="2854507" y="119182"/>
                  </a:cubicBezTo>
                  <a:cubicBezTo>
                    <a:pt x="3866669" y="-360905"/>
                    <a:pt x="3843733" y="768685"/>
                    <a:pt x="3905100" y="705185"/>
                  </a:cubicBezTo>
                  <a:lnTo>
                    <a:pt x="3604849" y="870948"/>
                  </a:lnTo>
                  <a:cubicBezTo>
                    <a:pt x="2922557" y="1257257"/>
                    <a:pt x="4574030" y="3554248"/>
                    <a:pt x="2622496" y="4691184"/>
                  </a:cubicBezTo>
                  <a:cubicBezTo>
                    <a:pt x="2231422" y="4787438"/>
                    <a:pt x="2288125" y="4730760"/>
                    <a:pt x="2144824" y="4663886"/>
                  </a:cubicBezTo>
                  <a:cubicBezTo>
                    <a:pt x="1912945" y="4648210"/>
                    <a:pt x="1729248" y="5025211"/>
                    <a:pt x="1215979" y="4627606"/>
                  </a:cubicBezTo>
                  <a:cubicBezTo>
                    <a:pt x="999890" y="4595761"/>
                    <a:pt x="1078498" y="4618527"/>
                    <a:pt x="848287" y="4472818"/>
                  </a:cubicBezTo>
                  <a:cubicBezTo>
                    <a:pt x="534256" y="4266149"/>
                    <a:pt x="49021" y="3483716"/>
                    <a:pt x="261433" y="3585714"/>
                  </a:cubicBezTo>
                  <a:cubicBezTo>
                    <a:pt x="92845" y="3382912"/>
                    <a:pt x="-64976" y="3051289"/>
                    <a:pt x="27260" y="2905486"/>
                  </a:cubicBezTo>
                  <a:cubicBezTo>
                    <a:pt x="43296" y="2858743"/>
                    <a:pt x="171775" y="3019882"/>
                    <a:pt x="220490" y="2985213"/>
                  </a:cubicBezTo>
                  <a:cubicBezTo>
                    <a:pt x="-65544" y="2604668"/>
                    <a:pt x="201535" y="2327655"/>
                    <a:pt x="220490" y="2316472"/>
                  </a:cubicBezTo>
                  <a:cubicBezTo>
                    <a:pt x="399427" y="2517019"/>
                    <a:pt x="441886" y="2567441"/>
                    <a:pt x="893778" y="2754340"/>
                  </a:cubicBezTo>
                  <a:cubicBezTo>
                    <a:pt x="1679284" y="2344527"/>
                    <a:pt x="2464787" y="2466978"/>
                    <a:pt x="2540608" y="234376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CAD39F2-F35B-4473-3FD0-0961DB049D58}"/>
                </a:ext>
              </a:extLst>
            </p:cNvPr>
            <p:cNvSpPr/>
            <p:nvPr/>
          </p:nvSpPr>
          <p:spPr>
            <a:xfrm>
              <a:off x="7312263" y="1132928"/>
              <a:ext cx="796277" cy="626809"/>
            </a:xfrm>
            <a:custGeom>
              <a:avLst/>
              <a:gdLst>
                <a:gd name="connsiteX0" fmla="*/ 0 w 306601"/>
                <a:gd name="connsiteY0" fmla="*/ 0 h 292100"/>
                <a:gd name="connsiteX1" fmla="*/ 306601 w 306601"/>
                <a:gd name="connsiteY1" fmla="*/ 0 h 292100"/>
                <a:gd name="connsiteX2" fmla="*/ 306601 w 306601"/>
                <a:gd name="connsiteY2" fmla="*/ 292100 h 292100"/>
                <a:gd name="connsiteX3" fmla="*/ 0 w 306601"/>
                <a:gd name="connsiteY3" fmla="*/ 292100 h 292100"/>
                <a:gd name="connsiteX4" fmla="*/ 0 w 306601"/>
                <a:gd name="connsiteY4" fmla="*/ 0 h 292100"/>
                <a:gd name="connsiteX0" fmla="*/ 0 w 354226"/>
                <a:gd name="connsiteY0" fmla="*/ 9525 h 301625"/>
                <a:gd name="connsiteX1" fmla="*/ 354226 w 354226"/>
                <a:gd name="connsiteY1" fmla="*/ 0 h 301625"/>
                <a:gd name="connsiteX2" fmla="*/ 306601 w 354226"/>
                <a:gd name="connsiteY2" fmla="*/ 301625 h 301625"/>
                <a:gd name="connsiteX3" fmla="*/ 0 w 354226"/>
                <a:gd name="connsiteY3" fmla="*/ 301625 h 301625"/>
                <a:gd name="connsiteX4" fmla="*/ 0 w 354226"/>
                <a:gd name="connsiteY4" fmla="*/ 9525 h 301625"/>
                <a:gd name="connsiteX0" fmla="*/ 0 w 516151"/>
                <a:gd name="connsiteY0" fmla="*/ 280988 h 301625"/>
                <a:gd name="connsiteX1" fmla="*/ 516151 w 516151"/>
                <a:gd name="connsiteY1" fmla="*/ 0 h 301625"/>
                <a:gd name="connsiteX2" fmla="*/ 468526 w 516151"/>
                <a:gd name="connsiteY2" fmla="*/ 301625 h 301625"/>
                <a:gd name="connsiteX3" fmla="*/ 161925 w 516151"/>
                <a:gd name="connsiteY3" fmla="*/ 301625 h 301625"/>
                <a:gd name="connsiteX4" fmla="*/ 0 w 516151"/>
                <a:gd name="connsiteY4" fmla="*/ 280988 h 301625"/>
                <a:gd name="connsiteX0" fmla="*/ 0 w 516151"/>
                <a:gd name="connsiteY0" fmla="*/ 330672 h 351309"/>
                <a:gd name="connsiteX1" fmla="*/ 516151 w 516151"/>
                <a:gd name="connsiteY1" fmla="*/ 49684 h 351309"/>
                <a:gd name="connsiteX2" fmla="*/ 468526 w 516151"/>
                <a:gd name="connsiteY2" fmla="*/ 351309 h 351309"/>
                <a:gd name="connsiteX3" fmla="*/ 161925 w 516151"/>
                <a:gd name="connsiteY3" fmla="*/ 351309 h 351309"/>
                <a:gd name="connsiteX4" fmla="*/ 0 w 516151"/>
                <a:gd name="connsiteY4" fmla="*/ 330672 h 351309"/>
                <a:gd name="connsiteX0" fmla="*/ 0 w 516151"/>
                <a:gd name="connsiteY0" fmla="*/ 424740 h 445377"/>
                <a:gd name="connsiteX1" fmla="*/ 516151 w 516151"/>
                <a:gd name="connsiteY1" fmla="*/ 143752 h 445377"/>
                <a:gd name="connsiteX2" fmla="*/ 468526 w 516151"/>
                <a:gd name="connsiteY2" fmla="*/ 445377 h 445377"/>
                <a:gd name="connsiteX3" fmla="*/ 161925 w 516151"/>
                <a:gd name="connsiteY3" fmla="*/ 445377 h 445377"/>
                <a:gd name="connsiteX4" fmla="*/ 0 w 516151"/>
                <a:gd name="connsiteY4" fmla="*/ 424740 h 445377"/>
                <a:gd name="connsiteX0" fmla="*/ 0 w 673314"/>
                <a:gd name="connsiteY0" fmla="*/ 424740 h 445377"/>
                <a:gd name="connsiteX1" fmla="*/ 516151 w 673314"/>
                <a:gd name="connsiteY1" fmla="*/ 143752 h 445377"/>
                <a:gd name="connsiteX2" fmla="*/ 673314 w 673314"/>
                <a:gd name="connsiteY2" fmla="*/ 350127 h 445377"/>
                <a:gd name="connsiteX3" fmla="*/ 161925 w 673314"/>
                <a:gd name="connsiteY3" fmla="*/ 445377 h 445377"/>
                <a:gd name="connsiteX4" fmla="*/ 0 w 673314"/>
                <a:gd name="connsiteY4" fmla="*/ 424740 h 445377"/>
                <a:gd name="connsiteX0" fmla="*/ 0 w 673314"/>
                <a:gd name="connsiteY0" fmla="*/ 424740 h 424740"/>
                <a:gd name="connsiteX1" fmla="*/ 516151 w 673314"/>
                <a:gd name="connsiteY1" fmla="*/ 143752 h 424740"/>
                <a:gd name="connsiteX2" fmla="*/ 673314 w 673314"/>
                <a:gd name="connsiteY2" fmla="*/ 350127 h 424740"/>
                <a:gd name="connsiteX3" fmla="*/ 0 w 673314"/>
                <a:gd name="connsiteY3" fmla="*/ 424740 h 424740"/>
                <a:gd name="connsiteX0" fmla="*/ 0 w 673314"/>
                <a:gd name="connsiteY0" fmla="*/ 424740 h 595632"/>
                <a:gd name="connsiteX1" fmla="*/ 516151 w 673314"/>
                <a:gd name="connsiteY1" fmla="*/ 143752 h 595632"/>
                <a:gd name="connsiteX2" fmla="*/ 673314 w 673314"/>
                <a:gd name="connsiteY2" fmla="*/ 350127 h 595632"/>
                <a:gd name="connsiteX3" fmla="*/ 0 w 673314"/>
                <a:gd name="connsiteY3" fmla="*/ 424740 h 595632"/>
                <a:gd name="connsiteX0" fmla="*/ 0 w 804659"/>
                <a:gd name="connsiteY0" fmla="*/ 424740 h 622585"/>
                <a:gd name="connsiteX1" fmla="*/ 516151 w 804659"/>
                <a:gd name="connsiteY1" fmla="*/ 143752 h 622585"/>
                <a:gd name="connsiteX2" fmla="*/ 673314 w 804659"/>
                <a:gd name="connsiteY2" fmla="*/ 350127 h 622585"/>
                <a:gd name="connsiteX3" fmla="*/ 0 w 804659"/>
                <a:gd name="connsiteY3" fmla="*/ 424740 h 622585"/>
                <a:gd name="connsiteX0" fmla="*/ 0 w 796277"/>
                <a:gd name="connsiteY0" fmla="*/ 424740 h 626809"/>
                <a:gd name="connsiteX1" fmla="*/ 516151 w 796277"/>
                <a:gd name="connsiteY1" fmla="*/ 143752 h 626809"/>
                <a:gd name="connsiteX2" fmla="*/ 673314 w 796277"/>
                <a:gd name="connsiteY2" fmla="*/ 350127 h 626809"/>
                <a:gd name="connsiteX3" fmla="*/ 0 w 796277"/>
                <a:gd name="connsiteY3" fmla="*/ 424740 h 6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77" h="626809">
                  <a:moveTo>
                    <a:pt x="0" y="424740"/>
                  </a:moveTo>
                  <a:cubicBezTo>
                    <a:pt x="133950" y="-168985"/>
                    <a:pt x="472688" y="-14997"/>
                    <a:pt x="516151" y="143752"/>
                  </a:cubicBezTo>
                  <a:lnTo>
                    <a:pt x="673314" y="350127"/>
                  </a:lnTo>
                  <a:cubicBezTo>
                    <a:pt x="1087051" y="498823"/>
                    <a:pt x="353025" y="847544"/>
                    <a:pt x="0" y="42474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E1CEC2-E16F-C918-B89A-31CFE94EEF57}"/>
                </a:ext>
              </a:extLst>
            </p:cNvPr>
            <p:cNvSpPr/>
            <p:nvPr/>
          </p:nvSpPr>
          <p:spPr>
            <a:xfrm rot="1206432">
              <a:off x="6944471" y="888952"/>
              <a:ext cx="247542" cy="33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3F13D8-D0E5-2FB8-85F0-90CF0C1662CE}"/>
                </a:ext>
              </a:extLst>
            </p:cNvPr>
            <p:cNvSpPr/>
            <p:nvPr/>
          </p:nvSpPr>
          <p:spPr>
            <a:xfrm rot="1206432">
              <a:off x="6982117" y="1002904"/>
              <a:ext cx="87454" cy="118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1EDB82-E41B-60E2-AABE-A0A9F85E6D10}"/>
                </a:ext>
              </a:extLst>
            </p:cNvPr>
            <p:cNvSpPr/>
            <p:nvPr/>
          </p:nvSpPr>
          <p:spPr>
            <a:xfrm rot="1206432">
              <a:off x="7064433" y="940305"/>
              <a:ext cx="45719" cy="62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AC1E75C-C7D0-9375-AC93-6F4EA3D78E12}"/>
                </a:ext>
              </a:extLst>
            </p:cNvPr>
            <p:cNvSpPr/>
            <p:nvPr/>
          </p:nvSpPr>
          <p:spPr>
            <a:xfrm>
              <a:off x="4505809" y="3438260"/>
              <a:ext cx="1760646" cy="1366518"/>
            </a:xfrm>
            <a:custGeom>
              <a:avLst/>
              <a:gdLst>
                <a:gd name="connsiteX0" fmla="*/ 0 w 589071"/>
                <a:gd name="connsiteY0" fmla="*/ 0 h 890590"/>
                <a:gd name="connsiteX1" fmla="*/ 589071 w 589071"/>
                <a:gd name="connsiteY1" fmla="*/ 0 h 890590"/>
                <a:gd name="connsiteX2" fmla="*/ 589071 w 589071"/>
                <a:gd name="connsiteY2" fmla="*/ 890590 h 890590"/>
                <a:gd name="connsiteX3" fmla="*/ 0 w 589071"/>
                <a:gd name="connsiteY3" fmla="*/ 890590 h 890590"/>
                <a:gd name="connsiteX4" fmla="*/ 0 w 589071"/>
                <a:gd name="connsiteY4" fmla="*/ 0 h 890590"/>
                <a:gd name="connsiteX0" fmla="*/ 0 w 2017821"/>
                <a:gd name="connsiteY0" fmla="*/ 542925 h 890590"/>
                <a:gd name="connsiteX1" fmla="*/ 2017821 w 2017821"/>
                <a:gd name="connsiteY1" fmla="*/ 0 h 890590"/>
                <a:gd name="connsiteX2" fmla="*/ 2017821 w 2017821"/>
                <a:gd name="connsiteY2" fmla="*/ 890590 h 890590"/>
                <a:gd name="connsiteX3" fmla="*/ 1428750 w 2017821"/>
                <a:gd name="connsiteY3" fmla="*/ 890590 h 890590"/>
                <a:gd name="connsiteX4" fmla="*/ 0 w 2017821"/>
                <a:gd name="connsiteY4" fmla="*/ 542925 h 890590"/>
                <a:gd name="connsiteX0" fmla="*/ 0 w 2017821"/>
                <a:gd name="connsiteY0" fmla="*/ 542925 h 890590"/>
                <a:gd name="connsiteX1" fmla="*/ 404329 w 2017821"/>
                <a:gd name="connsiteY1" fmla="*/ 455494 h 890590"/>
                <a:gd name="connsiteX2" fmla="*/ 2017821 w 2017821"/>
                <a:gd name="connsiteY2" fmla="*/ 0 h 890590"/>
                <a:gd name="connsiteX3" fmla="*/ 2017821 w 2017821"/>
                <a:gd name="connsiteY3" fmla="*/ 890590 h 890590"/>
                <a:gd name="connsiteX4" fmla="*/ 1428750 w 2017821"/>
                <a:gd name="connsiteY4" fmla="*/ 890590 h 890590"/>
                <a:gd name="connsiteX5" fmla="*/ 0 w 2017821"/>
                <a:gd name="connsiteY5" fmla="*/ 542925 h 890590"/>
                <a:gd name="connsiteX0" fmla="*/ 0 w 2017821"/>
                <a:gd name="connsiteY0" fmla="*/ 409575 h 757240"/>
                <a:gd name="connsiteX1" fmla="*/ 404329 w 2017821"/>
                <a:gd name="connsiteY1" fmla="*/ 322144 h 757240"/>
                <a:gd name="connsiteX2" fmla="*/ 1451083 w 2017821"/>
                <a:gd name="connsiteY2" fmla="*/ 0 h 757240"/>
                <a:gd name="connsiteX3" fmla="*/ 2017821 w 2017821"/>
                <a:gd name="connsiteY3" fmla="*/ 757240 h 757240"/>
                <a:gd name="connsiteX4" fmla="*/ 1428750 w 2017821"/>
                <a:gd name="connsiteY4" fmla="*/ 757240 h 757240"/>
                <a:gd name="connsiteX5" fmla="*/ 0 w 2017821"/>
                <a:gd name="connsiteY5" fmla="*/ 409575 h 757240"/>
                <a:gd name="connsiteX0" fmla="*/ 0 w 1760646"/>
                <a:gd name="connsiteY0" fmla="*/ 409575 h 1033465"/>
                <a:gd name="connsiteX1" fmla="*/ 404329 w 1760646"/>
                <a:gd name="connsiteY1" fmla="*/ 322144 h 1033465"/>
                <a:gd name="connsiteX2" fmla="*/ 1451083 w 1760646"/>
                <a:gd name="connsiteY2" fmla="*/ 0 h 1033465"/>
                <a:gd name="connsiteX3" fmla="*/ 1760646 w 1760646"/>
                <a:gd name="connsiteY3" fmla="*/ 1033465 h 1033465"/>
                <a:gd name="connsiteX4" fmla="*/ 1428750 w 1760646"/>
                <a:gd name="connsiteY4" fmla="*/ 757240 h 1033465"/>
                <a:gd name="connsiteX5" fmla="*/ 0 w 1760646"/>
                <a:gd name="connsiteY5" fmla="*/ 409575 h 1033465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0 w 1760646"/>
                <a:gd name="connsiteY5" fmla="*/ 409575 h 1195390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637691 w 1760646"/>
                <a:gd name="connsiteY5" fmla="*/ 926981 h 1195390"/>
                <a:gd name="connsiteX6" fmla="*/ 0 w 1760646"/>
                <a:gd name="connsiteY6" fmla="*/ 409575 h 1195390"/>
                <a:gd name="connsiteX0" fmla="*/ 0 w 1760646"/>
                <a:gd name="connsiteY0" fmla="*/ 419024 h 1204839"/>
                <a:gd name="connsiteX1" fmla="*/ 404329 w 1760646"/>
                <a:gd name="connsiteY1" fmla="*/ 331593 h 1204839"/>
                <a:gd name="connsiteX2" fmla="*/ 1451083 w 1760646"/>
                <a:gd name="connsiteY2" fmla="*/ 9449 h 1204839"/>
                <a:gd name="connsiteX3" fmla="*/ 1760646 w 1760646"/>
                <a:gd name="connsiteY3" fmla="*/ 1042914 h 1204839"/>
                <a:gd name="connsiteX4" fmla="*/ 985838 w 1760646"/>
                <a:gd name="connsiteY4" fmla="*/ 1204839 h 1204839"/>
                <a:gd name="connsiteX5" fmla="*/ 637691 w 1760646"/>
                <a:gd name="connsiteY5" fmla="*/ 936430 h 1204839"/>
                <a:gd name="connsiteX6" fmla="*/ 0 w 1760646"/>
                <a:gd name="connsiteY6" fmla="*/ 419024 h 120483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9518"/>
                <a:gd name="connsiteX1" fmla="*/ 404329 w 1760646"/>
                <a:gd name="connsiteY1" fmla="*/ 333643 h 1209518"/>
                <a:gd name="connsiteX2" fmla="*/ 1451083 w 1760646"/>
                <a:gd name="connsiteY2" fmla="*/ 11499 h 1209518"/>
                <a:gd name="connsiteX3" fmla="*/ 1760646 w 1760646"/>
                <a:gd name="connsiteY3" fmla="*/ 1044964 h 1209518"/>
                <a:gd name="connsiteX4" fmla="*/ 985838 w 1760646"/>
                <a:gd name="connsiteY4" fmla="*/ 1206889 h 1209518"/>
                <a:gd name="connsiteX5" fmla="*/ 637691 w 1760646"/>
                <a:gd name="connsiteY5" fmla="*/ 938480 h 1209518"/>
                <a:gd name="connsiteX6" fmla="*/ 0 w 1760646"/>
                <a:gd name="connsiteY6" fmla="*/ 421074 h 1209518"/>
                <a:gd name="connsiteX0" fmla="*/ 0 w 1760646"/>
                <a:gd name="connsiteY0" fmla="*/ 421074 h 1226213"/>
                <a:gd name="connsiteX1" fmla="*/ 404329 w 1760646"/>
                <a:gd name="connsiteY1" fmla="*/ 333643 h 1226213"/>
                <a:gd name="connsiteX2" fmla="*/ 1451083 w 1760646"/>
                <a:gd name="connsiteY2" fmla="*/ 11499 h 1226213"/>
                <a:gd name="connsiteX3" fmla="*/ 1760646 w 1760646"/>
                <a:gd name="connsiteY3" fmla="*/ 1044964 h 1226213"/>
                <a:gd name="connsiteX4" fmla="*/ 985838 w 1760646"/>
                <a:gd name="connsiteY4" fmla="*/ 1206889 h 1226213"/>
                <a:gd name="connsiteX5" fmla="*/ 637691 w 1760646"/>
                <a:gd name="connsiteY5" fmla="*/ 938480 h 1226213"/>
                <a:gd name="connsiteX6" fmla="*/ 0 w 1760646"/>
                <a:gd name="connsiteY6" fmla="*/ 421074 h 1226213"/>
                <a:gd name="connsiteX0" fmla="*/ 0 w 1760646"/>
                <a:gd name="connsiteY0" fmla="*/ 421074 h 1328262"/>
                <a:gd name="connsiteX1" fmla="*/ 404329 w 1760646"/>
                <a:gd name="connsiteY1" fmla="*/ 333643 h 1328262"/>
                <a:gd name="connsiteX2" fmla="*/ 1451083 w 1760646"/>
                <a:gd name="connsiteY2" fmla="*/ 11499 h 1328262"/>
                <a:gd name="connsiteX3" fmla="*/ 1760646 w 1760646"/>
                <a:gd name="connsiteY3" fmla="*/ 1044964 h 1328262"/>
                <a:gd name="connsiteX4" fmla="*/ 985838 w 1760646"/>
                <a:gd name="connsiteY4" fmla="*/ 1206889 h 1328262"/>
                <a:gd name="connsiteX5" fmla="*/ 637691 w 1760646"/>
                <a:gd name="connsiteY5" fmla="*/ 938480 h 1328262"/>
                <a:gd name="connsiteX6" fmla="*/ 0 w 1760646"/>
                <a:gd name="connsiteY6" fmla="*/ 421074 h 1328262"/>
                <a:gd name="connsiteX0" fmla="*/ 0 w 1760646"/>
                <a:gd name="connsiteY0" fmla="*/ 421074 h 1343837"/>
                <a:gd name="connsiteX1" fmla="*/ 404329 w 1760646"/>
                <a:gd name="connsiteY1" fmla="*/ 333643 h 1343837"/>
                <a:gd name="connsiteX2" fmla="*/ 1451083 w 1760646"/>
                <a:gd name="connsiteY2" fmla="*/ 11499 h 1343837"/>
                <a:gd name="connsiteX3" fmla="*/ 1760646 w 1760646"/>
                <a:gd name="connsiteY3" fmla="*/ 1044964 h 1343837"/>
                <a:gd name="connsiteX4" fmla="*/ 985838 w 1760646"/>
                <a:gd name="connsiteY4" fmla="*/ 1206889 h 1343837"/>
                <a:gd name="connsiteX5" fmla="*/ 637691 w 1760646"/>
                <a:gd name="connsiteY5" fmla="*/ 938480 h 1343837"/>
                <a:gd name="connsiteX6" fmla="*/ 0 w 1760646"/>
                <a:gd name="connsiteY6" fmla="*/ 421074 h 1343837"/>
                <a:gd name="connsiteX0" fmla="*/ 0 w 1760646"/>
                <a:gd name="connsiteY0" fmla="*/ 421074 h 1308613"/>
                <a:gd name="connsiteX1" fmla="*/ 404329 w 1760646"/>
                <a:gd name="connsiteY1" fmla="*/ 333643 h 1308613"/>
                <a:gd name="connsiteX2" fmla="*/ 1451083 w 1760646"/>
                <a:gd name="connsiteY2" fmla="*/ 11499 h 1308613"/>
                <a:gd name="connsiteX3" fmla="*/ 1760646 w 1760646"/>
                <a:gd name="connsiteY3" fmla="*/ 1044964 h 1308613"/>
                <a:gd name="connsiteX4" fmla="*/ 985838 w 1760646"/>
                <a:gd name="connsiteY4" fmla="*/ 1206889 h 1308613"/>
                <a:gd name="connsiteX5" fmla="*/ 637691 w 1760646"/>
                <a:gd name="connsiteY5" fmla="*/ 938480 h 1308613"/>
                <a:gd name="connsiteX6" fmla="*/ 0 w 1760646"/>
                <a:gd name="connsiteY6" fmla="*/ 421074 h 1308613"/>
                <a:gd name="connsiteX0" fmla="*/ 0 w 1760646"/>
                <a:gd name="connsiteY0" fmla="*/ 421074 h 1366518"/>
                <a:gd name="connsiteX1" fmla="*/ 404329 w 1760646"/>
                <a:gd name="connsiteY1" fmla="*/ 333643 h 1366518"/>
                <a:gd name="connsiteX2" fmla="*/ 1451083 w 1760646"/>
                <a:gd name="connsiteY2" fmla="*/ 11499 h 1366518"/>
                <a:gd name="connsiteX3" fmla="*/ 1760646 w 1760646"/>
                <a:gd name="connsiteY3" fmla="*/ 1044964 h 1366518"/>
                <a:gd name="connsiteX4" fmla="*/ 985838 w 1760646"/>
                <a:gd name="connsiteY4" fmla="*/ 1206889 h 1366518"/>
                <a:gd name="connsiteX5" fmla="*/ 637691 w 1760646"/>
                <a:gd name="connsiteY5" fmla="*/ 938480 h 1366518"/>
                <a:gd name="connsiteX6" fmla="*/ 0 w 1760646"/>
                <a:gd name="connsiteY6" fmla="*/ 421074 h 136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646" h="1366518">
                  <a:moveTo>
                    <a:pt x="0" y="421074"/>
                  </a:moveTo>
                  <a:cubicBezTo>
                    <a:pt x="128426" y="387168"/>
                    <a:pt x="194941" y="405649"/>
                    <a:pt x="404329" y="333643"/>
                  </a:cubicBezTo>
                  <a:cubicBezTo>
                    <a:pt x="586559" y="164349"/>
                    <a:pt x="978340" y="-52570"/>
                    <a:pt x="1451083" y="11499"/>
                  </a:cubicBezTo>
                  <a:lnTo>
                    <a:pt x="1760646" y="1044964"/>
                  </a:lnTo>
                  <a:cubicBezTo>
                    <a:pt x="1407127" y="1641864"/>
                    <a:pt x="343994" y="1229114"/>
                    <a:pt x="985838" y="1206889"/>
                  </a:cubicBezTo>
                  <a:cubicBezTo>
                    <a:pt x="693577" y="1242832"/>
                    <a:pt x="34602" y="897775"/>
                    <a:pt x="637691" y="938480"/>
                  </a:cubicBezTo>
                  <a:cubicBezTo>
                    <a:pt x="96514" y="823161"/>
                    <a:pt x="126839" y="641168"/>
                    <a:pt x="0" y="421074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5C79A01-E0CB-D0BE-6E12-668BA65C7F0F}"/>
                </a:ext>
              </a:extLst>
            </p:cNvPr>
            <p:cNvSpPr/>
            <p:nvPr/>
          </p:nvSpPr>
          <p:spPr>
            <a:xfrm rot="20576937">
              <a:off x="5823031" y="3221609"/>
              <a:ext cx="773866" cy="1440733"/>
            </a:xfrm>
            <a:custGeom>
              <a:avLst/>
              <a:gdLst>
                <a:gd name="connsiteX0" fmla="*/ 0 w 773866"/>
                <a:gd name="connsiteY0" fmla="*/ 0 h 1310239"/>
                <a:gd name="connsiteX1" fmla="*/ 773866 w 773866"/>
                <a:gd name="connsiteY1" fmla="*/ 0 h 1310239"/>
                <a:gd name="connsiteX2" fmla="*/ 773866 w 773866"/>
                <a:gd name="connsiteY2" fmla="*/ 1310239 h 1310239"/>
                <a:gd name="connsiteX3" fmla="*/ 0 w 773866"/>
                <a:gd name="connsiteY3" fmla="*/ 1310239 h 1310239"/>
                <a:gd name="connsiteX4" fmla="*/ 0 w 773866"/>
                <a:gd name="connsiteY4" fmla="*/ 0 h 1310239"/>
                <a:gd name="connsiteX0" fmla="*/ 0 w 773866"/>
                <a:gd name="connsiteY0" fmla="*/ 0 h 1376300"/>
                <a:gd name="connsiteX1" fmla="*/ 773866 w 773866"/>
                <a:gd name="connsiteY1" fmla="*/ 0 h 1376300"/>
                <a:gd name="connsiteX2" fmla="*/ 773866 w 773866"/>
                <a:gd name="connsiteY2" fmla="*/ 1310239 h 1376300"/>
                <a:gd name="connsiteX3" fmla="*/ 258701 w 773866"/>
                <a:gd name="connsiteY3" fmla="*/ 1376300 h 1376300"/>
                <a:gd name="connsiteX4" fmla="*/ 0 w 773866"/>
                <a:gd name="connsiteY4" fmla="*/ 0 h 1376300"/>
                <a:gd name="connsiteX0" fmla="*/ 0 w 773866"/>
                <a:gd name="connsiteY0" fmla="*/ 0 h 1427621"/>
                <a:gd name="connsiteX1" fmla="*/ 773866 w 773866"/>
                <a:gd name="connsiteY1" fmla="*/ 0 h 1427621"/>
                <a:gd name="connsiteX2" fmla="*/ 773866 w 773866"/>
                <a:gd name="connsiteY2" fmla="*/ 1310239 h 1427621"/>
                <a:gd name="connsiteX3" fmla="*/ 296097 w 773866"/>
                <a:gd name="connsiteY3" fmla="*/ 1427621 h 1427621"/>
                <a:gd name="connsiteX4" fmla="*/ 0 w 773866"/>
                <a:gd name="connsiteY4" fmla="*/ 0 h 1427621"/>
                <a:gd name="connsiteX0" fmla="*/ 0 w 773866"/>
                <a:gd name="connsiteY0" fmla="*/ 0 h 1440733"/>
                <a:gd name="connsiteX1" fmla="*/ 773866 w 773866"/>
                <a:gd name="connsiteY1" fmla="*/ 0 h 1440733"/>
                <a:gd name="connsiteX2" fmla="*/ 773866 w 773866"/>
                <a:gd name="connsiteY2" fmla="*/ 1310239 h 1440733"/>
                <a:gd name="connsiteX3" fmla="*/ 252224 w 773866"/>
                <a:gd name="connsiteY3" fmla="*/ 1440733 h 1440733"/>
                <a:gd name="connsiteX4" fmla="*/ 0 w 773866"/>
                <a:gd name="connsiteY4" fmla="*/ 0 h 144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66" h="1440733">
                  <a:moveTo>
                    <a:pt x="0" y="0"/>
                  </a:moveTo>
                  <a:lnTo>
                    <a:pt x="773866" y="0"/>
                  </a:lnTo>
                  <a:lnTo>
                    <a:pt x="773866" y="1310239"/>
                  </a:lnTo>
                  <a:lnTo>
                    <a:pt x="252224" y="1440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ttsMP3.com_VoiceText_2025-2-9_0-35-41">
            <a:hlinkClick r:id="" action="ppaction://media"/>
            <a:extLst>
              <a:ext uri="{FF2B5EF4-FFF2-40B4-BE49-F238E27FC236}">
                <a16:creationId xmlns:a16="http://schemas.microsoft.com/office/drawing/2014/main" id="{42111EF9-E9EB-6509-B14D-C1B2C81E69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6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203477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60464" y="3423488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 flipH="1">
            <a:off x="4967703" y="2036558"/>
            <a:ext cx="7173355" cy="2879165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5190074" y="3795923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5816361" y="259799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8363935" y="3872199"/>
              <a:ext cx="748469" cy="512234"/>
              <a:chOff x="8319333" y="3989427"/>
              <a:chExt cx="748469" cy="51223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677535" cy="507462"/>
                <a:chOff x="8319333" y="3989427"/>
                <a:chExt cx="677535" cy="507462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6C36B-8903-0874-C28A-43A7DBE4C085}"/>
              </a:ext>
            </a:extLst>
          </p:cNvPr>
          <p:cNvGrpSpPr/>
          <p:nvPr/>
        </p:nvGrpSpPr>
        <p:grpSpPr>
          <a:xfrm flipH="1">
            <a:off x="381919" y="114803"/>
            <a:ext cx="5892439" cy="6393895"/>
            <a:chOff x="4196415" y="78356"/>
            <a:chExt cx="5892439" cy="6393895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07093E88-6C27-20A4-9AAB-8A8F1EF689C9}"/>
                </a:ext>
              </a:extLst>
            </p:cNvPr>
            <p:cNvSpPr/>
            <p:nvPr/>
          </p:nvSpPr>
          <p:spPr>
            <a:xfrm rot="20659792">
              <a:off x="6156269" y="4822950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FB1FCB16-FE21-8478-A90F-A0B783F388AD}"/>
                </a:ext>
              </a:extLst>
            </p:cNvPr>
            <p:cNvSpPr/>
            <p:nvPr/>
          </p:nvSpPr>
          <p:spPr>
            <a:xfrm rot="158724">
              <a:off x="4559538" y="4473436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123B7C-7A44-1BCA-8961-DB2ACD22E4E6}"/>
                </a:ext>
              </a:extLst>
            </p:cNvPr>
            <p:cNvSpPr/>
            <p:nvPr/>
          </p:nvSpPr>
          <p:spPr>
            <a:xfrm rot="1606268">
              <a:off x="4760686" y="4237484"/>
              <a:ext cx="1857828" cy="943428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C7793BB-52D7-BD1A-81F7-6AF78E372DAC}"/>
                </a:ext>
              </a:extLst>
            </p:cNvPr>
            <p:cNvSpPr/>
            <p:nvPr/>
          </p:nvSpPr>
          <p:spPr>
            <a:xfrm>
              <a:off x="4196415" y="78356"/>
              <a:ext cx="4884102" cy="5392047"/>
            </a:xfrm>
            <a:custGeom>
              <a:avLst/>
              <a:gdLst>
                <a:gd name="connsiteX0" fmla="*/ 0 w 653143"/>
                <a:gd name="connsiteY0" fmla="*/ 0 h 1792151"/>
                <a:gd name="connsiteX1" fmla="*/ 653143 w 653143"/>
                <a:gd name="connsiteY1" fmla="*/ 0 h 1792151"/>
                <a:gd name="connsiteX2" fmla="*/ 653143 w 653143"/>
                <a:gd name="connsiteY2" fmla="*/ 1792151 h 1792151"/>
                <a:gd name="connsiteX3" fmla="*/ 0 w 653143"/>
                <a:gd name="connsiteY3" fmla="*/ 1792151 h 1792151"/>
                <a:gd name="connsiteX4" fmla="*/ 0 w 653143"/>
                <a:gd name="connsiteY4" fmla="*/ 0 h 1792151"/>
                <a:gd name="connsiteX0" fmla="*/ 0 w 729343"/>
                <a:gd name="connsiteY0" fmla="*/ 0 h 1792151"/>
                <a:gd name="connsiteX1" fmla="*/ 653143 w 729343"/>
                <a:gd name="connsiteY1" fmla="*/ 0 h 1792151"/>
                <a:gd name="connsiteX2" fmla="*/ 729343 w 729343"/>
                <a:gd name="connsiteY2" fmla="*/ 1624511 h 1792151"/>
                <a:gd name="connsiteX3" fmla="*/ 0 w 729343"/>
                <a:gd name="connsiteY3" fmla="*/ 1792151 h 1792151"/>
                <a:gd name="connsiteX4" fmla="*/ 0 w 729343"/>
                <a:gd name="connsiteY4" fmla="*/ 0 h 1792151"/>
                <a:gd name="connsiteX0" fmla="*/ 0 w 843643"/>
                <a:gd name="connsiteY0" fmla="*/ 0 h 1792151"/>
                <a:gd name="connsiteX1" fmla="*/ 843643 w 843643"/>
                <a:gd name="connsiteY1" fmla="*/ 152400 h 1792151"/>
                <a:gd name="connsiteX2" fmla="*/ 729343 w 843643"/>
                <a:gd name="connsiteY2" fmla="*/ 1624511 h 1792151"/>
                <a:gd name="connsiteX3" fmla="*/ 0 w 843643"/>
                <a:gd name="connsiteY3" fmla="*/ 1792151 h 1792151"/>
                <a:gd name="connsiteX4" fmla="*/ 0 w 843643"/>
                <a:gd name="connsiteY4" fmla="*/ 0 h 1792151"/>
                <a:gd name="connsiteX0" fmla="*/ 7620 w 843643"/>
                <a:gd name="connsiteY0" fmla="*/ 45720 h 1639751"/>
                <a:gd name="connsiteX1" fmla="*/ 843643 w 843643"/>
                <a:gd name="connsiteY1" fmla="*/ 0 h 1639751"/>
                <a:gd name="connsiteX2" fmla="*/ 729343 w 843643"/>
                <a:gd name="connsiteY2" fmla="*/ 1472111 h 1639751"/>
                <a:gd name="connsiteX3" fmla="*/ 0 w 843643"/>
                <a:gd name="connsiteY3" fmla="*/ 1639751 h 1639751"/>
                <a:gd name="connsiteX4" fmla="*/ 7620 w 843643"/>
                <a:gd name="connsiteY4" fmla="*/ 45720 h 1639751"/>
                <a:gd name="connsiteX0" fmla="*/ 7620 w 843643"/>
                <a:gd name="connsiteY0" fmla="*/ 506465 h 2100496"/>
                <a:gd name="connsiteX1" fmla="*/ 843643 w 843643"/>
                <a:gd name="connsiteY1" fmla="*/ 460745 h 2100496"/>
                <a:gd name="connsiteX2" fmla="*/ 729343 w 843643"/>
                <a:gd name="connsiteY2" fmla="*/ 1932856 h 2100496"/>
                <a:gd name="connsiteX3" fmla="*/ 0 w 843643"/>
                <a:gd name="connsiteY3" fmla="*/ 2100496 h 2100496"/>
                <a:gd name="connsiteX4" fmla="*/ 7620 w 843643"/>
                <a:gd name="connsiteY4" fmla="*/ 506465 h 2100496"/>
                <a:gd name="connsiteX0" fmla="*/ 7620 w 863469"/>
                <a:gd name="connsiteY0" fmla="*/ 616524 h 2210555"/>
                <a:gd name="connsiteX1" fmla="*/ 843643 w 863469"/>
                <a:gd name="connsiteY1" fmla="*/ 570804 h 2210555"/>
                <a:gd name="connsiteX2" fmla="*/ 729343 w 863469"/>
                <a:gd name="connsiteY2" fmla="*/ 2042915 h 2210555"/>
                <a:gd name="connsiteX3" fmla="*/ 0 w 863469"/>
                <a:gd name="connsiteY3" fmla="*/ 2210555 h 2210555"/>
                <a:gd name="connsiteX4" fmla="*/ 7620 w 863469"/>
                <a:gd name="connsiteY4" fmla="*/ 616524 h 2210555"/>
                <a:gd name="connsiteX0" fmla="*/ 7620 w 871992"/>
                <a:gd name="connsiteY0" fmla="*/ 668369 h 2262400"/>
                <a:gd name="connsiteX1" fmla="*/ 843643 w 871992"/>
                <a:gd name="connsiteY1" fmla="*/ 622649 h 2262400"/>
                <a:gd name="connsiteX2" fmla="*/ 729343 w 871992"/>
                <a:gd name="connsiteY2" fmla="*/ 2094760 h 2262400"/>
                <a:gd name="connsiteX3" fmla="*/ 0 w 871992"/>
                <a:gd name="connsiteY3" fmla="*/ 2262400 h 2262400"/>
                <a:gd name="connsiteX4" fmla="*/ 7620 w 871992"/>
                <a:gd name="connsiteY4" fmla="*/ 668369 h 2262400"/>
                <a:gd name="connsiteX0" fmla="*/ 7620 w 847320"/>
                <a:gd name="connsiteY0" fmla="*/ 721636 h 2315667"/>
                <a:gd name="connsiteX1" fmla="*/ 843643 w 847320"/>
                <a:gd name="connsiteY1" fmla="*/ 675916 h 2315667"/>
                <a:gd name="connsiteX2" fmla="*/ 729343 w 847320"/>
                <a:gd name="connsiteY2" fmla="*/ 2148027 h 2315667"/>
                <a:gd name="connsiteX3" fmla="*/ 0 w 847320"/>
                <a:gd name="connsiteY3" fmla="*/ 2315667 h 2315667"/>
                <a:gd name="connsiteX4" fmla="*/ 7620 w 847320"/>
                <a:gd name="connsiteY4" fmla="*/ 721636 h 2315667"/>
                <a:gd name="connsiteX0" fmla="*/ 30198 w 868870"/>
                <a:gd name="connsiteY0" fmla="*/ 696253 h 2290284"/>
                <a:gd name="connsiteX1" fmla="*/ 866221 w 868870"/>
                <a:gd name="connsiteY1" fmla="*/ 650533 h 2290284"/>
                <a:gd name="connsiteX2" fmla="*/ 751921 w 868870"/>
                <a:gd name="connsiteY2" fmla="*/ 2122644 h 2290284"/>
                <a:gd name="connsiteX3" fmla="*/ 22578 w 868870"/>
                <a:gd name="connsiteY3" fmla="*/ 2290284 h 2290284"/>
                <a:gd name="connsiteX4" fmla="*/ 30198 w 868870"/>
                <a:gd name="connsiteY4" fmla="*/ 696253 h 2290284"/>
                <a:gd name="connsiteX0" fmla="*/ 28289 w 877696"/>
                <a:gd name="connsiteY0" fmla="*/ 736982 h 2331013"/>
                <a:gd name="connsiteX1" fmla="*/ 864312 w 877696"/>
                <a:gd name="connsiteY1" fmla="*/ 691262 h 2331013"/>
                <a:gd name="connsiteX2" fmla="*/ 750012 w 877696"/>
                <a:gd name="connsiteY2" fmla="*/ 2163373 h 2331013"/>
                <a:gd name="connsiteX3" fmla="*/ 20669 w 877696"/>
                <a:gd name="connsiteY3" fmla="*/ 2331013 h 2331013"/>
                <a:gd name="connsiteX4" fmla="*/ 28289 w 877696"/>
                <a:gd name="connsiteY4" fmla="*/ 736982 h 233101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3196086"/>
                <a:gd name="connsiteX1" fmla="*/ 864312 w 877696"/>
                <a:gd name="connsiteY1" fmla="*/ 691262 h 3196086"/>
                <a:gd name="connsiteX2" fmla="*/ 750012 w 877696"/>
                <a:gd name="connsiteY2" fmla="*/ 2163373 h 3196086"/>
                <a:gd name="connsiteX3" fmla="*/ 33369 w 877696"/>
                <a:gd name="connsiteY3" fmla="*/ 1810313 h 3196086"/>
                <a:gd name="connsiteX4" fmla="*/ 28289 w 877696"/>
                <a:gd name="connsiteY4" fmla="*/ 736982 h 3196086"/>
                <a:gd name="connsiteX0" fmla="*/ 28289 w 910068"/>
                <a:gd name="connsiteY0" fmla="*/ 736982 h 4685316"/>
                <a:gd name="connsiteX1" fmla="*/ 864312 w 910068"/>
                <a:gd name="connsiteY1" fmla="*/ 691262 h 4685316"/>
                <a:gd name="connsiteX2" fmla="*/ 750012 w 910068"/>
                <a:gd name="connsiteY2" fmla="*/ 2163373 h 4685316"/>
                <a:gd name="connsiteX3" fmla="*/ 882453 w 910068"/>
                <a:gd name="connsiteY3" fmla="*/ 4684144 h 4685316"/>
                <a:gd name="connsiteX4" fmla="*/ 33369 w 910068"/>
                <a:gd name="connsiteY4" fmla="*/ 1810313 h 4685316"/>
                <a:gd name="connsiteX5" fmla="*/ 28289 w 910068"/>
                <a:gd name="connsiteY5" fmla="*/ 736982 h 4685316"/>
                <a:gd name="connsiteX0" fmla="*/ 764188 w 1645967"/>
                <a:gd name="connsiteY0" fmla="*/ 736982 h 4685316"/>
                <a:gd name="connsiteX1" fmla="*/ 1600211 w 1645967"/>
                <a:gd name="connsiteY1" fmla="*/ 691262 h 4685316"/>
                <a:gd name="connsiteX2" fmla="*/ 1485911 w 1645967"/>
                <a:gd name="connsiteY2" fmla="*/ 2163373 h 4685316"/>
                <a:gd name="connsiteX3" fmla="*/ 1618352 w 1645967"/>
                <a:gd name="connsiteY3" fmla="*/ 4684144 h 4685316"/>
                <a:gd name="connsiteX4" fmla="*/ 769268 w 1645967"/>
                <a:gd name="connsiteY4" fmla="*/ 1810313 h 4685316"/>
                <a:gd name="connsiteX5" fmla="*/ 764188 w 1645967"/>
                <a:gd name="connsiteY5" fmla="*/ 736982 h 4685316"/>
                <a:gd name="connsiteX0" fmla="*/ 840280 w 1722059"/>
                <a:gd name="connsiteY0" fmla="*/ 736982 h 4685316"/>
                <a:gd name="connsiteX1" fmla="*/ 1676303 w 1722059"/>
                <a:gd name="connsiteY1" fmla="*/ 691262 h 4685316"/>
                <a:gd name="connsiteX2" fmla="*/ 1562003 w 1722059"/>
                <a:gd name="connsiteY2" fmla="*/ 2163373 h 4685316"/>
                <a:gd name="connsiteX3" fmla="*/ 1694444 w 1722059"/>
                <a:gd name="connsiteY3" fmla="*/ 4684144 h 4685316"/>
                <a:gd name="connsiteX4" fmla="*/ 845360 w 1722059"/>
                <a:gd name="connsiteY4" fmla="*/ 1810313 h 4685316"/>
                <a:gd name="connsiteX5" fmla="*/ 840280 w 1722059"/>
                <a:gd name="connsiteY5" fmla="*/ 736982 h 4685316"/>
                <a:gd name="connsiteX0" fmla="*/ 790020 w 1671799"/>
                <a:gd name="connsiteY0" fmla="*/ 736982 h 4685316"/>
                <a:gd name="connsiteX1" fmla="*/ 1626043 w 1671799"/>
                <a:gd name="connsiteY1" fmla="*/ 691262 h 4685316"/>
                <a:gd name="connsiteX2" fmla="*/ 1511743 w 1671799"/>
                <a:gd name="connsiteY2" fmla="*/ 2163373 h 4685316"/>
                <a:gd name="connsiteX3" fmla="*/ 1644184 w 1671799"/>
                <a:gd name="connsiteY3" fmla="*/ 4684144 h 4685316"/>
                <a:gd name="connsiteX4" fmla="*/ 795100 w 1671799"/>
                <a:gd name="connsiteY4" fmla="*/ 1810313 h 4685316"/>
                <a:gd name="connsiteX5" fmla="*/ 790020 w 1671799"/>
                <a:gd name="connsiteY5" fmla="*/ 736982 h 4685316"/>
                <a:gd name="connsiteX0" fmla="*/ 804121 w 1685900"/>
                <a:gd name="connsiteY0" fmla="*/ 736982 h 4685316"/>
                <a:gd name="connsiteX1" fmla="*/ 1640144 w 1685900"/>
                <a:gd name="connsiteY1" fmla="*/ 691262 h 4685316"/>
                <a:gd name="connsiteX2" fmla="*/ 1525844 w 1685900"/>
                <a:gd name="connsiteY2" fmla="*/ 2163373 h 4685316"/>
                <a:gd name="connsiteX3" fmla="*/ 1658285 w 1685900"/>
                <a:gd name="connsiteY3" fmla="*/ 4684144 h 4685316"/>
                <a:gd name="connsiteX4" fmla="*/ 809201 w 1685900"/>
                <a:gd name="connsiteY4" fmla="*/ 1810313 h 4685316"/>
                <a:gd name="connsiteX5" fmla="*/ 804121 w 1685900"/>
                <a:gd name="connsiteY5" fmla="*/ 736982 h 468531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3005453"/>
                <a:gd name="connsiteY0" fmla="*/ 736982 h 4704999"/>
                <a:gd name="connsiteX1" fmla="*/ 1640144 w 3005453"/>
                <a:gd name="connsiteY1" fmla="*/ 691262 h 4704999"/>
                <a:gd name="connsiteX2" fmla="*/ 1525844 w 3005453"/>
                <a:gd name="connsiteY2" fmla="*/ 2163373 h 4704999"/>
                <a:gd name="connsiteX3" fmla="*/ 1886886 w 3005453"/>
                <a:gd name="connsiteY3" fmla="*/ 2652144 h 4704999"/>
                <a:gd name="connsiteX4" fmla="*/ 3004486 w 3005453"/>
                <a:gd name="connsiteY4" fmla="*/ 3058544 h 4704999"/>
                <a:gd name="connsiteX5" fmla="*/ 1658285 w 3005453"/>
                <a:gd name="connsiteY5" fmla="*/ 4684144 h 4704999"/>
                <a:gd name="connsiteX6" fmla="*/ 809201 w 3005453"/>
                <a:gd name="connsiteY6" fmla="*/ 1810313 h 4704999"/>
                <a:gd name="connsiteX7" fmla="*/ 804121 w 3005453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75"/>
                <a:gd name="connsiteY0" fmla="*/ 736982 h 4704999"/>
                <a:gd name="connsiteX1" fmla="*/ 1640144 w 3005575"/>
                <a:gd name="connsiteY1" fmla="*/ 691262 h 4704999"/>
                <a:gd name="connsiteX2" fmla="*/ 1525844 w 3005575"/>
                <a:gd name="connsiteY2" fmla="*/ 2163373 h 4704999"/>
                <a:gd name="connsiteX3" fmla="*/ 1886886 w 3005575"/>
                <a:gd name="connsiteY3" fmla="*/ 2652144 h 4704999"/>
                <a:gd name="connsiteX4" fmla="*/ 3004486 w 3005575"/>
                <a:gd name="connsiteY4" fmla="*/ 3058544 h 4704999"/>
                <a:gd name="connsiteX5" fmla="*/ 1658285 w 3005575"/>
                <a:gd name="connsiteY5" fmla="*/ 4684144 h 4704999"/>
                <a:gd name="connsiteX6" fmla="*/ 809201 w 3005575"/>
                <a:gd name="connsiteY6" fmla="*/ 1810313 h 4704999"/>
                <a:gd name="connsiteX7" fmla="*/ 804121 w 3005575"/>
                <a:gd name="connsiteY7" fmla="*/ 736982 h 4704999"/>
                <a:gd name="connsiteX0" fmla="*/ 804121 w 3823371"/>
                <a:gd name="connsiteY0" fmla="*/ 736982 h 4716282"/>
                <a:gd name="connsiteX1" fmla="*/ 1640144 w 3823371"/>
                <a:gd name="connsiteY1" fmla="*/ 691262 h 4716282"/>
                <a:gd name="connsiteX2" fmla="*/ 1525844 w 3823371"/>
                <a:gd name="connsiteY2" fmla="*/ 2163373 h 4716282"/>
                <a:gd name="connsiteX3" fmla="*/ 1886886 w 3823371"/>
                <a:gd name="connsiteY3" fmla="*/ 2652144 h 4716282"/>
                <a:gd name="connsiteX4" fmla="*/ 3004486 w 3823371"/>
                <a:gd name="connsiteY4" fmla="*/ 3058544 h 4716282"/>
                <a:gd name="connsiteX5" fmla="*/ 3785536 w 3823371"/>
                <a:gd name="connsiteY5" fmla="*/ 3312544 h 4716282"/>
                <a:gd name="connsiteX6" fmla="*/ 1658285 w 3823371"/>
                <a:gd name="connsiteY6" fmla="*/ 4684144 h 4716282"/>
                <a:gd name="connsiteX7" fmla="*/ 809201 w 3823371"/>
                <a:gd name="connsiteY7" fmla="*/ 1810313 h 4716282"/>
                <a:gd name="connsiteX8" fmla="*/ 804121 w 3823371"/>
                <a:gd name="connsiteY8" fmla="*/ 736982 h 4716282"/>
                <a:gd name="connsiteX0" fmla="*/ 804121 w 4883378"/>
                <a:gd name="connsiteY0" fmla="*/ 736982 h 4754532"/>
                <a:gd name="connsiteX1" fmla="*/ 1640144 w 4883378"/>
                <a:gd name="connsiteY1" fmla="*/ 691262 h 4754532"/>
                <a:gd name="connsiteX2" fmla="*/ 1525844 w 4883378"/>
                <a:gd name="connsiteY2" fmla="*/ 2163373 h 4754532"/>
                <a:gd name="connsiteX3" fmla="*/ 1886886 w 4883378"/>
                <a:gd name="connsiteY3" fmla="*/ 2652144 h 4754532"/>
                <a:gd name="connsiteX4" fmla="*/ 3004486 w 4883378"/>
                <a:gd name="connsiteY4" fmla="*/ 3058544 h 4754532"/>
                <a:gd name="connsiteX5" fmla="*/ 3785536 w 4883378"/>
                <a:gd name="connsiteY5" fmla="*/ 3312544 h 4754532"/>
                <a:gd name="connsiteX6" fmla="*/ 4823761 w 4883378"/>
                <a:gd name="connsiteY6" fmla="*/ 3912618 h 4754532"/>
                <a:gd name="connsiteX7" fmla="*/ 1658285 w 4883378"/>
                <a:gd name="connsiteY7" fmla="*/ 4684144 h 4754532"/>
                <a:gd name="connsiteX8" fmla="*/ 809201 w 4883378"/>
                <a:gd name="connsiteY8" fmla="*/ 1810313 h 4754532"/>
                <a:gd name="connsiteX9" fmla="*/ 804121 w 4883378"/>
                <a:gd name="connsiteY9" fmla="*/ 736982 h 4754532"/>
                <a:gd name="connsiteX0" fmla="*/ 804121 w 4883378"/>
                <a:gd name="connsiteY0" fmla="*/ 736982 h 4853154"/>
                <a:gd name="connsiteX1" fmla="*/ 1640144 w 4883378"/>
                <a:gd name="connsiteY1" fmla="*/ 691262 h 4853154"/>
                <a:gd name="connsiteX2" fmla="*/ 1525844 w 4883378"/>
                <a:gd name="connsiteY2" fmla="*/ 2163373 h 4853154"/>
                <a:gd name="connsiteX3" fmla="*/ 1886886 w 4883378"/>
                <a:gd name="connsiteY3" fmla="*/ 2652144 h 4853154"/>
                <a:gd name="connsiteX4" fmla="*/ 3004486 w 4883378"/>
                <a:gd name="connsiteY4" fmla="*/ 3058544 h 4853154"/>
                <a:gd name="connsiteX5" fmla="*/ 3785536 w 4883378"/>
                <a:gd name="connsiteY5" fmla="*/ 3312544 h 4853154"/>
                <a:gd name="connsiteX6" fmla="*/ 4823761 w 4883378"/>
                <a:gd name="connsiteY6" fmla="*/ 3912618 h 4853154"/>
                <a:gd name="connsiteX7" fmla="*/ 1658285 w 4883378"/>
                <a:gd name="connsiteY7" fmla="*/ 4684144 h 4853154"/>
                <a:gd name="connsiteX8" fmla="*/ 809201 w 4883378"/>
                <a:gd name="connsiteY8" fmla="*/ 1810313 h 4853154"/>
                <a:gd name="connsiteX9" fmla="*/ 804121 w 4883378"/>
                <a:gd name="connsiteY9" fmla="*/ 736982 h 4853154"/>
                <a:gd name="connsiteX0" fmla="*/ 804121 w 4883378"/>
                <a:gd name="connsiteY0" fmla="*/ 736982 h 4806393"/>
                <a:gd name="connsiteX1" fmla="*/ 1640144 w 4883378"/>
                <a:gd name="connsiteY1" fmla="*/ 691262 h 4806393"/>
                <a:gd name="connsiteX2" fmla="*/ 1525844 w 4883378"/>
                <a:gd name="connsiteY2" fmla="*/ 2163373 h 4806393"/>
                <a:gd name="connsiteX3" fmla="*/ 1886886 w 4883378"/>
                <a:gd name="connsiteY3" fmla="*/ 2652144 h 4806393"/>
                <a:gd name="connsiteX4" fmla="*/ 3004486 w 4883378"/>
                <a:gd name="connsiteY4" fmla="*/ 3058544 h 4806393"/>
                <a:gd name="connsiteX5" fmla="*/ 3785536 w 4883378"/>
                <a:gd name="connsiteY5" fmla="*/ 3312544 h 4806393"/>
                <a:gd name="connsiteX6" fmla="*/ 4823761 w 4883378"/>
                <a:gd name="connsiteY6" fmla="*/ 3912618 h 4806393"/>
                <a:gd name="connsiteX7" fmla="*/ 4319788 w 4883378"/>
                <a:gd name="connsiteY7" fmla="*/ 4220688 h 4806393"/>
                <a:gd name="connsiteX8" fmla="*/ 1658285 w 4883378"/>
                <a:gd name="connsiteY8" fmla="*/ 4684144 h 4806393"/>
                <a:gd name="connsiteX9" fmla="*/ 809201 w 4883378"/>
                <a:gd name="connsiteY9" fmla="*/ 1810313 h 4806393"/>
                <a:gd name="connsiteX10" fmla="*/ 804121 w 4883378"/>
                <a:gd name="connsiteY10" fmla="*/ 736982 h 4806393"/>
                <a:gd name="connsiteX0" fmla="*/ 804121 w 4883378"/>
                <a:gd name="connsiteY0" fmla="*/ 736982 h 5332251"/>
                <a:gd name="connsiteX1" fmla="*/ 1640144 w 4883378"/>
                <a:gd name="connsiteY1" fmla="*/ 691262 h 5332251"/>
                <a:gd name="connsiteX2" fmla="*/ 1525844 w 4883378"/>
                <a:gd name="connsiteY2" fmla="*/ 2163373 h 5332251"/>
                <a:gd name="connsiteX3" fmla="*/ 1886886 w 4883378"/>
                <a:gd name="connsiteY3" fmla="*/ 2652144 h 5332251"/>
                <a:gd name="connsiteX4" fmla="*/ 3004486 w 4883378"/>
                <a:gd name="connsiteY4" fmla="*/ 3058544 h 5332251"/>
                <a:gd name="connsiteX5" fmla="*/ 3785536 w 4883378"/>
                <a:gd name="connsiteY5" fmla="*/ 3312544 h 5332251"/>
                <a:gd name="connsiteX6" fmla="*/ 4823761 w 4883378"/>
                <a:gd name="connsiteY6" fmla="*/ 3912618 h 5332251"/>
                <a:gd name="connsiteX7" fmla="*/ 4319788 w 4883378"/>
                <a:gd name="connsiteY7" fmla="*/ 4220688 h 5332251"/>
                <a:gd name="connsiteX8" fmla="*/ 1658285 w 4883378"/>
                <a:gd name="connsiteY8" fmla="*/ 4684144 h 5332251"/>
                <a:gd name="connsiteX9" fmla="*/ 809201 w 4883378"/>
                <a:gd name="connsiteY9" fmla="*/ 1810313 h 5332251"/>
                <a:gd name="connsiteX10" fmla="*/ 804121 w 4883378"/>
                <a:gd name="connsiteY10" fmla="*/ 736982 h 5332251"/>
                <a:gd name="connsiteX0" fmla="*/ 804121 w 4883378"/>
                <a:gd name="connsiteY0" fmla="*/ 736982 h 5435093"/>
                <a:gd name="connsiteX1" fmla="*/ 1640144 w 4883378"/>
                <a:gd name="connsiteY1" fmla="*/ 691262 h 5435093"/>
                <a:gd name="connsiteX2" fmla="*/ 1525844 w 4883378"/>
                <a:gd name="connsiteY2" fmla="*/ 2163373 h 5435093"/>
                <a:gd name="connsiteX3" fmla="*/ 1886886 w 4883378"/>
                <a:gd name="connsiteY3" fmla="*/ 2652144 h 5435093"/>
                <a:gd name="connsiteX4" fmla="*/ 3004486 w 4883378"/>
                <a:gd name="connsiteY4" fmla="*/ 3058544 h 5435093"/>
                <a:gd name="connsiteX5" fmla="*/ 3785536 w 4883378"/>
                <a:gd name="connsiteY5" fmla="*/ 3312544 h 5435093"/>
                <a:gd name="connsiteX6" fmla="*/ 4823761 w 4883378"/>
                <a:gd name="connsiteY6" fmla="*/ 3912618 h 5435093"/>
                <a:gd name="connsiteX7" fmla="*/ 4319788 w 4883378"/>
                <a:gd name="connsiteY7" fmla="*/ 4220688 h 5435093"/>
                <a:gd name="connsiteX8" fmla="*/ 1658285 w 4883378"/>
                <a:gd name="connsiteY8" fmla="*/ 4684144 h 5435093"/>
                <a:gd name="connsiteX9" fmla="*/ 809201 w 4883378"/>
                <a:gd name="connsiteY9" fmla="*/ 1810313 h 5435093"/>
                <a:gd name="connsiteX10" fmla="*/ 804121 w 4883378"/>
                <a:gd name="connsiteY10" fmla="*/ 736982 h 5435093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04486 w 4883378"/>
                <a:gd name="connsiteY4" fmla="*/ 3058544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4102" h="5392047">
                  <a:moveTo>
                    <a:pt x="804121" y="736982"/>
                  </a:moveTo>
                  <a:cubicBezTo>
                    <a:pt x="577335" y="-319658"/>
                    <a:pt x="1793270" y="-154558"/>
                    <a:pt x="1640144" y="691262"/>
                  </a:cubicBezTo>
                  <a:lnTo>
                    <a:pt x="1525844" y="2163373"/>
                  </a:lnTo>
                  <a:cubicBezTo>
                    <a:pt x="1573318" y="2488070"/>
                    <a:pt x="1852113" y="2536816"/>
                    <a:pt x="1886886" y="2652144"/>
                  </a:cubicBezTo>
                  <a:cubicBezTo>
                    <a:pt x="2265088" y="2614014"/>
                    <a:pt x="2990198" y="2915139"/>
                    <a:pt x="3037823" y="3010919"/>
                  </a:cubicBezTo>
                  <a:cubicBezTo>
                    <a:pt x="3260602" y="3065423"/>
                    <a:pt x="3847978" y="3132099"/>
                    <a:pt x="3804586" y="3303019"/>
                  </a:cubicBezTo>
                  <a:cubicBezTo>
                    <a:pt x="3856973" y="3415202"/>
                    <a:pt x="5178303" y="3684018"/>
                    <a:pt x="4823761" y="3912618"/>
                  </a:cubicBezTo>
                  <a:cubicBezTo>
                    <a:pt x="4698277" y="3939724"/>
                    <a:pt x="4513992" y="4111150"/>
                    <a:pt x="4319788" y="4220688"/>
                  </a:cubicBezTo>
                  <a:cubicBezTo>
                    <a:pt x="3369128" y="6123485"/>
                    <a:pt x="1920386" y="5272393"/>
                    <a:pt x="1658285" y="4684144"/>
                  </a:cubicBezTo>
                  <a:cubicBezTo>
                    <a:pt x="1018145" y="4688801"/>
                    <a:pt x="-1167222" y="3668323"/>
                    <a:pt x="809201" y="1810313"/>
                  </a:cubicBezTo>
                  <a:cubicBezTo>
                    <a:pt x="883708" y="1554136"/>
                    <a:pt x="1034414" y="1170959"/>
                    <a:pt x="804121" y="73698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FA3B5A8-99EF-4351-32EF-9BFA5F72820D}"/>
                </a:ext>
              </a:extLst>
            </p:cNvPr>
            <p:cNvSpPr/>
            <p:nvPr/>
          </p:nvSpPr>
          <p:spPr>
            <a:xfrm>
              <a:off x="4501622" y="568553"/>
              <a:ext cx="733138" cy="429950"/>
            </a:xfrm>
            <a:custGeom>
              <a:avLst/>
              <a:gdLst>
                <a:gd name="connsiteX0" fmla="*/ 0 w 381000"/>
                <a:gd name="connsiteY0" fmla="*/ 0 h 152400"/>
                <a:gd name="connsiteX1" fmla="*/ 381000 w 381000"/>
                <a:gd name="connsiteY1" fmla="*/ 0 h 152400"/>
                <a:gd name="connsiteX2" fmla="*/ 381000 w 381000"/>
                <a:gd name="connsiteY2" fmla="*/ 152400 h 152400"/>
                <a:gd name="connsiteX3" fmla="*/ 0 w 381000"/>
                <a:gd name="connsiteY3" fmla="*/ 152400 h 152400"/>
                <a:gd name="connsiteX4" fmla="*/ 0 w 381000"/>
                <a:gd name="connsiteY4" fmla="*/ 0 h 152400"/>
                <a:gd name="connsiteX0" fmla="*/ 0 w 419100"/>
                <a:gd name="connsiteY0" fmla="*/ 47625 h 200025"/>
                <a:gd name="connsiteX1" fmla="*/ 419100 w 419100"/>
                <a:gd name="connsiteY1" fmla="*/ 0 h 200025"/>
                <a:gd name="connsiteX2" fmla="*/ 381000 w 419100"/>
                <a:gd name="connsiteY2" fmla="*/ 200025 h 200025"/>
                <a:gd name="connsiteX3" fmla="*/ 0 w 419100"/>
                <a:gd name="connsiteY3" fmla="*/ 200025 h 200025"/>
                <a:gd name="connsiteX4" fmla="*/ 0 w 419100"/>
                <a:gd name="connsiteY4" fmla="*/ 47625 h 200025"/>
                <a:gd name="connsiteX0" fmla="*/ 180975 w 419100"/>
                <a:gd name="connsiteY0" fmla="*/ 0 h 233362"/>
                <a:gd name="connsiteX1" fmla="*/ 419100 w 419100"/>
                <a:gd name="connsiteY1" fmla="*/ 33337 h 233362"/>
                <a:gd name="connsiteX2" fmla="*/ 381000 w 419100"/>
                <a:gd name="connsiteY2" fmla="*/ 233362 h 233362"/>
                <a:gd name="connsiteX3" fmla="*/ 0 w 419100"/>
                <a:gd name="connsiteY3" fmla="*/ 233362 h 233362"/>
                <a:gd name="connsiteX4" fmla="*/ 180975 w 419100"/>
                <a:gd name="connsiteY4" fmla="*/ 0 h 233362"/>
                <a:gd name="connsiteX0" fmla="*/ 471488 w 709613"/>
                <a:gd name="connsiteY0" fmla="*/ 0 h 409574"/>
                <a:gd name="connsiteX1" fmla="*/ 709613 w 709613"/>
                <a:gd name="connsiteY1" fmla="*/ 33337 h 409574"/>
                <a:gd name="connsiteX2" fmla="*/ 671513 w 709613"/>
                <a:gd name="connsiteY2" fmla="*/ 233362 h 409574"/>
                <a:gd name="connsiteX3" fmla="*/ 0 w 709613"/>
                <a:gd name="connsiteY3" fmla="*/ 409574 h 409574"/>
                <a:gd name="connsiteX4" fmla="*/ 471488 w 709613"/>
                <a:gd name="connsiteY4" fmla="*/ 0 h 409574"/>
                <a:gd name="connsiteX0" fmla="*/ 479239 w 717364"/>
                <a:gd name="connsiteY0" fmla="*/ 0 h 409574"/>
                <a:gd name="connsiteX1" fmla="*/ 717364 w 717364"/>
                <a:gd name="connsiteY1" fmla="*/ 33337 h 409574"/>
                <a:gd name="connsiteX2" fmla="*/ 679264 w 717364"/>
                <a:gd name="connsiteY2" fmla="*/ 233362 h 409574"/>
                <a:gd name="connsiteX3" fmla="*/ 7751 w 717364"/>
                <a:gd name="connsiteY3" fmla="*/ 409574 h 409574"/>
                <a:gd name="connsiteX4" fmla="*/ 479239 w 717364"/>
                <a:gd name="connsiteY4" fmla="*/ 0 h 409574"/>
                <a:gd name="connsiteX0" fmla="*/ 479239 w 717364"/>
                <a:gd name="connsiteY0" fmla="*/ 0 h 416336"/>
                <a:gd name="connsiteX1" fmla="*/ 717364 w 717364"/>
                <a:gd name="connsiteY1" fmla="*/ 33337 h 416336"/>
                <a:gd name="connsiteX2" fmla="*/ 679264 w 717364"/>
                <a:gd name="connsiteY2" fmla="*/ 233362 h 416336"/>
                <a:gd name="connsiteX3" fmla="*/ 7751 w 717364"/>
                <a:gd name="connsiteY3" fmla="*/ 409574 h 416336"/>
                <a:gd name="connsiteX4" fmla="*/ 479239 w 717364"/>
                <a:gd name="connsiteY4" fmla="*/ 0 h 416336"/>
                <a:gd name="connsiteX0" fmla="*/ 477600 w 715725"/>
                <a:gd name="connsiteY0" fmla="*/ 0 h 416336"/>
                <a:gd name="connsiteX1" fmla="*/ 715725 w 715725"/>
                <a:gd name="connsiteY1" fmla="*/ 33337 h 416336"/>
                <a:gd name="connsiteX2" fmla="*/ 677625 w 715725"/>
                <a:gd name="connsiteY2" fmla="*/ 233362 h 416336"/>
                <a:gd name="connsiteX3" fmla="*/ 6112 w 715725"/>
                <a:gd name="connsiteY3" fmla="*/ 409574 h 416336"/>
                <a:gd name="connsiteX4" fmla="*/ 477600 w 715725"/>
                <a:gd name="connsiteY4" fmla="*/ 0 h 416336"/>
                <a:gd name="connsiteX0" fmla="*/ 477548 w 715673"/>
                <a:gd name="connsiteY0" fmla="*/ 0 h 416336"/>
                <a:gd name="connsiteX1" fmla="*/ 715673 w 715673"/>
                <a:gd name="connsiteY1" fmla="*/ 33337 h 416336"/>
                <a:gd name="connsiteX2" fmla="*/ 677573 w 715673"/>
                <a:gd name="connsiteY2" fmla="*/ 233362 h 416336"/>
                <a:gd name="connsiteX3" fmla="*/ 6060 w 715673"/>
                <a:gd name="connsiteY3" fmla="*/ 409574 h 416336"/>
                <a:gd name="connsiteX4" fmla="*/ 477548 w 715673"/>
                <a:gd name="connsiteY4" fmla="*/ 0 h 416336"/>
                <a:gd name="connsiteX0" fmla="*/ 478344 w 716469"/>
                <a:gd name="connsiteY0" fmla="*/ 0 h 416336"/>
                <a:gd name="connsiteX1" fmla="*/ 716469 w 716469"/>
                <a:gd name="connsiteY1" fmla="*/ 33337 h 416336"/>
                <a:gd name="connsiteX2" fmla="*/ 678369 w 716469"/>
                <a:gd name="connsiteY2" fmla="*/ 233362 h 416336"/>
                <a:gd name="connsiteX3" fmla="*/ 6856 w 716469"/>
                <a:gd name="connsiteY3" fmla="*/ 409574 h 416336"/>
                <a:gd name="connsiteX4" fmla="*/ 478344 w 716469"/>
                <a:gd name="connsiteY4" fmla="*/ 0 h 416336"/>
                <a:gd name="connsiteX0" fmla="*/ 478344 w 716469"/>
                <a:gd name="connsiteY0" fmla="*/ 0 h 428166"/>
                <a:gd name="connsiteX1" fmla="*/ 716469 w 716469"/>
                <a:gd name="connsiteY1" fmla="*/ 33337 h 428166"/>
                <a:gd name="connsiteX2" fmla="*/ 678369 w 716469"/>
                <a:gd name="connsiteY2" fmla="*/ 233362 h 428166"/>
                <a:gd name="connsiteX3" fmla="*/ 6856 w 716469"/>
                <a:gd name="connsiteY3" fmla="*/ 409574 h 428166"/>
                <a:gd name="connsiteX4" fmla="*/ 478344 w 716469"/>
                <a:gd name="connsiteY4" fmla="*/ 0 h 428166"/>
                <a:gd name="connsiteX0" fmla="*/ 478344 w 717942"/>
                <a:gd name="connsiteY0" fmla="*/ 0 h 421175"/>
                <a:gd name="connsiteX1" fmla="*/ 716469 w 717942"/>
                <a:gd name="connsiteY1" fmla="*/ 33337 h 421175"/>
                <a:gd name="connsiteX2" fmla="*/ 678369 w 717942"/>
                <a:gd name="connsiteY2" fmla="*/ 233362 h 421175"/>
                <a:gd name="connsiteX3" fmla="*/ 670433 w 717942"/>
                <a:gd name="connsiteY3" fmla="*/ 336551 h 421175"/>
                <a:gd name="connsiteX4" fmla="*/ 6856 w 717942"/>
                <a:gd name="connsiteY4" fmla="*/ 409574 h 421175"/>
                <a:gd name="connsiteX5" fmla="*/ 478344 w 717942"/>
                <a:gd name="connsiteY5" fmla="*/ 0 h 421175"/>
                <a:gd name="connsiteX0" fmla="*/ 478344 w 717942"/>
                <a:gd name="connsiteY0" fmla="*/ 0 h 433065"/>
                <a:gd name="connsiteX1" fmla="*/ 716469 w 717942"/>
                <a:gd name="connsiteY1" fmla="*/ 33337 h 433065"/>
                <a:gd name="connsiteX2" fmla="*/ 678369 w 717942"/>
                <a:gd name="connsiteY2" fmla="*/ 233362 h 433065"/>
                <a:gd name="connsiteX3" fmla="*/ 670433 w 717942"/>
                <a:gd name="connsiteY3" fmla="*/ 336551 h 433065"/>
                <a:gd name="connsiteX4" fmla="*/ 632332 w 717942"/>
                <a:gd name="connsiteY4" fmla="*/ 379414 h 433065"/>
                <a:gd name="connsiteX5" fmla="*/ 6856 w 717942"/>
                <a:gd name="connsiteY5" fmla="*/ 409574 h 433065"/>
                <a:gd name="connsiteX6" fmla="*/ 478344 w 717942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3138"/>
                <a:gd name="connsiteY0" fmla="*/ 0 h 433065"/>
                <a:gd name="connsiteX1" fmla="*/ 733138 w 733138"/>
                <a:gd name="connsiteY1" fmla="*/ 33337 h 433065"/>
                <a:gd name="connsiteX2" fmla="*/ 728375 w 733138"/>
                <a:gd name="connsiteY2" fmla="*/ 269081 h 433065"/>
                <a:gd name="connsiteX3" fmla="*/ 670433 w 733138"/>
                <a:gd name="connsiteY3" fmla="*/ 336551 h 433065"/>
                <a:gd name="connsiteX4" fmla="*/ 632332 w 733138"/>
                <a:gd name="connsiteY4" fmla="*/ 379414 h 433065"/>
                <a:gd name="connsiteX5" fmla="*/ 6856 w 733138"/>
                <a:gd name="connsiteY5" fmla="*/ 409574 h 433065"/>
                <a:gd name="connsiteX6" fmla="*/ 478344 w 733138"/>
                <a:gd name="connsiteY6" fmla="*/ 0 h 433065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18062 h 448012"/>
                <a:gd name="connsiteX1" fmla="*/ 733138 w 733138"/>
                <a:gd name="connsiteY1" fmla="*/ 51399 h 448012"/>
                <a:gd name="connsiteX2" fmla="*/ 728375 w 733138"/>
                <a:gd name="connsiteY2" fmla="*/ 287143 h 448012"/>
                <a:gd name="connsiteX3" fmla="*/ 670433 w 733138"/>
                <a:gd name="connsiteY3" fmla="*/ 354613 h 448012"/>
                <a:gd name="connsiteX4" fmla="*/ 632332 w 733138"/>
                <a:gd name="connsiteY4" fmla="*/ 397476 h 448012"/>
                <a:gd name="connsiteX5" fmla="*/ 6856 w 733138"/>
                <a:gd name="connsiteY5" fmla="*/ 427636 h 448012"/>
                <a:gd name="connsiteX6" fmla="*/ 478344 w 733138"/>
                <a:gd name="connsiteY6" fmla="*/ 18062 h 448012"/>
                <a:gd name="connsiteX0" fmla="*/ 478344 w 733138"/>
                <a:gd name="connsiteY0" fmla="*/ 42976 h 472926"/>
                <a:gd name="connsiteX1" fmla="*/ 733138 w 733138"/>
                <a:gd name="connsiteY1" fmla="*/ 76313 h 472926"/>
                <a:gd name="connsiteX2" fmla="*/ 728375 w 733138"/>
                <a:gd name="connsiteY2" fmla="*/ 312057 h 472926"/>
                <a:gd name="connsiteX3" fmla="*/ 670433 w 733138"/>
                <a:gd name="connsiteY3" fmla="*/ 379527 h 472926"/>
                <a:gd name="connsiteX4" fmla="*/ 632332 w 733138"/>
                <a:gd name="connsiteY4" fmla="*/ 422390 h 472926"/>
                <a:gd name="connsiteX5" fmla="*/ 6856 w 733138"/>
                <a:gd name="connsiteY5" fmla="*/ 452550 h 472926"/>
                <a:gd name="connsiteX6" fmla="*/ 478344 w 733138"/>
                <a:gd name="connsiteY6" fmla="*/ 42976 h 472926"/>
                <a:gd name="connsiteX0" fmla="*/ 478344 w 733138"/>
                <a:gd name="connsiteY0" fmla="*/ 17603 h 447553"/>
                <a:gd name="connsiteX1" fmla="*/ 733138 w 733138"/>
                <a:gd name="connsiteY1" fmla="*/ 50940 h 447553"/>
                <a:gd name="connsiteX2" fmla="*/ 728375 w 733138"/>
                <a:gd name="connsiteY2" fmla="*/ 286684 h 447553"/>
                <a:gd name="connsiteX3" fmla="*/ 670433 w 733138"/>
                <a:gd name="connsiteY3" fmla="*/ 354154 h 447553"/>
                <a:gd name="connsiteX4" fmla="*/ 632332 w 733138"/>
                <a:gd name="connsiteY4" fmla="*/ 397017 h 447553"/>
                <a:gd name="connsiteX5" fmla="*/ 6856 w 733138"/>
                <a:gd name="connsiteY5" fmla="*/ 427177 h 447553"/>
                <a:gd name="connsiteX6" fmla="*/ 478344 w 733138"/>
                <a:gd name="connsiteY6" fmla="*/ 17603 h 447553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38" h="429950">
                  <a:moveTo>
                    <a:pt x="478344" y="0"/>
                  </a:moveTo>
                  <a:cubicBezTo>
                    <a:pt x="562481" y="26986"/>
                    <a:pt x="604552" y="34131"/>
                    <a:pt x="733138" y="33337"/>
                  </a:cubicBezTo>
                  <a:cubicBezTo>
                    <a:pt x="720438" y="111918"/>
                    <a:pt x="662494" y="157162"/>
                    <a:pt x="728375" y="269081"/>
                  </a:cubicBezTo>
                  <a:cubicBezTo>
                    <a:pt x="713559" y="313267"/>
                    <a:pt x="710914" y="311944"/>
                    <a:pt x="670433" y="336551"/>
                  </a:cubicBezTo>
                  <a:cubicBezTo>
                    <a:pt x="643710" y="360099"/>
                    <a:pt x="742928" y="367244"/>
                    <a:pt x="632332" y="379414"/>
                  </a:cubicBezTo>
                  <a:cubicBezTo>
                    <a:pt x="259798" y="370152"/>
                    <a:pt x="13471" y="472016"/>
                    <a:pt x="6856" y="409574"/>
                  </a:cubicBezTo>
                  <a:cubicBezTo>
                    <a:pt x="-64581" y="211137"/>
                    <a:pt x="445006" y="231775"/>
                    <a:pt x="478344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3289AF6-8E9F-C624-8138-F99D91141CB1}"/>
                </a:ext>
              </a:extLst>
            </p:cNvPr>
            <p:cNvSpPr/>
            <p:nvPr/>
          </p:nvSpPr>
          <p:spPr>
            <a:xfrm rot="20309438" flipV="1">
              <a:off x="4834927" y="797715"/>
              <a:ext cx="102393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F6F739-E53F-CC2C-3CF2-124D56AFC044}"/>
                </a:ext>
              </a:extLst>
            </p:cNvPr>
            <p:cNvSpPr/>
            <p:nvPr/>
          </p:nvSpPr>
          <p:spPr>
            <a:xfrm>
              <a:off x="4540147" y="902937"/>
              <a:ext cx="637901" cy="95565"/>
            </a:xfrm>
            <a:custGeom>
              <a:avLst/>
              <a:gdLst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2" fmla="*/ 0 w 545306"/>
                <a:gd name="connsiteY2" fmla="*/ 76200 h 76200"/>
                <a:gd name="connsiteX0" fmla="*/ 561975 w 561975"/>
                <a:gd name="connsiteY0" fmla="*/ 0 h 95250"/>
                <a:gd name="connsiteX1" fmla="*/ 16669 w 561975"/>
                <a:gd name="connsiteY1" fmla="*/ 76200 h 95250"/>
                <a:gd name="connsiteX2" fmla="*/ 0 w 561975"/>
                <a:gd name="connsiteY2" fmla="*/ 95250 h 95250"/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83345"/>
                <a:gd name="connsiteX1" fmla="*/ 0 w 569118"/>
                <a:gd name="connsiteY1" fmla="*/ 83345 h 83345"/>
                <a:gd name="connsiteX0" fmla="*/ 569118 w 569118"/>
                <a:gd name="connsiteY0" fmla="*/ 1265 h 84610"/>
                <a:gd name="connsiteX1" fmla="*/ 0 w 569118"/>
                <a:gd name="connsiteY1" fmla="*/ 84610 h 84610"/>
                <a:gd name="connsiteX0" fmla="*/ 569118 w 569118"/>
                <a:gd name="connsiteY0" fmla="*/ 2826 h 78361"/>
                <a:gd name="connsiteX1" fmla="*/ 0 w 569118"/>
                <a:gd name="connsiteY1" fmla="*/ 78361 h 7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118" h="78361">
                  <a:moveTo>
                    <a:pt x="569118" y="2826"/>
                  </a:moveTo>
                  <a:cubicBezTo>
                    <a:pt x="534193" y="2032"/>
                    <a:pt x="232569" y="-20858"/>
                    <a:pt x="0" y="78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A4E544B2-A7BD-C98E-50A9-4677B3BCFB9C}"/>
                </a:ext>
              </a:extLst>
            </p:cNvPr>
            <p:cNvSpPr/>
            <p:nvPr/>
          </p:nvSpPr>
          <p:spPr>
            <a:xfrm>
              <a:off x="5322088" y="531566"/>
              <a:ext cx="381388" cy="105636"/>
            </a:xfrm>
            <a:custGeom>
              <a:avLst/>
              <a:gdLst>
                <a:gd name="connsiteX0" fmla="*/ 0 w 221456"/>
                <a:gd name="connsiteY0" fmla="*/ 0 h 45719"/>
                <a:gd name="connsiteX1" fmla="*/ 221456 w 221456"/>
                <a:gd name="connsiteY1" fmla="*/ 0 h 45719"/>
                <a:gd name="connsiteX2" fmla="*/ 221456 w 221456"/>
                <a:gd name="connsiteY2" fmla="*/ 45719 h 45719"/>
                <a:gd name="connsiteX3" fmla="*/ 0 w 221456"/>
                <a:gd name="connsiteY3" fmla="*/ 45719 h 45719"/>
                <a:gd name="connsiteX4" fmla="*/ 0 w 221456"/>
                <a:gd name="connsiteY4" fmla="*/ 0 h 45719"/>
                <a:gd name="connsiteX0" fmla="*/ 0 w 221456"/>
                <a:gd name="connsiteY0" fmla="*/ 0 h 45719"/>
                <a:gd name="connsiteX1" fmla="*/ 221456 w 221456"/>
                <a:gd name="connsiteY1" fmla="*/ 45719 h 45719"/>
                <a:gd name="connsiteX2" fmla="*/ 0 w 221456"/>
                <a:gd name="connsiteY2" fmla="*/ 45719 h 45719"/>
                <a:gd name="connsiteX3" fmla="*/ 0 w 221456"/>
                <a:gd name="connsiteY3" fmla="*/ 0 h 45719"/>
                <a:gd name="connsiteX0" fmla="*/ 0 w 254793"/>
                <a:gd name="connsiteY0" fmla="*/ 0 h 45719"/>
                <a:gd name="connsiteX1" fmla="*/ 254793 w 254793"/>
                <a:gd name="connsiteY1" fmla="*/ 2857 h 45719"/>
                <a:gd name="connsiteX2" fmla="*/ 0 w 254793"/>
                <a:gd name="connsiteY2" fmla="*/ 45719 h 45719"/>
                <a:gd name="connsiteX3" fmla="*/ 0 w 254793"/>
                <a:gd name="connsiteY3" fmla="*/ 0 h 45719"/>
                <a:gd name="connsiteX0" fmla="*/ 0 w 254793"/>
                <a:gd name="connsiteY0" fmla="*/ 0 h 2857"/>
                <a:gd name="connsiteX1" fmla="*/ 254793 w 254793"/>
                <a:gd name="connsiteY1" fmla="*/ 2857 h 2857"/>
                <a:gd name="connsiteX2" fmla="*/ 0 w 254793"/>
                <a:gd name="connsiteY2" fmla="*/ 0 h 2857"/>
                <a:gd name="connsiteX0" fmla="*/ 0 w 11589"/>
                <a:gd name="connsiteY0" fmla="*/ 165030 h 165030"/>
                <a:gd name="connsiteX1" fmla="*/ 11589 w 11589"/>
                <a:gd name="connsiteY1" fmla="*/ 0 h 165030"/>
                <a:gd name="connsiteX2" fmla="*/ 0 w 11589"/>
                <a:gd name="connsiteY2" fmla="*/ 165030 h 165030"/>
                <a:gd name="connsiteX0" fmla="*/ 0 w 11589"/>
                <a:gd name="connsiteY0" fmla="*/ 264047 h 264047"/>
                <a:gd name="connsiteX1" fmla="*/ 11589 w 11589"/>
                <a:gd name="connsiteY1" fmla="*/ 99017 h 264047"/>
                <a:gd name="connsiteX2" fmla="*/ 0 w 11589"/>
                <a:gd name="connsiteY2" fmla="*/ 264047 h 264047"/>
                <a:gd name="connsiteX0" fmla="*/ 0 w 11589"/>
                <a:gd name="connsiteY0" fmla="*/ 264047 h 301495"/>
                <a:gd name="connsiteX1" fmla="*/ 11589 w 11589"/>
                <a:gd name="connsiteY1" fmla="*/ 99017 h 301495"/>
                <a:gd name="connsiteX2" fmla="*/ 0 w 11589"/>
                <a:gd name="connsiteY2" fmla="*/ 264047 h 301495"/>
                <a:gd name="connsiteX0" fmla="*/ 0 w 11589"/>
                <a:gd name="connsiteY0" fmla="*/ 264047 h 295636"/>
                <a:gd name="connsiteX1" fmla="*/ 11589 w 11589"/>
                <a:gd name="connsiteY1" fmla="*/ 99017 h 295636"/>
                <a:gd name="connsiteX2" fmla="*/ 0 w 11589"/>
                <a:gd name="connsiteY2" fmla="*/ 264047 h 295636"/>
                <a:gd name="connsiteX0" fmla="*/ 0 w 11589"/>
                <a:gd name="connsiteY0" fmla="*/ 254677 h 286266"/>
                <a:gd name="connsiteX1" fmla="*/ 11589 w 11589"/>
                <a:gd name="connsiteY1" fmla="*/ 89647 h 286266"/>
                <a:gd name="connsiteX2" fmla="*/ 0 w 11589"/>
                <a:gd name="connsiteY2" fmla="*/ 254677 h 2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" h="286266">
                  <a:moveTo>
                    <a:pt x="0" y="254677"/>
                  </a:moveTo>
                  <a:cubicBezTo>
                    <a:pt x="7695" y="383036"/>
                    <a:pt x="11464" y="77977"/>
                    <a:pt x="11589" y="89647"/>
                  </a:cubicBezTo>
                  <a:cubicBezTo>
                    <a:pt x="7726" y="177995"/>
                    <a:pt x="5919" y="-258747"/>
                    <a:pt x="0" y="2546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672F185-ABD7-02D5-79C9-A2E0DE272796}"/>
                </a:ext>
              </a:extLst>
            </p:cNvPr>
            <p:cNvSpPr/>
            <p:nvPr/>
          </p:nvSpPr>
          <p:spPr>
            <a:xfrm rot="4838527">
              <a:off x="5359711" y="541865"/>
              <a:ext cx="57141" cy="137343"/>
            </a:xfrm>
            <a:custGeom>
              <a:avLst/>
              <a:gdLst>
                <a:gd name="connsiteX0" fmla="*/ 0 w 78466"/>
                <a:gd name="connsiteY0" fmla="*/ 8068 h 140242"/>
                <a:gd name="connsiteX1" fmla="*/ 26584 w 78466"/>
                <a:gd name="connsiteY1" fmla="*/ 7742 h 140242"/>
                <a:gd name="connsiteX2" fmla="*/ 76930 w 78466"/>
                <a:gd name="connsiteY2" fmla="*/ 425 h 140242"/>
                <a:gd name="connsiteX3" fmla="*/ 78466 w 78466"/>
                <a:gd name="connsiteY3" fmla="*/ 0 h 140242"/>
                <a:gd name="connsiteX4" fmla="*/ 78185 w 78466"/>
                <a:gd name="connsiteY4" fmla="*/ 14788 h 140242"/>
                <a:gd name="connsiteX5" fmla="*/ 49773 w 78466"/>
                <a:gd name="connsiteY5" fmla="*/ 140242 h 140242"/>
                <a:gd name="connsiteX6" fmla="*/ 544 w 78466"/>
                <a:gd name="connsiteY6" fmla="*/ 34915 h 140242"/>
                <a:gd name="connsiteX7" fmla="*/ 0 w 78466"/>
                <a:gd name="connsiteY7" fmla="*/ 8068 h 1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66" h="140242">
                  <a:moveTo>
                    <a:pt x="0" y="8068"/>
                  </a:moveTo>
                  <a:lnTo>
                    <a:pt x="26584" y="7742"/>
                  </a:lnTo>
                  <a:cubicBezTo>
                    <a:pt x="44896" y="6261"/>
                    <a:pt x="61673" y="3682"/>
                    <a:pt x="76930" y="425"/>
                  </a:cubicBezTo>
                  <a:lnTo>
                    <a:pt x="78466" y="0"/>
                  </a:lnTo>
                  <a:lnTo>
                    <a:pt x="78185" y="14788"/>
                  </a:lnTo>
                  <a:cubicBezTo>
                    <a:pt x="75152" y="51406"/>
                    <a:pt x="66789" y="93369"/>
                    <a:pt x="49773" y="140242"/>
                  </a:cubicBezTo>
                  <a:cubicBezTo>
                    <a:pt x="19720" y="97078"/>
                    <a:pt x="5343" y="63133"/>
                    <a:pt x="544" y="34915"/>
                  </a:cubicBezTo>
                  <a:lnTo>
                    <a:pt x="0" y="806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44A2B7-EBAB-BE2F-D021-48B1FAD80F46}"/>
                </a:ext>
              </a:extLst>
            </p:cNvPr>
            <p:cNvSpPr/>
            <p:nvPr/>
          </p:nvSpPr>
          <p:spPr>
            <a:xfrm rot="21273933">
              <a:off x="5406767" y="549673"/>
              <a:ext cx="131517" cy="80541"/>
            </a:xfrm>
            <a:prstGeom prst="ellipse">
              <a:avLst/>
            </a:pr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3AB551F-7304-3BCB-A4A5-8988AF17CB8B}"/>
                </a:ext>
              </a:extLst>
            </p:cNvPr>
            <p:cNvGrpSpPr/>
            <p:nvPr/>
          </p:nvGrpSpPr>
          <p:grpSpPr>
            <a:xfrm>
              <a:off x="7776767" y="3193476"/>
              <a:ext cx="2312087" cy="1057468"/>
              <a:chOff x="7562454" y="3336350"/>
              <a:chExt cx="2312087" cy="1057468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9F11FC81-62EA-5261-B51F-8668F9339E71}"/>
                  </a:ext>
                </a:extLst>
              </p:cNvPr>
              <p:cNvSpPr/>
              <p:nvPr/>
            </p:nvSpPr>
            <p:spPr>
              <a:xfrm rot="19043169">
                <a:off x="7802055" y="3336350"/>
                <a:ext cx="2072486" cy="1057468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B57A5692-4417-EBCF-8A5C-C669585CEF80}"/>
                  </a:ext>
                </a:extLst>
              </p:cNvPr>
              <p:cNvSpPr/>
              <p:nvPr/>
            </p:nvSpPr>
            <p:spPr>
              <a:xfrm rot="19043169">
                <a:off x="7733438" y="3424179"/>
                <a:ext cx="1752238" cy="894064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5AF32018-62E8-230D-3515-57C084A3796C}"/>
                  </a:ext>
                </a:extLst>
              </p:cNvPr>
              <p:cNvSpPr/>
              <p:nvPr/>
            </p:nvSpPr>
            <p:spPr>
              <a:xfrm rot="19043169">
                <a:off x="7562454" y="3474769"/>
                <a:ext cx="1529923" cy="780630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34799C-E20D-C269-6731-67D2CC64B4DD}"/>
                </a:ext>
              </a:extLst>
            </p:cNvPr>
            <p:cNvSpPr/>
            <p:nvPr/>
          </p:nvSpPr>
          <p:spPr>
            <a:xfrm>
              <a:off x="5867259" y="3494736"/>
              <a:ext cx="2364190" cy="1298640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7A7634-31F3-F82D-532B-200707EE0769}"/>
                </a:ext>
              </a:extLst>
            </p:cNvPr>
            <p:cNvSpPr/>
            <p:nvPr/>
          </p:nvSpPr>
          <p:spPr>
            <a:xfrm flipV="1">
              <a:off x="5426806" y="568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1D190E4-9BB9-1118-BADF-DCE95BD7EC18}"/>
                </a:ext>
              </a:extLst>
            </p:cNvPr>
            <p:cNvSpPr/>
            <p:nvPr/>
          </p:nvSpPr>
          <p:spPr>
            <a:xfrm>
              <a:off x="5867259" y="3448050"/>
              <a:ext cx="2236135" cy="1190199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F9967E-222B-A94E-FB3C-A1538BE0C420}"/>
                </a:ext>
              </a:extLst>
            </p:cNvPr>
            <p:cNvSpPr/>
            <p:nvPr/>
          </p:nvSpPr>
          <p:spPr>
            <a:xfrm>
              <a:off x="5867258" y="3382632"/>
              <a:ext cx="2133691" cy="1060141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ttsMP3.com_VoiceText_2025-2-9_0-38-36">
            <a:hlinkClick r:id="" action="ppaction://media"/>
            <a:extLst>
              <a:ext uri="{FF2B5EF4-FFF2-40B4-BE49-F238E27FC236}">
                <a16:creationId xmlns:a16="http://schemas.microsoft.com/office/drawing/2014/main" id="{AD1C3FF2-6682-C207-AC5D-FAB3325AF3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3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12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401319" y="176112"/>
            <a:ext cx="1146665" cy="972402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6350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1477" y="1443709"/>
            <a:ext cx="12314398" cy="5414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442808" y="2095171"/>
            <a:ext cx="357789" cy="13021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6578076" y="1916956"/>
            <a:ext cx="554265" cy="239205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11600154" y="2009001"/>
            <a:ext cx="478823" cy="20664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1013433" y="33690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0AE28E-8321-BC7D-3556-B2D4C53E389C}"/>
              </a:ext>
            </a:extLst>
          </p:cNvPr>
          <p:cNvGrpSpPr/>
          <p:nvPr/>
        </p:nvGrpSpPr>
        <p:grpSpPr>
          <a:xfrm>
            <a:off x="383146" y="1769705"/>
            <a:ext cx="7864476" cy="3156560"/>
            <a:chOff x="1689033" y="2398803"/>
            <a:chExt cx="8492428" cy="34086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729661-FAC8-535F-0D50-EDE164B6EF93}"/>
                </a:ext>
              </a:extLst>
            </p:cNvPr>
            <p:cNvGrpSpPr/>
            <p:nvPr/>
          </p:nvGrpSpPr>
          <p:grpSpPr>
            <a:xfrm>
              <a:off x="1689033" y="2398803"/>
              <a:ext cx="8492428" cy="3408601"/>
              <a:chOff x="1689033" y="2398803"/>
              <a:chExt cx="8492428" cy="3408601"/>
            </a:xfrm>
          </p:grpSpPr>
          <p:sp>
            <p:nvSpPr>
              <p:cNvPr id="93" name="Oval 2">
                <a:extLst>
                  <a:ext uri="{FF2B5EF4-FFF2-40B4-BE49-F238E27FC236}">
                    <a16:creationId xmlns:a16="http://schemas.microsoft.com/office/drawing/2014/main" id="{FCE8E4F5-7018-A805-0842-958A3777C087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2">
                <a:extLst>
                  <a:ext uri="{FF2B5EF4-FFF2-40B4-BE49-F238E27FC236}">
                    <a16:creationId xmlns:a16="http://schemas.microsoft.com/office/drawing/2014/main" id="{D0747D5E-E59F-1D4C-B7A8-7A46D41E3103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id="{BA4C1279-7C62-F97E-918C-39ACED2CFB94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">
                <a:extLst>
                  <a:ext uri="{FF2B5EF4-FFF2-40B4-BE49-F238E27FC236}">
                    <a16:creationId xmlns:a16="http://schemas.microsoft.com/office/drawing/2014/main" id="{86B8FF7A-E8EA-C8E1-E04A-15BE806F2405}"/>
                  </a:ext>
                </a:extLst>
              </p:cNvPr>
              <p:cNvSpPr/>
              <p:nvPr/>
            </p:nvSpPr>
            <p:spPr>
              <a:xfrm rot="865929">
                <a:off x="5026405" y="4618243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0">
                <a:extLst>
                  <a:ext uri="{FF2B5EF4-FFF2-40B4-BE49-F238E27FC236}">
                    <a16:creationId xmlns:a16="http://schemas.microsoft.com/office/drawing/2014/main" id="{01AF3520-7968-AF87-F6D0-0C9B8855439A}"/>
                  </a:ext>
                </a:extLst>
              </p:cNvPr>
              <p:cNvSpPr/>
              <p:nvPr/>
            </p:nvSpPr>
            <p:spPr>
              <a:xfrm rot="21423019" flipH="1" flipV="1">
                <a:off x="4293339" y="293276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0">
                <a:extLst>
                  <a:ext uri="{FF2B5EF4-FFF2-40B4-BE49-F238E27FC236}">
                    <a16:creationId xmlns:a16="http://schemas.microsoft.com/office/drawing/2014/main" id="{1C8E9A6F-D00C-23D1-0A14-9F237C343D65}"/>
                  </a:ext>
                </a:extLst>
              </p:cNvPr>
              <p:cNvSpPr/>
              <p:nvPr/>
            </p:nvSpPr>
            <p:spPr>
              <a:xfrm flipH="1">
                <a:off x="6022327" y="2602362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47D45A"/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FAC7DEBB-686E-DA97-CDC2-71F159BA34F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52905B63-71FA-C1E8-D8DF-3121D87927F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0FB35F-0BC2-8060-A4A5-6557723B16A3}"/>
                </a:ext>
              </a:extLst>
            </p:cNvPr>
            <p:cNvGrpSpPr/>
            <p:nvPr/>
          </p:nvGrpSpPr>
          <p:grpSpPr>
            <a:xfrm>
              <a:off x="7689900" y="3872199"/>
              <a:ext cx="1422504" cy="1488714"/>
              <a:chOff x="7645298" y="3989427"/>
              <a:chExt cx="1422504" cy="14887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1BAE38-58FE-7ED8-9B86-BA2FE944835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84" name="Arc 12">
                  <a:extLst>
                    <a:ext uri="{FF2B5EF4-FFF2-40B4-BE49-F238E27FC236}">
                      <a16:creationId xmlns:a16="http://schemas.microsoft.com/office/drawing/2014/main" id="{315F5DE1-3B4E-2756-A639-04B1FEC191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12">
                  <a:extLst>
                    <a:ext uri="{FF2B5EF4-FFF2-40B4-BE49-F238E27FC236}">
                      <a16:creationId xmlns:a16="http://schemas.microsoft.com/office/drawing/2014/main" id="{C132721A-F859-D827-9B12-FBAF092C1AFB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12">
                  <a:extLst>
                    <a:ext uri="{FF2B5EF4-FFF2-40B4-BE49-F238E27FC236}">
                      <a16:creationId xmlns:a16="http://schemas.microsoft.com/office/drawing/2014/main" id="{74BEEB28-2EC2-E4B6-3295-4A2BA78BCB6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384682-02B3-263A-C8EC-D52B69054D7D}"/>
                  </a:ext>
                </a:extLst>
              </p:cNvPr>
              <p:cNvGrpSpPr/>
              <p:nvPr/>
            </p:nvGrpSpPr>
            <p:grpSpPr>
              <a:xfrm>
                <a:off x="7645298" y="3992965"/>
                <a:ext cx="1362858" cy="1485176"/>
                <a:chOff x="7634010" y="3989427"/>
                <a:chExt cx="1362858" cy="1485176"/>
              </a:xfrm>
            </p:grpSpPr>
            <p:sp>
              <p:nvSpPr>
                <p:cNvPr id="81" name="Arc 12">
                  <a:extLst>
                    <a:ext uri="{FF2B5EF4-FFF2-40B4-BE49-F238E27FC236}">
                      <a16:creationId xmlns:a16="http://schemas.microsoft.com/office/drawing/2014/main" id="{AF23876D-1A2E-58F8-C603-8F19E9D069B7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Arc 12">
                  <a:extLst>
                    <a:ext uri="{FF2B5EF4-FFF2-40B4-BE49-F238E27FC236}">
                      <a16:creationId xmlns:a16="http://schemas.microsoft.com/office/drawing/2014/main" id="{4102CC0A-214C-FBF7-5172-F88F16613EF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Arc 12">
                  <a:extLst>
                    <a:ext uri="{FF2B5EF4-FFF2-40B4-BE49-F238E27FC236}">
                      <a16:creationId xmlns:a16="http://schemas.microsoft.com/office/drawing/2014/main" id="{47ABB3BB-596C-DCD4-80BE-3BB984392BD6}"/>
                    </a:ext>
                  </a:extLst>
                </p:cNvPr>
                <p:cNvSpPr/>
                <p:nvPr/>
              </p:nvSpPr>
              <p:spPr>
                <a:xfrm rot="10800000">
                  <a:off x="7634010" y="496714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Arc 12">
                  <a:extLst>
                    <a:ext uri="{FF2B5EF4-FFF2-40B4-BE49-F238E27FC236}">
                      <a16:creationId xmlns:a16="http://schemas.microsoft.com/office/drawing/2014/main" id="{B5656047-BF7D-33D1-BFE0-00CD10F0B5B5}"/>
                    </a:ext>
                  </a:extLst>
                </p:cNvPr>
                <p:cNvSpPr/>
                <p:nvPr/>
              </p:nvSpPr>
              <p:spPr>
                <a:xfrm rot="10800000">
                  <a:off x="7957565" y="4746321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Arc 12">
                  <a:extLst>
                    <a:ext uri="{FF2B5EF4-FFF2-40B4-BE49-F238E27FC236}">
                      <a16:creationId xmlns:a16="http://schemas.microsoft.com/office/drawing/2014/main" id="{366A8DC1-77E0-FB80-5E8E-7C568CC1B606}"/>
                    </a:ext>
                  </a:extLst>
                </p:cNvPr>
                <p:cNvSpPr/>
                <p:nvPr/>
              </p:nvSpPr>
              <p:spPr>
                <a:xfrm rot="10800000">
                  <a:off x="8254057" y="4584474"/>
                  <a:ext cx="602342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167F8-5E1C-3883-3216-1F1146A89F1E}"/>
              </a:ext>
            </a:extLst>
          </p:cNvPr>
          <p:cNvGrpSpPr/>
          <p:nvPr/>
        </p:nvGrpSpPr>
        <p:grpSpPr>
          <a:xfrm rot="343259" flipH="1">
            <a:off x="4559861" y="1833611"/>
            <a:ext cx="1563616" cy="1748046"/>
            <a:chOff x="3805601" y="576854"/>
            <a:chExt cx="4302939" cy="481047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443AD6C-237A-D505-471A-8D7D33460B24}"/>
                </a:ext>
              </a:extLst>
            </p:cNvPr>
            <p:cNvSpPr/>
            <p:nvPr/>
          </p:nvSpPr>
          <p:spPr>
            <a:xfrm>
              <a:off x="3805601" y="576854"/>
              <a:ext cx="3905100" cy="4810476"/>
            </a:xfrm>
            <a:custGeom>
              <a:avLst/>
              <a:gdLst>
                <a:gd name="connsiteX0" fmla="*/ 0 w 704850"/>
                <a:gd name="connsiteY0" fmla="*/ 0 h 247650"/>
                <a:gd name="connsiteX1" fmla="*/ 704850 w 704850"/>
                <a:gd name="connsiteY1" fmla="*/ 0 h 247650"/>
                <a:gd name="connsiteX2" fmla="*/ 704850 w 704850"/>
                <a:gd name="connsiteY2" fmla="*/ 247650 h 247650"/>
                <a:gd name="connsiteX3" fmla="*/ 0 w 704850"/>
                <a:gd name="connsiteY3" fmla="*/ 247650 h 247650"/>
                <a:gd name="connsiteX4" fmla="*/ 0 w 704850"/>
                <a:gd name="connsiteY4" fmla="*/ 0 h 247650"/>
                <a:gd name="connsiteX0" fmla="*/ 532263 w 1237113"/>
                <a:gd name="connsiteY0" fmla="*/ 0 h 1899030"/>
                <a:gd name="connsiteX1" fmla="*/ 1237113 w 1237113"/>
                <a:gd name="connsiteY1" fmla="*/ 0 h 1899030"/>
                <a:gd name="connsiteX2" fmla="*/ 1237113 w 1237113"/>
                <a:gd name="connsiteY2" fmla="*/ 247650 h 1899030"/>
                <a:gd name="connsiteX3" fmla="*/ 0 w 1237113"/>
                <a:gd name="connsiteY3" fmla="*/ 1899030 h 1899030"/>
                <a:gd name="connsiteX4" fmla="*/ 532263 w 1237113"/>
                <a:gd name="connsiteY4" fmla="*/ 0 h 1899030"/>
                <a:gd name="connsiteX0" fmla="*/ 2019869 w 2724719"/>
                <a:gd name="connsiteY0" fmla="*/ 0 h 2171985"/>
                <a:gd name="connsiteX1" fmla="*/ 2724719 w 2724719"/>
                <a:gd name="connsiteY1" fmla="*/ 0 h 2171985"/>
                <a:gd name="connsiteX2" fmla="*/ 2724719 w 2724719"/>
                <a:gd name="connsiteY2" fmla="*/ 247650 h 2171985"/>
                <a:gd name="connsiteX3" fmla="*/ 0 w 2724719"/>
                <a:gd name="connsiteY3" fmla="*/ 2171985 h 2171985"/>
                <a:gd name="connsiteX4" fmla="*/ 2019869 w 2724719"/>
                <a:gd name="connsiteY4" fmla="*/ 0 h 2171985"/>
                <a:gd name="connsiteX0" fmla="*/ 2019869 w 2724719"/>
                <a:gd name="connsiteY0" fmla="*/ 0 h 4067886"/>
                <a:gd name="connsiteX1" fmla="*/ 2724719 w 2724719"/>
                <a:gd name="connsiteY1" fmla="*/ 0 h 4067886"/>
                <a:gd name="connsiteX2" fmla="*/ 2724719 w 2724719"/>
                <a:gd name="connsiteY2" fmla="*/ 247650 h 4067886"/>
                <a:gd name="connsiteX3" fmla="*/ 1742366 w 2724719"/>
                <a:gd name="connsiteY3" fmla="*/ 4067886 h 4067886"/>
                <a:gd name="connsiteX4" fmla="*/ 0 w 2724719"/>
                <a:gd name="connsiteY4" fmla="*/ 2171985 h 4067886"/>
                <a:gd name="connsiteX5" fmla="*/ 2019869 w 2724719"/>
                <a:gd name="connsiteY5" fmla="*/ 0 h 4067886"/>
                <a:gd name="connsiteX0" fmla="*/ 2679509 w 3384359"/>
                <a:gd name="connsiteY0" fmla="*/ 0 h 4067886"/>
                <a:gd name="connsiteX1" fmla="*/ 3384359 w 3384359"/>
                <a:gd name="connsiteY1" fmla="*/ 0 h 4067886"/>
                <a:gd name="connsiteX2" fmla="*/ 3384359 w 3384359"/>
                <a:gd name="connsiteY2" fmla="*/ 247650 h 4067886"/>
                <a:gd name="connsiteX3" fmla="*/ 2402006 w 3384359"/>
                <a:gd name="connsiteY3" fmla="*/ 4067886 h 4067886"/>
                <a:gd name="connsiteX4" fmla="*/ 0 w 3384359"/>
                <a:gd name="connsiteY4" fmla="*/ 1693174 h 4067886"/>
                <a:gd name="connsiteX5" fmla="*/ 659640 w 3384359"/>
                <a:gd name="connsiteY5" fmla="*/ 2171985 h 4067886"/>
                <a:gd name="connsiteX6" fmla="*/ 2679509 w 3384359"/>
                <a:gd name="connsiteY6" fmla="*/ 0 h 4067886"/>
                <a:gd name="connsiteX0" fmla="*/ 2861722 w 3566572"/>
                <a:gd name="connsiteY0" fmla="*/ 0 h 4111883"/>
                <a:gd name="connsiteX1" fmla="*/ 3566572 w 3566572"/>
                <a:gd name="connsiteY1" fmla="*/ 0 h 4111883"/>
                <a:gd name="connsiteX2" fmla="*/ 3566572 w 3566572"/>
                <a:gd name="connsiteY2" fmla="*/ 247650 h 4111883"/>
                <a:gd name="connsiteX3" fmla="*/ 2584219 w 3566572"/>
                <a:gd name="connsiteY3" fmla="*/ 4067886 h 4111883"/>
                <a:gd name="connsiteX4" fmla="*/ 182213 w 3566572"/>
                <a:gd name="connsiteY4" fmla="*/ 2361915 h 4111883"/>
                <a:gd name="connsiteX5" fmla="*/ 182213 w 3566572"/>
                <a:gd name="connsiteY5" fmla="*/ 1693174 h 4111883"/>
                <a:gd name="connsiteX6" fmla="*/ 841853 w 3566572"/>
                <a:gd name="connsiteY6" fmla="*/ 2171985 h 4111883"/>
                <a:gd name="connsiteX7" fmla="*/ 2861722 w 3566572"/>
                <a:gd name="connsiteY7" fmla="*/ 0 h 4111883"/>
                <a:gd name="connsiteX0" fmla="*/ 2861722 w 3566572"/>
                <a:gd name="connsiteY0" fmla="*/ 0 h 4118153"/>
                <a:gd name="connsiteX1" fmla="*/ 3566572 w 3566572"/>
                <a:gd name="connsiteY1" fmla="*/ 0 h 4118153"/>
                <a:gd name="connsiteX2" fmla="*/ 3566572 w 3566572"/>
                <a:gd name="connsiteY2" fmla="*/ 247650 h 4118153"/>
                <a:gd name="connsiteX3" fmla="*/ 2584219 w 3566572"/>
                <a:gd name="connsiteY3" fmla="*/ 4067886 h 4118153"/>
                <a:gd name="connsiteX4" fmla="*/ 182213 w 3566572"/>
                <a:gd name="connsiteY4" fmla="*/ 2361915 h 4118153"/>
                <a:gd name="connsiteX5" fmla="*/ 182213 w 3566572"/>
                <a:gd name="connsiteY5" fmla="*/ 1693174 h 4118153"/>
                <a:gd name="connsiteX6" fmla="*/ 841853 w 3566572"/>
                <a:gd name="connsiteY6" fmla="*/ 2171985 h 4118153"/>
                <a:gd name="connsiteX7" fmla="*/ 2861722 w 3566572"/>
                <a:gd name="connsiteY7" fmla="*/ 0 h 4118153"/>
                <a:gd name="connsiteX0" fmla="*/ 2861722 w 3566572"/>
                <a:gd name="connsiteY0" fmla="*/ 0 h 4156882"/>
                <a:gd name="connsiteX1" fmla="*/ 3566572 w 3566572"/>
                <a:gd name="connsiteY1" fmla="*/ 0 h 4156882"/>
                <a:gd name="connsiteX2" fmla="*/ 3566572 w 3566572"/>
                <a:gd name="connsiteY2" fmla="*/ 247650 h 4156882"/>
                <a:gd name="connsiteX3" fmla="*/ 2584219 w 3566572"/>
                <a:gd name="connsiteY3" fmla="*/ 4067886 h 4156882"/>
                <a:gd name="connsiteX4" fmla="*/ 223156 w 3566572"/>
                <a:gd name="connsiteY4" fmla="*/ 2962416 h 4156882"/>
                <a:gd name="connsiteX5" fmla="*/ 182213 w 3566572"/>
                <a:gd name="connsiteY5" fmla="*/ 2361915 h 4156882"/>
                <a:gd name="connsiteX6" fmla="*/ 182213 w 3566572"/>
                <a:gd name="connsiteY6" fmla="*/ 1693174 h 4156882"/>
                <a:gd name="connsiteX7" fmla="*/ 841853 w 3566572"/>
                <a:gd name="connsiteY7" fmla="*/ 2171985 h 4156882"/>
                <a:gd name="connsiteX8" fmla="*/ 2861722 w 3566572"/>
                <a:gd name="connsiteY8" fmla="*/ 0 h 4156882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861722 w 3566572"/>
                <a:gd name="connsiteY9" fmla="*/ 0 h 4291236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311263 w 3566572"/>
                <a:gd name="connsiteY9" fmla="*/ 1843299 h 4291236"/>
                <a:gd name="connsiteX10" fmla="*/ 2861722 w 3566572"/>
                <a:gd name="connsiteY10" fmla="*/ 0 h 4291236"/>
                <a:gd name="connsiteX0" fmla="*/ 2861722 w 3634811"/>
                <a:gd name="connsiteY0" fmla="*/ 0 h 4291236"/>
                <a:gd name="connsiteX1" fmla="*/ 3634811 w 3634811"/>
                <a:gd name="connsiteY1" fmla="*/ 27296 h 4291236"/>
                <a:gd name="connsiteX2" fmla="*/ 3566572 w 3634811"/>
                <a:gd name="connsiteY2" fmla="*/ 247650 h 4291236"/>
                <a:gd name="connsiteX3" fmla="*/ 2584219 w 3634811"/>
                <a:gd name="connsiteY3" fmla="*/ 4067886 h 4291236"/>
                <a:gd name="connsiteX4" fmla="*/ 810010 w 3634811"/>
                <a:gd name="connsiteY4" fmla="*/ 3849520 h 4291236"/>
                <a:gd name="connsiteX5" fmla="*/ 223156 w 3634811"/>
                <a:gd name="connsiteY5" fmla="*/ 2962416 h 4291236"/>
                <a:gd name="connsiteX6" fmla="*/ 182213 w 3634811"/>
                <a:gd name="connsiteY6" fmla="*/ 2361915 h 4291236"/>
                <a:gd name="connsiteX7" fmla="*/ 182213 w 3634811"/>
                <a:gd name="connsiteY7" fmla="*/ 1693174 h 4291236"/>
                <a:gd name="connsiteX8" fmla="*/ 841853 w 3634811"/>
                <a:gd name="connsiteY8" fmla="*/ 2171985 h 4291236"/>
                <a:gd name="connsiteX9" fmla="*/ 2311263 w 3634811"/>
                <a:gd name="connsiteY9" fmla="*/ 1843299 h 4291236"/>
                <a:gd name="connsiteX10" fmla="*/ 2861722 w 3634811"/>
                <a:gd name="connsiteY10" fmla="*/ 0 h 4291236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756769"/>
                <a:gd name="connsiteY0" fmla="*/ 2155249 h 4603186"/>
                <a:gd name="connsiteX1" fmla="*/ 3634811 w 3756769"/>
                <a:gd name="connsiteY1" fmla="*/ 339246 h 4603186"/>
                <a:gd name="connsiteX2" fmla="*/ 3566572 w 3756769"/>
                <a:gd name="connsiteY2" fmla="*/ 559600 h 4603186"/>
                <a:gd name="connsiteX3" fmla="*/ 2584219 w 3756769"/>
                <a:gd name="connsiteY3" fmla="*/ 4379836 h 4603186"/>
                <a:gd name="connsiteX4" fmla="*/ 810010 w 3756769"/>
                <a:gd name="connsiteY4" fmla="*/ 4161470 h 4603186"/>
                <a:gd name="connsiteX5" fmla="*/ 223156 w 3756769"/>
                <a:gd name="connsiteY5" fmla="*/ 3274366 h 4603186"/>
                <a:gd name="connsiteX6" fmla="*/ 182213 w 3756769"/>
                <a:gd name="connsiteY6" fmla="*/ 2673865 h 4603186"/>
                <a:gd name="connsiteX7" fmla="*/ 182213 w 3756769"/>
                <a:gd name="connsiteY7" fmla="*/ 2005124 h 4603186"/>
                <a:gd name="connsiteX8" fmla="*/ 841853 w 3756769"/>
                <a:gd name="connsiteY8" fmla="*/ 2483935 h 4603186"/>
                <a:gd name="connsiteX9" fmla="*/ 2311263 w 3756769"/>
                <a:gd name="connsiteY9" fmla="*/ 2155249 h 4603186"/>
                <a:gd name="connsiteX0" fmla="*/ 2311263 w 3634811"/>
                <a:gd name="connsiteY0" fmla="*/ 240995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311263 w 3634811"/>
                <a:gd name="connsiteY10" fmla="*/ 240995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314345 h 4885112"/>
                <a:gd name="connsiteX1" fmla="*/ 2816230 w 3634811"/>
                <a:gd name="connsiteY1" fmla="*/ 89760 h 4885112"/>
                <a:gd name="connsiteX2" fmla="*/ 3634811 w 3634811"/>
                <a:gd name="connsiteY2" fmla="*/ 621172 h 4885112"/>
                <a:gd name="connsiteX3" fmla="*/ 3566572 w 3634811"/>
                <a:gd name="connsiteY3" fmla="*/ 841526 h 4885112"/>
                <a:gd name="connsiteX4" fmla="*/ 2584219 w 3634811"/>
                <a:gd name="connsiteY4" fmla="*/ 4661762 h 4885112"/>
                <a:gd name="connsiteX5" fmla="*/ 810010 w 3634811"/>
                <a:gd name="connsiteY5" fmla="*/ 4443396 h 4885112"/>
                <a:gd name="connsiteX6" fmla="*/ 223156 w 3634811"/>
                <a:gd name="connsiteY6" fmla="*/ 3556292 h 4885112"/>
                <a:gd name="connsiteX7" fmla="*/ 182213 w 3634811"/>
                <a:gd name="connsiteY7" fmla="*/ 2955791 h 4885112"/>
                <a:gd name="connsiteX8" fmla="*/ 182213 w 3634811"/>
                <a:gd name="connsiteY8" fmla="*/ 2287050 h 4885112"/>
                <a:gd name="connsiteX9" fmla="*/ 855501 w 3634811"/>
                <a:gd name="connsiteY9" fmla="*/ 2724918 h 4885112"/>
                <a:gd name="connsiteX10" fmla="*/ 2502331 w 3634811"/>
                <a:gd name="connsiteY10" fmla="*/ 2314345 h 4885112"/>
                <a:gd name="connsiteX0" fmla="*/ 2502331 w 3634811"/>
                <a:gd name="connsiteY0" fmla="*/ 2309662 h 4880429"/>
                <a:gd name="connsiteX1" fmla="*/ 2816230 w 3634811"/>
                <a:gd name="connsiteY1" fmla="*/ 85077 h 4880429"/>
                <a:gd name="connsiteX2" fmla="*/ 3634811 w 3634811"/>
                <a:gd name="connsiteY2" fmla="*/ 616489 h 4880429"/>
                <a:gd name="connsiteX3" fmla="*/ 3566572 w 3634811"/>
                <a:gd name="connsiteY3" fmla="*/ 836843 h 4880429"/>
                <a:gd name="connsiteX4" fmla="*/ 2584219 w 3634811"/>
                <a:gd name="connsiteY4" fmla="*/ 4657079 h 4880429"/>
                <a:gd name="connsiteX5" fmla="*/ 810010 w 3634811"/>
                <a:gd name="connsiteY5" fmla="*/ 4438713 h 4880429"/>
                <a:gd name="connsiteX6" fmla="*/ 223156 w 3634811"/>
                <a:gd name="connsiteY6" fmla="*/ 3551609 h 4880429"/>
                <a:gd name="connsiteX7" fmla="*/ 182213 w 3634811"/>
                <a:gd name="connsiteY7" fmla="*/ 2951108 h 4880429"/>
                <a:gd name="connsiteX8" fmla="*/ 182213 w 3634811"/>
                <a:gd name="connsiteY8" fmla="*/ 2282367 h 4880429"/>
                <a:gd name="connsiteX9" fmla="*/ 855501 w 3634811"/>
                <a:gd name="connsiteY9" fmla="*/ 2720235 h 4880429"/>
                <a:gd name="connsiteX10" fmla="*/ 2502331 w 3634811"/>
                <a:gd name="connsiteY10" fmla="*/ 2309662 h 4880429"/>
                <a:gd name="connsiteX0" fmla="*/ 2502331 w 3634811"/>
                <a:gd name="connsiteY0" fmla="*/ 2348426 h 4919193"/>
                <a:gd name="connsiteX1" fmla="*/ 2816230 w 3634811"/>
                <a:gd name="connsiteY1" fmla="*/ 123841 h 4919193"/>
                <a:gd name="connsiteX2" fmla="*/ 3634811 w 3634811"/>
                <a:gd name="connsiteY2" fmla="*/ 655253 h 4919193"/>
                <a:gd name="connsiteX3" fmla="*/ 3566572 w 3634811"/>
                <a:gd name="connsiteY3" fmla="*/ 875607 h 4919193"/>
                <a:gd name="connsiteX4" fmla="*/ 2584219 w 3634811"/>
                <a:gd name="connsiteY4" fmla="*/ 4695843 h 4919193"/>
                <a:gd name="connsiteX5" fmla="*/ 810010 w 3634811"/>
                <a:gd name="connsiteY5" fmla="*/ 4477477 h 4919193"/>
                <a:gd name="connsiteX6" fmla="*/ 223156 w 3634811"/>
                <a:gd name="connsiteY6" fmla="*/ 3590373 h 4919193"/>
                <a:gd name="connsiteX7" fmla="*/ 182213 w 3634811"/>
                <a:gd name="connsiteY7" fmla="*/ 2989872 h 4919193"/>
                <a:gd name="connsiteX8" fmla="*/ 182213 w 3634811"/>
                <a:gd name="connsiteY8" fmla="*/ 2321131 h 4919193"/>
                <a:gd name="connsiteX9" fmla="*/ 855501 w 3634811"/>
                <a:gd name="connsiteY9" fmla="*/ 2758999 h 4919193"/>
                <a:gd name="connsiteX10" fmla="*/ 2502331 w 3634811"/>
                <a:gd name="connsiteY10" fmla="*/ 2348426 h 4919193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92360"/>
                <a:gd name="connsiteX1" fmla="*/ 2816230 w 3866823"/>
                <a:gd name="connsiteY1" fmla="*/ 119182 h 4992360"/>
                <a:gd name="connsiteX2" fmla="*/ 3866823 w 3866823"/>
                <a:gd name="connsiteY2" fmla="*/ 705185 h 4992360"/>
                <a:gd name="connsiteX3" fmla="*/ 3566572 w 3866823"/>
                <a:gd name="connsiteY3" fmla="*/ 870948 h 4992360"/>
                <a:gd name="connsiteX4" fmla="*/ 2584219 w 3866823"/>
                <a:gd name="connsiteY4" fmla="*/ 4691184 h 4992360"/>
                <a:gd name="connsiteX5" fmla="*/ 2106547 w 3866823"/>
                <a:gd name="connsiteY5" fmla="*/ 4663886 h 4992360"/>
                <a:gd name="connsiteX6" fmla="*/ 810010 w 3866823"/>
                <a:gd name="connsiteY6" fmla="*/ 4472818 h 4992360"/>
                <a:gd name="connsiteX7" fmla="*/ 223156 w 3866823"/>
                <a:gd name="connsiteY7" fmla="*/ 3585714 h 4992360"/>
                <a:gd name="connsiteX8" fmla="*/ 182213 w 3866823"/>
                <a:gd name="connsiteY8" fmla="*/ 2985213 h 4992360"/>
                <a:gd name="connsiteX9" fmla="*/ 182213 w 3866823"/>
                <a:gd name="connsiteY9" fmla="*/ 2316472 h 4992360"/>
                <a:gd name="connsiteX10" fmla="*/ 855501 w 3866823"/>
                <a:gd name="connsiteY10" fmla="*/ 2754340 h 4992360"/>
                <a:gd name="connsiteX11" fmla="*/ 2502331 w 3866823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56546 w 3921038"/>
                <a:gd name="connsiteY0" fmla="*/ 2343767 h 4992360"/>
                <a:gd name="connsiteX1" fmla="*/ 2870445 w 3921038"/>
                <a:gd name="connsiteY1" fmla="*/ 119182 h 4992360"/>
                <a:gd name="connsiteX2" fmla="*/ 3921038 w 3921038"/>
                <a:gd name="connsiteY2" fmla="*/ 705185 h 4992360"/>
                <a:gd name="connsiteX3" fmla="*/ 3620787 w 3921038"/>
                <a:gd name="connsiteY3" fmla="*/ 870948 h 4992360"/>
                <a:gd name="connsiteX4" fmla="*/ 2638434 w 3921038"/>
                <a:gd name="connsiteY4" fmla="*/ 4691184 h 4992360"/>
                <a:gd name="connsiteX5" fmla="*/ 2160762 w 3921038"/>
                <a:gd name="connsiteY5" fmla="*/ 4663886 h 4992360"/>
                <a:gd name="connsiteX6" fmla="*/ 864225 w 3921038"/>
                <a:gd name="connsiteY6" fmla="*/ 4472818 h 4992360"/>
                <a:gd name="connsiteX7" fmla="*/ 277371 w 3921038"/>
                <a:gd name="connsiteY7" fmla="*/ 3585714 h 4992360"/>
                <a:gd name="connsiteX8" fmla="*/ 236428 w 3921038"/>
                <a:gd name="connsiteY8" fmla="*/ 2985213 h 4992360"/>
                <a:gd name="connsiteX9" fmla="*/ 236428 w 3921038"/>
                <a:gd name="connsiteY9" fmla="*/ 2316472 h 4992360"/>
                <a:gd name="connsiteX10" fmla="*/ 909716 w 3921038"/>
                <a:gd name="connsiteY10" fmla="*/ 2754340 h 4992360"/>
                <a:gd name="connsiteX11" fmla="*/ 2556546 w 3921038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13527 w 3878019"/>
                <a:gd name="connsiteY0" fmla="*/ 2343767 h 4992360"/>
                <a:gd name="connsiteX1" fmla="*/ 2827426 w 3878019"/>
                <a:gd name="connsiteY1" fmla="*/ 119182 h 4992360"/>
                <a:gd name="connsiteX2" fmla="*/ 3878019 w 3878019"/>
                <a:gd name="connsiteY2" fmla="*/ 705185 h 4992360"/>
                <a:gd name="connsiteX3" fmla="*/ 3577768 w 3878019"/>
                <a:gd name="connsiteY3" fmla="*/ 870948 h 4992360"/>
                <a:gd name="connsiteX4" fmla="*/ 2595415 w 3878019"/>
                <a:gd name="connsiteY4" fmla="*/ 4691184 h 4992360"/>
                <a:gd name="connsiteX5" fmla="*/ 2117743 w 3878019"/>
                <a:gd name="connsiteY5" fmla="*/ 4663886 h 4992360"/>
                <a:gd name="connsiteX6" fmla="*/ 821206 w 3878019"/>
                <a:gd name="connsiteY6" fmla="*/ 4472818 h 4992360"/>
                <a:gd name="connsiteX7" fmla="*/ 234352 w 3878019"/>
                <a:gd name="connsiteY7" fmla="*/ 3585714 h 4992360"/>
                <a:gd name="connsiteX8" fmla="*/ 179 w 3878019"/>
                <a:gd name="connsiteY8" fmla="*/ 2905486 h 4992360"/>
                <a:gd name="connsiteX9" fmla="*/ 193409 w 3878019"/>
                <a:gd name="connsiteY9" fmla="*/ 2985213 h 4992360"/>
                <a:gd name="connsiteX10" fmla="*/ 193409 w 3878019"/>
                <a:gd name="connsiteY10" fmla="*/ 2316472 h 4992360"/>
                <a:gd name="connsiteX11" fmla="*/ 866697 w 3878019"/>
                <a:gd name="connsiteY11" fmla="*/ 2754340 h 4992360"/>
                <a:gd name="connsiteX12" fmla="*/ 2513527 w 3878019"/>
                <a:gd name="connsiteY12" fmla="*/ 2343767 h 4992360"/>
                <a:gd name="connsiteX0" fmla="*/ 2513571 w 3878063"/>
                <a:gd name="connsiteY0" fmla="*/ 2343767 h 4992360"/>
                <a:gd name="connsiteX1" fmla="*/ 2827470 w 3878063"/>
                <a:gd name="connsiteY1" fmla="*/ 119182 h 4992360"/>
                <a:gd name="connsiteX2" fmla="*/ 3878063 w 3878063"/>
                <a:gd name="connsiteY2" fmla="*/ 705185 h 4992360"/>
                <a:gd name="connsiteX3" fmla="*/ 3577812 w 3878063"/>
                <a:gd name="connsiteY3" fmla="*/ 870948 h 4992360"/>
                <a:gd name="connsiteX4" fmla="*/ 2595459 w 3878063"/>
                <a:gd name="connsiteY4" fmla="*/ 4691184 h 4992360"/>
                <a:gd name="connsiteX5" fmla="*/ 2117787 w 3878063"/>
                <a:gd name="connsiteY5" fmla="*/ 4663886 h 4992360"/>
                <a:gd name="connsiteX6" fmla="*/ 821250 w 3878063"/>
                <a:gd name="connsiteY6" fmla="*/ 4472818 h 4992360"/>
                <a:gd name="connsiteX7" fmla="*/ 234396 w 3878063"/>
                <a:gd name="connsiteY7" fmla="*/ 3585714 h 4992360"/>
                <a:gd name="connsiteX8" fmla="*/ 223 w 3878063"/>
                <a:gd name="connsiteY8" fmla="*/ 2905486 h 4992360"/>
                <a:gd name="connsiteX9" fmla="*/ 193453 w 3878063"/>
                <a:gd name="connsiteY9" fmla="*/ 2985213 h 4992360"/>
                <a:gd name="connsiteX10" fmla="*/ 193453 w 3878063"/>
                <a:gd name="connsiteY10" fmla="*/ 2316472 h 4992360"/>
                <a:gd name="connsiteX11" fmla="*/ 866741 w 3878063"/>
                <a:gd name="connsiteY11" fmla="*/ 2754340 h 4992360"/>
                <a:gd name="connsiteX12" fmla="*/ 2513571 w 3878063"/>
                <a:gd name="connsiteY12" fmla="*/ 2343767 h 4992360"/>
                <a:gd name="connsiteX0" fmla="*/ 2513348 w 3877840"/>
                <a:gd name="connsiteY0" fmla="*/ 2343767 h 4992360"/>
                <a:gd name="connsiteX1" fmla="*/ 2827247 w 3877840"/>
                <a:gd name="connsiteY1" fmla="*/ 119182 h 4992360"/>
                <a:gd name="connsiteX2" fmla="*/ 3877840 w 3877840"/>
                <a:gd name="connsiteY2" fmla="*/ 705185 h 4992360"/>
                <a:gd name="connsiteX3" fmla="*/ 3577589 w 3877840"/>
                <a:gd name="connsiteY3" fmla="*/ 870948 h 4992360"/>
                <a:gd name="connsiteX4" fmla="*/ 2595236 w 3877840"/>
                <a:gd name="connsiteY4" fmla="*/ 4691184 h 4992360"/>
                <a:gd name="connsiteX5" fmla="*/ 2117564 w 3877840"/>
                <a:gd name="connsiteY5" fmla="*/ 4663886 h 4992360"/>
                <a:gd name="connsiteX6" fmla="*/ 821027 w 3877840"/>
                <a:gd name="connsiteY6" fmla="*/ 4472818 h 4992360"/>
                <a:gd name="connsiteX7" fmla="*/ 234173 w 3877840"/>
                <a:gd name="connsiteY7" fmla="*/ 3585714 h 4992360"/>
                <a:gd name="connsiteX8" fmla="*/ 0 w 3877840"/>
                <a:gd name="connsiteY8" fmla="*/ 2905486 h 4992360"/>
                <a:gd name="connsiteX9" fmla="*/ 193230 w 3877840"/>
                <a:gd name="connsiteY9" fmla="*/ 2985213 h 4992360"/>
                <a:gd name="connsiteX10" fmla="*/ 193230 w 3877840"/>
                <a:gd name="connsiteY10" fmla="*/ 2316472 h 4992360"/>
                <a:gd name="connsiteX11" fmla="*/ 866518 w 3877840"/>
                <a:gd name="connsiteY11" fmla="*/ 2754340 h 4992360"/>
                <a:gd name="connsiteX12" fmla="*/ 2513348 w 3877840"/>
                <a:gd name="connsiteY12" fmla="*/ 2343767 h 4992360"/>
                <a:gd name="connsiteX0" fmla="*/ 2536046 w 3900538"/>
                <a:gd name="connsiteY0" fmla="*/ 2343767 h 4992360"/>
                <a:gd name="connsiteX1" fmla="*/ 2849945 w 3900538"/>
                <a:gd name="connsiteY1" fmla="*/ 119182 h 4992360"/>
                <a:gd name="connsiteX2" fmla="*/ 3900538 w 3900538"/>
                <a:gd name="connsiteY2" fmla="*/ 705185 h 4992360"/>
                <a:gd name="connsiteX3" fmla="*/ 3600287 w 3900538"/>
                <a:gd name="connsiteY3" fmla="*/ 870948 h 4992360"/>
                <a:gd name="connsiteX4" fmla="*/ 2617934 w 3900538"/>
                <a:gd name="connsiteY4" fmla="*/ 4691184 h 4992360"/>
                <a:gd name="connsiteX5" fmla="*/ 2140262 w 3900538"/>
                <a:gd name="connsiteY5" fmla="*/ 4663886 h 4992360"/>
                <a:gd name="connsiteX6" fmla="*/ 843725 w 3900538"/>
                <a:gd name="connsiteY6" fmla="*/ 4472818 h 4992360"/>
                <a:gd name="connsiteX7" fmla="*/ 256871 w 3900538"/>
                <a:gd name="connsiteY7" fmla="*/ 3585714 h 4992360"/>
                <a:gd name="connsiteX8" fmla="*/ 22698 w 3900538"/>
                <a:gd name="connsiteY8" fmla="*/ 2905486 h 4992360"/>
                <a:gd name="connsiteX9" fmla="*/ 215928 w 3900538"/>
                <a:gd name="connsiteY9" fmla="*/ 2985213 h 4992360"/>
                <a:gd name="connsiteX10" fmla="*/ 215928 w 3900538"/>
                <a:gd name="connsiteY10" fmla="*/ 2316472 h 4992360"/>
                <a:gd name="connsiteX11" fmla="*/ 889216 w 3900538"/>
                <a:gd name="connsiteY11" fmla="*/ 2754340 h 4992360"/>
                <a:gd name="connsiteX12" fmla="*/ 2536046 w 3900538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100" h="4810476">
                  <a:moveTo>
                    <a:pt x="2540608" y="2343767"/>
                  </a:moveTo>
                  <a:cubicBezTo>
                    <a:pt x="3138078" y="1499691"/>
                    <a:pt x="2210835" y="476440"/>
                    <a:pt x="2854507" y="119182"/>
                  </a:cubicBezTo>
                  <a:cubicBezTo>
                    <a:pt x="3866669" y="-360905"/>
                    <a:pt x="3843733" y="768685"/>
                    <a:pt x="3905100" y="705185"/>
                  </a:cubicBezTo>
                  <a:lnTo>
                    <a:pt x="3604849" y="870948"/>
                  </a:lnTo>
                  <a:cubicBezTo>
                    <a:pt x="2922557" y="1257257"/>
                    <a:pt x="4574030" y="3554248"/>
                    <a:pt x="2622496" y="4691184"/>
                  </a:cubicBezTo>
                  <a:cubicBezTo>
                    <a:pt x="2231422" y="4787438"/>
                    <a:pt x="2288125" y="4730760"/>
                    <a:pt x="2144824" y="4663886"/>
                  </a:cubicBezTo>
                  <a:cubicBezTo>
                    <a:pt x="1912945" y="4648210"/>
                    <a:pt x="1729248" y="5025211"/>
                    <a:pt x="1215979" y="4627606"/>
                  </a:cubicBezTo>
                  <a:cubicBezTo>
                    <a:pt x="999890" y="4595761"/>
                    <a:pt x="1078498" y="4618527"/>
                    <a:pt x="848287" y="4472818"/>
                  </a:cubicBezTo>
                  <a:cubicBezTo>
                    <a:pt x="534256" y="4266149"/>
                    <a:pt x="49021" y="3483716"/>
                    <a:pt x="261433" y="3585714"/>
                  </a:cubicBezTo>
                  <a:cubicBezTo>
                    <a:pt x="92845" y="3382912"/>
                    <a:pt x="-64976" y="3051289"/>
                    <a:pt x="27260" y="2905486"/>
                  </a:cubicBezTo>
                  <a:cubicBezTo>
                    <a:pt x="43296" y="2858743"/>
                    <a:pt x="171775" y="3019882"/>
                    <a:pt x="220490" y="2985213"/>
                  </a:cubicBezTo>
                  <a:cubicBezTo>
                    <a:pt x="-65544" y="2604668"/>
                    <a:pt x="201535" y="2327655"/>
                    <a:pt x="220490" y="2316472"/>
                  </a:cubicBezTo>
                  <a:cubicBezTo>
                    <a:pt x="399427" y="2517019"/>
                    <a:pt x="441886" y="2567441"/>
                    <a:pt x="893778" y="2754340"/>
                  </a:cubicBezTo>
                  <a:cubicBezTo>
                    <a:pt x="1679284" y="2344527"/>
                    <a:pt x="2464787" y="2466978"/>
                    <a:pt x="2540608" y="234376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4E5D275-551B-EDA6-1518-831529E9B172}"/>
                </a:ext>
              </a:extLst>
            </p:cNvPr>
            <p:cNvSpPr/>
            <p:nvPr/>
          </p:nvSpPr>
          <p:spPr>
            <a:xfrm>
              <a:off x="7312263" y="1132928"/>
              <a:ext cx="796277" cy="626809"/>
            </a:xfrm>
            <a:custGeom>
              <a:avLst/>
              <a:gdLst>
                <a:gd name="connsiteX0" fmla="*/ 0 w 306601"/>
                <a:gd name="connsiteY0" fmla="*/ 0 h 292100"/>
                <a:gd name="connsiteX1" fmla="*/ 306601 w 306601"/>
                <a:gd name="connsiteY1" fmla="*/ 0 h 292100"/>
                <a:gd name="connsiteX2" fmla="*/ 306601 w 306601"/>
                <a:gd name="connsiteY2" fmla="*/ 292100 h 292100"/>
                <a:gd name="connsiteX3" fmla="*/ 0 w 306601"/>
                <a:gd name="connsiteY3" fmla="*/ 292100 h 292100"/>
                <a:gd name="connsiteX4" fmla="*/ 0 w 306601"/>
                <a:gd name="connsiteY4" fmla="*/ 0 h 292100"/>
                <a:gd name="connsiteX0" fmla="*/ 0 w 354226"/>
                <a:gd name="connsiteY0" fmla="*/ 9525 h 301625"/>
                <a:gd name="connsiteX1" fmla="*/ 354226 w 354226"/>
                <a:gd name="connsiteY1" fmla="*/ 0 h 301625"/>
                <a:gd name="connsiteX2" fmla="*/ 306601 w 354226"/>
                <a:gd name="connsiteY2" fmla="*/ 301625 h 301625"/>
                <a:gd name="connsiteX3" fmla="*/ 0 w 354226"/>
                <a:gd name="connsiteY3" fmla="*/ 301625 h 301625"/>
                <a:gd name="connsiteX4" fmla="*/ 0 w 354226"/>
                <a:gd name="connsiteY4" fmla="*/ 9525 h 301625"/>
                <a:gd name="connsiteX0" fmla="*/ 0 w 516151"/>
                <a:gd name="connsiteY0" fmla="*/ 280988 h 301625"/>
                <a:gd name="connsiteX1" fmla="*/ 516151 w 516151"/>
                <a:gd name="connsiteY1" fmla="*/ 0 h 301625"/>
                <a:gd name="connsiteX2" fmla="*/ 468526 w 516151"/>
                <a:gd name="connsiteY2" fmla="*/ 301625 h 301625"/>
                <a:gd name="connsiteX3" fmla="*/ 161925 w 516151"/>
                <a:gd name="connsiteY3" fmla="*/ 301625 h 301625"/>
                <a:gd name="connsiteX4" fmla="*/ 0 w 516151"/>
                <a:gd name="connsiteY4" fmla="*/ 280988 h 301625"/>
                <a:gd name="connsiteX0" fmla="*/ 0 w 516151"/>
                <a:gd name="connsiteY0" fmla="*/ 330672 h 351309"/>
                <a:gd name="connsiteX1" fmla="*/ 516151 w 516151"/>
                <a:gd name="connsiteY1" fmla="*/ 49684 h 351309"/>
                <a:gd name="connsiteX2" fmla="*/ 468526 w 516151"/>
                <a:gd name="connsiteY2" fmla="*/ 351309 h 351309"/>
                <a:gd name="connsiteX3" fmla="*/ 161925 w 516151"/>
                <a:gd name="connsiteY3" fmla="*/ 351309 h 351309"/>
                <a:gd name="connsiteX4" fmla="*/ 0 w 516151"/>
                <a:gd name="connsiteY4" fmla="*/ 330672 h 351309"/>
                <a:gd name="connsiteX0" fmla="*/ 0 w 516151"/>
                <a:gd name="connsiteY0" fmla="*/ 424740 h 445377"/>
                <a:gd name="connsiteX1" fmla="*/ 516151 w 516151"/>
                <a:gd name="connsiteY1" fmla="*/ 143752 h 445377"/>
                <a:gd name="connsiteX2" fmla="*/ 468526 w 516151"/>
                <a:gd name="connsiteY2" fmla="*/ 445377 h 445377"/>
                <a:gd name="connsiteX3" fmla="*/ 161925 w 516151"/>
                <a:gd name="connsiteY3" fmla="*/ 445377 h 445377"/>
                <a:gd name="connsiteX4" fmla="*/ 0 w 516151"/>
                <a:gd name="connsiteY4" fmla="*/ 424740 h 445377"/>
                <a:gd name="connsiteX0" fmla="*/ 0 w 673314"/>
                <a:gd name="connsiteY0" fmla="*/ 424740 h 445377"/>
                <a:gd name="connsiteX1" fmla="*/ 516151 w 673314"/>
                <a:gd name="connsiteY1" fmla="*/ 143752 h 445377"/>
                <a:gd name="connsiteX2" fmla="*/ 673314 w 673314"/>
                <a:gd name="connsiteY2" fmla="*/ 350127 h 445377"/>
                <a:gd name="connsiteX3" fmla="*/ 161925 w 673314"/>
                <a:gd name="connsiteY3" fmla="*/ 445377 h 445377"/>
                <a:gd name="connsiteX4" fmla="*/ 0 w 673314"/>
                <a:gd name="connsiteY4" fmla="*/ 424740 h 445377"/>
                <a:gd name="connsiteX0" fmla="*/ 0 w 673314"/>
                <a:gd name="connsiteY0" fmla="*/ 424740 h 424740"/>
                <a:gd name="connsiteX1" fmla="*/ 516151 w 673314"/>
                <a:gd name="connsiteY1" fmla="*/ 143752 h 424740"/>
                <a:gd name="connsiteX2" fmla="*/ 673314 w 673314"/>
                <a:gd name="connsiteY2" fmla="*/ 350127 h 424740"/>
                <a:gd name="connsiteX3" fmla="*/ 0 w 673314"/>
                <a:gd name="connsiteY3" fmla="*/ 424740 h 424740"/>
                <a:gd name="connsiteX0" fmla="*/ 0 w 673314"/>
                <a:gd name="connsiteY0" fmla="*/ 424740 h 595632"/>
                <a:gd name="connsiteX1" fmla="*/ 516151 w 673314"/>
                <a:gd name="connsiteY1" fmla="*/ 143752 h 595632"/>
                <a:gd name="connsiteX2" fmla="*/ 673314 w 673314"/>
                <a:gd name="connsiteY2" fmla="*/ 350127 h 595632"/>
                <a:gd name="connsiteX3" fmla="*/ 0 w 673314"/>
                <a:gd name="connsiteY3" fmla="*/ 424740 h 595632"/>
                <a:gd name="connsiteX0" fmla="*/ 0 w 804659"/>
                <a:gd name="connsiteY0" fmla="*/ 424740 h 622585"/>
                <a:gd name="connsiteX1" fmla="*/ 516151 w 804659"/>
                <a:gd name="connsiteY1" fmla="*/ 143752 h 622585"/>
                <a:gd name="connsiteX2" fmla="*/ 673314 w 804659"/>
                <a:gd name="connsiteY2" fmla="*/ 350127 h 622585"/>
                <a:gd name="connsiteX3" fmla="*/ 0 w 804659"/>
                <a:gd name="connsiteY3" fmla="*/ 424740 h 622585"/>
                <a:gd name="connsiteX0" fmla="*/ 0 w 796277"/>
                <a:gd name="connsiteY0" fmla="*/ 424740 h 626809"/>
                <a:gd name="connsiteX1" fmla="*/ 516151 w 796277"/>
                <a:gd name="connsiteY1" fmla="*/ 143752 h 626809"/>
                <a:gd name="connsiteX2" fmla="*/ 673314 w 796277"/>
                <a:gd name="connsiteY2" fmla="*/ 350127 h 626809"/>
                <a:gd name="connsiteX3" fmla="*/ 0 w 796277"/>
                <a:gd name="connsiteY3" fmla="*/ 424740 h 6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77" h="626809">
                  <a:moveTo>
                    <a:pt x="0" y="424740"/>
                  </a:moveTo>
                  <a:cubicBezTo>
                    <a:pt x="133950" y="-168985"/>
                    <a:pt x="472688" y="-14997"/>
                    <a:pt x="516151" y="143752"/>
                  </a:cubicBezTo>
                  <a:lnTo>
                    <a:pt x="673314" y="350127"/>
                  </a:lnTo>
                  <a:cubicBezTo>
                    <a:pt x="1087051" y="498823"/>
                    <a:pt x="353025" y="847544"/>
                    <a:pt x="0" y="42474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FF6A5-A8F9-E606-45D2-14837D78B2E1}"/>
                </a:ext>
              </a:extLst>
            </p:cNvPr>
            <p:cNvSpPr/>
            <p:nvPr/>
          </p:nvSpPr>
          <p:spPr>
            <a:xfrm rot="1206432">
              <a:off x="6944471" y="888952"/>
              <a:ext cx="247542" cy="33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5AE1B4-0DB3-5E1B-BECE-D59121B27D04}"/>
                </a:ext>
              </a:extLst>
            </p:cNvPr>
            <p:cNvSpPr/>
            <p:nvPr/>
          </p:nvSpPr>
          <p:spPr>
            <a:xfrm rot="1206432">
              <a:off x="6982117" y="1002904"/>
              <a:ext cx="87454" cy="118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4F88E1-0DC5-C769-2213-2AC1D04A2E7D}"/>
                </a:ext>
              </a:extLst>
            </p:cNvPr>
            <p:cNvSpPr/>
            <p:nvPr/>
          </p:nvSpPr>
          <p:spPr>
            <a:xfrm rot="1206432">
              <a:off x="7064433" y="940305"/>
              <a:ext cx="45719" cy="62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9BFF00F-9603-DB3D-AEA6-E9411B9954CE}"/>
                </a:ext>
              </a:extLst>
            </p:cNvPr>
            <p:cNvSpPr/>
            <p:nvPr/>
          </p:nvSpPr>
          <p:spPr>
            <a:xfrm>
              <a:off x="4505809" y="3438260"/>
              <a:ext cx="1760646" cy="1366518"/>
            </a:xfrm>
            <a:custGeom>
              <a:avLst/>
              <a:gdLst>
                <a:gd name="connsiteX0" fmla="*/ 0 w 589071"/>
                <a:gd name="connsiteY0" fmla="*/ 0 h 890590"/>
                <a:gd name="connsiteX1" fmla="*/ 589071 w 589071"/>
                <a:gd name="connsiteY1" fmla="*/ 0 h 890590"/>
                <a:gd name="connsiteX2" fmla="*/ 589071 w 589071"/>
                <a:gd name="connsiteY2" fmla="*/ 890590 h 890590"/>
                <a:gd name="connsiteX3" fmla="*/ 0 w 589071"/>
                <a:gd name="connsiteY3" fmla="*/ 890590 h 890590"/>
                <a:gd name="connsiteX4" fmla="*/ 0 w 589071"/>
                <a:gd name="connsiteY4" fmla="*/ 0 h 890590"/>
                <a:gd name="connsiteX0" fmla="*/ 0 w 2017821"/>
                <a:gd name="connsiteY0" fmla="*/ 542925 h 890590"/>
                <a:gd name="connsiteX1" fmla="*/ 2017821 w 2017821"/>
                <a:gd name="connsiteY1" fmla="*/ 0 h 890590"/>
                <a:gd name="connsiteX2" fmla="*/ 2017821 w 2017821"/>
                <a:gd name="connsiteY2" fmla="*/ 890590 h 890590"/>
                <a:gd name="connsiteX3" fmla="*/ 1428750 w 2017821"/>
                <a:gd name="connsiteY3" fmla="*/ 890590 h 890590"/>
                <a:gd name="connsiteX4" fmla="*/ 0 w 2017821"/>
                <a:gd name="connsiteY4" fmla="*/ 542925 h 890590"/>
                <a:gd name="connsiteX0" fmla="*/ 0 w 2017821"/>
                <a:gd name="connsiteY0" fmla="*/ 542925 h 890590"/>
                <a:gd name="connsiteX1" fmla="*/ 404329 w 2017821"/>
                <a:gd name="connsiteY1" fmla="*/ 455494 h 890590"/>
                <a:gd name="connsiteX2" fmla="*/ 2017821 w 2017821"/>
                <a:gd name="connsiteY2" fmla="*/ 0 h 890590"/>
                <a:gd name="connsiteX3" fmla="*/ 2017821 w 2017821"/>
                <a:gd name="connsiteY3" fmla="*/ 890590 h 890590"/>
                <a:gd name="connsiteX4" fmla="*/ 1428750 w 2017821"/>
                <a:gd name="connsiteY4" fmla="*/ 890590 h 890590"/>
                <a:gd name="connsiteX5" fmla="*/ 0 w 2017821"/>
                <a:gd name="connsiteY5" fmla="*/ 542925 h 890590"/>
                <a:gd name="connsiteX0" fmla="*/ 0 w 2017821"/>
                <a:gd name="connsiteY0" fmla="*/ 409575 h 757240"/>
                <a:gd name="connsiteX1" fmla="*/ 404329 w 2017821"/>
                <a:gd name="connsiteY1" fmla="*/ 322144 h 757240"/>
                <a:gd name="connsiteX2" fmla="*/ 1451083 w 2017821"/>
                <a:gd name="connsiteY2" fmla="*/ 0 h 757240"/>
                <a:gd name="connsiteX3" fmla="*/ 2017821 w 2017821"/>
                <a:gd name="connsiteY3" fmla="*/ 757240 h 757240"/>
                <a:gd name="connsiteX4" fmla="*/ 1428750 w 2017821"/>
                <a:gd name="connsiteY4" fmla="*/ 757240 h 757240"/>
                <a:gd name="connsiteX5" fmla="*/ 0 w 2017821"/>
                <a:gd name="connsiteY5" fmla="*/ 409575 h 757240"/>
                <a:gd name="connsiteX0" fmla="*/ 0 w 1760646"/>
                <a:gd name="connsiteY0" fmla="*/ 409575 h 1033465"/>
                <a:gd name="connsiteX1" fmla="*/ 404329 w 1760646"/>
                <a:gd name="connsiteY1" fmla="*/ 322144 h 1033465"/>
                <a:gd name="connsiteX2" fmla="*/ 1451083 w 1760646"/>
                <a:gd name="connsiteY2" fmla="*/ 0 h 1033465"/>
                <a:gd name="connsiteX3" fmla="*/ 1760646 w 1760646"/>
                <a:gd name="connsiteY3" fmla="*/ 1033465 h 1033465"/>
                <a:gd name="connsiteX4" fmla="*/ 1428750 w 1760646"/>
                <a:gd name="connsiteY4" fmla="*/ 757240 h 1033465"/>
                <a:gd name="connsiteX5" fmla="*/ 0 w 1760646"/>
                <a:gd name="connsiteY5" fmla="*/ 409575 h 1033465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0 w 1760646"/>
                <a:gd name="connsiteY5" fmla="*/ 409575 h 1195390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637691 w 1760646"/>
                <a:gd name="connsiteY5" fmla="*/ 926981 h 1195390"/>
                <a:gd name="connsiteX6" fmla="*/ 0 w 1760646"/>
                <a:gd name="connsiteY6" fmla="*/ 409575 h 1195390"/>
                <a:gd name="connsiteX0" fmla="*/ 0 w 1760646"/>
                <a:gd name="connsiteY0" fmla="*/ 419024 h 1204839"/>
                <a:gd name="connsiteX1" fmla="*/ 404329 w 1760646"/>
                <a:gd name="connsiteY1" fmla="*/ 331593 h 1204839"/>
                <a:gd name="connsiteX2" fmla="*/ 1451083 w 1760646"/>
                <a:gd name="connsiteY2" fmla="*/ 9449 h 1204839"/>
                <a:gd name="connsiteX3" fmla="*/ 1760646 w 1760646"/>
                <a:gd name="connsiteY3" fmla="*/ 1042914 h 1204839"/>
                <a:gd name="connsiteX4" fmla="*/ 985838 w 1760646"/>
                <a:gd name="connsiteY4" fmla="*/ 1204839 h 1204839"/>
                <a:gd name="connsiteX5" fmla="*/ 637691 w 1760646"/>
                <a:gd name="connsiteY5" fmla="*/ 936430 h 1204839"/>
                <a:gd name="connsiteX6" fmla="*/ 0 w 1760646"/>
                <a:gd name="connsiteY6" fmla="*/ 419024 h 120483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9518"/>
                <a:gd name="connsiteX1" fmla="*/ 404329 w 1760646"/>
                <a:gd name="connsiteY1" fmla="*/ 333643 h 1209518"/>
                <a:gd name="connsiteX2" fmla="*/ 1451083 w 1760646"/>
                <a:gd name="connsiteY2" fmla="*/ 11499 h 1209518"/>
                <a:gd name="connsiteX3" fmla="*/ 1760646 w 1760646"/>
                <a:gd name="connsiteY3" fmla="*/ 1044964 h 1209518"/>
                <a:gd name="connsiteX4" fmla="*/ 985838 w 1760646"/>
                <a:gd name="connsiteY4" fmla="*/ 1206889 h 1209518"/>
                <a:gd name="connsiteX5" fmla="*/ 637691 w 1760646"/>
                <a:gd name="connsiteY5" fmla="*/ 938480 h 1209518"/>
                <a:gd name="connsiteX6" fmla="*/ 0 w 1760646"/>
                <a:gd name="connsiteY6" fmla="*/ 421074 h 1209518"/>
                <a:gd name="connsiteX0" fmla="*/ 0 w 1760646"/>
                <a:gd name="connsiteY0" fmla="*/ 421074 h 1226213"/>
                <a:gd name="connsiteX1" fmla="*/ 404329 w 1760646"/>
                <a:gd name="connsiteY1" fmla="*/ 333643 h 1226213"/>
                <a:gd name="connsiteX2" fmla="*/ 1451083 w 1760646"/>
                <a:gd name="connsiteY2" fmla="*/ 11499 h 1226213"/>
                <a:gd name="connsiteX3" fmla="*/ 1760646 w 1760646"/>
                <a:gd name="connsiteY3" fmla="*/ 1044964 h 1226213"/>
                <a:gd name="connsiteX4" fmla="*/ 985838 w 1760646"/>
                <a:gd name="connsiteY4" fmla="*/ 1206889 h 1226213"/>
                <a:gd name="connsiteX5" fmla="*/ 637691 w 1760646"/>
                <a:gd name="connsiteY5" fmla="*/ 938480 h 1226213"/>
                <a:gd name="connsiteX6" fmla="*/ 0 w 1760646"/>
                <a:gd name="connsiteY6" fmla="*/ 421074 h 1226213"/>
                <a:gd name="connsiteX0" fmla="*/ 0 w 1760646"/>
                <a:gd name="connsiteY0" fmla="*/ 421074 h 1328262"/>
                <a:gd name="connsiteX1" fmla="*/ 404329 w 1760646"/>
                <a:gd name="connsiteY1" fmla="*/ 333643 h 1328262"/>
                <a:gd name="connsiteX2" fmla="*/ 1451083 w 1760646"/>
                <a:gd name="connsiteY2" fmla="*/ 11499 h 1328262"/>
                <a:gd name="connsiteX3" fmla="*/ 1760646 w 1760646"/>
                <a:gd name="connsiteY3" fmla="*/ 1044964 h 1328262"/>
                <a:gd name="connsiteX4" fmla="*/ 985838 w 1760646"/>
                <a:gd name="connsiteY4" fmla="*/ 1206889 h 1328262"/>
                <a:gd name="connsiteX5" fmla="*/ 637691 w 1760646"/>
                <a:gd name="connsiteY5" fmla="*/ 938480 h 1328262"/>
                <a:gd name="connsiteX6" fmla="*/ 0 w 1760646"/>
                <a:gd name="connsiteY6" fmla="*/ 421074 h 1328262"/>
                <a:gd name="connsiteX0" fmla="*/ 0 w 1760646"/>
                <a:gd name="connsiteY0" fmla="*/ 421074 h 1343837"/>
                <a:gd name="connsiteX1" fmla="*/ 404329 w 1760646"/>
                <a:gd name="connsiteY1" fmla="*/ 333643 h 1343837"/>
                <a:gd name="connsiteX2" fmla="*/ 1451083 w 1760646"/>
                <a:gd name="connsiteY2" fmla="*/ 11499 h 1343837"/>
                <a:gd name="connsiteX3" fmla="*/ 1760646 w 1760646"/>
                <a:gd name="connsiteY3" fmla="*/ 1044964 h 1343837"/>
                <a:gd name="connsiteX4" fmla="*/ 985838 w 1760646"/>
                <a:gd name="connsiteY4" fmla="*/ 1206889 h 1343837"/>
                <a:gd name="connsiteX5" fmla="*/ 637691 w 1760646"/>
                <a:gd name="connsiteY5" fmla="*/ 938480 h 1343837"/>
                <a:gd name="connsiteX6" fmla="*/ 0 w 1760646"/>
                <a:gd name="connsiteY6" fmla="*/ 421074 h 1343837"/>
                <a:gd name="connsiteX0" fmla="*/ 0 w 1760646"/>
                <a:gd name="connsiteY0" fmla="*/ 421074 h 1308613"/>
                <a:gd name="connsiteX1" fmla="*/ 404329 w 1760646"/>
                <a:gd name="connsiteY1" fmla="*/ 333643 h 1308613"/>
                <a:gd name="connsiteX2" fmla="*/ 1451083 w 1760646"/>
                <a:gd name="connsiteY2" fmla="*/ 11499 h 1308613"/>
                <a:gd name="connsiteX3" fmla="*/ 1760646 w 1760646"/>
                <a:gd name="connsiteY3" fmla="*/ 1044964 h 1308613"/>
                <a:gd name="connsiteX4" fmla="*/ 985838 w 1760646"/>
                <a:gd name="connsiteY4" fmla="*/ 1206889 h 1308613"/>
                <a:gd name="connsiteX5" fmla="*/ 637691 w 1760646"/>
                <a:gd name="connsiteY5" fmla="*/ 938480 h 1308613"/>
                <a:gd name="connsiteX6" fmla="*/ 0 w 1760646"/>
                <a:gd name="connsiteY6" fmla="*/ 421074 h 1308613"/>
                <a:gd name="connsiteX0" fmla="*/ 0 w 1760646"/>
                <a:gd name="connsiteY0" fmla="*/ 421074 h 1366518"/>
                <a:gd name="connsiteX1" fmla="*/ 404329 w 1760646"/>
                <a:gd name="connsiteY1" fmla="*/ 333643 h 1366518"/>
                <a:gd name="connsiteX2" fmla="*/ 1451083 w 1760646"/>
                <a:gd name="connsiteY2" fmla="*/ 11499 h 1366518"/>
                <a:gd name="connsiteX3" fmla="*/ 1760646 w 1760646"/>
                <a:gd name="connsiteY3" fmla="*/ 1044964 h 1366518"/>
                <a:gd name="connsiteX4" fmla="*/ 985838 w 1760646"/>
                <a:gd name="connsiteY4" fmla="*/ 1206889 h 1366518"/>
                <a:gd name="connsiteX5" fmla="*/ 637691 w 1760646"/>
                <a:gd name="connsiteY5" fmla="*/ 938480 h 1366518"/>
                <a:gd name="connsiteX6" fmla="*/ 0 w 1760646"/>
                <a:gd name="connsiteY6" fmla="*/ 421074 h 136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646" h="1366518">
                  <a:moveTo>
                    <a:pt x="0" y="421074"/>
                  </a:moveTo>
                  <a:cubicBezTo>
                    <a:pt x="128426" y="387168"/>
                    <a:pt x="194941" y="405649"/>
                    <a:pt x="404329" y="333643"/>
                  </a:cubicBezTo>
                  <a:cubicBezTo>
                    <a:pt x="586559" y="164349"/>
                    <a:pt x="978340" y="-52570"/>
                    <a:pt x="1451083" y="11499"/>
                  </a:cubicBezTo>
                  <a:lnTo>
                    <a:pt x="1760646" y="1044964"/>
                  </a:lnTo>
                  <a:cubicBezTo>
                    <a:pt x="1407127" y="1641864"/>
                    <a:pt x="343994" y="1229114"/>
                    <a:pt x="985838" y="1206889"/>
                  </a:cubicBezTo>
                  <a:cubicBezTo>
                    <a:pt x="693577" y="1242832"/>
                    <a:pt x="34602" y="897775"/>
                    <a:pt x="637691" y="938480"/>
                  </a:cubicBezTo>
                  <a:cubicBezTo>
                    <a:pt x="96514" y="823161"/>
                    <a:pt x="126839" y="641168"/>
                    <a:pt x="0" y="421074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CCD573A-3A3A-20E0-5C0F-01C694180526}"/>
                </a:ext>
              </a:extLst>
            </p:cNvPr>
            <p:cNvSpPr/>
            <p:nvPr/>
          </p:nvSpPr>
          <p:spPr>
            <a:xfrm rot="20576937">
              <a:off x="5823031" y="3221609"/>
              <a:ext cx="773866" cy="1440733"/>
            </a:xfrm>
            <a:custGeom>
              <a:avLst/>
              <a:gdLst>
                <a:gd name="connsiteX0" fmla="*/ 0 w 773866"/>
                <a:gd name="connsiteY0" fmla="*/ 0 h 1310239"/>
                <a:gd name="connsiteX1" fmla="*/ 773866 w 773866"/>
                <a:gd name="connsiteY1" fmla="*/ 0 h 1310239"/>
                <a:gd name="connsiteX2" fmla="*/ 773866 w 773866"/>
                <a:gd name="connsiteY2" fmla="*/ 1310239 h 1310239"/>
                <a:gd name="connsiteX3" fmla="*/ 0 w 773866"/>
                <a:gd name="connsiteY3" fmla="*/ 1310239 h 1310239"/>
                <a:gd name="connsiteX4" fmla="*/ 0 w 773866"/>
                <a:gd name="connsiteY4" fmla="*/ 0 h 1310239"/>
                <a:gd name="connsiteX0" fmla="*/ 0 w 773866"/>
                <a:gd name="connsiteY0" fmla="*/ 0 h 1376300"/>
                <a:gd name="connsiteX1" fmla="*/ 773866 w 773866"/>
                <a:gd name="connsiteY1" fmla="*/ 0 h 1376300"/>
                <a:gd name="connsiteX2" fmla="*/ 773866 w 773866"/>
                <a:gd name="connsiteY2" fmla="*/ 1310239 h 1376300"/>
                <a:gd name="connsiteX3" fmla="*/ 258701 w 773866"/>
                <a:gd name="connsiteY3" fmla="*/ 1376300 h 1376300"/>
                <a:gd name="connsiteX4" fmla="*/ 0 w 773866"/>
                <a:gd name="connsiteY4" fmla="*/ 0 h 1376300"/>
                <a:gd name="connsiteX0" fmla="*/ 0 w 773866"/>
                <a:gd name="connsiteY0" fmla="*/ 0 h 1427621"/>
                <a:gd name="connsiteX1" fmla="*/ 773866 w 773866"/>
                <a:gd name="connsiteY1" fmla="*/ 0 h 1427621"/>
                <a:gd name="connsiteX2" fmla="*/ 773866 w 773866"/>
                <a:gd name="connsiteY2" fmla="*/ 1310239 h 1427621"/>
                <a:gd name="connsiteX3" fmla="*/ 296097 w 773866"/>
                <a:gd name="connsiteY3" fmla="*/ 1427621 h 1427621"/>
                <a:gd name="connsiteX4" fmla="*/ 0 w 773866"/>
                <a:gd name="connsiteY4" fmla="*/ 0 h 1427621"/>
                <a:gd name="connsiteX0" fmla="*/ 0 w 773866"/>
                <a:gd name="connsiteY0" fmla="*/ 0 h 1440733"/>
                <a:gd name="connsiteX1" fmla="*/ 773866 w 773866"/>
                <a:gd name="connsiteY1" fmla="*/ 0 h 1440733"/>
                <a:gd name="connsiteX2" fmla="*/ 773866 w 773866"/>
                <a:gd name="connsiteY2" fmla="*/ 1310239 h 1440733"/>
                <a:gd name="connsiteX3" fmla="*/ 252224 w 773866"/>
                <a:gd name="connsiteY3" fmla="*/ 1440733 h 1440733"/>
                <a:gd name="connsiteX4" fmla="*/ 0 w 773866"/>
                <a:gd name="connsiteY4" fmla="*/ 0 h 144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66" h="1440733">
                  <a:moveTo>
                    <a:pt x="0" y="0"/>
                  </a:moveTo>
                  <a:lnTo>
                    <a:pt x="773866" y="0"/>
                  </a:lnTo>
                  <a:lnTo>
                    <a:pt x="773866" y="1310239"/>
                  </a:lnTo>
                  <a:lnTo>
                    <a:pt x="252224" y="1440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0BEE281-72D5-AF07-7410-4EE701FF9243}"/>
              </a:ext>
            </a:extLst>
          </p:cNvPr>
          <p:cNvSpPr/>
          <p:nvPr/>
        </p:nvSpPr>
        <p:spPr>
          <a:xfrm>
            <a:off x="5008015" y="3393517"/>
            <a:ext cx="822341" cy="373333"/>
          </a:xfrm>
          <a:custGeom>
            <a:avLst/>
            <a:gdLst>
              <a:gd name="connsiteX0" fmla="*/ 0 w 3338669"/>
              <a:gd name="connsiteY0" fmla="*/ 0 h 548139"/>
              <a:gd name="connsiteX1" fmla="*/ 3338669 w 3338669"/>
              <a:gd name="connsiteY1" fmla="*/ 0 h 548139"/>
              <a:gd name="connsiteX2" fmla="*/ 3338669 w 3338669"/>
              <a:gd name="connsiteY2" fmla="*/ 548139 h 548139"/>
              <a:gd name="connsiteX3" fmla="*/ 0 w 3338669"/>
              <a:gd name="connsiteY3" fmla="*/ 548139 h 548139"/>
              <a:gd name="connsiteX4" fmla="*/ 0 w 3338669"/>
              <a:gd name="connsiteY4" fmla="*/ 0 h 5481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3338669 w 3338669"/>
              <a:gd name="connsiteY2" fmla="*/ 46500 h 594639"/>
              <a:gd name="connsiteX3" fmla="*/ 3338669 w 3338669"/>
              <a:gd name="connsiteY3" fmla="*/ 594639 h 594639"/>
              <a:gd name="connsiteX4" fmla="*/ 0 w 3338669"/>
              <a:gd name="connsiteY4" fmla="*/ 594639 h 594639"/>
              <a:gd name="connsiteX5" fmla="*/ 0 w 3338669"/>
              <a:gd name="connsiteY5" fmla="*/ 46500 h 594639"/>
              <a:gd name="connsiteX0" fmla="*/ 0 w 3338669"/>
              <a:gd name="connsiteY0" fmla="*/ 46500 h 594639"/>
              <a:gd name="connsiteX1" fmla="*/ 359672 w 3338669"/>
              <a:gd name="connsiteY1" fmla="*/ 0 h 594639"/>
              <a:gd name="connsiteX2" fmla="*/ 899422 w 3338669"/>
              <a:gd name="connsiteY2" fmla="*/ 38100 h 594639"/>
              <a:gd name="connsiteX3" fmla="*/ 3338669 w 3338669"/>
              <a:gd name="connsiteY3" fmla="*/ 46500 h 594639"/>
              <a:gd name="connsiteX4" fmla="*/ 3338669 w 3338669"/>
              <a:gd name="connsiteY4" fmla="*/ 594639 h 594639"/>
              <a:gd name="connsiteX5" fmla="*/ 0 w 3338669"/>
              <a:gd name="connsiteY5" fmla="*/ 594639 h 594639"/>
              <a:gd name="connsiteX6" fmla="*/ 0 w 3338669"/>
              <a:gd name="connsiteY6" fmla="*/ 46500 h 594639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3338669 w 3338669"/>
              <a:gd name="connsiteY4" fmla="*/ 78294 h 626433"/>
              <a:gd name="connsiteX5" fmla="*/ 3338669 w 3338669"/>
              <a:gd name="connsiteY5" fmla="*/ 626433 h 626433"/>
              <a:gd name="connsiteX6" fmla="*/ 0 w 3338669"/>
              <a:gd name="connsiteY6" fmla="*/ 626433 h 626433"/>
              <a:gd name="connsiteX7" fmla="*/ 0 w 3338669"/>
              <a:gd name="connsiteY7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3338669 w 3338669"/>
              <a:gd name="connsiteY5" fmla="*/ 78294 h 626433"/>
              <a:gd name="connsiteX6" fmla="*/ 3338669 w 3338669"/>
              <a:gd name="connsiteY6" fmla="*/ 626433 h 626433"/>
              <a:gd name="connsiteX7" fmla="*/ 0 w 3338669"/>
              <a:gd name="connsiteY7" fmla="*/ 626433 h 626433"/>
              <a:gd name="connsiteX8" fmla="*/ 0 w 3338669"/>
              <a:gd name="connsiteY8" fmla="*/ 78294 h 626433"/>
              <a:gd name="connsiteX0" fmla="*/ 0 w 3338669"/>
              <a:gd name="connsiteY0" fmla="*/ 78294 h 626433"/>
              <a:gd name="connsiteX1" fmla="*/ 359672 w 3338669"/>
              <a:gd name="connsiteY1" fmla="*/ 31794 h 626433"/>
              <a:gd name="connsiteX2" fmla="*/ 899422 w 3338669"/>
              <a:gd name="connsiteY2" fmla="*/ 69894 h 626433"/>
              <a:gd name="connsiteX3" fmla="*/ 1369322 w 3338669"/>
              <a:gd name="connsiteY3" fmla="*/ 44 h 626433"/>
              <a:gd name="connsiteX4" fmla="*/ 2163072 w 3338669"/>
              <a:gd name="connsiteY4" fmla="*/ 76244 h 626433"/>
              <a:gd name="connsiteX5" fmla="*/ 2918722 w 3338669"/>
              <a:gd name="connsiteY5" fmla="*/ 6394 h 626433"/>
              <a:gd name="connsiteX6" fmla="*/ 3338669 w 3338669"/>
              <a:gd name="connsiteY6" fmla="*/ 78294 h 626433"/>
              <a:gd name="connsiteX7" fmla="*/ 3338669 w 3338669"/>
              <a:gd name="connsiteY7" fmla="*/ 626433 h 626433"/>
              <a:gd name="connsiteX8" fmla="*/ 0 w 3338669"/>
              <a:gd name="connsiteY8" fmla="*/ 626433 h 626433"/>
              <a:gd name="connsiteX9" fmla="*/ 0 w 3338669"/>
              <a:gd name="connsiteY9" fmla="*/ 78294 h 62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669" h="626433">
                <a:moveTo>
                  <a:pt x="0" y="78294"/>
                </a:moveTo>
                <a:cubicBezTo>
                  <a:pt x="119891" y="77611"/>
                  <a:pt x="239781" y="32477"/>
                  <a:pt x="359672" y="31794"/>
                </a:cubicBezTo>
                <a:cubicBezTo>
                  <a:pt x="533239" y="33911"/>
                  <a:pt x="725855" y="67777"/>
                  <a:pt x="899422" y="69894"/>
                </a:cubicBezTo>
                <a:cubicBezTo>
                  <a:pt x="1020072" y="72011"/>
                  <a:pt x="1248672" y="-2073"/>
                  <a:pt x="1369322" y="44"/>
                </a:cubicBezTo>
                <a:cubicBezTo>
                  <a:pt x="1629672" y="8511"/>
                  <a:pt x="1902722" y="67777"/>
                  <a:pt x="2163072" y="76244"/>
                </a:cubicBezTo>
                <a:cubicBezTo>
                  <a:pt x="2357805" y="74127"/>
                  <a:pt x="2723989" y="8511"/>
                  <a:pt x="2918722" y="6394"/>
                </a:cubicBezTo>
                <a:lnTo>
                  <a:pt x="3338669" y="78294"/>
                </a:lnTo>
                <a:lnTo>
                  <a:pt x="3338669" y="626433"/>
                </a:lnTo>
                <a:lnTo>
                  <a:pt x="0" y="626433"/>
                </a:lnTo>
                <a:lnTo>
                  <a:pt x="0" y="78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2B69E727-0803-0A16-DB38-20AE8C724D92}"/>
              </a:ext>
            </a:extLst>
          </p:cNvPr>
          <p:cNvSpPr/>
          <p:nvPr/>
        </p:nvSpPr>
        <p:spPr>
          <a:xfrm rot="20447155" flipH="1">
            <a:off x="7118885" y="4188043"/>
            <a:ext cx="891335" cy="740416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  <a:gd name="connsiteX0" fmla="*/ 456589 w 996634"/>
              <a:gd name="connsiteY0" fmla="*/ 0 h 813878"/>
              <a:gd name="connsiteX1" fmla="*/ 753769 w 996634"/>
              <a:gd name="connsiteY1" fmla="*/ 365760 h 813878"/>
              <a:gd name="connsiteX2" fmla="*/ 205130 w 996634"/>
              <a:gd name="connsiteY2" fmla="*/ 586740 h 813878"/>
              <a:gd name="connsiteX3" fmla="*/ 45109 w 996634"/>
              <a:gd name="connsiteY3" fmla="*/ 591479 h 813878"/>
              <a:gd name="connsiteX4" fmla="*/ 159409 w 996634"/>
              <a:gd name="connsiteY4" fmla="*/ 312420 h 813878"/>
              <a:gd name="connsiteX5" fmla="*/ 456589 w 996634"/>
              <a:gd name="connsiteY5" fmla="*/ 0 h 813878"/>
              <a:gd name="connsiteX0" fmla="*/ 456589 w 978898"/>
              <a:gd name="connsiteY0" fmla="*/ 0 h 898620"/>
              <a:gd name="connsiteX1" fmla="*/ 753769 w 978898"/>
              <a:gd name="connsiteY1" fmla="*/ 365760 h 898620"/>
              <a:gd name="connsiteX2" fmla="*/ 205130 w 978898"/>
              <a:gd name="connsiteY2" fmla="*/ 586740 h 898620"/>
              <a:gd name="connsiteX3" fmla="*/ 45109 w 978898"/>
              <a:gd name="connsiteY3" fmla="*/ 591479 h 898620"/>
              <a:gd name="connsiteX4" fmla="*/ 159409 w 978898"/>
              <a:gd name="connsiteY4" fmla="*/ 312420 h 898620"/>
              <a:gd name="connsiteX5" fmla="*/ 456589 w 978898"/>
              <a:gd name="connsiteY5" fmla="*/ 0 h 898620"/>
              <a:gd name="connsiteX0" fmla="*/ 456589 w 981284"/>
              <a:gd name="connsiteY0" fmla="*/ 0 h 908342"/>
              <a:gd name="connsiteX1" fmla="*/ 753769 w 981284"/>
              <a:gd name="connsiteY1" fmla="*/ 365760 h 908342"/>
              <a:gd name="connsiteX2" fmla="*/ 205130 w 981284"/>
              <a:gd name="connsiteY2" fmla="*/ 586740 h 908342"/>
              <a:gd name="connsiteX3" fmla="*/ 45109 w 981284"/>
              <a:gd name="connsiteY3" fmla="*/ 591479 h 908342"/>
              <a:gd name="connsiteX4" fmla="*/ 159409 w 981284"/>
              <a:gd name="connsiteY4" fmla="*/ 312420 h 908342"/>
              <a:gd name="connsiteX5" fmla="*/ 456589 w 981284"/>
              <a:gd name="connsiteY5" fmla="*/ 0 h 90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284" h="908342">
                <a:moveTo>
                  <a:pt x="456589" y="0"/>
                </a:moveTo>
                <a:cubicBezTo>
                  <a:pt x="563269" y="198120"/>
                  <a:pt x="654709" y="243840"/>
                  <a:pt x="753769" y="365760"/>
                </a:cubicBezTo>
                <a:cubicBezTo>
                  <a:pt x="962366" y="467360"/>
                  <a:pt x="1328303" y="1380666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8F27CF-1831-CC15-6623-A286679C0988}"/>
              </a:ext>
            </a:extLst>
          </p:cNvPr>
          <p:cNvGrpSpPr/>
          <p:nvPr/>
        </p:nvGrpSpPr>
        <p:grpSpPr>
          <a:xfrm>
            <a:off x="7900505" y="2230395"/>
            <a:ext cx="4271172" cy="3172781"/>
            <a:chOff x="7840829" y="2068847"/>
            <a:chExt cx="4271172" cy="3172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F69980-3814-0716-266C-0F7920A56E4F}"/>
                </a:ext>
              </a:extLst>
            </p:cNvPr>
            <p:cNvGrpSpPr/>
            <p:nvPr/>
          </p:nvGrpSpPr>
          <p:grpSpPr>
            <a:xfrm rot="341371" flipH="1">
              <a:off x="9439644" y="4162717"/>
              <a:ext cx="712766" cy="745906"/>
              <a:chOff x="5163484" y="5074286"/>
              <a:chExt cx="1251970" cy="1310180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187AB505-B3BD-E907-BD46-9CE99CA27786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84B00888-9996-DEA5-420C-87D0883B9414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4ABD9F-46EC-0333-DFB5-50987F21EB74}"/>
                </a:ext>
              </a:extLst>
            </p:cNvPr>
            <p:cNvSpPr/>
            <p:nvPr/>
          </p:nvSpPr>
          <p:spPr>
            <a:xfrm flipH="1">
              <a:off x="7840829" y="2068847"/>
              <a:ext cx="3972041" cy="2376712"/>
            </a:xfrm>
            <a:custGeom>
              <a:avLst/>
              <a:gdLst>
                <a:gd name="connsiteX0" fmla="*/ 2834265 w 3982030"/>
                <a:gd name="connsiteY0" fmla="*/ 0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8" fmla="*/ 2834265 w 3982030"/>
                <a:gd name="connsiteY8" fmla="*/ 0 h 2424226"/>
                <a:gd name="connsiteX0" fmla="*/ 2820593 w 3982030"/>
                <a:gd name="connsiteY0" fmla="*/ 37807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0" fmla="*/ 2820593 w 3972041"/>
                <a:gd name="connsiteY0" fmla="*/ 37807 h 2424226"/>
                <a:gd name="connsiteX1" fmla="*/ 3706876 w 3972041"/>
                <a:gd name="connsiteY1" fmla="*/ 0 h 2424226"/>
                <a:gd name="connsiteX2" fmla="*/ 3746020 w 3972041"/>
                <a:gd name="connsiteY2" fmla="*/ 689144 h 2424226"/>
                <a:gd name="connsiteX3" fmla="*/ 2188267 w 3972041"/>
                <a:gd name="connsiteY3" fmla="*/ 2424226 h 2424226"/>
                <a:gd name="connsiteX4" fmla="*/ 1214348 w 3972041"/>
                <a:gd name="connsiteY4" fmla="*/ 2212307 h 2424226"/>
                <a:gd name="connsiteX5" fmla="*/ 680143 w 3972041"/>
                <a:gd name="connsiteY5" fmla="*/ 766876 h 2424226"/>
                <a:gd name="connsiteX6" fmla="*/ 2537517 w 3972041"/>
                <a:gd name="connsiteY6" fmla="*/ 392226 h 2424226"/>
                <a:gd name="connsiteX7" fmla="*/ 2820593 w 3972041"/>
                <a:gd name="connsiteY7" fmla="*/ 37807 h 2424226"/>
                <a:gd name="connsiteX0" fmla="*/ 2820593 w 3972041"/>
                <a:gd name="connsiteY0" fmla="*/ 0 h 2386419"/>
                <a:gd name="connsiteX1" fmla="*/ 3746020 w 3972041"/>
                <a:gd name="connsiteY1" fmla="*/ 651337 h 2386419"/>
                <a:gd name="connsiteX2" fmla="*/ 2188267 w 3972041"/>
                <a:gd name="connsiteY2" fmla="*/ 2386419 h 2386419"/>
                <a:gd name="connsiteX3" fmla="*/ 1214348 w 3972041"/>
                <a:gd name="connsiteY3" fmla="*/ 2174500 h 2386419"/>
                <a:gd name="connsiteX4" fmla="*/ 680143 w 3972041"/>
                <a:gd name="connsiteY4" fmla="*/ 729069 h 2386419"/>
                <a:gd name="connsiteX5" fmla="*/ 2537517 w 3972041"/>
                <a:gd name="connsiteY5" fmla="*/ 354419 h 2386419"/>
                <a:gd name="connsiteX6" fmla="*/ 2820593 w 3972041"/>
                <a:gd name="connsiteY6" fmla="*/ 0 h 2386419"/>
                <a:gd name="connsiteX0" fmla="*/ 2537517 w 3972041"/>
                <a:gd name="connsiteY0" fmla="*/ 312693 h 2344693"/>
                <a:gd name="connsiteX1" fmla="*/ 3746020 w 3972041"/>
                <a:gd name="connsiteY1" fmla="*/ 609611 h 2344693"/>
                <a:gd name="connsiteX2" fmla="*/ 2188267 w 3972041"/>
                <a:gd name="connsiteY2" fmla="*/ 2344693 h 2344693"/>
                <a:gd name="connsiteX3" fmla="*/ 1214348 w 3972041"/>
                <a:gd name="connsiteY3" fmla="*/ 2132774 h 2344693"/>
                <a:gd name="connsiteX4" fmla="*/ 680143 w 3972041"/>
                <a:gd name="connsiteY4" fmla="*/ 687343 h 2344693"/>
                <a:gd name="connsiteX5" fmla="*/ 2537517 w 3972041"/>
                <a:gd name="connsiteY5" fmla="*/ 312693 h 2344693"/>
                <a:gd name="connsiteX0" fmla="*/ 680143 w 3972041"/>
                <a:gd name="connsiteY0" fmla="*/ 243116 h 1900466"/>
                <a:gd name="connsiteX1" fmla="*/ 3746020 w 3972041"/>
                <a:gd name="connsiteY1" fmla="*/ 165384 h 1900466"/>
                <a:gd name="connsiteX2" fmla="*/ 2188267 w 3972041"/>
                <a:gd name="connsiteY2" fmla="*/ 1900466 h 1900466"/>
                <a:gd name="connsiteX3" fmla="*/ 1214348 w 3972041"/>
                <a:gd name="connsiteY3" fmla="*/ 1688547 h 1900466"/>
                <a:gd name="connsiteX4" fmla="*/ 680143 w 3972041"/>
                <a:gd name="connsiteY4" fmla="*/ 243116 h 1900466"/>
                <a:gd name="connsiteX0" fmla="*/ 680143 w 3972041"/>
                <a:gd name="connsiteY0" fmla="*/ 672875 h 2330225"/>
                <a:gd name="connsiteX1" fmla="*/ 3746020 w 3972041"/>
                <a:gd name="connsiteY1" fmla="*/ 595143 h 2330225"/>
                <a:gd name="connsiteX2" fmla="*/ 2188267 w 3972041"/>
                <a:gd name="connsiteY2" fmla="*/ 2330225 h 2330225"/>
                <a:gd name="connsiteX3" fmla="*/ 1214348 w 3972041"/>
                <a:gd name="connsiteY3" fmla="*/ 2118306 h 2330225"/>
                <a:gd name="connsiteX4" fmla="*/ 680143 w 3972041"/>
                <a:gd name="connsiteY4" fmla="*/ 672875 h 2330225"/>
                <a:gd name="connsiteX0" fmla="*/ 680143 w 3972041"/>
                <a:gd name="connsiteY0" fmla="*/ 712287 h 2369637"/>
                <a:gd name="connsiteX1" fmla="*/ 3746020 w 3972041"/>
                <a:gd name="connsiteY1" fmla="*/ 634555 h 2369637"/>
                <a:gd name="connsiteX2" fmla="*/ 2188267 w 3972041"/>
                <a:gd name="connsiteY2" fmla="*/ 2369637 h 2369637"/>
                <a:gd name="connsiteX3" fmla="*/ 1214348 w 3972041"/>
                <a:gd name="connsiteY3" fmla="*/ 2157718 h 2369637"/>
                <a:gd name="connsiteX4" fmla="*/ 680143 w 3972041"/>
                <a:gd name="connsiteY4" fmla="*/ 712287 h 2369637"/>
                <a:gd name="connsiteX0" fmla="*/ 680143 w 3972041"/>
                <a:gd name="connsiteY0" fmla="*/ 712287 h 2373322"/>
                <a:gd name="connsiteX1" fmla="*/ 3746020 w 3972041"/>
                <a:gd name="connsiteY1" fmla="*/ 634555 h 2373322"/>
                <a:gd name="connsiteX2" fmla="*/ 2188267 w 3972041"/>
                <a:gd name="connsiteY2" fmla="*/ 2369637 h 2373322"/>
                <a:gd name="connsiteX3" fmla="*/ 1214348 w 3972041"/>
                <a:gd name="connsiteY3" fmla="*/ 2157718 h 2373322"/>
                <a:gd name="connsiteX4" fmla="*/ 680143 w 3972041"/>
                <a:gd name="connsiteY4" fmla="*/ 712287 h 2373322"/>
                <a:gd name="connsiteX0" fmla="*/ 680143 w 3972041"/>
                <a:gd name="connsiteY0" fmla="*/ 712287 h 2376712"/>
                <a:gd name="connsiteX1" fmla="*/ 3746020 w 3972041"/>
                <a:gd name="connsiteY1" fmla="*/ 634555 h 2376712"/>
                <a:gd name="connsiteX2" fmla="*/ 2188267 w 3972041"/>
                <a:gd name="connsiteY2" fmla="*/ 2369637 h 2376712"/>
                <a:gd name="connsiteX3" fmla="*/ 1214348 w 3972041"/>
                <a:gd name="connsiteY3" fmla="*/ 2157718 h 2376712"/>
                <a:gd name="connsiteX4" fmla="*/ 680143 w 3972041"/>
                <a:gd name="connsiteY4" fmla="*/ 712287 h 237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41" h="2376712">
                  <a:moveTo>
                    <a:pt x="680143" y="712287"/>
                  </a:moveTo>
                  <a:cubicBezTo>
                    <a:pt x="1102088" y="458427"/>
                    <a:pt x="2478666" y="-708470"/>
                    <a:pt x="3746020" y="634555"/>
                  </a:cubicBezTo>
                  <a:cubicBezTo>
                    <a:pt x="4216111" y="1794276"/>
                    <a:pt x="4067551" y="2289417"/>
                    <a:pt x="2188267" y="2369637"/>
                  </a:cubicBezTo>
                  <a:cubicBezTo>
                    <a:pt x="1645913" y="2400597"/>
                    <a:pt x="1538988" y="2329958"/>
                    <a:pt x="1214348" y="2157718"/>
                  </a:cubicBezTo>
                  <a:cubicBezTo>
                    <a:pt x="1014300" y="2245954"/>
                    <a:pt x="-1036869" y="1176501"/>
                    <a:pt x="680143" y="71228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56B216-7751-BED5-CC68-180AEC88E10B}"/>
                </a:ext>
              </a:extLst>
            </p:cNvPr>
            <p:cNvGrpSpPr/>
            <p:nvPr/>
          </p:nvGrpSpPr>
          <p:grpSpPr>
            <a:xfrm rot="20083892" flipH="1">
              <a:off x="9957459" y="2516809"/>
              <a:ext cx="2154542" cy="1493606"/>
              <a:chOff x="4750915" y="1528019"/>
              <a:chExt cx="2154542" cy="1493606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8835F1B5-49D2-DED8-E9BA-C64184A70F5C}"/>
                  </a:ext>
                </a:extLst>
              </p:cNvPr>
              <p:cNvSpPr/>
              <p:nvPr/>
            </p:nvSpPr>
            <p:spPr>
              <a:xfrm>
                <a:off x="4750915" y="1582436"/>
                <a:ext cx="2015728" cy="1439189"/>
              </a:xfrm>
              <a:custGeom>
                <a:avLst/>
                <a:gdLst>
                  <a:gd name="connsiteX0" fmla="*/ 0 w 1117600"/>
                  <a:gd name="connsiteY0" fmla="*/ 0 h 977900"/>
                  <a:gd name="connsiteX1" fmla="*/ 1117600 w 1117600"/>
                  <a:gd name="connsiteY1" fmla="*/ 0 h 977900"/>
                  <a:gd name="connsiteX2" fmla="*/ 1117600 w 1117600"/>
                  <a:gd name="connsiteY2" fmla="*/ 977900 h 977900"/>
                  <a:gd name="connsiteX3" fmla="*/ 0 w 1117600"/>
                  <a:gd name="connsiteY3" fmla="*/ 977900 h 977900"/>
                  <a:gd name="connsiteX4" fmla="*/ 0 w 1117600"/>
                  <a:gd name="connsiteY4" fmla="*/ 0 h 977900"/>
                  <a:gd name="connsiteX0" fmla="*/ 0 w 1739900"/>
                  <a:gd name="connsiteY0" fmla="*/ 127000 h 977900"/>
                  <a:gd name="connsiteX1" fmla="*/ 1739900 w 1739900"/>
                  <a:gd name="connsiteY1" fmla="*/ 0 h 977900"/>
                  <a:gd name="connsiteX2" fmla="*/ 1739900 w 1739900"/>
                  <a:gd name="connsiteY2" fmla="*/ 977900 h 977900"/>
                  <a:gd name="connsiteX3" fmla="*/ 622300 w 1739900"/>
                  <a:gd name="connsiteY3" fmla="*/ 977900 h 977900"/>
                  <a:gd name="connsiteX4" fmla="*/ 0 w 1739900"/>
                  <a:gd name="connsiteY4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247248 w 1987148"/>
                  <a:gd name="connsiteY5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338138 w 1987148"/>
                  <a:gd name="connsiteY5" fmla="*/ 264000 h 977900"/>
                  <a:gd name="connsiteX6" fmla="*/ 247248 w 1987148"/>
                  <a:gd name="connsiteY6" fmla="*/ 127000 h 977900"/>
                  <a:gd name="connsiteX0" fmla="*/ 253534 w 1993434"/>
                  <a:gd name="connsiteY0" fmla="*/ 127000 h 977900"/>
                  <a:gd name="connsiteX1" fmla="*/ 1993434 w 1993434"/>
                  <a:gd name="connsiteY1" fmla="*/ 0 h 977900"/>
                  <a:gd name="connsiteX2" fmla="*/ 1993434 w 1993434"/>
                  <a:gd name="connsiteY2" fmla="*/ 977900 h 977900"/>
                  <a:gd name="connsiteX3" fmla="*/ 875834 w 1993434"/>
                  <a:gd name="connsiteY3" fmla="*/ 977900 h 977900"/>
                  <a:gd name="connsiteX4" fmla="*/ 211074 w 1993434"/>
                  <a:gd name="connsiteY4" fmla="*/ 464025 h 977900"/>
                  <a:gd name="connsiteX5" fmla="*/ 6286 w 1993434"/>
                  <a:gd name="connsiteY5" fmla="*/ 359250 h 977900"/>
                  <a:gd name="connsiteX6" fmla="*/ 344424 w 1993434"/>
                  <a:gd name="connsiteY6" fmla="*/ 264000 h 977900"/>
                  <a:gd name="connsiteX7" fmla="*/ 253534 w 1993434"/>
                  <a:gd name="connsiteY7" fmla="*/ 127000 h 977900"/>
                  <a:gd name="connsiteX0" fmla="*/ 250823 w 1990723"/>
                  <a:gd name="connsiteY0" fmla="*/ 127000 h 977900"/>
                  <a:gd name="connsiteX1" fmla="*/ 1990723 w 1990723"/>
                  <a:gd name="connsiteY1" fmla="*/ 0 h 977900"/>
                  <a:gd name="connsiteX2" fmla="*/ 1990723 w 1990723"/>
                  <a:gd name="connsiteY2" fmla="*/ 977900 h 977900"/>
                  <a:gd name="connsiteX3" fmla="*/ 873123 w 1990723"/>
                  <a:gd name="connsiteY3" fmla="*/ 977900 h 977900"/>
                  <a:gd name="connsiteX4" fmla="*/ 184550 w 1990723"/>
                  <a:gd name="connsiteY4" fmla="*/ 597375 h 977900"/>
                  <a:gd name="connsiteX5" fmla="*/ 208363 w 1990723"/>
                  <a:gd name="connsiteY5" fmla="*/ 464025 h 977900"/>
                  <a:gd name="connsiteX6" fmla="*/ 3575 w 1990723"/>
                  <a:gd name="connsiteY6" fmla="*/ 359250 h 977900"/>
                  <a:gd name="connsiteX7" fmla="*/ 341713 w 1990723"/>
                  <a:gd name="connsiteY7" fmla="*/ 264000 h 977900"/>
                  <a:gd name="connsiteX8" fmla="*/ 250823 w 1990723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19854 w 2035552"/>
                  <a:gd name="connsiteY4" fmla="*/ 616425 h 977900"/>
                  <a:gd name="connsiteX5" fmla="*/ 19829 w 2035552"/>
                  <a:gd name="connsiteY5" fmla="*/ 654525 h 977900"/>
                  <a:gd name="connsiteX6" fmla="*/ 253192 w 2035552"/>
                  <a:gd name="connsiteY6" fmla="*/ 464025 h 977900"/>
                  <a:gd name="connsiteX7" fmla="*/ 48404 w 2035552"/>
                  <a:gd name="connsiteY7" fmla="*/ 359250 h 977900"/>
                  <a:gd name="connsiteX8" fmla="*/ 386542 w 2035552"/>
                  <a:gd name="connsiteY8" fmla="*/ 264000 h 977900"/>
                  <a:gd name="connsiteX9" fmla="*/ 295652 w 2035552"/>
                  <a:gd name="connsiteY9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48404 w 2035552"/>
                  <a:gd name="connsiteY4" fmla="*/ 849788 h 977900"/>
                  <a:gd name="connsiteX5" fmla="*/ 219854 w 2035552"/>
                  <a:gd name="connsiteY5" fmla="*/ 616425 h 977900"/>
                  <a:gd name="connsiteX6" fmla="*/ 19829 w 2035552"/>
                  <a:gd name="connsiteY6" fmla="*/ 654525 h 977900"/>
                  <a:gd name="connsiteX7" fmla="*/ 253192 w 2035552"/>
                  <a:gd name="connsiteY7" fmla="*/ 464025 h 977900"/>
                  <a:gd name="connsiteX8" fmla="*/ 48404 w 2035552"/>
                  <a:gd name="connsiteY8" fmla="*/ 359250 h 977900"/>
                  <a:gd name="connsiteX9" fmla="*/ 386542 w 2035552"/>
                  <a:gd name="connsiteY9" fmla="*/ 264000 h 977900"/>
                  <a:gd name="connsiteX10" fmla="*/ 295652 w 2035552"/>
                  <a:gd name="connsiteY10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48429 w 2035552"/>
                  <a:gd name="connsiteY4" fmla="*/ 783113 h 977900"/>
                  <a:gd name="connsiteX5" fmla="*/ 48404 w 2035552"/>
                  <a:gd name="connsiteY5" fmla="*/ 849788 h 977900"/>
                  <a:gd name="connsiteX6" fmla="*/ 219854 w 2035552"/>
                  <a:gd name="connsiteY6" fmla="*/ 616425 h 977900"/>
                  <a:gd name="connsiteX7" fmla="*/ 19829 w 2035552"/>
                  <a:gd name="connsiteY7" fmla="*/ 654525 h 977900"/>
                  <a:gd name="connsiteX8" fmla="*/ 253192 w 2035552"/>
                  <a:gd name="connsiteY8" fmla="*/ 464025 h 977900"/>
                  <a:gd name="connsiteX9" fmla="*/ 48404 w 2035552"/>
                  <a:gd name="connsiteY9" fmla="*/ 359250 h 977900"/>
                  <a:gd name="connsiteX10" fmla="*/ 386542 w 2035552"/>
                  <a:gd name="connsiteY10" fmla="*/ 264000 h 977900"/>
                  <a:gd name="connsiteX11" fmla="*/ 295652 w 2035552"/>
                  <a:gd name="connsiteY11" fmla="*/ 127000 h 977900"/>
                  <a:gd name="connsiteX0" fmla="*/ 295652 w 2035552"/>
                  <a:gd name="connsiteY0" fmla="*/ 127000 h 1045719"/>
                  <a:gd name="connsiteX1" fmla="*/ 2035552 w 2035552"/>
                  <a:gd name="connsiteY1" fmla="*/ 0 h 1045719"/>
                  <a:gd name="connsiteX2" fmla="*/ 2035552 w 2035552"/>
                  <a:gd name="connsiteY2" fmla="*/ 977900 h 1045719"/>
                  <a:gd name="connsiteX3" fmla="*/ 917952 w 2035552"/>
                  <a:gd name="connsiteY3" fmla="*/ 977900 h 1045719"/>
                  <a:gd name="connsiteX4" fmla="*/ 134129 w 2035552"/>
                  <a:gd name="connsiteY4" fmla="*/ 1040288 h 1045719"/>
                  <a:gd name="connsiteX5" fmla="*/ 248429 w 2035552"/>
                  <a:gd name="connsiteY5" fmla="*/ 783113 h 1045719"/>
                  <a:gd name="connsiteX6" fmla="*/ 48404 w 2035552"/>
                  <a:gd name="connsiteY6" fmla="*/ 849788 h 1045719"/>
                  <a:gd name="connsiteX7" fmla="*/ 219854 w 2035552"/>
                  <a:gd name="connsiteY7" fmla="*/ 616425 h 1045719"/>
                  <a:gd name="connsiteX8" fmla="*/ 19829 w 2035552"/>
                  <a:gd name="connsiteY8" fmla="*/ 654525 h 1045719"/>
                  <a:gd name="connsiteX9" fmla="*/ 253192 w 2035552"/>
                  <a:gd name="connsiteY9" fmla="*/ 464025 h 1045719"/>
                  <a:gd name="connsiteX10" fmla="*/ 48404 w 2035552"/>
                  <a:gd name="connsiteY10" fmla="*/ 359250 h 1045719"/>
                  <a:gd name="connsiteX11" fmla="*/ 386542 w 2035552"/>
                  <a:gd name="connsiteY11" fmla="*/ 264000 h 1045719"/>
                  <a:gd name="connsiteX12" fmla="*/ 295652 w 2035552"/>
                  <a:gd name="connsiteY12" fmla="*/ 127000 h 1045719"/>
                  <a:gd name="connsiteX0" fmla="*/ 295652 w 2035552"/>
                  <a:gd name="connsiteY0" fmla="*/ 127000 h 1048316"/>
                  <a:gd name="connsiteX1" fmla="*/ 2035552 w 2035552"/>
                  <a:gd name="connsiteY1" fmla="*/ 0 h 1048316"/>
                  <a:gd name="connsiteX2" fmla="*/ 2035552 w 2035552"/>
                  <a:gd name="connsiteY2" fmla="*/ 977900 h 1048316"/>
                  <a:gd name="connsiteX3" fmla="*/ 917952 w 2035552"/>
                  <a:gd name="connsiteY3" fmla="*/ 977900 h 1048316"/>
                  <a:gd name="connsiteX4" fmla="*/ 310342 w 2035552"/>
                  <a:gd name="connsiteY4" fmla="*/ 935513 h 1048316"/>
                  <a:gd name="connsiteX5" fmla="*/ 134129 w 2035552"/>
                  <a:gd name="connsiteY5" fmla="*/ 1040288 h 1048316"/>
                  <a:gd name="connsiteX6" fmla="*/ 248429 w 2035552"/>
                  <a:gd name="connsiteY6" fmla="*/ 783113 h 1048316"/>
                  <a:gd name="connsiteX7" fmla="*/ 48404 w 2035552"/>
                  <a:gd name="connsiteY7" fmla="*/ 849788 h 1048316"/>
                  <a:gd name="connsiteX8" fmla="*/ 219854 w 2035552"/>
                  <a:gd name="connsiteY8" fmla="*/ 616425 h 1048316"/>
                  <a:gd name="connsiteX9" fmla="*/ 19829 w 2035552"/>
                  <a:gd name="connsiteY9" fmla="*/ 654525 h 1048316"/>
                  <a:gd name="connsiteX10" fmla="*/ 253192 w 2035552"/>
                  <a:gd name="connsiteY10" fmla="*/ 464025 h 1048316"/>
                  <a:gd name="connsiteX11" fmla="*/ 48404 w 2035552"/>
                  <a:gd name="connsiteY11" fmla="*/ 359250 h 1048316"/>
                  <a:gd name="connsiteX12" fmla="*/ 386542 w 2035552"/>
                  <a:gd name="connsiteY12" fmla="*/ 264000 h 1048316"/>
                  <a:gd name="connsiteX13" fmla="*/ 295652 w 2035552"/>
                  <a:gd name="connsiteY13" fmla="*/ 127000 h 1048316"/>
                  <a:gd name="connsiteX0" fmla="*/ 295652 w 2035552"/>
                  <a:gd name="connsiteY0" fmla="*/ 127000 h 1226164"/>
                  <a:gd name="connsiteX1" fmla="*/ 2035552 w 2035552"/>
                  <a:gd name="connsiteY1" fmla="*/ 0 h 1226164"/>
                  <a:gd name="connsiteX2" fmla="*/ 2035552 w 2035552"/>
                  <a:gd name="connsiteY2" fmla="*/ 977900 h 1226164"/>
                  <a:gd name="connsiteX3" fmla="*/ 917952 w 2035552"/>
                  <a:gd name="connsiteY3" fmla="*/ 977900 h 1226164"/>
                  <a:gd name="connsiteX4" fmla="*/ 296054 w 2035552"/>
                  <a:gd name="connsiteY4" fmla="*/ 1226024 h 1226164"/>
                  <a:gd name="connsiteX5" fmla="*/ 310342 w 2035552"/>
                  <a:gd name="connsiteY5" fmla="*/ 935513 h 1226164"/>
                  <a:gd name="connsiteX6" fmla="*/ 134129 w 2035552"/>
                  <a:gd name="connsiteY6" fmla="*/ 1040288 h 1226164"/>
                  <a:gd name="connsiteX7" fmla="*/ 248429 w 2035552"/>
                  <a:gd name="connsiteY7" fmla="*/ 783113 h 1226164"/>
                  <a:gd name="connsiteX8" fmla="*/ 48404 w 2035552"/>
                  <a:gd name="connsiteY8" fmla="*/ 849788 h 1226164"/>
                  <a:gd name="connsiteX9" fmla="*/ 219854 w 2035552"/>
                  <a:gd name="connsiteY9" fmla="*/ 616425 h 1226164"/>
                  <a:gd name="connsiteX10" fmla="*/ 19829 w 2035552"/>
                  <a:gd name="connsiteY10" fmla="*/ 654525 h 1226164"/>
                  <a:gd name="connsiteX11" fmla="*/ 253192 w 2035552"/>
                  <a:gd name="connsiteY11" fmla="*/ 464025 h 1226164"/>
                  <a:gd name="connsiteX12" fmla="*/ 48404 w 2035552"/>
                  <a:gd name="connsiteY12" fmla="*/ 359250 h 1226164"/>
                  <a:gd name="connsiteX13" fmla="*/ 386542 w 2035552"/>
                  <a:gd name="connsiteY13" fmla="*/ 264000 h 1226164"/>
                  <a:gd name="connsiteX14" fmla="*/ 295652 w 2035552"/>
                  <a:gd name="connsiteY14" fmla="*/ 127000 h 1226164"/>
                  <a:gd name="connsiteX0" fmla="*/ 295652 w 2035552"/>
                  <a:gd name="connsiteY0" fmla="*/ 127000 h 1231345"/>
                  <a:gd name="connsiteX1" fmla="*/ 2035552 w 2035552"/>
                  <a:gd name="connsiteY1" fmla="*/ 0 h 1231345"/>
                  <a:gd name="connsiteX2" fmla="*/ 2035552 w 2035552"/>
                  <a:gd name="connsiteY2" fmla="*/ 977900 h 1231345"/>
                  <a:gd name="connsiteX3" fmla="*/ 917952 w 2035552"/>
                  <a:gd name="connsiteY3" fmla="*/ 977900 h 1231345"/>
                  <a:gd name="connsiteX4" fmla="*/ 453217 w 2035552"/>
                  <a:gd name="connsiteY4" fmla="*/ 1059337 h 1231345"/>
                  <a:gd name="connsiteX5" fmla="*/ 296054 w 2035552"/>
                  <a:gd name="connsiteY5" fmla="*/ 1226024 h 1231345"/>
                  <a:gd name="connsiteX6" fmla="*/ 310342 w 2035552"/>
                  <a:gd name="connsiteY6" fmla="*/ 935513 h 1231345"/>
                  <a:gd name="connsiteX7" fmla="*/ 134129 w 2035552"/>
                  <a:gd name="connsiteY7" fmla="*/ 1040288 h 1231345"/>
                  <a:gd name="connsiteX8" fmla="*/ 248429 w 2035552"/>
                  <a:gd name="connsiteY8" fmla="*/ 783113 h 1231345"/>
                  <a:gd name="connsiteX9" fmla="*/ 48404 w 2035552"/>
                  <a:gd name="connsiteY9" fmla="*/ 849788 h 1231345"/>
                  <a:gd name="connsiteX10" fmla="*/ 219854 w 2035552"/>
                  <a:gd name="connsiteY10" fmla="*/ 616425 h 1231345"/>
                  <a:gd name="connsiteX11" fmla="*/ 19829 w 2035552"/>
                  <a:gd name="connsiteY11" fmla="*/ 654525 h 1231345"/>
                  <a:gd name="connsiteX12" fmla="*/ 253192 w 2035552"/>
                  <a:gd name="connsiteY12" fmla="*/ 464025 h 1231345"/>
                  <a:gd name="connsiteX13" fmla="*/ 48404 w 2035552"/>
                  <a:gd name="connsiteY13" fmla="*/ 359250 h 1231345"/>
                  <a:gd name="connsiteX14" fmla="*/ 386542 w 2035552"/>
                  <a:gd name="connsiteY14" fmla="*/ 264000 h 1231345"/>
                  <a:gd name="connsiteX15" fmla="*/ 295652 w 2035552"/>
                  <a:gd name="connsiteY15" fmla="*/ 127000 h 1231345"/>
                  <a:gd name="connsiteX0" fmla="*/ 295652 w 2035552"/>
                  <a:gd name="connsiteY0" fmla="*/ 127000 h 1245640"/>
                  <a:gd name="connsiteX1" fmla="*/ 2035552 w 2035552"/>
                  <a:gd name="connsiteY1" fmla="*/ 0 h 1245640"/>
                  <a:gd name="connsiteX2" fmla="*/ 2035552 w 2035552"/>
                  <a:gd name="connsiteY2" fmla="*/ 977900 h 1245640"/>
                  <a:gd name="connsiteX3" fmla="*/ 917952 w 2035552"/>
                  <a:gd name="connsiteY3" fmla="*/ 977900 h 1245640"/>
                  <a:gd name="connsiteX4" fmla="*/ 510367 w 2035552"/>
                  <a:gd name="connsiteY4" fmla="*/ 1245074 h 1245640"/>
                  <a:gd name="connsiteX5" fmla="*/ 453217 w 2035552"/>
                  <a:gd name="connsiteY5" fmla="*/ 1059337 h 1245640"/>
                  <a:gd name="connsiteX6" fmla="*/ 296054 w 2035552"/>
                  <a:gd name="connsiteY6" fmla="*/ 1226024 h 1245640"/>
                  <a:gd name="connsiteX7" fmla="*/ 310342 w 2035552"/>
                  <a:gd name="connsiteY7" fmla="*/ 935513 h 1245640"/>
                  <a:gd name="connsiteX8" fmla="*/ 134129 w 2035552"/>
                  <a:gd name="connsiteY8" fmla="*/ 1040288 h 1245640"/>
                  <a:gd name="connsiteX9" fmla="*/ 248429 w 2035552"/>
                  <a:gd name="connsiteY9" fmla="*/ 783113 h 1245640"/>
                  <a:gd name="connsiteX10" fmla="*/ 48404 w 2035552"/>
                  <a:gd name="connsiteY10" fmla="*/ 849788 h 1245640"/>
                  <a:gd name="connsiteX11" fmla="*/ 219854 w 2035552"/>
                  <a:gd name="connsiteY11" fmla="*/ 616425 h 1245640"/>
                  <a:gd name="connsiteX12" fmla="*/ 19829 w 2035552"/>
                  <a:gd name="connsiteY12" fmla="*/ 654525 h 1245640"/>
                  <a:gd name="connsiteX13" fmla="*/ 253192 w 2035552"/>
                  <a:gd name="connsiteY13" fmla="*/ 464025 h 1245640"/>
                  <a:gd name="connsiteX14" fmla="*/ 48404 w 2035552"/>
                  <a:gd name="connsiteY14" fmla="*/ 359250 h 1245640"/>
                  <a:gd name="connsiteX15" fmla="*/ 386542 w 2035552"/>
                  <a:gd name="connsiteY15" fmla="*/ 264000 h 1245640"/>
                  <a:gd name="connsiteX16" fmla="*/ 295652 w 2035552"/>
                  <a:gd name="connsiteY16" fmla="*/ 127000 h 1245640"/>
                  <a:gd name="connsiteX0" fmla="*/ 295652 w 2035552"/>
                  <a:gd name="connsiteY0" fmla="*/ 127000 h 1246968"/>
                  <a:gd name="connsiteX1" fmla="*/ 2035552 w 2035552"/>
                  <a:gd name="connsiteY1" fmla="*/ 0 h 1246968"/>
                  <a:gd name="connsiteX2" fmla="*/ 2035552 w 2035552"/>
                  <a:gd name="connsiteY2" fmla="*/ 977900 h 1246968"/>
                  <a:gd name="connsiteX3" fmla="*/ 917952 w 2035552"/>
                  <a:gd name="connsiteY3" fmla="*/ 977900 h 1246968"/>
                  <a:gd name="connsiteX4" fmla="*/ 572279 w 2035552"/>
                  <a:gd name="connsiteY4" fmla="*/ 1145061 h 1246968"/>
                  <a:gd name="connsiteX5" fmla="*/ 510367 w 2035552"/>
                  <a:gd name="connsiteY5" fmla="*/ 1245074 h 1246968"/>
                  <a:gd name="connsiteX6" fmla="*/ 453217 w 2035552"/>
                  <a:gd name="connsiteY6" fmla="*/ 1059337 h 1246968"/>
                  <a:gd name="connsiteX7" fmla="*/ 296054 w 2035552"/>
                  <a:gd name="connsiteY7" fmla="*/ 1226024 h 1246968"/>
                  <a:gd name="connsiteX8" fmla="*/ 310342 w 2035552"/>
                  <a:gd name="connsiteY8" fmla="*/ 935513 h 1246968"/>
                  <a:gd name="connsiteX9" fmla="*/ 134129 w 2035552"/>
                  <a:gd name="connsiteY9" fmla="*/ 1040288 h 1246968"/>
                  <a:gd name="connsiteX10" fmla="*/ 248429 w 2035552"/>
                  <a:gd name="connsiteY10" fmla="*/ 783113 h 1246968"/>
                  <a:gd name="connsiteX11" fmla="*/ 48404 w 2035552"/>
                  <a:gd name="connsiteY11" fmla="*/ 849788 h 1246968"/>
                  <a:gd name="connsiteX12" fmla="*/ 219854 w 2035552"/>
                  <a:gd name="connsiteY12" fmla="*/ 616425 h 1246968"/>
                  <a:gd name="connsiteX13" fmla="*/ 19829 w 2035552"/>
                  <a:gd name="connsiteY13" fmla="*/ 654525 h 1246968"/>
                  <a:gd name="connsiteX14" fmla="*/ 253192 w 2035552"/>
                  <a:gd name="connsiteY14" fmla="*/ 464025 h 1246968"/>
                  <a:gd name="connsiteX15" fmla="*/ 48404 w 2035552"/>
                  <a:gd name="connsiteY15" fmla="*/ 359250 h 1246968"/>
                  <a:gd name="connsiteX16" fmla="*/ 386542 w 2035552"/>
                  <a:gd name="connsiteY16" fmla="*/ 264000 h 1246968"/>
                  <a:gd name="connsiteX17" fmla="*/ 295652 w 2035552"/>
                  <a:gd name="connsiteY17" fmla="*/ 127000 h 1246968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917952 w 2035552"/>
                  <a:gd name="connsiteY3" fmla="*/ 97790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741740 w 2035552"/>
                  <a:gd name="connsiteY3" fmla="*/ 126365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853267 w 2035552"/>
                  <a:gd name="connsiteY1" fmla="*/ 16348 h 1366081"/>
                  <a:gd name="connsiteX2" fmla="*/ 2035552 w 2035552"/>
                  <a:gd name="connsiteY2" fmla="*/ 0 h 1366081"/>
                  <a:gd name="connsiteX3" fmla="*/ 2035552 w 2035552"/>
                  <a:gd name="connsiteY3" fmla="*/ 977900 h 1366081"/>
                  <a:gd name="connsiteX4" fmla="*/ 741740 w 2035552"/>
                  <a:gd name="connsiteY4" fmla="*/ 1263650 h 1366081"/>
                  <a:gd name="connsiteX5" fmla="*/ 648479 w 2035552"/>
                  <a:gd name="connsiteY5" fmla="*/ 1364136 h 1366081"/>
                  <a:gd name="connsiteX6" fmla="*/ 572279 w 2035552"/>
                  <a:gd name="connsiteY6" fmla="*/ 1145061 h 1366081"/>
                  <a:gd name="connsiteX7" fmla="*/ 510367 w 2035552"/>
                  <a:gd name="connsiteY7" fmla="*/ 1245074 h 1366081"/>
                  <a:gd name="connsiteX8" fmla="*/ 453217 w 2035552"/>
                  <a:gd name="connsiteY8" fmla="*/ 1059337 h 1366081"/>
                  <a:gd name="connsiteX9" fmla="*/ 296054 w 2035552"/>
                  <a:gd name="connsiteY9" fmla="*/ 1226024 h 1366081"/>
                  <a:gd name="connsiteX10" fmla="*/ 310342 w 2035552"/>
                  <a:gd name="connsiteY10" fmla="*/ 935513 h 1366081"/>
                  <a:gd name="connsiteX11" fmla="*/ 134129 w 2035552"/>
                  <a:gd name="connsiteY11" fmla="*/ 1040288 h 1366081"/>
                  <a:gd name="connsiteX12" fmla="*/ 248429 w 2035552"/>
                  <a:gd name="connsiteY12" fmla="*/ 783113 h 1366081"/>
                  <a:gd name="connsiteX13" fmla="*/ 48404 w 2035552"/>
                  <a:gd name="connsiteY13" fmla="*/ 849788 h 1366081"/>
                  <a:gd name="connsiteX14" fmla="*/ 219854 w 2035552"/>
                  <a:gd name="connsiteY14" fmla="*/ 616425 h 1366081"/>
                  <a:gd name="connsiteX15" fmla="*/ 19829 w 2035552"/>
                  <a:gd name="connsiteY15" fmla="*/ 654525 h 1366081"/>
                  <a:gd name="connsiteX16" fmla="*/ 253192 w 2035552"/>
                  <a:gd name="connsiteY16" fmla="*/ 464025 h 1366081"/>
                  <a:gd name="connsiteX17" fmla="*/ 48404 w 2035552"/>
                  <a:gd name="connsiteY17" fmla="*/ 359250 h 1366081"/>
                  <a:gd name="connsiteX18" fmla="*/ 386542 w 2035552"/>
                  <a:gd name="connsiteY18" fmla="*/ 264000 h 1366081"/>
                  <a:gd name="connsiteX19" fmla="*/ 295652 w 2035552"/>
                  <a:gd name="connsiteY19" fmla="*/ 127000 h 1366081"/>
                  <a:gd name="connsiteX0" fmla="*/ 295652 w 2035552"/>
                  <a:gd name="connsiteY0" fmla="*/ 148752 h 1387833"/>
                  <a:gd name="connsiteX1" fmla="*/ 853267 w 2035552"/>
                  <a:gd name="connsiteY1" fmla="*/ 38100 h 1387833"/>
                  <a:gd name="connsiteX2" fmla="*/ 686579 w 2035552"/>
                  <a:gd name="connsiteY2" fmla="*/ 0 h 1387833"/>
                  <a:gd name="connsiteX3" fmla="*/ 2035552 w 2035552"/>
                  <a:gd name="connsiteY3" fmla="*/ 21752 h 1387833"/>
                  <a:gd name="connsiteX4" fmla="*/ 2035552 w 2035552"/>
                  <a:gd name="connsiteY4" fmla="*/ 999652 h 1387833"/>
                  <a:gd name="connsiteX5" fmla="*/ 741740 w 2035552"/>
                  <a:gd name="connsiteY5" fmla="*/ 1285402 h 1387833"/>
                  <a:gd name="connsiteX6" fmla="*/ 648479 w 2035552"/>
                  <a:gd name="connsiteY6" fmla="*/ 1385888 h 1387833"/>
                  <a:gd name="connsiteX7" fmla="*/ 572279 w 2035552"/>
                  <a:gd name="connsiteY7" fmla="*/ 1166813 h 1387833"/>
                  <a:gd name="connsiteX8" fmla="*/ 510367 w 2035552"/>
                  <a:gd name="connsiteY8" fmla="*/ 1266826 h 1387833"/>
                  <a:gd name="connsiteX9" fmla="*/ 453217 w 2035552"/>
                  <a:gd name="connsiteY9" fmla="*/ 1081089 h 1387833"/>
                  <a:gd name="connsiteX10" fmla="*/ 296054 w 2035552"/>
                  <a:gd name="connsiteY10" fmla="*/ 1247776 h 1387833"/>
                  <a:gd name="connsiteX11" fmla="*/ 310342 w 2035552"/>
                  <a:gd name="connsiteY11" fmla="*/ 957265 h 1387833"/>
                  <a:gd name="connsiteX12" fmla="*/ 134129 w 2035552"/>
                  <a:gd name="connsiteY12" fmla="*/ 1062040 h 1387833"/>
                  <a:gd name="connsiteX13" fmla="*/ 248429 w 2035552"/>
                  <a:gd name="connsiteY13" fmla="*/ 804865 h 1387833"/>
                  <a:gd name="connsiteX14" fmla="*/ 48404 w 2035552"/>
                  <a:gd name="connsiteY14" fmla="*/ 871540 h 1387833"/>
                  <a:gd name="connsiteX15" fmla="*/ 219854 w 2035552"/>
                  <a:gd name="connsiteY15" fmla="*/ 638177 h 1387833"/>
                  <a:gd name="connsiteX16" fmla="*/ 19829 w 2035552"/>
                  <a:gd name="connsiteY16" fmla="*/ 676277 h 1387833"/>
                  <a:gd name="connsiteX17" fmla="*/ 253192 w 2035552"/>
                  <a:gd name="connsiteY17" fmla="*/ 485777 h 1387833"/>
                  <a:gd name="connsiteX18" fmla="*/ 48404 w 2035552"/>
                  <a:gd name="connsiteY18" fmla="*/ 381002 h 1387833"/>
                  <a:gd name="connsiteX19" fmla="*/ 386542 w 2035552"/>
                  <a:gd name="connsiteY19" fmla="*/ 285752 h 1387833"/>
                  <a:gd name="connsiteX20" fmla="*/ 295652 w 2035552"/>
                  <a:gd name="connsiteY20" fmla="*/ 148752 h 1387833"/>
                  <a:gd name="connsiteX0" fmla="*/ 295652 w 2035552"/>
                  <a:gd name="connsiteY0" fmla="*/ 188432 h 1427513"/>
                  <a:gd name="connsiteX1" fmla="*/ 853267 w 2035552"/>
                  <a:gd name="connsiteY1" fmla="*/ 77780 h 1427513"/>
                  <a:gd name="connsiteX2" fmla="*/ 686579 w 2035552"/>
                  <a:gd name="connsiteY2" fmla="*/ 39680 h 1427513"/>
                  <a:gd name="connsiteX3" fmla="*/ 2035552 w 2035552"/>
                  <a:gd name="connsiteY3" fmla="*/ 61432 h 1427513"/>
                  <a:gd name="connsiteX4" fmla="*/ 2035552 w 2035552"/>
                  <a:gd name="connsiteY4" fmla="*/ 1039332 h 1427513"/>
                  <a:gd name="connsiteX5" fmla="*/ 741740 w 2035552"/>
                  <a:gd name="connsiteY5" fmla="*/ 1325082 h 1427513"/>
                  <a:gd name="connsiteX6" fmla="*/ 648479 w 2035552"/>
                  <a:gd name="connsiteY6" fmla="*/ 1425568 h 1427513"/>
                  <a:gd name="connsiteX7" fmla="*/ 572279 w 2035552"/>
                  <a:gd name="connsiteY7" fmla="*/ 1206493 h 1427513"/>
                  <a:gd name="connsiteX8" fmla="*/ 510367 w 2035552"/>
                  <a:gd name="connsiteY8" fmla="*/ 1306506 h 1427513"/>
                  <a:gd name="connsiteX9" fmla="*/ 453217 w 2035552"/>
                  <a:gd name="connsiteY9" fmla="*/ 1120769 h 1427513"/>
                  <a:gd name="connsiteX10" fmla="*/ 296054 w 2035552"/>
                  <a:gd name="connsiteY10" fmla="*/ 1287456 h 1427513"/>
                  <a:gd name="connsiteX11" fmla="*/ 310342 w 2035552"/>
                  <a:gd name="connsiteY11" fmla="*/ 996945 h 1427513"/>
                  <a:gd name="connsiteX12" fmla="*/ 134129 w 2035552"/>
                  <a:gd name="connsiteY12" fmla="*/ 1101720 h 1427513"/>
                  <a:gd name="connsiteX13" fmla="*/ 248429 w 2035552"/>
                  <a:gd name="connsiteY13" fmla="*/ 844545 h 1427513"/>
                  <a:gd name="connsiteX14" fmla="*/ 48404 w 2035552"/>
                  <a:gd name="connsiteY14" fmla="*/ 911220 h 1427513"/>
                  <a:gd name="connsiteX15" fmla="*/ 219854 w 2035552"/>
                  <a:gd name="connsiteY15" fmla="*/ 677857 h 1427513"/>
                  <a:gd name="connsiteX16" fmla="*/ 19829 w 2035552"/>
                  <a:gd name="connsiteY16" fmla="*/ 715957 h 1427513"/>
                  <a:gd name="connsiteX17" fmla="*/ 253192 w 2035552"/>
                  <a:gd name="connsiteY17" fmla="*/ 525457 h 1427513"/>
                  <a:gd name="connsiteX18" fmla="*/ 48404 w 2035552"/>
                  <a:gd name="connsiteY18" fmla="*/ 420682 h 1427513"/>
                  <a:gd name="connsiteX19" fmla="*/ 386542 w 2035552"/>
                  <a:gd name="connsiteY19" fmla="*/ 325432 h 1427513"/>
                  <a:gd name="connsiteX20" fmla="*/ 295652 w 2035552"/>
                  <a:gd name="connsiteY20" fmla="*/ 188432 h 1427513"/>
                  <a:gd name="connsiteX0" fmla="*/ 295652 w 2035552"/>
                  <a:gd name="connsiteY0" fmla="*/ 181079 h 1420160"/>
                  <a:gd name="connsiteX1" fmla="*/ 853267 w 2035552"/>
                  <a:gd name="connsiteY1" fmla="*/ 70427 h 1420160"/>
                  <a:gd name="connsiteX2" fmla="*/ 634191 w 2035552"/>
                  <a:gd name="connsiteY2" fmla="*/ 41852 h 1420160"/>
                  <a:gd name="connsiteX3" fmla="*/ 2035552 w 2035552"/>
                  <a:gd name="connsiteY3" fmla="*/ 54079 h 1420160"/>
                  <a:gd name="connsiteX4" fmla="*/ 2035552 w 2035552"/>
                  <a:gd name="connsiteY4" fmla="*/ 1031979 h 1420160"/>
                  <a:gd name="connsiteX5" fmla="*/ 741740 w 2035552"/>
                  <a:gd name="connsiteY5" fmla="*/ 1317729 h 1420160"/>
                  <a:gd name="connsiteX6" fmla="*/ 648479 w 2035552"/>
                  <a:gd name="connsiteY6" fmla="*/ 1418215 h 1420160"/>
                  <a:gd name="connsiteX7" fmla="*/ 572279 w 2035552"/>
                  <a:gd name="connsiteY7" fmla="*/ 1199140 h 1420160"/>
                  <a:gd name="connsiteX8" fmla="*/ 510367 w 2035552"/>
                  <a:gd name="connsiteY8" fmla="*/ 1299153 h 1420160"/>
                  <a:gd name="connsiteX9" fmla="*/ 453217 w 2035552"/>
                  <a:gd name="connsiteY9" fmla="*/ 1113416 h 1420160"/>
                  <a:gd name="connsiteX10" fmla="*/ 296054 w 2035552"/>
                  <a:gd name="connsiteY10" fmla="*/ 1280103 h 1420160"/>
                  <a:gd name="connsiteX11" fmla="*/ 310342 w 2035552"/>
                  <a:gd name="connsiteY11" fmla="*/ 989592 h 1420160"/>
                  <a:gd name="connsiteX12" fmla="*/ 134129 w 2035552"/>
                  <a:gd name="connsiteY12" fmla="*/ 1094367 h 1420160"/>
                  <a:gd name="connsiteX13" fmla="*/ 248429 w 2035552"/>
                  <a:gd name="connsiteY13" fmla="*/ 837192 h 1420160"/>
                  <a:gd name="connsiteX14" fmla="*/ 48404 w 2035552"/>
                  <a:gd name="connsiteY14" fmla="*/ 903867 h 1420160"/>
                  <a:gd name="connsiteX15" fmla="*/ 219854 w 2035552"/>
                  <a:gd name="connsiteY15" fmla="*/ 670504 h 1420160"/>
                  <a:gd name="connsiteX16" fmla="*/ 19829 w 2035552"/>
                  <a:gd name="connsiteY16" fmla="*/ 708604 h 1420160"/>
                  <a:gd name="connsiteX17" fmla="*/ 253192 w 2035552"/>
                  <a:gd name="connsiteY17" fmla="*/ 518104 h 1420160"/>
                  <a:gd name="connsiteX18" fmla="*/ 48404 w 2035552"/>
                  <a:gd name="connsiteY18" fmla="*/ 413329 h 1420160"/>
                  <a:gd name="connsiteX19" fmla="*/ 386542 w 2035552"/>
                  <a:gd name="connsiteY19" fmla="*/ 318079 h 1420160"/>
                  <a:gd name="connsiteX20" fmla="*/ 295652 w 2035552"/>
                  <a:gd name="connsiteY20" fmla="*/ 181079 h 1420160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75828 w 2015728"/>
                  <a:gd name="connsiteY0" fmla="*/ 200108 h 1439189"/>
                  <a:gd name="connsiteX1" fmla="*/ 833443 w 2015728"/>
                  <a:gd name="connsiteY1" fmla="*/ 89456 h 1439189"/>
                  <a:gd name="connsiteX2" fmla="*/ 614367 w 2015728"/>
                  <a:gd name="connsiteY2" fmla="*/ 60881 h 1439189"/>
                  <a:gd name="connsiteX3" fmla="*/ 2015728 w 2015728"/>
                  <a:gd name="connsiteY3" fmla="*/ 73108 h 1439189"/>
                  <a:gd name="connsiteX4" fmla="*/ 2015728 w 2015728"/>
                  <a:gd name="connsiteY4" fmla="*/ 1051008 h 1439189"/>
                  <a:gd name="connsiteX5" fmla="*/ 721916 w 2015728"/>
                  <a:gd name="connsiteY5" fmla="*/ 1336758 h 1439189"/>
                  <a:gd name="connsiteX6" fmla="*/ 628655 w 2015728"/>
                  <a:gd name="connsiteY6" fmla="*/ 1437244 h 1439189"/>
                  <a:gd name="connsiteX7" fmla="*/ 552455 w 2015728"/>
                  <a:gd name="connsiteY7" fmla="*/ 1218169 h 1439189"/>
                  <a:gd name="connsiteX8" fmla="*/ 490543 w 2015728"/>
                  <a:gd name="connsiteY8" fmla="*/ 1318182 h 1439189"/>
                  <a:gd name="connsiteX9" fmla="*/ 433393 w 2015728"/>
                  <a:gd name="connsiteY9" fmla="*/ 1132445 h 1439189"/>
                  <a:gd name="connsiteX10" fmla="*/ 276230 w 2015728"/>
                  <a:gd name="connsiteY10" fmla="*/ 1299132 h 1439189"/>
                  <a:gd name="connsiteX11" fmla="*/ 290518 w 2015728"/>
                  <a:gd name="connsiteY11" fmla="*/ 1008621 h 1439189"/>
                  <a:gd name="connsiteX12" fmla="*/ 114305 w 2015728"/>
                  <a:gd name="connsiteY12" fmla="*/ 1113396 h 1439189"/>
                  <a:gd name="connsiteX13" fmla="*/ 228605 w 2015728"/>
                  <a:gd name="connsiteY13" fmla="*/ 856221 h 1439189"/>
                  <a:gd name="connsiteX14" fmla="*/ 28580 w 2015728"/>
                  <a:gd name="connsiteY14" fmla="*/ 922896 h 1439189"/>
                  <a:gd name="connsiteX15" fmla="*/ 200030 w 2015728"/>
                  <a:gd name="connsiteY15" fmla="*/ 689533 h 1439189"/>
                  <a:gd name="connsiteX16" fmla="*/ 5 w 2015728"/>
                  <a:gd name="connsiteY16" fmla="*/ 727633 h 1439189"/>
                  <a:gd name="connsiteX17" fmla="*/ 233368 w 2015728"/>
                  <a:gd name="connsiteY17" fmla="*/ 537133 h 1439189"/>
                  <a:gd name="connsiteX18" fmla="*/ 28580 w 2015728"/>
                  <a:gd name="connsiteY18" fmla="*/ 432358 h 1439189"/>
                  <a:gd name="connsiteX19" fmla="*/ 366718 w 2015728"/>
                  <a:gd name="connsiteY19" fmla="*/ 337108 h 1439189"/>
                  <a:gd name="connsiteX20" fmla="*/ 275828 w 2015728"/>
                  <a:gd name="connsiteY20" fmla="*/ 200108 h 143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15728" h="1439189">
                    <a:moveTo>
                      <a:pt x="275828" y="200108"/>
                    </a:moveTo>
                    <a:cubicBezTo>
                      <a:pt x="423600" y="185449"/>
                      <a:pt x="685671" y="104115"/>
                      <a:pt x="833443" y="89456"/>
                    </a:cubicBezTo>
                    <a:cubicBezTo>
                      <a:pt x="877893" y="87869"/>
                      <a:pt x="569917" y="62468"/>
                      <a:pt x="614367" y="60881"/>
                    </a:cubicBezTo>
                    <a:cubicBezTo>
                      <a:pt x="1144988" y="-79505"/>
                      <a:pt x="1566070" y="65857"/>
                      <a:pt x="2015728" y="73108"/>
                    </a:cubicBezTo>
                    <a:lnTo>
                      <a:pt x="2015728" y="1051008"/>
                    </a:lnTo>
                    <a:lnTo>
                      <a:pt x="721916" y="1336758"/>
                    </a:lnTo>
                    <a:cubicBezTo>
                      <a:pt x="670125" y="1323343"/>
                      <a:pt x="686267" y="1409384"/>
                      <a:pt x="628655" y="1437244"/>
                    </a:cubicBezTo>
                    <a:cubicBezTo>
                      <a:pt x="571043" y="1465104"/>
                      <a:pt x="583411" y="1184038"/>
                      <a:pt x="552455" y="1218169"/>
                    </a:cubicBezTo>
                    <a:cubicBezTo>
                      <a:pt x="521499" y="1252300"/>
                      <a:pt x="518324" y="1332469"/>
                      <a:pt x="490543" y="1318182"/>
                    </a:cubicBezTo>
                    <a:cubicBezTo>
                      <a:pt x="462762" y="1303895"/>
                      <a:pt x="485781" y="1096726"/>
                      <a:pt x="433393" y="1132445"/>
                    </a:cubicBezTo>
                    <a:cubicBezTo>
                      <a:pt x="381005" y="1168164"/>
                      <a:pt x="302424" y="1335644"/>
                      <a:pt x="276230" y="1299132"/>
                    </a:cubicBezTo>
                    <a:cubicBezTo>
                      <a:pt x="250036" y="1262620"/>
                      <a:pt x="332587" y="991952"/>
                      <a:pt x="290518" y="1008621"/>
                    </a:cubicBezTo>
                    <a:cubicBezTo>
                      <a:pt x="248449" y="1025290"/>
                      <a:pt x="115892" y="1155465"/>
                      <a:pt x="114305" y="1113396"/>
                    </a:cubicBezTo>
                    <a:cubicBezTo>
                      <a:pt x="112718" y="1071327"/>
                      <a:pt x="274643" y="847490"/>
                      <a:pt x="228605" y="856221"/>
                    </a:cubicBezTo>
                    <a:cubicBezTo>
                      <a:pt x="182568" y="864952"/>
                      <a:pt x="30167" y="969727"/>
                      <a:pt x="28580" y="922896"/>
                    </a:cubicBezTo>
                    <a:cubicBezTo>
                      <a:pt x="26993" y="876065"/>
                      <a:pt x="265117" y="702233"/>
                      <a:pt x="200030" y="689533"/>
                    </a:cubicBezTo>
                    <a:cubicBezTo>
                      <a:pt x="134943" y="676833"/>
                      <a:pt x="3974" y="764939"/>
                      <a:pt x="5" y="727633"/>
                    </a:cubicBezTo>
                    <a:cubicBezTo>
                      <a:pt x="-1251" y="599125"/>
                      <a:pt x="280993" y="567295"/>
                      <a:pt x="233368" y="537133"/>
                    </a:cubicBezTo>
                    <a:cubicBezTo>
                      <a:pt x="185743" y="506971"/>
                      <a:pt x="-3170" y="471252"/>
                      <a:pt x="28580" y="432358"/>
                    </a:cubicBezTo>
                    <a:cubicBezTo>
                      <a:pt x="80968" y="383146"/>
                      <a:pt x="314330" y="386320"/>
                      <a:pt x="366718" y="337108"/>
                    </a:cubicBezTo>
                    <a:lnTo>
                      <a:pt x="275828" y="200108"/>
                    </a:ln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DE411FE7-39B6-3B03-C29B-2AF17C55E0B9}"/>
                  </a:ext>
                </a:extLst>
              </p:cNvPr>
              <p:cNvSpPr/>
              <p:nvPr/>
            </p:nvSpPr>
            <p:spPr>
              <a:xfrm>
                <a:off x="5491051" y="1528019"/>
                <a:ext cx="1414406" cy="1395631"/>
              </a:xfrm>
              <a:custGeom>
                <a:avLst/>
                <a:gdLst>
                  <a:gd name="connsiteX0" fmla="*/ 0 w 1367057"/>
                  <a:gd name="connsiteY0" fmla="*/ 0 h 1325653"/>
                  <a:gd name="connsiteX1" fmla="*/ 1367057 w 1367057"/>
                  <a:gd name="connsiteY1" fmla="*/ 0 h 1325653"/>
                  <a:gd name="connsiteX2" fmla="*/ 1367057 w 1367057"/>
                  <a:gd name="connsiteY2" fmla="*/ 1325653 h 1325653"/>
                  <a:gd name="connsiteX3" fmla="*/ 0 w 1367057"/>
                  <a:gd name="connsiteY3" fmla="*/ 1325653 h 1325653"/>
                  <a:gd name="connsiteX4" fmla="*/ 0 w 1367057"/>
                  <a:gd name="connsiteY4" fmla="*/ 0 h 1325653"/>
                  <a:gd name="connsiteX0" fmla="*/ 330200 w 1697257"/>
                  <a:gd name="connsiteY0" fmla="*/ 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330200 w 1697257"/>
                  <a:gd name="connsiteY4" fmla="*/ 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82575 w 1706782"/>
                  <a:gd name="connsiteY0" fmla="*/ 38100 h 1395503"/>
                  <a:gd name="connsiteX1" fmla="*/ 1706782 w 1706782"/>
                  <a:gd name="connsiteY1" fmla="*/ 0 h 1395503"/>
                  <a:gd name="connsiteX2" fmla="*/ 1706782 w 1706782"/>
                  <a:gd name="connsiteY2" fmla="*/ 1325653 h 1395503"/>
                  <a:gd name="connsiteX3" fmla="*/ 0 w 1706782"/>
                  <a:gd name="connsiteY3" fmla="*/ 1395503 h 1395503"/>
                  <a:gd name="connsiteX4" fmla="*/ 282575 w 1706782"/>
                  <a:gd name="connsiteY4" fmla="*/ 38100 h 1395503"/>
                  <a:gd name="connsiteX0" fmla="*/ 374345 w 1798552"/>
                  <a:gd name="connsiteY0" fmla="*/ 38100 h 1395631"/>
                  <a:gd name="connsiteX1" fmla="*/ 1798552 w 1798552"/>
                  <a:gd name="connsiteY1" fmla="*/ 0 h 1395631"/>
                  <a:gd name="connsiteX2" fmla="*/ 1798552 w 1798552"/>
                  <a:gd name="connsiteY2" fmla="*/ 1325653 h 1395631"/>
                  <a:gd name="connsiteX3" fmla="*/ 91770 w 1798552"/>
                  <a:gd name="connsiteY3" fmla="*/ 1395503 h 1395631"/>
                  <a:gd name="connsiteX4" fmla="*/ 374345 w 1798552"/>
                  <a:gd name="connsiteY4" fmla="*/ 38100 h 139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8552" h="1395631">
                    <a:moveTo>
                      <a:pt x="374345" y="38100"/>
                    </a:moveTo>
                    <a:lnTo>
                      <a:pt x="1798552" y="0"/>
                    </a:lnTo>
                    <a:lnTo>
                      <a:pt x="1798552" y="1325653"/>
                    </a:lnTo>
                    <a:lnTo>
                      <a:pt x="91770" y="1395503"/>
                    </a:lnTo>
                    <a:cubicBezTo>
                      <a:pt x="-143445" y="1411348"/>
                      <a:pt x="118228" y="-48388"/>
                      <a:pt x="374345" y="3810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AF89115-7E4A-F4E4-58B7-F15ABEAE6168}"/>
                  </a:ext>
                </a:extLst>
              </p:cNvPr>
              <p:cNvSpPr/>
              <p:nvPr/>
            </p:nvSpPr>
            <p:spPr>
              <a:xfrm rot="18567784" flipV="1">
                <a:off x="5863675" y="1979663"/>
                <a:ext cx="518160" cy="271028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8BD2006-3262-D247-9F26-776BF2F1D372}"/>
                </a:ext>
              </a:extLst>
            </p:cNvPr>
            <p:cNvGrpSpPr/>
            <p:nvPr/>
          </p:nvGrpSpPr>
          <p:grpSpPr>
            <a:xfrm flipH="1">
              <a:off x="9682865" y="3543815"/>
              <a:ext cx="1295817" cy="1697813"/>
              <a:chOff x="5205201" y="5001588"/>
              <a:chExt cx="1550287" cy="203122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F46835D-5B3C-F8F3-1E95-5366B7D77D41}"/>
                  </a:ext>
                </a:extLst>
              </p:cNvPr>
              <p:cNvGrpSpPr/>
              <p:nvPr/>
            </p:nvGrpSpPr>
            <p:grpSpPr>
              <a:xfrm>
                <a:off x="5254713" y="5304746"/>
                <a:ext cx="1500775" cy="1728068"/>
                <a:chOff x="5083891" y="5074286"/>
                <a:chExt cx="1500775" cy="1728068"/>
              </a:xfrm>
            </p:grpSpPr>
            <p:sp>
              <p:nvSpPr>
                <p:cNvPr id="30" name="Rectangle 7">
                  <a:extLst>
                    <a:ext uri="{FF2B5EF4-FFF2-40B4-BE49-F238E27FC236}">
                      <a16:creationId xmlns:a16="http://schemas.microsoft.com/office/drawing/2014/main" id="{36253882-3C0B-7A6B-9270-14478CC97962}"/>
                    </a:ext>
                  </a:extLst>
                </p:cNvPr>
                <p:cNvSpPr/>
                <p:nvPr/>
              </p:nvSpPr>
              <p:spPr>
                <a:xfrm>
                  <a:off x="5204461" y="5348745"/>
                  <a:ext cx="1380205" cy="1453609"/>
                </a:xfrm>
                <a:custGeom>
                  <a:avLst/>
                  <a:gdLst>
                    <a:gd name="connsiteX0" fmla="*/ 0 w 335280"/>
                    <a:gd name="connsiteY0" fmla="*/ 0 h 221476"/>
                    <a:gd name="connsiteX1" fmla="*/ 335280 w 335280"/>
                    <a:gd name="connsiteY1" fmla="*/ 0 h 221476"/>
                    <a:gd name="connsiteX2" fmla="*/ 335280 w 335280"/>
                    <a:gd name="connsiteY2" fmla="*/ 221476 h 221476"/>
                    <a:gd name="connsiteX3" fmla="*/ 0 w 335280"/>
                    <a:gd name="connsiteY3" fmla="*/ 221476 h 221476"/>
                    <a:gd name="connsiteX4" fmla="*/ 0 w 335280"/>
                    <a:gd name="connsiteY4" fmla="*/ 0 h 221476"/>
                    <a:gd name="connsiteX0" fmla="*/ 0 w 335280"/>
                    <a:gd name="connsiteY0" fmla="*/ 0 h 1151116"/>
                    <a:gd name="connsiteX1" fmla="*/ 335280 w 335280"/>
                    <a:gd name="connsiteY1" fmla="*/ 0 h 1151116"/>
                    <a:gd name="connsiteX2" fmla="*/ 335280 w 335280"/>
                    <a:gd name="connsiteY2" fmla="*/ 221476 h 1151116"/>
                    <a:gd name="connsiteX3" fmla="*/ 68580 w 335280"/>
                    <a:gd name="connsiteY3" fmla="*/ 1151116 h 1151116"/>
                    <a:gd name="connsiteX4" fmla="*/ 0 w 335280"/>
                    <a:gd name="connsiteY4" fmla="*/ 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87680 w 487680"/>
                    <a:gd name="connsiteY2" fmla="*/ 2214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34340 w 487680"/>
                    <a:gd name="connsiteY2" fmla="*/ 10215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544830"/>
                    <a:gd name="connsiteY0" fmla="*/ 0 h 1120636"/>
                    <a:gd name="connsiteX1" fmla="*/ 544830 w 544830"/>
                    <a:gd name="connsiteY1" fmla="*/ 128270 h 1120636"/>
                    <a:gd name="connsiteX2" fmla="*/ 434340 w 544830"/>
                    <a:gd name="connsiteY2" fmla="*/ 991096 h 1120636"/>
                    <a:gd name="connsiteX3" fmla="*/ 220980 w 544830"/>
                    <a:gd name="connsiteY3" fmla="*/ 1120636 h 1120636"/>
                    <a:gd name="connsiteX4" fmla="*/ 0 w 544830"/>
                    <a:gd name="connsiteY4" fmla="*/ 0 h 1120636"/>
                    <a:gd name="connsiteX0" fmla="*/ 0 w 1028325"/>
                    <a:gd name="connsiteY0" fmla="*/ 0 h 1120636"/>
                    <a:gd name="connsiteX1" fmla="*/ 544830 w 1028325"/>
                    <a:gd name="connsiteY1" fmla="*/ 128270 h 1120636"/>
                    <a:gd name="connsiteX2" fmla="*/ 434340 w 1028325"/>
                    <a:gd name="connsiteY2" fmla="*/ 991096 h 1120636"/>
                    <a:gd name="connsiteX3" fmla="*/ 1028065 w 1028325"/>
                    <a:gd name="connsiteY3" fmla="*/ 1026656 h 1120636"/>
                    <a:gd name="connsiteX4" fmla="*/ 220980 w 1028325"/>
                    <a:gd name="connsiteY4" fmla="*/ 1120636 h 1120636"/>
                    <a:gd name="connsiteX5" fmla="*/ 0 w 1028325"/>
                    <a:gd name="connsiteY5" fmla="*/ 0 h 1120636"/>
                    <a:gd name="connsiteX0" fmla="*/ 0 w 1028325"/>
                    <a:gd name="connsiteY0" fmla="*/ 0 h 1140956"/>
                    <a:gd name="connsiteX1" fmla="*/ 544830 w 1028325"/>
                    <a:gd name="connsiteY1" fmla="*/ 128270 h 1140956"/>
                    <a:gd name="connsiteX2" fmla="*/ 434340 w 1028325"/>
                    <a:gd name="connsiteY2" fmla="*/ 991096 h 1140956"/>
                    <a:gd name="connsiteX3" fmla="*/ 1028065 w 1028325"/>
                    <a:gd name="connsiteY3" fmla="*/ 1026656 h 1140956"/>
                    <a:gd name="connsiteX4" fmla="*/ 745490 w 1028325"/>
                    <a:gd name="connsiteY4" fmla="*/ 1140956 h 1140956"/>
                    <a:gd name="connsiteX5" fmla="*/ 220980 w 1028325"/>
                    <a:gd name="connsiteY5" fmla="*/ 1120636 h 1140956"/>
                    <a:gd name="connsiteX6" fmla="*/ 0 w 1028325"/>
                    <a:gd name="connsiteY6" fmla="*/ 0 h 1140956"/>
                    <a:gd name="connsiteX0" fmla="*/ 0 w 1296110"/>
                    <a:gd name="connsiteY0" fmla="*/ 0 h 1169735"/>
                    <a:gd name="connsiteX1" fmla="*/ 544830 w 1296110"/>
                    <a:gd name="connsiteY1" fmla="*/ 128270 h 1169735"/>
                    <a:gd name="connsiteX2" fmla="*/ 434340 w 1296110"/>
                    <a:gd name="connsiteY2" fmla="*/ 991096 h 1169735"/>
                    <a:gd name="connsiteX3" fmla="*/ 1028065 w 1296110"/>
                    <a:gd name="connsiteY3" fmla="*/ 1026656 h 1169735"/>
                    <a:gd name="connsiteX4" fmla="*/ 745490 w 1296110"/>
                    <a:gd name="connsiteY4" fmla="*/ 1140956 h 1169735"/>
                    <a:gd name="connsiteX5" fmla="*/ 1294765 w 1296110"/>
                    <a:gd name="connsiteY5" fmla="*/ 1169531 h 1169735"/>
                    <a:gd name="connsiteX6" fmla="*/ 220980 w 1296110"/>
                    <a:gd name="connsiteY6" fmla="*/ 1120636 h 1169735"/>
                    <a:gd name="connsiteX7" fmla="*/ 0 w 1296110"/>
                    <a:gd name="connsiteY7" fmla="*/ 0 h 1169735"/>
                    <a:gd name="connsiteX0" fmla="*/ 0 w 1296110"/>
                    <a:gd name="connsiteY0" fmla="*/ 0 h 1218452"/>
                    <a:gd name="connsiteX1" fmla="*/ 544830 w 1296110"/>
                    <a:gd name="connsiteY1" fmla="*/ 128270 h 1218452"/>
                    <a:gd name="connsiteX2" fmla="*/ 434340 w 1296110"/>
                    <a:gd name="connsiteY2" fmla="*/ 991096 h 1218452"/>
                    <a:gd name="connsiteX3" fmla="*/ 1028065 w 1296110"/>
                    <a:gd name="connsiteY3" fmla="*/ 1026656 h 1218452"/>
                    <a:gd name="connsiteX4" fmla="*/ 745490 w 1296110"/>
                    <a:gd name="connsiteY4" fmla="*/ 1140956 h 1218452"/>
                    <a:gd name="connsiteX5" fmla="*/ 1294765 w 1296110"/>
                    <a:gd name="connsiteY5" fmla="*/ 1169531 h 1218452"/>
                    <a:gd name="connsiteX6" fmla="*/ 853439 w 1296110"/>
                    <a:gd name="connsiteY6" fmla="*/ 1217156 h 1218452"/>
                    <a:gd name="connsiteX7" fmla="*/ 220980 w 1296110"/>
                    <a:gd name="connsiteY7" fmla="*/ 1120636 h 1218452"/>
                    <a:gd name="connsiteX8" fmla="*/ 0 w 1296110"/>
                    <a:gd name="connsiteY8" fmla="*/ 0 h 1218452"/>
                    <a:gd name="connsiteX0" fmla="*/ 0 w 1296110"/>
                    <a:gd name="connsiteY0" fmla="*/ 0 h 1261846"/>
                    <a:gd name="connsiteX1" fmla="*/ 544830 w 1296110"/>
                    <a:gd name="connsiteY1" fmla="*/ 128270 h 1261846"/>
                    <a:gd name="connsiteX2" fmla="*/ 434340 w 1296110"/>
                    <a:gd name="connsiteY2" fmla="*/ 991096 h 1261846"/>
                    <a:gd name="connsiteX3" fmla="*/ 1028065 w 1296110"/>
                    <a:gd name="connsiteY3" fmla="*/ 1026656 h 1261846"/>
                    <a:gd name="connsiteX4" fmla="*/ 745490 w 1296110"/>
                    <a:gd name="connsiteY4" fmla="*/ 1140956 h 1261846"/>
                    <a:gd name="connsiteX5" fmla="*/ 1294765 w 1296110"/>
                    <a:gd name="connsiteY5" fmla="*/ 1169531 h 1261846"/>
                    <a:gd name="connsiteX6" fmla="*/ 853439 w 1296110"/>
                    <a:gd name="connsiteY6" fmla="*/ 1217156 h 1261846"/>
                    <a:gd name="connsiteX7" fmla="*/ 672464 w 1296110"/>
                    <a:gd name="connsiteY7" fmla="*/ 1261605 h 1261846"/>
                    <a:gd name="connsiteX8" fmla="*/ 220980 w 1296110"/>
                    <a:gd name="connsiteY8" fmla="*/ 1120636 h 1261846"/>
                    <a:gd name="connsiteX9" fmla="*/ 0 w 1296110"/>
                    <a:gd name="connsiteY9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44243"/>
                    <a:gd name="connsiteY0" fmla="*/ 0 h 1365922"/>
                    <a:gd name="connsiteX1" fmla="*/ 544830 w 1044243"/>
                    <a:gd name="connsiteY1" fmla="*/ 128270 h 1365922"/>
                    <a:gd name="connsiteX2" fmla="*/ 434340 w 1044243"/>
                    <a:gd name="connsiteY2" fmla="*/ 991096 h 1365922"/>
                    <a:gd name="connsiteX3" fmla="*/ 1028065 w 1044243"/>
                    <a:gd name="connsiteY3" fmla="*/ 1026656 h 1365922"/>
                    <a:gd name="connsiteX4" fmla="*/ 745490 w 1044243"/>
                    <a:gd name="connsiteY4" fmla="*/ 1140956 h 1365922"/>
                    <a:gd name="connsiteX5" fmla="*/ 853439 w 1044243"/>
                    <a:gd name="connsiteY5" fmla="*/ 1217156 h 1365922"/>
                    <a:gd name="connsiteX6" fmla="*/ 672464 w 1044243"/>
                    <a:gd name="connsiteY6" fmla="*/ 1261605 h 1365922"/>
                    <a:gd name="connsiteX7" fmla="*/ 220980 w 1044243"/>
                    <a:gd name="connsiteY7" fmla="*/ 1120636 h 1365922"/>
                    <a:gd name="connsiteX8" fmla="*/ 0 w 1044243"/>
                    <a:gd name="connsiteY8" fmla="*/ 0 h 1365922"/>
                    <a:gd name="connsiteX0" fmla="*/ 0 w 1029047"/>
                    <a:gd name="connsiteY0" fmla="*/ 0 h 1451007"/>
                    <a:gd name="connsiteX1" fmla="*/ 544830 w 1029047"/>
                    <a:gd name="connsiteY1" fmla="*/ 128270 h 1451007"/>
                    <a:gd name="connsiteX2" fmla="*/ 434340 w 1029047"/>
                    <a:gd name="connsiteY2" fmla="*/ 991096 h 1451007"/>
                    <a:gd name="connsiteX3" fmla="*/ 1028065 w 1029047"/>
                    <a:gd name="connsiteY3" fmla="*/ 1026656 h 1451007"/>
                    <a:gd name="connsiteX4" fmla="*/ 745490 w 1029047"/>
                    <a:gd name="connsiteY4" fmla="*/ 1140956 h 1451007"/>
                    <a:gd name="connsiteX5" fmla="*/ 853439 w 1029047"/>
                    <a:gd name="connsiteY5" fmla="*/ 1217156 h 1451007"/>
                    <a:gd name="connsiteX6" fmla="*/ 672464 w 1029047"/>
                    <a:gd name="connsiteY6" fmla="*/ 1261605 h 1451007"/>
                    <a:gd name="connsiteX7" fmla="*/ 220980 w 1029047"/>
                    <a:gd name="connsiteY7" fmla="*/ 1120636 h 1451007"/>
                    <a:gd name="connsiteX8" fmla="*/ 0 w 1029047"/>
                    <a:gd name="connsiteY8" fmla="*/ 0 h 1451007"/>
                    <a:gd name="connsiteX0" fmla="*/ 0 w 1352218"/>
                    <a:gd name="connsiteY0" fmla="*/ 0 h 1451007"/>
                    <a:gd name="connsiteX1" fmla="*/ 544830 w 1352218"/>
                    <a:gd name="connsiteY1" fmla="*/ 128270 h 1451007"/>
                    <a:gd name="connsiteX2" fmla="*/ 434340 w 1352218"/>
                    <a:gd name="connsiteY2" fmla="*/ 991096 h 1451007"/>
                    <a:gd name="connsiteX3" fmla="*/ 1028065 w 1352218"/>
                    <a:gd name="connsiteY3" fmla="*/ 1026656 h 1451007"/>
                    <a:gd name="connsiteX4" fmla="*/ 745490 w 1352218"/>
                    <a:gd name="connsiteY4" fmla="*/ 1140956 h 1451007"/>
                    <a:gd name="connsiteX5" fmla="*/ 853439 w 1352218"/>
                    <a:gd name="connsiteY5" fmla="*/ 1217156 h 1451007"/>
                    <a:gd name="connsiteX6" fmla="*/ 672464 w 1352218"/>
                    <a:gd name="connsiteY6" fmla="*/ 1261605 h 1451007"/>
                    <a:gd name="connsiteX7" fmla="*/ 220980 w 1352218"/>
                    <a:gd name="connsiteY7" fmla="*/ 1120636 h 1451007"/>
                    <a:gd name="connsiteX8" fmla="*/ 0 w 1352218"/>
                    <a:gd name="connsiteY8" fmla="*/ 0 h 1451007"/>
                    <a:gd name="connsiteX0" fmla="*/ 0 w 1382490"/>
                    <a:gd name="connsiteY0" fmla="*/ 0 h 1451007"/>
                    <a:gd name="connsiteX1" fmla="*/ 544830 w 1382490"/>
                    <a:gd name="connsiteY1" fmla="*/ 128270 h 1451007"/>
                    <a:gd name="connsiteX2" fmla="*/ 434340 w 1382490"/>
                    <a:gd name="connsiteY2" fmla="*/ 991096 h 1451007"/>
                    <a:gd name="connsiteX3" fmla="*/ 1028065 w 1382490"/>
                    <a:gd name="connsiteY3" fmla="*/ 1026656 h 1451007"/>
                    <a:gd name="connsiteX4" fmla="*/ 745490 w 1382490"/>
                    <a:gd name="connsiteY4" fmla="*/ 1140956 h 1451007"/>
                    <a:gd name="connsiteX5" fmla="*/ 853439 w 1382490"/>
                    <a:gd name="connsiteY5" fmla="*/ 1217156 h 1451007"/>
                    <a:gd name="connsiteX6" fmla="*/ 672464 w 1382490"/>
                    <a:gd name="connsiteY6" fmla="*/ 1261605 h 1451007"/>
                    <a:gd name="connsiteX7" fmla="*/ 220980 w 1382490"/>
                    <a:gd name="connsiteY7" fmla="*/ 1120636 h 1451007"/>
                    <a:gd name="connsiteX8" fmla="*/ 0 w 1382490"/>
                    <a:gd name="connsiteY8" fmla="*/ 0 h 1451007"/>
                    <a:gd name="connsiteX0" fmla="*/ 0 w 1354281"/>
                    <a:gd name="connsiteY0" fmla="*/ 0 h 1451007"/>
                    <a:gd name="connsiteX1" fmla="*/ 544830 w 1354281"/>
                    <a:gd name="connsiteY1" fmla="*/ 128270 h 1451007"/>
                    <a:gd name="connsiteX2" fmla="*/ 434340 w 1354281"/>
                    <a:gd name="connsiteY2" fmla="*/ 991096 h 1451007"/>
                    <a:gd name="connsiteX3" fmla="*/ 1028065 w 1354281"/>
                    <a:gd name="connsiteY3" fmla="*/ 1026656 h 1451007"/>
                    <a:gd name="connsiteX4" fmla="*/ 745490 w 1354281"/>
                    <a:gd name="connsiteY4" fmla="*/ 1140956 h 1451007"/>
                    <a:gd name="connsiteX5" fmla="*/ 853439 w 1354281"/>
                    <a:gd name="connsiteY5" fmla="*/ 1217156 h 1451007"/>
                    <a:gd name="connsiteX6" fmla="*/ 672464 w 1354281"/>
                    <a:gd name="connsiteY6" fmla="*/ 1261605 h 1451007"/>
                    <a:gd name="connsiteX7" fmla="*/ 220980 w 1354281"/>
                    <a:gd name="connsiteY7" fmla="*/ 1120636 h 1451007"/>
                    <a:gd name="connsiteX8" fmla="*/ 0 w 1354281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9922"/>
                    <a:gd name="connsiteY0" fmla="*/ 0 h 1451007"/>
                    <a:gd name="connsiteX1" fmla="*/ 544830 w 1359922"/>
                    <a:gd name="connsiteY1" fmla="*/ 128270 h 1451007"/>
                    <a:gd name="connsiteX2" fmla="*/ 434340 w 1359922"/>
                    <a:gd name="connsiteY2" fmla="*/ 991096 h 1451007"/>
                    <a:gd name="connsiteX3" fmla="*/ 1028065 w 1359922"/>
                    <a:gd name="connsiteY3" fmla="*/ 1026656 h 1451007"/>
                    <a:gd name="connsiteX4" fmla="*/ 745490 w 1359922"/>
                    <a:gd name="connsiteY4" fmla="*/ 1140956 h 1451007"/>
                    <a:gd name="connsiteX5" fmla="*/ 853439 w 1359922"/>
                    <a:gd name="connsiteY5" fmla="*/ 1217156 h 1451007"/>
                    <a:gd name="connsiteX6" fmla="*/ 672464 w 1359922"/>
                    <a:gd name="connsiteY6" fmla="*/ 1261605 h 1451007"/>
                    <a:gd name="connsiteX7" fmla="*/ 220980 w 1359922"/>
                    <a:gd name="connsiteY7" fmla="*/ 1120636 h 1451007"/>
                    <a:gd name="connsiteX8" fmla="*/ 0 w 1359922"/>
                    <a:gd name="connsiteY8" fmla="*/ 0 h 1451007"/>
                    <a:gd name="connsiteX0" fmla="*/ 0 w 1359922"/>
                    <a:gd name="connsiteY0" fmla="*/ 0 h 1453609"/>
                    <a:gd name="connsiteX1" fmla="*/ 544830 w 1359922"/>
                    <a:gd name="connsiteY1" fmla="*/ 128270 h 1453609"/>
                    <a:gd name="connsiteX2" fmla="*/ 434340 w 1359922"/>
                    <a:gd name="connsiteY2" fmla="*/ 991096 h 1453609"/>
                    <a:gd name="connsiteX3" fmla="*/ 1028065 w 1359922"/>
                    <a:gd name="connsiteY3" fmla="*/ 1026656 h 1453609"/>
                    <a:gd name="connsiteX4" fmla="*/ 745490 w 1359922"/>
                    <a:gd name="connsiteY4" fmla="*/ 1140956 h 1453609"/>
                    <a:gd name="connsiteX5" fmla="*/ 853439 w 1359922"/>
                    <a:gd name="connsiteY5" fmla="*/ 1217156 h 1453609"/>
                    <a:gd name="connsiteX6" fmla="*/ 672464 w 1359922"/>
                    <a:gd name="connsiteY6" fmla="*/ 1261605 h 1453609"/>
                    <a:gd name="connsiteX7" fmla="*/ 220980 w 1359922"/>
                    <a:gd name="connsiteY7" fmla="*/ 1120636 h 1453609"/>
                    <a:gd name="connsiteX8" fmla="*/ 0 w 1359922"/>
                    <a:gd name="connsiteY8" fmla="*/ 0 h 1453609"/>
                    <a:gd name="connsiteX0" fmla="*/ 0 w 1374494"/>
                    <a:gd name="connsiteY0" fmla="*/ 0 h 1453609"/>
                    <a:gd name="connsiteX1" fmla="*/ 544830 w 1374494"/>
                    <a:gd name="connsiteY1" fmla="*/ 128270 h 1453609"/>
                    <a:gd name="connsiteX2" fmla="*/ 434340 w 1374494"/>
                    <a:gd name="connsiteY2" fmla="*/ 991096 h 1453609"/>
                    <a:gd name="connsiteX3" fmla="*/ 1028065 w 1374494"/>
                    <a:gd name="connsiteY3" fmla="*/ 1026656 h 1453609"/>
                    <a:gd name="connsiteX4" fmla="*/ 745490 w 1374494"/>
                    <a:gd name="connsiteY4" fmla="*/ 1140956 h 1453609"/>
                    <a:gd name="connsiteX5" fmla="*/ 853439 w 1374494"/>
                    <a:gd name="connsiteY5" fmla="*/ 1217156 h 1453609"/>
                    <a:gd name="connsiteX6" fmla="*/ 672464 w 1374494"/>
                    <a:gd name="connsiteY6" fmla="*/ 1261605 h 1453609"/>
                    <a:gd name="connsiteX7" fmla="*/ 220980 w 1374494"/>
                    <a:gd name="connsiteY7" fmla="*/ 1120636 h 1453609"/>
                    <a:gd name="connsiteX8" fmla="*/ 0 w 1374494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80205" h="1453609">
                      <a:moveTo>
                        <a:pt x="0" y="0"/>
                      </a:moveTo>
                      <a:lnTo>
                        <a:pt x="544830" y="128270"/>
                      </a:lnTo>
                      <a:lnTo>
                        <a:pt x="437515" y="1000621"/>
                      </a:lnTo>
                      <a:cubicBezTo>
                        <a:pt x="479848" y="1190274"/>
                        <a:pt x="966682" y="925903"/>
                        <a:pt x="1028065" y="1026656"/>
                      </a:cubicBezTo>
                      <a:cubicBezTo>
                        <a:pt x="984673" y="1037239"/>
                        <a:pt x="1077807" y="1130373"/>
                        <a:pt x="745490" y="1140956"/>
                      </a:cubicBezTo>
                      <a:cubicBezTo>
                        <a:pt x="1954636" y="1175881"/>
                        <a:pt x="979910" y="1225623"/>
                        <a:pt x="853439" y="1217156"/>
                      </a:cubicBezTo>
                      <a:cubicBezTo>
                        <a:pt x="2007552" y="1276422"/>
                        <a:pt x="945513" y="1370614"/>
                        <a:pt x="672464" y="1261605"/>
                      </a:cubicBezTo>
                      <a:cubicBezTo>
                        <a:pt x="1834832" y="1540052"/>
                        <a:pt x="-214312" y="1534339"/>
                        <a:pt x="220980" y="11206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BC9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6">
                  <a:extLst>
                    <a:ext uri="{FF2B5EF4-FFF2-40B4-BE49-F238E27FC236}">
                      <a16:creationId xmlns:a16="http://schemas.microsoft.com/office/drawing/2014/main" id="{7BD99E1F-E8F9-AB3B-BF5B-16E0F27C1F09}"/>
                    </a:ext>
                  </a:extLst>
                </p:cNvPr>
                <p:cNvSpPr/>
                <p:nvPr/>
              </p:nvSpPr>
              <p:spPr>
                <a:xfrm>
                  <a:off x="5083891" y="5074286"/>
                  <a:ext cx="984705" cy="729614"/>
                </a:xfrm>
                <a:custGeom>
                  <a:avLst/>
                  <a:gdLst>
                    <a:gd name="connsiteX0" fmla="*/ 0 w 516488"/>
                    <a:gd name="connsiteY0" fmla="*/ 0 h 269598"/>
                    <a:gd name="connsiteX1" fmla="*/ 516488 w 516488"/>
                    <a:gd name="connsiteY1" fmla="*/ 0 h 269598"/>
                    <a:gd name="connsiteX2" fmla="*/ 516488 w 516488"/>
                    <a:gd name="connsiteY2" fmla="*/ 269598 h 269598"/>
                    <a:gd name="connsiteX3" fmla="*/ 0 w 516488"/>
                    <a:gd name="connsiteY3" fmla="*/ 269598 h 269598"/>
                    <a:gd name="connsiteX4" fmla="*/ 0 w 516488"/>
                    <a:gd name="connsiteY4" fmla="*/ 0 h 269598"/>
                    <a:gd name="connsiteX0" fmla="*/ 0 w 726038"/>
                    <a:gd name="connsiteY0" fmla="*/ 127000 h 269598"/>
                    <a:gd name="connsiteX1" fmla="*/ 726038 w 726038"/>
                    <a:gd name="connsiteY1" fmla="*/ 0 h 269598"/>
                    <a:gd name="connsiteX2" fmla="*/ 726038 w 726038"/>
                    <a:gd name="connsiteY2" fmla="*/ 269598 h 269598"/>
                    <a:gd name="connsiteX3" fmla="*/ 209550 w 726038"/>
                    <a:gd name="connsiteY3" fmla="*/ 269598 h 269598"/>
                    <a:gd name="connsiteX4" fmla="*/ 0 w 726038"/>
                    <a:gd name="connsiteY4" fmla="*/ 127000 h 269598"/>
                    <a:gd name="connsiteX0" fmla="*/ 0 w 726038"/>
                    <a:gd name="connsiteY0" fmla="*/ 127000 h 968098"/>
                    <a:gd name="connsiteX1" fmla="*/ 726038 w 726038"/>
                    <a:gd name="connsiteY1" fmla="*/ 0 h 968098"/>
                    <a:gd name="connsiteX2" fmla="*/ 726038 w 726038"/>
                    <a:gd name="connsiteY2" fmla="*/ 269598 h 968098"/>
                    <a:gd name="connsiteX3" fmla="*/ 184150 w 726038"/>
                    <a:gd name="connsiteY3" fmla="*/ 968098 h 968098"/>
                    <a:gd name="connsiteX4" fmla="*/ 0 w 726038"/>
                    <a:gd name="connsiteY4" fmla="*/ 127000 h 968098"/>
                    <a:gd name="connsiteX0" fmla="*/ 0 w 726038"/>
                    <a:gd name="connsiteY0" fmla="*/ 127000 h 977265"/>
                    <a:gd name="connsiteX1" fmla="*/ 726038 w 726038"/>
                    <a:gd name="connsiteY1" fmla="*/ 0 h 977265"/>
                    <a:gd name="connsiteX2" fmla="*/ 726038 w 726038"/>
                    <a:gd name="connsiteY2" fmla="*/ 269598 h 977265"/>
                    <a:gd name="connsiteX3" fmla="*/ 294640 w 726038"/>
                    <a:gd name="connsiteY3" fmla="*/ 977265 h 977265"/>
                    <a:gd name="connsiteX4" fmla="*/ 184150 w 726038"/>
                    <a:gd name="connsiteY4" fmla="*/ 968098 h 977265"/>
                    <a:gd name="connsiteX5" fmla="*/ 0 w 726038"/>
                    <a:gd name="connsiteY5" fmla="*/ 127000 h 977265"/>
                    <a:gd name="connsiteX0" fmla="*/ 0 w 726038"/>
                    <a:gd name="connsiteY0" fmla="*/ 127000 h 1053298"/>
                    <a:gd name="connsiteX1" fmla="*/ 726038 w 726038"/>
                    <a:gd name="connsiteY1" fmla="*/ 0 h 1053298"/>
                    <a:gd name="connsiteX2" fmla="*/ 726038 w 726038"/>
                    <a:gd name="connsiteY2" fmla="*/ 269598 h 1053298"/>
                    <a:gd name="connsiteX3" fmla="*/ 440690 w 726038"/>
                    <a:gd name="connsiteY3" fmla="*/ 1012190 h 1053298"/>
                    <a:gd name="connsiteX4" fmla="*/ 294640 w 726038"/>
                    <a:gd name="connsiteY4" fmla="*/ 977265 h 1053298"/>
                    <a:gd name="connsiteX5" fmla="*/ 184150 w 726038"/>
                    <a:gd name="connsiteY5" fmla="*/ 968098 h 1053298"/>
                    <a:gd name="connsiteX6" fmla="*/ 0 w 726038"/>
                    <a:gd name="connsiteY6" fmla="*/ 127000 h 1053298"/>
                    <a:gd name="connsiteX0" fmla="*/ 0 w 726038"/>
                    <a:gd name="connsiteY0" fmla="*/ 127000 h 1097840"/>
                    <a:gd name="connsiteX1" fmla="*/ 726038 w 726038"/>
                    <a:gd name="connsiteY1" fmla="*/ 0 h 1097840"/>
                    <a:gd name="connsiteX2" fmla="*/ 726038 w 726038"/>
                    <a:gd name="connsiteY2" fmla="*/ 269598 h 1097840"/>
                    <a:gd name="connsiteX3" fmla="*/ 586740 w 726038"/>
                    <a:gd name="connsiteY3" fmla="*/ 1056639 h 1097840"/>
                    <a:gd name="connsiteX4" fmla="*/ 440690 w 726038"/>
                    <a:gd name="connsiteY4" fmla="*/ 1012190 h 1097840"/>
                    <a:gd name="connsiteX5" fmla="*/ 294640 w 726038"/>
                    <a:gd name="connsiteY5" fmla="*/ 977265 h 1097840"/>
                    <a:gd name="connsiteX6" fmla="*/ 184150 w 726038"/>
                    <a:gd name="connsiteY6" fmla="*/ 968098 h 1097840"/>
                    <a:gd name="connsiteX7" fmla="*/ 0 w 726038"/>
                    <a:gd name="connsiteY7" fmla="*/ 127000 h 1097840"/>
                    <a:gd name="connsiteX0" fmla="*/ 0 w 1097513"/>
                    <a:gd name="connsiteY0" fmla="*/ 127000 h 1097840"/>
                    <a:gd name="connsiteX1" fmla="*/ 726038 w 1097513"/>
                    <a:gd name="connsiteY1" fmla="*/ 0 h 1097840"/>
                    <a:gd name="connsiteX2" fmla="*/ 1097513 w 1097513"/>
                    <a:gd name="connsiteY2" fmla="*/ 396598 h 1097840"/>
                    <a:gd name="connsiteX3" fmla="*/ 586740 w 1097513"/>
                    <a:gd name="connsiteY3" fmla="*/ 1056639 h 1097840"/>
                    <a:gd name="connsiteX4" fmla="*/ 440690 w 1097513"/>
                    <a:gd name="connsiteY4" fmla="*/ 1012190 h 1097840"/>
                    <a:gd name="connsiteX5" fmla="*/ 294640 w 1097513"/>
                    <a:gd name="connsiteY5" fmla="*/ 977265 h 1097840"/>
                    <a:gd name="connsiteX6" fmla="*/ 184150 w 1097513"/>
                    <a:gd name="connsiteY6" fmla="*/ 968098 h 1097840"/>
                    <a:gd name="connsiteX7" fmla="*/ 0 w 1097513"/>
                    <a:gd name="connsiteY7" fmla="*/ 127000 h 1097840"/>
                    <a:gd name="connsiteX0" fmla="*/ 0 w 1097513"/>
                    <a:gd name="connsiteY0" fmla="*/ 0 h 970840"/>
                    <a:gd name="connsiteX1" fmla="*/ 1097513 w 1097513"/>
                    <a:gd name="connsiteY1" fmla="*/ 269598 h 970840"/>
                    <a:gd name="connsiteX2" fmla="*/ 586740 w 1097513"/>
                    <a:gd name="connsiteY2" fmla="*/ 929639 h 970840"/>
                    <a:gd name="connsiteX3" fmla="*/ 440690 w 1097513"/>
                    <a:gd name="connsiteY3" fmla="*/ 885190 h 970840"/>
                    <a:gd name="connsiteX4" fmla="*/ 294640 w 1097513"/>
                    <a:gd name="connsiteY4" fmla="*/ 850265 h 970840"/>
                    <a:gd name="connsiteX5" fmla="*/ 184150 w 1097513"/>
                    <a:gd name="connsiteY5" fmla="*/ 841098 h 970840"/>
                    <a:gd name="connsiteX6" fmla="*/ 0 w 1097513"/>
                    <a:gd name="connsiteY6" fmla="*/ 0 h 970840"/>
                    <a:gd name="connsiteX0" fmla="*/ 0 w 1141963"/>
                    <a:gd name="connsiteY0" fmla="*/ 0 h 770815"/>
                    <a:gd name="connsiteX1" fmla="*/ 1141963 w 1141963"/>
                    <a:gd name="connsiteY1" fmla="*/ 69573 h 770815"/>
                    <a:gd name="connsiteX2" fmla="*/ 631190 w 1141963"/>
                    <a:gd name="connsiteY2" fmla="*/ 729614 h 770815"/>
                    <a:gd name="connsiteX3" fmla="*/ 485140 w 1141963"/>
                    <a:gd name="connsiteY3" fmla="*/ 685165 h 770815"/>
                    <a:gd name="connsiteX4" fmla="*/ 339090 w 1141963"/>
                    <a:gd name="connsiteY4" fmla="*/ 650240 h 770815"/>
                    <a:gd name="connsiteX5" fmla="*/ 228600 w 1141963"/>
                    <a:gd name="connsiteY5" fmla="*/ 641073 h 770815"/>
                    <a:gd name="connsiteX6" fmla="*/ 0 w 1141963"/>
                    <a:gd name="connsiteY6" fmla="*/ 0 h 770815"/>
                    <a:gd name="connsiteX0" fmla="*/ 184 w 1142147"/>
                    <a:gd name="connsiteY0" fmla="*/ 0 h 770815"/>
                    <a:gd name="connsiteX1" fmla="*/ 1142147 w 1142147"/>
                    <a:gd name="connsiteY1" fmla="*/ 69573 h 770815"/>
                    <a:gd name="connsiteX2" fmla="*/ 631374 w 1142147"/>
                    <a:gd name="connsiteY2" fmla="*/ 729614 h 770815"/>
                    <a:gd name="connsiteX3" fmla="*/ 485324 w 1142147"/>
                    <a:gd name="connsiteY3" fmla="*/ 685165 h 770815"/>
                    <a:gd name="connsiteX4" fmla="*/ 339274 w 1142147"/>
                    <a:gd name="connsiteY4" fmla="*/ 650240 h 770815"/>
                    <a:gd name="connsiteX5" fmla="*/ 228784 w 1142147"/>
                    <a:gd name="connsiteY5" fmla="*/ 641073 h 770815"/>
                    <a:gd name="connsiteX6" fmla="*/ 184 w 1142147"/>
                    <a:gd name="connsiteY6" fmla="*/ 0 h 770815"/>
                    <a:gd name="connsiteX0" fmla="*/ 241 w 1104104"/>
                    <a:gd name="connsiteY0" fmla="*/ 0 h 770815"/>
                    <a:gd name="connsiteX1" fmla="*/ 1104104 w 1104104"/>
                    <a:gd name="connsiteY1" fmla="*/ 69573 h 770815"/>
                    <a:gd name="connsiteX2" fmla="*/ 593331 w 1104104"/>
                    <a:gd name="connsiteY2" fmla="*/ 729614 h 770815"/>
                    <a:gd name="connsiteX3" fmla="*/ 447281 w 1104104"/>
                    <a:gd name="connsiteY3" fmla="*/ 685165 h 770815"/>
                    <a:gd name="connsiteX4" fmla="*/ 301231 w 1104104"/>
                    <a:gd name="connsiteY4" fmla="*/ 650240 h 770815"/>
                    <a:gd name="connsiteX5" fmla="*/ 190741 w 1104104"/>
                    <a:gd name="connsiteY5" fmla="*/ 641073 h 770815"/>
                    <a:gd name="connsiteX6" fmla="*/ 241 w 1104104"/>
                    <a:gd name="connsiteY6" fmla="*/ 0 h 770815"/>
                    <a:gd name="connsiteX0" fmla="*/ 17655 w 1121518"/>
                    <a:gd name="connsiteY0" fmla="*/ 0 h 770815"/>
                    <a:gd name="connsiteX1" fmla="*/ 1121518 w 1121518"/>
                    <a:gd name="connsiteY1" fmla="*/ 69573 h 770815"/>
                    <a:gd name="connsiteX2" fmla="*/ 610745 w 1121518"/>
                    <a:gd name="connsiteY2" fmla="*/ 729614 h 770815"/>
                    <a:gd name="connsiteX3" fmla="*/ 464695 w 1121518"/>
                    <a:gd name="connsiteY3" fmla="*/ 685165 h 770815"/>
                    <a:gd name="connsiteX4" fmla="*/ 318645 w 1121518"/>
                    <a:gd name="connsiteY4" fmla="*/ 650240 h 770815"/>
                    <a:gd name="connsiteX5" fmla="*/ 208155 w 1121518"/>
                    <a:gd name="connsiteY5" fmla="*/ 641073 h 770815"/>
                    <a:gd name="connsiteX6" fmla="*/ 17655 w 1121518"/>
                    <a:gd name="connsiteY6" fmla="*/ 0 h 770815"/>
                    <a:gd name="connsiteX0" fmla="*/ 21351 w 1125214"/>
                    <a:gd name="connsiteY0" fmla="*/ 0 h 770815"/>
                    <a:gd name="connsiteX1" fmla="*/ 1125214 w 1125214"/>
                    <a:gd name="connsiteY1" fmla="*/ 69573 h 770815"/>
                    <a:gd name="connsiteX2" fmla="*/ 614441 w 1125214"/>
                    <a:gd name="connsiteY2" fmla="*/ 729614 h 770815"/>
                    <a:gd name="connsiteX3" fmla="*/ 468391 w 1125214"/>
                    <a:gd name="connsiteY3" fmla="*/ 685165 h 770815"/>
                    <a:gd name="connsiteX4" fmla="*/ 322341 w 1125214"/>
                    <a:gd name="connsiteY4" fmla="*/ 650240 h 770815"/>
                    <a:gd name="connsiteX5" fmla="*/ 211851 w 1125214"/>
                    <a:gd name="connsiteY5" fmla="*/ 641073 h 770815"/>
                    <a:gd name="connsiteX6" fmla="*/ 21351 w 1125214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4705" h="729614">
                      <a:moveTo>
                        <a:pt x="18969" y="0"/>
                      </a:moveTo>
                      <a:lnTo>
                        <a:pt x="960907" y="120373"/>
                      </a:lnTo>
                      <a:cubicBezTo>
                        <a:pt x="1047228" y="225571"/>
                        <a:pt x="891392" y="593149"/>
                        <a:pt x="612059" y="729614"/>
                      </a:cubicBezTo>
                      <a:cubicBezTo>
                        <a:pt x="588314" y="722411"/>
                        <a:pt x="578192" y="591767"/>
                        <a:pt x="466009" y="685165"/>
                      </a:cubicBezTo>
                      <a:cubicBezTo>
                        <a:pt x="425263" y="714269"/>
                        <a:pt x="462199" y="433751"/>
                        <a:pt x="319959" y="650240"/>
                      </a:cubicBezTo>
                      <a:cubicBezTo>
                        <a:pt x="199785" y="382865"/>
                        <a:pt x="237568" y="646511"/>
                        <a:pt x="209469" y="641073"/>
                      </a:cubicBezTo>
                      <a:cubicBezTo>
                        <a:pt x="85644" y="487707"/>
                        <a:pt x="-50881" y="404191"/>
                        <a:pt x="18969" y="0"/>
                      </a:cubicBezTo>
                      <a:close/>
                    </a:path>
                  </a:pathLst>
                </a:custGeom>
                <a:solidFill>
                  <a:srgbClr val="FBF6F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287169-981E-7414-9506-B9404ED2353B}"/>
                  </a:ext>
                </a:extLst>
              </p:cNvPr>
              <p:cNvSpPr/>
              <p:nvPr/>
            </p:nvSpPr>
            <p:spPr>
              <a:xfrm rot="416846">
                <a:off x="5205201" y="5001588"/>
                <a:ext cx="1122759" cy="521953"/>
              </a:xfrm>
              <a:prstGeom prst="rect">
                <a:avLst/>
              </a:pr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4979F5B-BA74-E6BC-8614-8073062BD0A9}"/>
              </a:ext>
            </a:extLst>
          </p:cNvPr>
          <p:cNvGrpSpPr/>
          <p:nvPr/>
        </p:nvGrpSpPr>
        <p:grpSpPr>
          <a:xfrm>
            <a:off x="7045457" y="2899078"/>
            <a:ext cx="2204452" cy="1894477"/>
            <a:chOff x="6638871" y="2709865"/>
            <a:chExt cx="2204452" cy="18944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58648E-0599-55CC-6636-F3E218760343}"/>
                </a:ext>
              </a:extLst>
            </p:cNvPr>
            <p:cNvSpPr/>
            <p:nvPr/>
          </p:nvSpPr>
          <p:spPr>
            <a:xfrm flipH="1">
              <a:off x="6988264" y="2862960"/>
              <a:ext cx="1596788" cy="1624084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EA00D6-C7F2-D28F-45A8-9F984715EA98}"/>
                </a:ext>
              </a:extLst>
            </p:cNvPr>
            <p:cNvGrpSpPr/>
            <p:nvPr/>
          </p:nvGrpSpPr>
          <p:grpSpPr>
            <a:xfrm rot="20447155" flipH="1">
              <a:off x="6638871" y="3926396"/>
              <a:ext cx="982874" cy="677946"/>
              <a:chOff x="7727235" y="2000329"/>
              <a:chExt cx="982874" cy="677946"/>
            </a:xfrm>
          </p:grpSpPr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F9C59FC0-D577-3F6F-0FCF-6CDC536DF3CB}"/>
                  </a:ext>
                </a:extLst>
              </p:cNvPr>
              <p:cNvSpPr/>
              <p:nvPr/>
            </p:nvSpPr>
            <p:spPr>
              <a:xfrm>
                <a:off x="7727235" y="2000329"/>
                <a:ext cx="982874" cy="677946"/>
              </a:xfrm>
              <a:custGeom>
                <a:avLst/>
                <a:gdLst>
                  <a:gd name="connsiteX0" fmla="*/ 0 w 502920"/>
                  <a:gd name="connsiteY0" fmla="*/ 0 h 439079"/>
                  <a:gd name="connsiteX1" fmla="*/ 502920 w 502920"/>
                  <a:gd name="connsiteY1" fmla="*/ 0 h 439079"/>
                  <a:gd name="connsiteX2" fmla="*/ 502920 w 502920"/>
                  <a:gd name="connsiteY2" fmla="*/ 439079 h 439079"/>
                  <a:gd name="connsiteX3" fmla="*/ 0 w 502920"/>
                  <a:gd name="connsiteY3" fmla="*/ 439079 h 439079"/>
                  <a:gd name="connsiteX4" fmla="*/ 0 w 502920"/>
                  <a:gd name="connsiteY4" fmla="*/ 0 h 439079"/>
                  <a:gd name="connsiteX0" fmla="*/ 129540 w 502920"/>
                  <a:gd name="connsiteY0" fmla="*/ 0 h 583859"/>
                  <a:gd name="connsiteX1" fmla="*/ 502920 w 502920"/>
                  <a:gd name="connsiteY1" fmla="*/ 144780 h 583859"/>
                  <a:gd name="connsiteX2" fmla="*/ 502920 w 502920"/>
                  <a:gd name="connsiteY2" fmla="*/ 583859 h 583859"/>
                  <a:gd name="connsiteX3" fmla="*/ 0 w 502920"/>
                  <a:gd name="connsiteY3" fmla="*/ 583859 h 583859"/>
                  <a:gd name="connsiteX4" fmla="*/ 129540 w 502920"/>
                  <a:gd name="connsiteY4" fmla="*/ 0 h 58385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411480 w 784860"/>
                  <a:gd name="connsiteY4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56589 w 829969"/>
                  <a:gd name="connsiteY0" fmla="*/ 0 h 591479"/>
                  <a:gd name="connsiteX1" fmla="*/ 829969 w 829969"/>
                  <a:gd name="connsiteY1" fmla="*/ 14478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829969"/>
                  <a:gd name="connsiteY0" fmla="*/ 0 h 591479"/>
                  <a:gd name="connsiteX1" fmla="*/ 753769 w 829969"/>
                  <a:gd name="connsiteY1" fmla="*/ 36576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205130 w 753769"/>
                  <a:gd name="connsiteY2" fmla="*/ 586740 h 591479"/>
                  <a:gd name="connsiteX3" fmla="*/ 45109 w 753769"/>
                  <a:gd name="connsiteY3" fmla="*/ 591479 h 591479"/>
                  <a:gd name="connsiteX4" fmla="*/ 159409 w 753769"/>
                  <a:gd name="connsiteY4" fmla="*/ 312420 h 591479"/>
                  <a:gd name="connsiteX5" fmla="*/ 456589 w 753769"/>
                  <a:gd name="connsiteY5" fmla="*/ 0 h 591479"/>
                  <a:gd name="connsiteX0" fmla="*/ 456589 w 835338"/>
                  <a:gd name="connsiteY0" fmla="*/ 0 h 672901"/>
                  <a:gd name="connsiteX1" fmla="*/ 753769 w 835338"/>
                  <a:gd name="connsiteY1" fmla="*/ 365760 h 672901"/>
                  <a:gd name="connsiteX2" fmla="*/ 205130 w 835338"/>
                  <a:gd name="connsiteY2" fmla="*/ 586740 h 672901"/>
                  <a:gd name="connsiteX3" fmla="*/ 45109 w 835338"/>
                  <a:gd name="connsiteY3" fmla="*/ 591479 h 672901"/>
                  <a:gd name="connsiteX4" fmla="*/ 159409 w 835338"/>
                  <a:gd name="connsiteY4" fmla="*/ 312420 h 672901"/>
                  <a:gd name="connsiteX5" fmla="*/ 456589 w 835338"/>
                  <a:gd name="connsiteY5" fmla="*/ 0 h 672901"/>
                  <a:gd name="connsiteX0" fmla="*/ 456589 w 1006244"/>
                  <a:gd name="connsiteY0" fmla="*/ 0 h 683498"/>
                  <a:gd name="connsiteX1" fmla="*/ 753769 w 1006244"/>
                  <a:gd name="connsiteY1" fmla="*/ 365760 h 683498"/>
                  <a:gd name="connsiteX2" fmla="*/ 205130 w 1006244"/>
                  <a:gd name="connsiteY2" fmla="*/ 586740 h 683498"/>
                  <a:gd name="connsiteX3" fmla="*/ 45109 w 1006244"/>
                  <a:gd name="connsiteY3" fmla="*/ 591479 h 683498"/>
                  <a:gd name="connsiteX4" fmla="*/ 159409 w 1006244"/>
                  <a:gd name="connsiteY4" fmla="*/ 312420 h 683498"/>
                  <a:gd name="connsiteX5" fmla="*/ 456589 w 1006244"/>
                  <a:gd name="connsiteY5" fmla="*/ 0 h 683498"/>
                  <a:gd name="connsiteX0" fmla="*/ 456589 w 1031107"/>
                  <a:gd name="connsiteY0" fmla="*/ 0 h 683498"/>
                  <a:gd name="connsiteX1" fmla="*/ 753769 w 1031107"/>
                  <a:gd name="connsiteY1" fmla="*/ 365760 h 683498"/>
                  <a:gd name="connsiteX2" fmla="*/ 205130 w 1031107"/>
                  <a:gd name="connsiteY2" fmla="*/ 586740 h 683498"/>
                  <a:gd name="connsiteX3" fmla="*/ 45109 w 1031107"/>
                  <a:gd name="connsiteY3" fmla="*/ 591479 h 683498"/>
                  <a:gd name="connsiteX4" fmla="*/ 159409 w 1031107"/>
                  <a:gd name="connsiteY4" fmla="*/ 312420 h 683498"/>
                  <a:gd name="connsiteX5" fmla="*/ 456589 w 1031107"/>
                  <a:gd name="connsiteY5" fmla="*/ 0 h 683498"/>
                  <a:gd name="connsiteX0" fmla="*/ 456589 w 982874"/>
                  <a:gd name="connsiteY0" fmla="*/ 0 h 677946"/>
                  <a:gd name="connsiteX1" fmla="*/ 753769 w 982874"/>
                  <a:gd name="connsiteY1" fmla="*/ 365760 h 677946"/>
                  <a:gd name="connsiteX2" fmla="*/ 205130 w 982874"/>
                  <a:gd name="connsiteY2" fmla="*/ 586740 h 677946"/>
                  <a:gd name="connsiteX3" fmla="*/ 45109 w 982874"/>
                  <a:gd name="connsiteY3" fmla="*/ 591479 h 677946"/>
                  <a:gd name="connsiteX4" fmla="*/ 159409 w 982874"/>
                  <a:gd name="connsiteY4" fmla="*/ 312420 h 677946"/>
                  <a:gd name="connsiteX5" fmla="*/ 456589 w 982874"/>
                  <a:gd name="connsiteY5" fmla="*/ 0 h 67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874" h="677946">
                    <a:moveTo>
                      <a:pt x="456589" y="0"/>
                    </a:moveTo>
                    <a:cubicBezTo>
                      <a:pt x="563269" y="198120"/>
                      <a:pt x="654709" y="243840"/>
                      <a:pt x="753769" y="365760"/>
                    </a:cubicBezTo>
                    <a:cubicBezTo>
                      <a:pt x="962366" y="467360"/>
                      <a:pt x="1332890" y="850900"/>
                      <a:pt x="205130" y="586740"/>
                    </a:cubicBezTo>
                    <a:lnTo>
                      <a:pt x="45109" y="591479"/>
                    </a:lnTo>
                    <a:cubicBezTo>
                      <a:pt x="-28551" y="521319"/>
                      <a:pt x="-26011" y="382580"/>
                      <a:pt x="159409" y="312420"/>
                    </a:cubicBezTo>
                    <a:lnTo>
                      <a:pt x="456589" y="0"/>
                    </a:ln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6EE614D-9957-2BAE-179F-EE07D9CB7676}"/>
                  </a:ext>
                </a:extLst>
              </p:cNvPr>
              <p:cNvSpPr/>
              <p:nvPr/>
            </p:nvSpPr>
            <p:spPr>
              <a:xfrm rot="19684545">
                <a:off x="8100423" y="2260478"/>
                <a:ext cx="60863" cy="16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036EF0-93CC-ADBC-0D51-810A6CCEC0E9}"/>
                </a:ext>
              </a:extLst>
            </p:cNvPr>
            <p:cNvSpPr/>
            <p:nvPr/>
          </p:nvSpPr>
          <p:spPr>
            <a:xfrm rot="20898361" flipH="1">
              <a:off x="7079349" y="2709865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F30DA7-F358-970E-E324-296B884D041E}"/>
                </a:ext>
              </a:extLst>
            </p:cNvPr>
            <p:cNvGrpSpPr/>
            <p:nvPr/>
          </p:nvGrpSpPr>
          <p:grpSpPr>
            <a:xfrm flipH="1">
              <a:off x="7416816" y="3446857"/>
              <a:ext cx="412311" cy="425925"/>
              <a:chOff x="7293017" y="1684135"/>
              <a:chExt cx="412311" cy="42592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D2927F-CA6F-B4D1-972E-A9B2FCC57D6F}"/>
                  </a:ext>
                </a:extLst>
              </p:cNvPr>
              <p:cNvSpPr/>
              <p:nvPr/>
            </p:nvSpPr>
            <p:spPr>
              <a:xfrm>
                <a:off x="7386083" y="1785357"/>
                <a:ext cx="319245" cy="324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DC99ED-EB89-9439-AD06-BAEF373012EC}"/>
                  </a:ext>
                </a:extLst>
              </p:cNvPr>
              <p:cNvSpPr/>
              <p:nvPr/>
            </p:nvSpPr>
            <p:spPr>
              <a:xfrm>
                <a:off x="7436028" y="1839974"/>
                <a:ext cx="109677" cy="1115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2B743FF-EA9C-0AF4-CC58-2A3CDC3C44DD}"/>
                  </a:ext>
                </a:extLst>
              </p:cNvPr>
              <p:cNvSpPr/>
              <p:nvPr/>
            </p:nvSpPr>
            <p:spPr>
              <a:xfrm>
                <a:off x="7634500" y="1976316"/>
                <a:ext cx="47219" cy="48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37DE588-0D86-2ACA-1AFA-1EC54547F3C3}"/>
                  </a:ext>
                </a:extLst>
              </p:cNvPr>
              <p:cNvSpPr/>
              <p:nvPr/>
            </p:nvSpPr>
            <p:spPr>
              <a:xfrm>
                <a:off x="7293017" y="1684135"/>
                <a:ext cx="95162" cy="53757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C3F11-C926-6457-1AAA-D2562BAF440E}"/>
                </a:ext>
              </a:extLst>
            </p:cNvPr>
            <p:cNvSpPr/>
            <p:nvPr/>
          </p:nvSpPr>
          <p:spPr>
            <a:xfrm rot="20934031" flipH="1">
              <a:off x="8174061" y="2825968"/>
              <a:ext cx="669262" cy="1329138"/>
            </a:xfrm>
            <a:prstGeom prst="ellipse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729579" y="5145220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2807AF17-6075-AF5F-65B1-5E0BE0C8449C}"/>
              </a:ext>
            </a:extLst>
          </p:cNvPr>
          <p:cNvSpPr/>
          <p:nvPr/>
        </p:nvSpPr>
        <p:spPr>
          <a:xfrm rot="1128101">
            <a:off x="7212000" y="4832725"/>
            <a:ext cx="298861" cy="486027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2A056D-D2AE-1ABD-EB3D-31BE48ACE24B}"/>
              </a:ext>
            </a:extLst>
          </p:cNvPr>
          <p:cNvSpPr/>
          <p:nvPr/>
        </p:nvSpPr>
        <p:spPr>
          <a:xfrm>
            <a:off x="7220207" y="5311741"/>
            <a:ext cx="282445" cy="102550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ttsMP3.com_VoiceText_2025-2-9_0-40-7">
            <a:hlinkClick r:id="" action="ppaction://media"/>
            <a:extLst>
              <a:ext uri="{FF2B5EF4-FFF2-40B4-BE49-F238E27FC236}">
                <a16:creationId xmlns:a16="http://schemas.microsoft.com/office/drawing/2014/main" id="{C16B2A34-E934-ECBF-9495-7E37733A61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6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</Words>
  <Application>Microsoft Office PowerPoint</Application>
  <PresentationFormat>Widescreen</PresentationFormat>
  <Paragraphs>1</Paragraphs>
  <Slides>13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52</cp:revision>
  <dcterms:created xsi:type="dcterms:W3CDTF">2025-02-07T16:44:41Z</dcterms:created>
  <dcterms:modified xsi:type="dcterms:W3CDTF">2025-02-08T22:25:40Z</dcterms:modified>
</cp:coreProperties>
</file>