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6" r:id="rId4"/>
    <p:sldId id="259" r:id="rId5"/>
    <p:sldId id="267" r:id="rId6"/>
    <p:sldId id="273" r:id="rId7"/>
    <p:sldId id="271" r:id="rId8"/>
    <p:sldId id="272" r:id="rId9"/>
    <p:sldId id="277" r:id="rId10"/>
    <p:sldId id="279" r:id="rId11"/>
    <p:sldId id="280" r:id="rId12"/>
    <p:sldId id="281" r:id="rId13"/>
    <p:sldId id="283" r:id="rId14"/>
    <p:sldId id="282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6F2"/>
    <a:srgbClr val="F0CFAA"/>
    <a:srgbClr val="FFFF66"/>
    <a:srgbClr val="F57C1E"/>
    <a:srgbClr val="C8B799"/>
    <a:srgbClr val="F7B6A0"/>
    <a:srgbClr val="E8BC94"/>
    <a:srgbClr val="17905B"/>
    <a:srgbClr val="753319"/>
    <a:srgbClr val="978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5D29-915E-AC28-B63D-4E6BFDC00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A56D7-3511-DFB0-2690-C60439D7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27A2-D8CA-812D-DA00-6D19AD1D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6560-7D14-E80F-019A-C3B904BC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0A58-7D34-29D3-1599-82F7E01E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391-3DFD-48FB-9BBC-263D9C22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3BD0E-3953-8E55-50D7-22AB8D372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89EF-F2CC-1CD9-9882-BBD3043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C4C3-D176-57A7-DD1C-220DAFBC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49BC-7A73-7C3E-8CAD-6421E86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8E580-F46A-79DE-1D42-1E8712C82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FDFD3-713B-E6C1-3380-3463532B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1FD2-561C-CECC-6DAB-30F8B284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E719-801D-726C-CC53-84B1D65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AF32-64F4-3D61-EDCC-174FC21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8D9-3CC3-39E4-B844-65228F60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E9446-F0FA-5108-346D-793D22AD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89B1-84C8-F663-93B5-91805721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F78B-0772-C8F6-B391-60B7540D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F847-2A4C-03B0-8D32-33149B1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14D-B66C-DF73-F1A8-68140CE9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8767-574B-31A0-85D1-7A1CE4B5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F100-C11D-4719-F6B0-57670914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C26B-5E86-D03D-8C08-7D6B4E84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9686-7217-F4D6-2590-901CF5E9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FE1-180F-B8B0-B412-9023DB7F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D5ED-D5C1-4DB7-0FF7-006A11EC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807F-F198-C270-2E42-1CE2CC5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E18A-55EC-68AD-6E8F-79BAD5F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42BF-0834-BBF6-8592-0A46E5C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6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57B-3E58-9C87-32FF-26908F78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5915-DBA3-AE37-49DD-AB8C801D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ED6E-CEFE-12D5-FB0D-8E2D65294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0C6B-A59D-8746-6AD9-F316137F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C5B5-5450-5B64-9845-1010CCC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73B0-2341-75FD-2867-5435EB4D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C487-1C62-BE31-E109-AD9B6D25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FD11-1F14-449B-46F7-511DC29F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7A15-3E23-26B2-52F8-26824FFE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AA734-3EA5-0AF9-8EE1-816D75E3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04128-430B-6A30-20DC-03240275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467F-A506-EBF8-30F9-3DEDDC2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D976-01CD-9EAC-88D5-C5364DD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E5CB-28EF-0C0D-654A-6ACBF37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D4-B15A-3EFD-550A-1ACEE35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20665-D366-DFE7-E02D-9F6C1D10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78E-92B6-ABAA-CDB3-CAC5CA7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F9951-0798-4168-7681-29206F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9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A1C1-A497-0958-6DFB-D49E1A52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F365E-CEA8-02FF-47A7-A5492212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FB20-02DA-B1D1-9E85-DC085CA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1CB3-4254-58F1-3ECA-AD25605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286-79AA-A38D-4E86-47F4AEA4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B18D-8319-4B9C-3014-B7B2C07B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291-39C2-D70A-8A5B-0980929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8B2B-F987-384A-4403-585C772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9165-1EF6-6BCF-F073-6F69B69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FF2C-4079-6959-31AC-8B5808D2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1109-9A55-B776-CD77-195AB53E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CA02-859D-B497-B70B-84731686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36B5F-102D-A789-06E6-58D07D8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844F-E9E0-2120-D11F-ED6A3D99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1785-522D-533D-6256-65E28676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32E39-E3C0-AC33-6EA6-AA2CAB54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6AF3-9D80-CE7D-E115-851C572E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250A-0CFA-0F02-2976-FBB58E4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77E1-2081-F98A-6140-89D325B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7D68-D54A-20DD-9ECB-97CC34E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5A7-1C8A-624B-3BE4-22E3F2DF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02CE-7EB1-32AC-4609-5D54168D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E8E8-72BD-1BD8-A15C-BB9AD19B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6B98-F86E-B549-22FB-AAA88F9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E77A-49AD-F2D7-B294-229BE4E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9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AE8D-06C2-3E97-442C-2A3B9BD5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7445-E269-688F-C657-DAF607C5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741-1736-3F45-C993-EA69E56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D2BB-3860-B2E6-3DD0-B3FF88B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9601-A3ED-1CAB-B66B-53D9B93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0FEF-7812-E98A-7FE7-8D0BE61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3DB6-8B45-0E92-0CC4-C64CDC22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6735-0350-CB15-AE86-373222D6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6E70-8BA9-DC49-282B-C94BAB52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729-A8A8-E93A-BDCA-52761A16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D7A8-8DE2-419E-F2C3-D17FF2BD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C28E-432E-903E-C54D-EBE0FF313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4A9-7EBB-AC5D-04AE-46A3415D2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4ABDC-18B4-90E2-0019-19566B6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BFEA-58CC-95CF-AEAD-31A09B85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A921D-5551-8090-766E-BDCA8A00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1BF-FB4D-B366-ECE9-0A7C1018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C166-BB94-1EDF-4B93-5DF9B7EA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737C-B834-56CE-1B72-A9D1FAB5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8E22C-257C-E304-7DD8-E7AD68550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DF6D9-DCED-1624-12B4-2865F89A4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8336B-46B7-AA7D-0F83-576099C2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C1151-6746-6D98-FD0A-F1F69714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2D6B5-6863-D56C-33A0-BFCF2807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D75C-D548-CA4A-2712-D5F905E1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83AE2-003F-5736-7877-F1B26D40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343F2-0FCD-C99F-E85C-82E612D9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14D25-2C34-F5A9-4DE0-62C2B9A7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9D0EC-2647-A044-5171-F01D776E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17AE0-EFA9-96F2-FF77-F8B02A6B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5442-1CF3-9047-2DD9-32E0C38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B5DC-D964-D1DF-F68D-079464E0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6E2F-5308-861D-41B2-433ABDC4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9DDCA-5E29-A1A3-1D52-72B4CD104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445E2-6C6A-83AF-6EEA-3982BEA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5B55-732E-3D18-C0FF-174E0B30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228EB-54E5-9827-FCD9-2CAFB60B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04B-F287-B886-EE1D-60168616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5EA55-0572-E983-FBF4-156C29269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5A40-4813-08A8-CA29-F100E964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0B45C-0448-3BBC-B2E2-9437A3A8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F06E-2CEE-45C2-CC4D-36875C33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08F80-A533-00B3-45CC-4E8EE300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76989-AA06-F62B-5569-463FCE24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A743-D52B-8A29-C07D-8E306D789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3593-5229-500F-BB44-56B2EB15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F3327-E022-40FF-A6EE-328004938B6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6956-9A6A-CC13-F605-7DCB52B1C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BA2F-68BA-9167-805E-0FB4B1DE8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66825-A5CC-76E2-1909-4A2D2216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393-164D-A28A-D413-BEFFF208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C86D-D972-02DE-7D1C-EDEA1BD6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5167A-D243-4468-A19C-EA35AB93CAC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4E29-323A-0925-636A-BF908D9C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0ACF-B0EB-DF12-DC95-02F6BADFC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0503B89-B9B7-1ABB-0ED9-351C405DAE85}"/>
              </a:ext>
            </a:extLst>
          </p:cNvPr>
          <p:cNvGrpSpPr/>
          <p:nvPr/>
        </p:nvGrpSpPr>
        <p:grpSpPr>
          <a:xfrm>
            <a:off x="9705820" y="270890"/>
            <a:ext cx="2268582" cy="2308915"/>
            <a:chOff x="4794250" y="630348"/>
            <a:chExt cx="5376250" cy="5471835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9E8C763D-C8D1-7DE8-ECB3-E10178D90FAA}"/>
                </a:ext>
              </a:extLst>
            </p:cNvPr>
            <p:cNvSpPr/>
            <p:nvPr/>
          </p:nvSpPr>
          <p:spPr>
            <a:xfrm>
              <a:off x="6263443" y="4934612"/>
              <a:ext cx="975167" cy="1130133"/>
            </a:xfrm>
            <a:custGeom>
              <a:avLst/>
              <a:gdLst>
                <a:gd name="connsiteX0" fmla="*/ 0 w 142875"/>
                <a:gd name="connsiteY0" fmla="*/ 0 h 714264"/>
                <a:gd name="connsiteX1" fmla="*/ 142875 w 142875"/>
                <a:gd name="connsiteY1" fmla="*/ 0 h 714264"/>
                <a:gd name="connsiteX2" fmla="*/ 142875 w 142875"/>
                <a:gd name="connsiteY2" fmla="*/ 714264 h 714264"/>
                <a:gd name="connsiteX3" fmla="*/ 0 w 142875"/>
                <a:gd name="connsiteY3" fmla="*/ 714264 h 714264"/>
                <a:gd name="connsiteX4" fmla="*/ 0 w 142875"/>
                <a:gd name="connsiteY4" fmla="*/ 0 h 714264"/>
                <a:gd name="connsiteX0" fmla="*/ 0 w 214313"/>
                <a:gd name="connsiteY0" fmla="*/ 0 h 728551"/>
                <a:gd name="connsiteX1" fmla="*/ 142875 w 214313"/>
                <a:gd name="connsiteY1" fmla="*/ 0 h 728551"/>
                <a:gd name="connsiteX2" fmla="*/ 214313 w 214313"/>
                <a:gd name="connsiteY2" fmla="*/ 728551 h 728551"/>
                <a:gd name="connsiteX3" fmla="*/ 0 w 214313"/>
                <a:gd name="connsiteY3" fmla="*/ 714264 h 728551"/>
                <a:gd name="connsiteX4" fmla="*/ 0 w 214313"/>
                <a:gd name="connsiteY4" fmla="*/ 0 h 728551"/>
                <a:gd name="connsiteX0" fmla="*/ 47625 w 261938"/>
                <a:gd name="connsiteY0" fmla="*/ 0 h 757127"/>
                <a:gd name="connsiteX1" fmla="*/ 190500 w 261938"/>
                <a:gd name="connsiteY1" fmla="*/ 0 h 757127"/>
                <a:gd name="connsiteX2" fmla="*/ 261938 w 261938"/>
                <a:gd name="connsiteY2" fmla="*/ 728551 h 757127"/>
                <a:gd name="connsiteX3" fmla="*/ 0 w 261938"/>
                <a:gd name="connsiteY3" fmla="*/ 757127 h 757127"/>
                <a:gd name="connsiteX4" fmla="*/ 47625 w 261938"/>
                <a:gd name="connsiteY4" fmla="*/ 0 h 757127"/>
                <a:gd name="connsiteX0" fmla="*/ 604837 w 819150"/>
                <a:gd name="connsiteY0" fmla="*/ 0 h 1023938"/>
                <a:gd name="connsiteX1" fmla="*/ 747712 w 819150"/>
                <a:gd name="connsiteY1" fmla="*/ 0 h 1023938"/>
                <a:gd name="connsiteX2" fmla="*/ 819150 w 819150"/>
                <a:gd name="connsiteY2" fmla="*/ 728551 h 1023938"/>
                <a:gd name="connsiteX3" fmla="*/ 0 w 819150"/>
                <a:gd name="connsiteY3" fmla="*/ 1023938 h 1023938"/>
                <a:gd name="connsiteX4" fmla="*/ 557212 w 819150"/>
                <a:gd name="connsiteY4" fmla="*/ 757127 h 1023938"/>
                <a:gd name="connsiteX5" fmla="*/ 604837 w 819150"/>
                <a:gd name="connsiteY5" fmla="*/ 0 h 1023938"/>
                <a:gd name="connsiteX0" fmla="*/ 618078 w 832391"/>
                <a:gd name="connsiteY0" fmla="*/ 0 h 1135458"/>
                <a:gd name="connsiteX1" fmla="*/ 760953 w 832391"/>
                <a:gd name="connsiteY1" fmla="*/ 0 h 1135458"/>
                <a:gd name="connsiteX2" fmla="*/ 832391 w 832391"/>
                <a:gd name="connsiteY2" fmla="*/ 728551 h 1135458"/>
                <a:gd name="connsiteX3" fmla="*/ 170403 w 832391"/>
                <a:gd name="connsiteY3" fmla="*/ 1123949 h 1135458"/>
                <a:gd name="connsiteX4" fmla="*/ 13241 w 832391"/>
                <a:gd name="connsiteY4" fmla="*/ 1023938 h 1135458"/>
                <a:gd name="connsiteX5" fmla="*/ 570453 w 832391"/>
                <a:gd name="connsiteY5" fmla="*/ 757127 h 1135458"/>
                <a:gd name="connsiteX6" fmla="*/ 618078 w 832391"/>
                <a:gd name="connsiteY6" fmla="*/ 0 h 1135458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9996"/>
                <a:gd name="connsiteX1" fmla="*/ 767353 w 838791"/>
                <a:gd name="connsiteY1" fmla="*/ 0 h 1139996"/>
                <a:gd name="connsiteX2" fmla="*/ 838791 w 838791"/>
                <a:gd name="connsiteY2" fmla="*/ 728551 h 1139996"/>
                <a:gd name="connsiteX3" fmla="*/ 157753 w 838791"/>
                <a:gd name="connsiteY3" fmla="*/ 1128711 h 1139996"/>
                <a:gd name="connsiteX4" fmla="*/ 205379 w 838791"/>
                <a:gd name="connsiteY4" fmla="*/ 966787 h 1139996"/>
                <a:gd name="connsiteX5" fmla="*/ 19641 w 838791"/>
                <a:gd name="connsiteY5" fmla="*/ 1023938 h 1139996"/>
                <a:gd name="connsiteX6" fmla="*/ 576853 w 838791"/>
                <a:gd name="connsiteY6" fmla="*/ 757127 h 1139996"/>
                <a:gd name="connsiteX7" fmla="*/ 624478 w 838791"/>
                <a:gd name="connsiteY7" fmla="*/ 0 h 1139996"/>
                <a:gd name="connsiteX0" fmla="*/ 624478 w 970397"/>
                <a:gd name="connsiteY0" fmla="*/ 0 h 1139996"/>
                <a:gd name="connsiteX1" fmla="*/ 767353 w 970397"/>
                <a:gd name="connsiteY1" fmla="*/ 0 h 1139996"/>
                <a:gd name="connsiteX2" fmla="*/ 838791 w 970397"/>
                <a:gd name="connsiteY2" fmla="*/ 728551 h 1139996"/>
                <a:gd name="connsiteX3" fmla="*/ 157753 w 970397"/>
                <a:gd name="connsiteY3" fmla="*/ 1128711 h 1139996"/>
                <a:gd name="connsiteX4" fmla="*/ 205379 w 970397"/>
                <a:gd name="connsiteY4" fmla="*/ 966787 h 1139996"/>
                <a:gd name="connsiteX5" fmla="*/ 19641 w 970397"/>
                <a:gd name="connsiteY5" fmla="*/ 1023938 h 1139996"/>
                <a:gd name="connsiteX6" fmla="*/ 576853 w 970397"/>
                <a:gd name="connsiteY6" fmla="*/ 757127 h 1139996"/>
                <a:gd name="connsiteX7" fmla="*/ 624478 w 970397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90634"/>
                <a:gd name="connsiteY0" fmla="*/ 0 h 1139996"/>
                <a:gd name="connsiteX1" fmla="*/ 767353 w 990634"/>
                <a:gd name="connsiteY1" fmla="*/ 0 h 1139996"/>
                <a:gd name="connsiteX2" fmla="*/ 838791 w 990634"/>
                <a:gd name="connsiteY2" fmla="*/ 728551 h 1139996"/>
                <a:gd name="connsiteX3" fmla="*/ 157753 w 990634"/>
                <a:gd name="connsiteY3" fmla="*/ 1128711 h 1139996"/>
                <a:gd name="connsiteX4" fmla="*/ 205379 w 990634"/>
                <a:gd name="connsiteY4" fmla="*/ 966787 h 1139996"/>
                <a:gd name="connsiteX5" fmla="*/ 19641 w 990634"/>
                <a:gd name="connsiteY5" fmla="*/ 1023938 h 1139996"/>
                <a:gd name="connsiteX6" fmla="*/ 576853 w 990634"/>
                <a:gd name="connsiteY6" fmla="*/ 757127 h 1139996"/>
                <a:gd name="connsiteX7" fmla="*/ 624478 w 990634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73366"/>
                <a:gd name="connsiteY0" fmla="*/ 0 h 1130133"/>
                <a:gd name="connsiteX1" fmla="*/ 767353 w 973366"/>
                <a:gd name="connsiteY1" fmla="*/ 0 h 1130133"/>
                <a:gd name="connsiteX2" fmla="*/ 838791 w 973366"/>
                <a:gd name="connsiteY2" fmla="*/ 728551 h 1130133"/>
                <a:gd name="connsiteX3" fmla="*/ 157753 w 973366"/>
                <a:gd name="connsiteY3" fmla="*/ 1128711 h 1130133"/>
                <a:gd name="connsiteX4" fmla="*/ 205379 w 973366"/>
                <a:gd name="connsiteY4" fmla="*/ 966787 h 1130133"/>
                <a:gd name="connsiteX5" fmla="*/ 19641 w 973366"/>
                <a:gd name="connsiteY5" fmla="*/ 1023938 h 1130133"/>
                <a:gd name="connsiteX6" fmla="*/ 576853 w 973366"/>
                <a:gd name="connsiteY6" fmla="*/ 757127 h 1130133"/>
                <a:gd name="connsiteX7" fmla="*/ 624478 w 973366"/>
                <a:gd name="connsiteY7" fmla="*/ 0 h 1130133"/>
                <a:gd name="connsiteX0" fmla="*/ 624478 w 975167"/>
                <a:gd name="connsiteY0" fmla="*/ 0 h 1130133"/>
                <a:gd name="connsiteX1" fmla="*/ 767353 w 975167"/>
                <a:gd name="connsiteY1" fmla="*/ 0 h 1130133"/>
                <a:gd name="connsiteX2" fmla="*/ 838791 w 975167"/>
                <a:gd name="connsiteY2" fmla="*/ 728551 h 1130133"/>
                <a:gd name="connsiteX3" fmla="*/ 157753 w 975167"/>
                <a:gd name="connsiteY3" fmla="*/ 1128711 h 1130133"/>
                <a:gd name="connsiteX4" fmla="*/ 205379 w 975167"/>
                <a:gd name="connsiteY4" fmla="*/ 966787 h 1130133"/>
                <a:gd name="connsiteX5" fmla="*/ 19641 w 975167"/>
                <a:gd name="connsiteY5" fmla="*/ 1023938 h 1130133"/>
                <a:gd name="connsiteX6" fmla="*/ 576853 w 975167"/>
                <a:gd name="connsiteY6" fmla="*/ 757127 h 1130133"/>
                <a:gd name="connsiteX7" fmla="*/ 624478 w 975167"/>
                <a:gd name="connsiteY7" fmla="*/ 0 h 113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167" h="1130133">
                  <a:moveTo>
                    <a:pt x="624478" y="0"/>
                  </a:moveTo>
                  <a:lnTo>
                    <a:pt x="767353" y="0"/>
                  </a:lnTo>
                  <a:lnTo>
                    <a:pt x="838791" y="728551"/>
                  </a:lnTo>
                  <a:cubicBezTo>
                    <a:pt x="1335678" y="1090500"/>
                    <a:pt x="327616" y="846118"/>
                    <a:pt x="157753" y="1128711"/>
                  </a:cubicBezTo>
                  <a:cubicBezTo>
                    <a:pt x="109334" y="1146986"/>
                    <a:pt x="231573" y="983455"/>
                    <a:pt x="205379" y="966787"/>
                  </a:cubicBezTo>
                  <a:cubicBezTo>
                    <a:pt x="179185" y="950119"/>
                    <a:pt x="-70846" y="1080313"/>
                    <a:pt x="19641" y="1023938"/>
                  </a:cubicBezTo>
                  <a:cubicBezTo>
                    <a:pt x="110128" y="768314"/>
                    <a:pt x="472079" y="784151"/>
                    <a:pt x="576853" y="757127"/>
                  </a:cubicBezTo>
                  <a:lnTo>
                    <a:pt x="624478" y="0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840B22-872D-ADF2-E42F-F8CBD6EE8441}"/>
                </a:ext>
              </a:extLst>
            </p:cNvPr>
            <p:cNvSpPr/>
            <p:nvPr/>
          </p:nvSpPr>
          <p:spPr>
            <a:xfrm>
              <a:off x="6814546" y="4972050"/>
              <a:ext cx="975167" cy="1130133"/>
            </a:xfrm>
            <a:custGeom>
              <a:avLst/>
              <a:gdLst>
                <a:gd name="connsiteX0" fmla="*/ 0 w 142875"/>
                <a:gd name="connsiteY0" fmla="*/ 0 h 714264"/>
                <a:gd name="connsiteX1" fmla="*/ 142875 w 142875"/>
                <a:gd name="connsiteY1" fmla="*/ 0 h 714264"/>
                <a:gd name="connsiteX2" fmla="*/ 142875 w 142875"/>
                <a:gd name="connsiteY2" fmla="*/ 714264 h 714264"/>
                <a:gd name="connsiteX3" fmla="*/ 0 w 142875"/>
                <a:gd name="connsiteY3" fmla="*/ 714264 h 714264"/>
                <a:gd name="connsiteX4" fmla="*/ 0 w 142875"/>
                <a:gd name="connsiteY4" fmla="*/ 0 h 714264"/>
                <a:gd name="connsiteX0" fmla="*/ 0 w 214313"/>
                <a:gd name="connsiteY0" fmla="*/ 0 h 728551"/>
                <a:gd name="connsiteX1" fmla="*/ 142875 w 214313"/>
                <a:gd name="connsiteY1" fmla="*/ 0 h 728551"/>
                <a:gd name="connsiteX2" fmla="*/ 214313 w 214313"/>
                <a:gd name="connsiteY2" fmla="*/ 728551 h 728551"/>
                <a:gd name="connsiteX3" fmla="*/ 0 w 214313"/>
                <a:gd name="connsiteY3" fmla="*/ 714264 h 728551"/>
                <a:gd name="connsiteX4" fmla="*/ 0 w 214313"/>
                <a:gd name="connsiteY4" fmla="*/ 0 h 728551"/>
                <a:gd name="connsiteX0" fmla="*/ 47625 w 261938"/>
                <a:gd name="connsiteY0" fmla="*/ 0 h 757127"/>
                <a:gd name="connsiteX1" fmla="*/ 190500 w 261938"/>
                <a:gd name="connsiteY1" fmla="*/ 0 h 757127"/>
                <a:gd name="connsiteX2" fmla="*/ 261938 w 261938"/>
                <a:gd name="connsiteY2" fmla="*/ 728551 h 757127"/>
                <a:gd name="connsiteX3" fmla="*/ 0 w 261938"/>
                <a:gd name="connsiteY3" fmla="*/ 757127 h 757127"/>
                <a:gd name="connsiteX4" fmla="*/ 47625 w 261938"/>
                <a:gd name="connsiteY4" fmla="*/ 0 h 757127"/>
                <a:gd name="connsiteX0" fmla="*/ 604837 w 819150"/>
                <a:gd name="connsiteY0" fmla="*/ 0 h 1023938"/>
                <a:gd name="connsiteX1" fmla="*/ 747712 w 819150"/>
                <a:gd name="connsiteY1" fmla="*/ 0 h 1023938"/>
                <a:gd name="connsiteX2" fmla="*/ 819150 w 819150"/>
                <a:gd name="connsiteY2" fmla="*/ 728551 h 1023938"/>
                <a:gd name="connsiteX3" fmla="*/ 0 w 819150"/>
                <a:gd name="connsiteY3" fmla="*/ 1023938 h 1023938"/>
                <a:gd name="connsiteX4" fmla="*/ 557212 w 819150"/>
                <a:gd name="connsiteY4" fmla="*/ 757127 h 1023938"/>
                <a:gd name="connsiteX5" fmla="*/ 604837 w 819150"/>
                <a:gd name="connsiteY5" fmla="*/ 0 h 1023938"/>
                <a:gd name="connsiteX0" fmla="*/ 618078 w 832391"/>
                <a:gd name="connsiteY0" fmla="*/ 0 h 1135458"/>
                <a:gd name="connsiteX1" fmla="*/ 760953 w 832391"/>
                <a:gd name="connsiteY1" fmla="*/ 0 h 1135458"/>
                <a:gd name="connsiteX2" fmla="*/ 832391 w 832391"/>
                <a:gd name="connsiteY2" fmla="*/ 728551 h 1135458"/>
                <a:gd name="connsiteX3" fmla="*/ 170403 w 832391"/>
                <a:gd name="connsiteY3" fmla="*/ 1123949 h 1135458"/>
                <a:gd name="connsiteX4" fmla="*/ 13241 w 832391"/>
                <a:gd name="connsiteY4" fmla="*/ 1023938 h 1135458"/>
                <a:gd name="connsiteX5" fmla="*/ 570453 w 832391"/>
                <a:gd name="connsiteY5" fmla="*/ 757127 h 1135458"/>
                <a:gd name="connsiteX6" fmla="*/ 618078 w 832391"/>
                <a:gd name="connsiteY6" fmla="*/ 0 h 1135458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9996"/>
                <a:gd name="connsiteX1" fmla="*/ 767353 w 838791"/>
                <a:gd name="connsiteY1" fmla="*/ 0 h 1139996"/>
                <a:gd name="connsiteX2" fmla="*/ 838791 w 838791"/>
                <a:gd name="connsiteY2" fmla="*/ 728551 h 1139996"/>
                <a:gd name="connsiteX3" fmla="*/ 157753 w 838791"/>
                <a:gd name="connsiteY3" fmla="*/ 1128711 h 1139996"/>
                <a:gd name="connsiteX4" fmla="*/ 205379 w 838791"/>
                <a:gd name="connsiteY4" fmla="*/ 966787 h 1139996"/>
                <a:gd name="connsiteX5" fmla="*/ 19641 w 838791"/>
                <a:gd name="connsiteY5" fmla="*/ 1023938 h 1139996"/>
                <a:gd name="connsiteX6" fmla="*/ 576853 w 838791"/>
                <a:gd name="connsiteY6" fmla="*/ 757127 h 1139996"/>
                <a:gd name="connsiteX7" fmla="*/ 624478 w 838791"/>
                <a:gd name="connsiteY7" fmla="*/ 0 h 1139996"/>
                <a:gd name="connsiteX0" fmla="*/ 624478 w 970397"/>
                <a:gd name="connsiteY0" fmla="*/ 0 h 1139996"/>
                <a:gd name="connsiteX1" fmla="*/ 767353 w 970397"/>
                <a:gd name="connsiteY1" fmla="*/ 0 h 1139996"/>
                <a:gd name="connsiteX2" fmla="*/ 838791 w 970397"/>
                <a:gd name="connsiteY2" fmla="*/ 728551 h 1139996"/>
                <a:gd name="connsiteX3" fmla="*/ 157753 w 970397"/>
                <a:gd name="connsiteY3" fmla="*/ 1128711 h 1139996"/>
                <a:gd name="connsiteX4" fmla="*/ 205379 w 970397"/>
                <a:gd name="connsiteY4" fmla="*/ 966787 h 1139996"/>
                <a:gd name="connsiteX5" fmla="*/ 19641 w 970397"/>
                <a:gd name="connsiteY5" fmla="*/ 1023938 h 1139996"/>
                <a:gd name="connsiteX6" fmla="*/ 576853 w 970397"/>
                <a:gd name="connsiteY6" fmla="*/ 757127 h 1139996"/>
                <a:gd name="connsiteX7" fmla="*/ 624478 w 970397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90634"/>
                <a:gd name="connsiteY0" fmla="*/ 0 h 1139996"/>
                <a:gd name="connsiteX1" fmla="*/ 767353 w 990634"/>
                <a:gd name="connsiteY1" fmla="*/ 0 h 1139996"/>
                <a:gd name="connsiteX2" fmla="*/ 838791 w 990634"/>
                <a:gd name="connsiteY2" fmla="*/ 728551 h 1139996"/>
                <a:gd name="connsiteX3" fmla="*/ 157753 w 990634"/>
                <a:gd name="connsiteY3" fmla="*/ 1128711 h 1139996"/>
                <a:gd name="connsiteX4" fmla="*/ 205379 w 990634"/>
                <a:gd name="connsiteY4" fmla="*/ 966787 h 1139996"/>
                <a:gd name="connsiteX5" fmla="*/ 19641 w 990634"/>
                <a:gd name="connsiteY5" fmla="*/ 1023938 h 1139996"/>
                <a:gd name="connsiteX6" fmla="*/ 576853 w 990634"/>
                <a:gd name="connsiteY6" fmla="*/ 757127 h 1139996"/>
                <a:gd name="connsiteX7" fmla="*/ 624478 w 990634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73366"/>
                <a:gd name="connsiteY0" fmla="*/ 0 h 1130133"/>
                <a:gd name="connsiteX1" fmla="*/ 767353 w 973366"/>
                <a:gd name="connsiteY1" fmla="*/ 0 h 1130133"/>
                <a:gd name="connsiteX2" fmla="*/ 838791 w 973366"/>
                <a:gd name="connsiteY2" fmla="*/ 728551 h 1130133"/>
                <a:gd name="connsiteX3" fmla="*/ 157753 w 973366"/>
                <a:gd name="connsiteY3" fmla="*/ 1128711 h 1130133"/>
                <a:gd name="connsiteX4" fmla="*/ 205379 w 973366"/>
                <a:gd name="connsiteY4" fmla="*/ 966787 h 1130133"/>
                <a:gd name="connsiteX5" fmla="*/ 19641 w 973366"/>
                <a:gd name="connsiteY5" fmla="*/ 1023938 h 1130133"/>
                <a:gd name="connsiteX6" fmla="*/ 576853 w 973366"/>
                <a:gd name="connsiteY6" fmla="*/ 757127 h 1130133"/>
                <a:gd name="connsiteX7" fmla="*/ 624478 w 973366"/>
                <a:gd name="connsiteY7" fmla="*/ 0 h 1130133"/>
                <a:gd name="connsiteX0" fmla="*/ 624478 w 975167"/>
                <a:gd name="connsiteY0" fmla="*/ 0 h 1130133"/>
                <a:gd name="connsiteX1" fmla="*/ 767353 w 975167"/>
                <a:gd name="connsiteY1" fmla="*/ 0 h 1130133"/>
                <a:gd name="connsiteX2" fmla="*/ 838791 w 975167"/>
                <a:gd name="connsiteY2" fmla="*/ 728551 h 1130133"/>
                <a:gd name="connsiteX3" fmla="*/ 157753 w 975167"/>
                <a:gd name="connsiteY3" fmla="*/ 1128711 h 1130133"/>
                <a:gd name="connsiteX4" fmla="*/ 205379 w 975167"/>
                <a:gd name="connsiteY4" fmla="*/ 966787 h 1130133"/>
                <a:gd name="connsiteX5" fmla="*/ 19641 w 975167"/>
                <a:gd name="connsiteY5" fmla="*/ 1023938 h 1130133"/>
                <a:gd name="connsiteX6" fmla="*/ 576853 w 975167"/>
                <a:gd name="connsiteY6" fmla="*/ 757127 h 1130133"/>
                <a:gd name="connsiteX7" fmla="*/ 624478 w 975167"/>
                <a:gd name="connsiteY7" fmla="*/ 0 h 113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167" h="1130133">
                  <a:moveTo>
                    <a:pt x="624478" y="0"/>
                  </a:moveTo>
                  <a:lnTo>
                    <a:pt x="767353" y="0"/>
                  </a:lnTo>
                  <a:lnTo>
                    <a:pt x="838791" y="728551"/>
                  </a:lnTo>
                  <a:cubicBezTo>
                    <a:pt x="1335678" y="1090500"/>
                    <a:pt x="327616" y="846118"/>
                    <a:pt x="157753" y="1128711"/>
                  </a:cubicBezTo>
                  <a:cubicBezTo>
                    <a:pt x="109334" y="1146986"/>
                    <a:pt x="231573" y="983455"/>
                    <a:pt x="205379" y="966787"/>
                  </a:cubicBezTo>
                  <a:cubicBezTo>
                    <a:pt x="179185" y="950119"/>
                    <a:pt x="-70846" y="1080313"/>
                    <a:pt x="19641" y="1023938"/>
                  </a:cubicBezTo>
                  <a:cubicBezTo>
                    <a:pt x="110128" y="768314"/>
                    <a:pt x="472079" y="784151"/>
                    <a:pt x="576853" y="757127"/>
                  </a:cubicBezTo>
                  <a:lnTo>
                    <a:pt x="624478" y="0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97A6E2-F360-BA21-2569-15BAA2971774}"/>
                </a:ext>
              </a:extLst>
            </p:cNvPr>
            <p:cNvSpPr/>
            <p:nvPr/>
          </p:nvSpPr>
          <p:spPr>
            <a:xfrm>
              <a:off x="5281343" y="2755044"/>
              <a:ext cx="3651475" cy="2497055"/>
            </a:xfrm>
            <a:custGeom>
              <a:avLst/>
              <a:gdLst>
                <a:gd name="connsiteX0" fmla="*/ 0 w 874238"/>
                <a:gd name="connsiteY0" fmla="*/ 0 h 534066"/>
                <a:gd name="connsiteX1" fmla="*/ 874238 w 874238"/>
                <a:gd name="connsiteY1" fmla="*/ 0 h 534066"/>
                <a:gd name="connsiteX2" fmla="*/ 874238 w 874238"/>
                <a:gd name="connsiteY2" fmla="*/ 534066 h 534066"/>
                <a:gd name="connsiteX3" fmla="*/ 0 w 874238"/>
                <a:gd name="connsiteY3" fmla="*/ 534066 h 534066"/>
                <a:gd name="connsiteX4" fmla="*/ 0 w 874238"/>
                <a:gd name="connsiteY4" fmla="*/ 0 h 534066"/>
                <a:gd name="connsiteX0" fmla="*/ 0 w 3330054"/>
                <a:gd name="connsiteY0" fmla="*/ 0 h 1325636"/>
                <a:gd name="connsiteX1" fmla="*/ 874238 w 3330054"/>
                <a:gd name="connsiteY1" fmla="*/ 0 h 1325636"/>
                <a:gd name="connsiteX2" fmla="*/ 874238 w 3330054"/>
                <a:gd name="connsiteY2" fmla="*/ 534066 h 1325636"/>
                <a:gd name="connsiteX3" fmla="*/ 3330054 w 3330054"/>
                <a:gd name="connsiteY3" fmla="*/ 1325636 h 1325636"/>
                <a:gd name="connsiteX4" fmla="*/ 0 w 3330054"/>
                <a:gd name="connsiteY4" fmla="*/ 0 h 1325636"/>
                <a:gd name="connsiteX0" fmla="*/ 0 w 3330054"/>
                <a:gd name="connsiteY0" fmla="*/ 0 h 2164345"/>
                <a:gd name="connsiteX1" fmla="*/ 874238 w 3330054"/>
                <a:gd name="connsiteY1" fmla="*/ 0 h 2164345"/>
                <a:gd name="connsiteX2" fmla="*/ 874238 w 3330054"/>
                <a:gd name="connsiteY2" fmla="*/ 534066 h 2164345"/>
                <a:gd name="connsiteX3" fmla="*/ 3330054 w 3330054"/>
                <a:gd name="connsiteY3" fmla="*/ 1325636 h 2164345"/>
                <a:gd name="connsiteX4" fmla="*/ 0 w 3330054"/>
                <a:gd name="connsiteY4" fmla="*/ 0 h 2164345"/>
                <a:gd name="connsiteX0" fmla="*/ 349113 w 3679167"/>
                <a:gd name="connsiteY0" fmla="*/ 0 h 2680110"/>
                <a:gd name="connsiteX1" fmla="*/ 1223351 w 3679167"/>
                <a:gd name="connsiteY1" fmla="*/ 0 h 2680110"/>
                <a:gd name="connsiteX2" fmla="*/ 1223351 w 3679167"/>
                <a:gd name="connsiteY2" fmla="*/ 534066 h 2680110"/>
                <a:gd name="connsiteX3" fmla="*/ 3679167 w 3679167"/>
                <a:gd name="connsiteY3" fmla="*/ 1325636 h 2680110"/>
                <a:gd name="connsiteX4" fmla="*/ 349113 w 3679167"/>
                <a:gd name="connsiteY4" fmla="*/ 0 h 2680110"/>
                <a:gd name="connsiteX0" fmla="*/ 331481 w 3661535"/>
                <a:gd name="connsiteY0" fmla="*/ 0 h 2609359"/>
                <a:gd name="connsiteX1" fmla="*/ 1205719 w 3661535"/>
                <a:gd name="connsiteY1" fmla="*/ 0 h 2609359"/>
                <a:gd name="connsiteX2" fmla="*/ 1205719 w 3661535"/>
                <a:gd name="connsiteY2" fmla="*/ 534066 h 2609359"/>
                <a:gd name="connsiteX3" fmla="*/ 3661535 w 3661535"/>
                <a:gd name="connsiteY3" fmla="*/ 1325636 h 2609359"/>
                <a:gd name="connsiteX4" fmla="*/ 331481 w 3661535"/>
                <a:gd name="connsiteY4" fmla="*/ 0 h 2609359"/>
                <a:gd name="connsiteX0" fmla="*/ 379891 w 3709945"/>
                <a:gd name="connsiteY0" fmla="*/ 0 h 2621274"/>
                <a:gd name="connsiteX1" fmla="*/ 1254129 w 3709945"/>
                <a:gd name="connsiteY1" fmla="*/ 0 h 2621274"/>
                <a:gd name="connsiteX2" fmla="*/ 1254129 w 3709945"/>
                <a:gd name="connsiteY2" fmla="*/ 534066 h 2621274"/>
                <a:gd name="connsiteX3" fmla="*/ 3709945 w 3709945"/>
                <a:gd name="connsiteY3" fmla="*/ 1325636 h 2621274"/>
                <a:gd name="connsiteX4" fmla="*/ 379891 w 3709945"/>
                <a:gd name="connsiteY4" fmla="*/ 0 h 2621274"/>
                <a:gd name="connsiteX0" fmla="*/ 388559 w 3582135"/>
                <a:gd name="connsiteY0" fmla="*/ 218364 h 2702814"/>
                <a:gd name="connsiteX1" fmla="*/ 1126319 w 3582135"/>
                <a:gd name="connsiteY1" fmla="*/ 0 h 2702814"/>
                <a:gd name="connsiteX2" fmla="*/ 1126319 w 3582135"/>
                <a:gd name="connsiteY2" fmla="*/ 534066 h 2702814"/>
                <a:gd name="connsiteX3" fmla="*/ 3582135 w 3582135"/>
                <a:gd name="connsiteY3" fmla="*/ 1325636 h 2702814"/>
                <a:gd name="connsiteX4" fmla="*/ 388559 w 3582135"/>
                <a:gd name="connsiteY4" fmla="*/ 218364 h 2702814"/>
                <a:gd name="connsiteX0" fmla="*/ 457899 w 3651475"/>
                <a:gd name="connsiteY0" fmla="*/ 218364 h 2619867"/>
                <a:gd name="connsiteX1" fmla="*/ 1195659 w 3651475"/>
                <a:gd name="connsiteY1" fmla="*/ 0 h 2619867"/>
                <a:gd name="connsiteX2" fmla="*/ 1195659 w 3651475"/>
                <a:gd name="connsiteY2" fmla="*/ 534066 h 2619867"/>
                <a:gd name="connsiteX3" fmla="*/ 3651475 w 3651475"/>
                <a:gd name="connsiteY3" fmla="*/ 1325636 h 2619867"/>
                <a:gd name="connsiteX4" fmla="*/ 457899 w 3651475"/>
                <a:gd name="connsiteY4" fmla="*/ 218364 h 2619867"/>
                <a:gd name="connsiteX0" fmla="*/ 457899 w 3651475"/>
                <a:gd name="connsiteY0" fmla="*/ 218364 h 2578941"/>
                <a:gd name="connsiteX1" fmla="*/ 1195659 w 3651475"/>
                <a:gd name="connsiteY1" fmla="*/ 0 h 2578941"/>
                <a:gd name="connsiteX2" fmla="*/ 1195659 w 3651475"/>
                <a:gd name="connsiteY2" fmla="*/ 534066 h 2578941"/>
                <a:gd name="connsiteX3" fmla="*/ 3651475 w 3651475"/>
                <a:gd name="connsiteY3" fmla="*/ 1325636 h 2578941"/>
                <a:gd name="connsiteX4" fmla="*/ 457899 w 3651475"/>
                <a:gd name="connsiteY4" fmla="*/ 218364 h 2578941"/>
                <a:gd name="connsiteX0" fmla="*/ 457899 w 3651475"/>
                <a:gd name="connsiteY0" fmla="*/ 218364 h 2578941"/>
                <a:gd name="connsiteX1" fmla="*/ 1195659 w 3651475"/>
                <a:gd name="connsiteY1" fmla="*/ 0 h 2578941"/>
                <a:gd name="connsiteX2" fmla="*/ 3638608 w 3651475"/>
                <a:gd name="connsiteY2" fmla="*/ 465827 h 2578941"/>
                <a:gd name="connsiteX3" fmla="*/ 3651475 w 3651475"/>
                <a:gd name="connsiteY3" fmla="*/ 1325636 h 2578941"/>
                <a:gd name="connsiteX4" fmla="*/ 457899 w 3651475"/>
                <a:gd name="connsiteY4" fmla="*/ 218364 h 2578941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383941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288407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288407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1475" h="2497055">
                  <a:moveTo>
                    <a:pt x="457899" y="136478"/>
                  </a:moveTo>
                  <a:lnTo>
                    <a:pt x="1182011" y="0"/>
                  </a:lnTo>
                  <a:cubicBezTo>
                    <a:pt x="2041820" y="232614"/>
                    <a:pt x="2819742" y="192271"/>
                    <a:pt x="3638608" y="288407"/>
                  </a:cubicBezTo>
                  <a:lnTo>
                    <a:pt x="3651475" y="1243750"/>
                  </a:lnTo>
                  <a:cubicBezTo>
                    <a:pt x="3455856" y="3313059"/>
                    <a:pt x="-1502829" y="2734704"/>
                    <a:pt x="457899" y="136478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569EE-8423-3713-8EE2-8BD7F804E592}"/>
                </a:ext>
              </a:extLst>
            </p:cNvPr>
            <p:cNvSpPr/>
            <p:nvPr/>
          </p:nvSpPr>
          <p:spPr>
            <a:xfrm>
              <a:off x="5602765" y="630348"/>
              <a:ext cx="1445802" cy="1153999"/>
            </a:xfrm>
            <a:custGeom>
              <a:avLst/>
              <a:gdLst>
                <a:gd name="connsiteX0" fmla="*/ 0 w 952500"/>
                <a:gd name="connsiteY0" fmla="*/ 0 h 311150"/>
                <a:gd name="connsiteX1" fmla="*/ 952500 w 952500"/>
                <a:gd name="connsiteY1" fmla="*/ 0 h 311150"/>
                <a:gd name="connsiteX2" fmla="*/ 952500 w 952500"/>
                <a:gd name="connsiteY2" fmla="*/ 311150 h 311150"/>
                <a:gd name="connsiteX3" fmla="*/ 0 w 952500"/>
                <a:gd name="connsiteY3" fmla="*/ 311150 h 311150"/>
                <a:gd name="connsiteX4" fmla="*/ 0 w 952500"/>
                <a:gd name="connsiteY4" fmla="*/ 0 h 311150"/>
                <a:gd name="connsiteX0" fmla="*/ 374650 w 952500"/>
                <a:gd name="connsiteY0" fmla="*/ 0 h 844550"/>
                <a:gd name="connsiteX1" fmla="*/ 952500 w 952500"/>
                <a:gd name="connsiteY1" fmla="*/ 533400 h 844550"/>
                <a:gd name="connsiteX2" fmla="*/ 952500 w 952500"/>
                <a:gd name="connsiteY2" fmla="*/ 844550 h 844550"/>
                <a:gd name="connsiteX3" fmla="*/ 0 w 952500"/>
                <a:gd name="connsiteY3" fmla="*/ 844550 h 844550"/>
                <a:gd name="connsiteX4" fmla="*/ 374650 w 952500"/>
                <a:gd name="connsiteY4" fmla="*/ 0 h 844550"/>
                <a:gd name="connsiteX0" fmla="*/ 374650 w 952500"/>
                <a:gd name="connsiteY0" fmla="*/ 9023 h 853573"/>
                <a:gd name="connsiteX1" fmla="*/ 838200 w 952500"/>
                <a:gd name="connsiteY1" fmla="*/ 28073 h 853573"/>
                <a:gd name="connsiteX2" fmla="*/ 952500 w 952500"/>
                <a:gd name="connsiteY2" fmla="*/ 542423 h 853573"/>
                <a:gd name="connsiteX3" fmla="*/ 952500 w 952500"/>
                <a:gd name="connsiteY3" fmla="*/ 853573 h 853573"/>
                <a:gd name="connsiteX4" fmla="*/ 0 w 952500"/>
                <a:gd name="connsiteY4" fmla="*/ 853573 h 853573"/>
                <a:gd name="connsiteX5" fmla="*/ 374650 w 952500"/>
                <a:gd name="connsiteY5" fmla="*/ 9023 h 853573"/>
                <a:gd name="connsiteX0" fmla="*/ 374650 w 1162050"/>
                <a:gd name="connsiteY0" fmla="*/ 9023 h 853573"/>
                <a:gd name="connsiteX1" fmla="*/ 838200 w 1162050"/>
                <a:gd name="connsiteY1" fmla="*/ 28073 h 853573"/>
                <a:gd name="connsiteX2" fmla="*/ 1162050 w 1162050"/>
                <a:gd name="connsiteY2" fmla="*/ 243974 h 853573"/>
                <a:gd name="connsiteX3" fmla="*/ 952500 w 1162050"/>
                <a:gd name="connsiteY3" fmla="*/ 542423 h 853573"/>
                <a:gd name="connsiteX4" fmla="*/ 952500 w 1162050"/>
                <a:gd name="connsiteY4" fmla="*/ 853573 h 853573"/>
                <a:gd name="connsiteX5" fmla="*/ 0 w 1162050"/>
                <a:gd name="connsiteY5" fmla="*/ 853573 h 853573"/>
                <a:gd name="connsiteX6" fmla="*/ 374650 w 1162050"/>
                <a:gd name="connsiteY6" fmla="*/ 9023 h 853573"/>
                <a:gd name="connsiteX0" fmla="*/ 374650 w 1162050"/>
                <a:gd name="connsiteY0" fmla="*/ 9023 h 853573"/>
                <a:gd name="connsiteX1" fmla="*/ 838200 w 1162050"/>
                <a:gd name="connsiteY1" fmla="*/ 28073 h 853573"/>
                <a:gd name="connsiteX2" fmla="*/ 1162050 w 1162050"/>
                <a:gd name="connsiteY2" fmla="*/ 243974 h 853573"/>
                <a:gd name="connsiteX3" fmla="*/ 1047750 w 1162050"/>
                <a:gd name="connsiteY3" fmla="*/ 656723 h 853573"/>
                <a:gd name="connsiteX4" fmla="*/ 952500 w 1162050"/>
                <a:gd name="connsiteY4" fmla="*/ 853573 h 853573"/>
                <a:gd name="connsiteX5" fmla="*/ 0 w 1162050"/>
                <a:gd name="connsiteY5" fmla="*/ 853573 h 853573"/>
                <a:gd name="connsiteX6" fmla="*/ 374650 w 1162050"/>
                <a:gd name="connsiteY6" fmla="*/ 9023 h 853573"/>
                <a:gd name="connsiteX0" fmla="*/ 374650 w 1336225"/>
                <a:gd name="connsiteY0" fmla="*/ 9023 h 853573"/>
                <a:gd name="connsiteX1" fmla="*/ 838200 w 1336225"/>
                <a:gd name="connsiteY1" fmla="*/ 28073 h 853573"/>
                <a:gd name="connsiteX2" fmla="*/ 1162050 w 1336225"/>
                <a:gd name="connsiteY2" fmla="*/ 243974 h 853573"/>
                <a:gd name="connsiteX3" fmla="*/ 1047750 w 1336225"/>
                <a:gd name="connsiteY3" fmla="*/ 656723 h 853573"/>
                <a:gd name="connsiteX4" fmla="*/ 952500 w 1336225"/>
                <a:gd name="connsiteY4" fmla="*/ 853573 h 853573"/>
                <a:gd name="connsiteX5" fmla="*/ 0 w 1336225"/>
                <a:gd name="connsiteY5" fmla="*/ 853573 h 853573"/>
                <a:gd name="connsiteX6" fmla="*/ 374650 w 1336225"/>
                <a:gd name="connsiteY6" fmla="*/ 9023 h 853573"/>
                <a:gd name="connsiteX0" fmla="*/ 374650 w 1371666"/>
                <a:gd name="connsiteY0" fmla="*/ 9023 h 853573"/>
                <a:gd name="connsiteX1" fmla="*/ 838200 w 1371666"/>
                <a:gd name="connsiteY1" fmla="*/ 28073 h 853573"/>
                <a:gd name="connsiteX2" fmla="*/ 1162050 w 1371666"/>
                <a:gd name="connsiteY2" fmla="*/ 243974 h 853573"/>
                <a:gd name="connsiteX3" fmla="*/ 1047750 w 1371666"/>
                <a:gd name="connsiteY3" fmla="*/ 656723 h 853573"/>
                <a:gd name="connsiteX4" fmla="*/ 952500 w 1371666"/>
                <a:gd name="connsiteY4" fmla="*/ 853573 h 853573"/>
                <a:gd name="connsiteX5" fmla="*/ 0 w 1371666"/>
                <a:gd name="connsiteY5" fmla="*/ 853573 h 853573"/>
                <a:gd name="connsiteX6" fmla="*/ 374650 w 1371666"/>
                <a:gd name="connsiteY6" fmla="*/ 9023 h 853573"/>
                <a:gd name="connsiteX0" fmla="*/ 374650 w 1371666"/>
                <a:gd name="connsiteY0" fmla="*/ 14518 h 859068"/>
                <a:gd name="connsiteX1" fmla="*/ 800100 w 1371666"/>
                <a:gd name="connsiteY1" fmla="*/ 27218 h 859068"/>
                <a:gd name="connsiteX2" fmla="*/ 1162050 w 1371666"/>
                <a:gd name="connsiteY2" fmla="*/ 249469 h 859068"/>
                <a:gd name="connsiteX3" fmla="*/ 1047750 w 1371666"/>
                <a:gd name="connsiteY3" fmla="*/ 662218 h 859068"/>
                <a:gd name="connsiteX4" fmla="*/ 952500 w 1371666"/>
                <a:gd name="connsiteY4" fmla="*/ 859068 h 859068"/>
                <a:gd name="connsiteX5" fmla="*/ 0 w 1371666"/>
                <a:gd name="connsiteY5" fmla="*/ 859068 h 859068"/>
                <a:gd name="connsiteX6" fmla="*/ 374650 w 1371666"/>
                <a:gd name="connsiteY6" fmla="*/ 14518 h 859068"/>
                <a:gd name="connsiteX0" fmla="*/ 374650 w 1371666"/>
                <a:gd name="connsiteY0" fmla="*/ 129061 h 973611"/>
                <a:gd name="connsiteX1" fmla="*/ 800100 w 1371666"/>
                <a:gd name="connsiteY1" fmla="*/ 141761 h 973611"/>
                <a:gd name="connsiteX2" fmla="*/ 1162050 w 1371666"/>
                <a:gd name="connsiteY2" fmla="*/ 364012 h 973611"/>
                <a:gd name="connsiteX3" fmla="*/ 1047750 w 1371666"/>
                <a:gd name="connsiteY3" fmla="*/ 776761 h 973611"/>
                <a:gd name="connsiteX4" fmla="*/ 952500 w 1371666"/>
                <a:gd name="connsiteY4" fmla="*/ 973611 h 973611"/>
                <a:gd name="connsiteX5" fmla="*/ 0 w 1371666"/>
                <a:gd name="connsiteY5" fmla="*/ 973611 h 973611"/>
                <a:gd name="connsiteX6" fmla="*/ 374650 w 1371666"/>
                <a:gd name="connsiteY6" fmla="*/ 129061 h 973611"/>
                <a:gd name="connsiteX0" fmla="*/ 374650 w 1371666"/>
                <a:gd name="connsiteY0" fmla="*/ 133027 h 977577"/>
                <a:gd name="connsiteX1" fmla="*/ 800100 w 1371666"/>
                <a:gd name="connsiteY1" fmla="*/ 145727 h 977577"/>
                <a:gd name="connsiteX2" fmla="*/ 1162050 w 1371666"/>
                <a:gd name="connsiteY2" fmla="*/ 367978 h 977577"/>
                <a:gd name="connsiteX3" fmla="*/ 1047750 w 1371666"/>
                <a:gd name="connsiteY3" fmla="*/ 780727 h 977577"/>
                <a:gd name="connsiteX4" fmla="*/ 952500 w 1371666"/>
                <a:gd name="connsiteY4" fmla="*/ 977577 h 977577"/>
                <a:gd name="connsiteX5" fmla="*/ 0 w 1371666"/>
                <a:gd name="connsiteY5" fmla="*/ 977577 h 977577"/>
                <a:gd name="connsiteX6" fmla="*/ 374650 w 1371666"/>
                <a:gd name="connsiteY6" fmla="*/ 133027 h 977577"/>
                <a:gd name="connsiteX0" fmla="*/ 374650 w 1371666"/>
                <a:gd name="connsiteY0" fmla="*/ 259360 h 1103910"/>
                <a:gd name="connsiteX1" fmla="*/ 800100 w 1371666"/>
                <a:gd name="connsiteY1" fmla="*/ 272060 h 1103910"/>
                <a:gd name="connsiteX2" fmla="*/ 1162050 w 1371666"/>
                <a:gd name="connsiteY2" fmla="*/ 494311 h 1103910"/>
                <a:gd name="connsiteX3" fmla="*/ 1047750 w 1371666"/>
                <a:gd name="connsiteY3" fmla="*/ 907060 h 1103910"/>
                <a:gd name="connsiteX4" fmla="*/ 952500 w 1371666"/>
                <a:gd name="connsiteY4" fmla="*/ 1103910 h 1103910"/>
                <a:gd name="connsiteX5" fmla="*/ 0 w 1371666"/>
                <a:gd name="connsiteY5" fmla="*/ 1103910 h 1103910"/>
                <a:gd name="connsiteX6" fmla="*/ 374650 w 1371666"/>
                <a:gd name="connsiteY6" fmla="*/ 259360 h 1103910"/>
                <a:gd name="connsiteX0" fmla="*/ 374650 w 1371666"/>
                <a:gd name="connsiteY0" fmla="*/ 309449 h 1153999"/>
                <a:gd name="connsiteX1" fmla="*/ 800100 w 1371666"/>
                <a:gd name="connsiteY1" fmla="*/ 322149 h 1153999"/>
                <a:gd name="connsiteX2" fmla="*/ 1162050 w 1371666"/>
                <a:gd name="connsiteY2" fmla="*/ 544400 h 1153999"/>
                <a:gd name="connsiteX3" fmla="*/ 1047750 w 1371666"/>
                <a:gd name="connsiteY3" fmla="*/ 957149 h 1153999"/>
                <a:gd name="connsiteX4" fmla="*/ 952500 w 1371666"/>
                <a:gd name="connsiteY4" fmla="*/ 1153999 h 1153999"/>
                <a:gd name="connsiteX5" fmla="*/ 0 w 1371666"/>
                <a:gd name="connsiteY5" fmla="*/ 1153999 h 1153999"/>
                <a:gd name="connsiteX6" fmla="*/ 374650 w 1371666"/>
                <a:gd name="connsiteY6" fmla="*/ 309449 h 1153999"/>
                <a:gd name="connsiteX0" fmla="*/ 374650 w 1371666"/>
                <a:gd name="connsiteY0" fmla="*/ 309449 h 1153999"/>
                <a:gd name="connsiteX1" fmla="*/ 800100 w 1371666"/>
                <a:gd name="connsiteY1" fmla="*/ 322149 h 1153999"/>
                <a:gd name="connsiteX2" fmla="*/ 1162050 w 1371666"/>
                <a:gd name="connsiteY2" fmla="*/ 544400 h 1153999"/>
                <a:gd name="connsiteX3" fmla="*/ 1047750 w 1371666"/>
                <a:gd name="connsiteY3" fmla="*/ 957149 h 1153999"/>
                <a:gd name="connsiteX4" fmla="*/ 952500 w 1371666"/>
                <a:gd name="connsiteY4" fmla="*/ 1153999 h 1153999"/>
                <a:gd name="connsiteX5" fmla="*/ 0 w 1371666"/>
                <a:gd name="connsiteY5" fmla="*/ 1153999 h 1153999"/>
                <a:gd name="connsiteX6" fmla="*/ 374650 w 1371666"/>
                <a:gd name="connsiteY6" fmla="*/ 309449 h 1153999"/>
                <a:gd name="connsiteX0" fmla="*/ 448786 w 1445802"/>
                <a:gd name="connsiteY0" fmla="*/ 309449 h 1153999"/>
                <a:gd name="connsiteX1" fmla="*/ 874236 w 1445802"/>
                <a:gd name="connsiteY1" fmla="*/ 322149 h 1153999"/>
                <a:gd name="connsiteX2" fmla="*/ 1236186 w 1445802"/>
                <a:gd name="connsiteY2" fmla="*/ 544400 h 1153999"/>
                <a:gd name="connsiteX3" fmla="*/ 1121886 w 1445802"/>
                <a:gd name="connsiteY3" fmla="*/ 957149 h 1153999"/>
                <a:gd name="connsiteX4" fmla="*/ 1026636 w 1445802"/>
                <a:gd name="connsiteY4" fmla="*/ 1153999 h 1153999"/>
                <a:gd name="connsiteX5" fmla="*/ 74136 w 1445802"/>
                <a:gd name="connsiteY5" fmla="*/ 1153999 h 1153999"/>
                <a:gd name="connsiteX6" fmla="*/ 448786 w 1445802"/>
                <a:gd name="connsiteY6" fmla="*/ 309449 h 115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5802" h="1153999">
                  <a:moveTo>
                    <a:pt x="448786" y="309449"/>
                  </a:moveTo>
                  <a:cubicBezTo>
                    <a:pt x="463603" y="182449"/>
                    <a:pt x="1221369" y="-325551"/>
                    <a:pt x="874236" y="322149"/>
                  </a:cubicBezTo>
                  <a:cubicBezTo>
                    <a:pt x="1524053" y="-69434"/>
                    <a:pt x="1430919" y="440683"/>
                    <a:pt x="1236186" y="544400"/>
                  </a:cubicBezTo>
                  <a:cubicBezTo>
                    <a:pt x="1325086" y="516883"/>
                    <a:pt x="1718786" y="705266"/>
                    <a:pt x="1121886" y="957149"/>
                  </a:cubicBezTo>
                  <a:lnTo>
                    <a:pt x="1026636" y="1153999"/>
                  </a:lnTo>
                  <a:lnTo>
                    <a:pt x="74136" y="1153999"/>
                  </a:lnTo>
                  <a:cubicBezTo>
                    <a:pt x="-207381" y="529582"/>
                    <a:pt x="400103" y="-374234"/>
                    <a:pt x="448786" y="309449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F6B061-D617-A13B-AF7F-C55AF088B227}"/>
                </a:ext>
              </a:extLst>
            </p:cNvPr>
            <p:cNvSpPr/>
            <p:nvPr/>
          </p:nvSpPr>
          <p:spPr>
            <a:xfrm rot="594583">
              <a:off x="5103760" y="1950378"/>
              <a:ext cx="822491" cy="1106430"/>
            </a:xfrm>
            <a:custGeom>
              <a:avLst/>
              <a:gdLst>
                <a:gd name="connsiteX0" fmla="*/ 0 w 241300"/>
                <a:gd name="connsiteY0" fmla="*/ 0 h 421987"/>
                <a:gd name="connsiteX1" fmla="*/ 241300 w 241300"/>
                <a:gd name="connsiteY1" fmla="*/ 0 h 421987"/>
                <a:gd name="connsiteX2" fmla="*/ 241300 w 241300"/>
                <a:gd name="connsiteY2" fmla="*/ 421987 h 421987"/>
                <a:gd name="connsiteX3" fmla="*/ 0 w 241300"/>
                <a:gd name="connsiteY3" fmla="*/ 421987 h 421987"/>
                <a:gd name="connsiteX4" fmla="*/ 0 w 241300"/>
                <a:gd name="connsiteY4" fmla="*/ 0 h 421987"/>
                <a:gd name="connsiteX0" fmla="*/ 0 w 355600"/>
                <a:gd name="connsiteY0" fmla="*/ 0 h 421987"/>
                <a:gd name="connsiteX1" fmla="*/ 355600 w 355600"/>
                <a:gd name="connsiteY1" fmla="*/ 0 h 421987"/>
                <a:gd name="connsiteX2" fmla="*/ 355600 w 355600"/>
                <a:gd name="connsiteY2" fmla="*/ 421987 h 421987"/>
                <a:gd name="connsiteX3" fmla="*/ 114300 w 355600"/>
                <a:gd name="connsiteY3" fmla="*/ 421987 h 421987"/>
                <a:gd name="connsiteX4" fmla="*/ 0 w 355600"/>
                <a:gd name="connsiteY4" fmla="*/ 0 h 421987"/>
                <a:gd name="connsiteX0" fmla="*/ 0 w 355600"/>
                <a:gd name="connsiteY0" fmla="*/ 0 h 929987"/>
                <a:gd name="connsiteX1" fmla="*/ 355600 w 355600"/>
                <a:gd name="connsiteY1" fmla="*/ 0 h 929987"/>
                <a:gd name="connsiteX2" fmla="*/ 355600 w 355600"/>
                <a:gd name="connsiteY2" fmla="*/ 421987 h 929987"/>
                <a:gd name="connsiteX3" fmla="*/ 44450 w 355600"/>
                <a:gd name="connsiteY3" fmla="*/ 929987 h 929987"/>
                <a:gd name="connsiteX4" fmla="*/ 0 w 355600"/>
                <a:gd name="connsiteY4" fmla="*/ 0 h 929987"/>
                <a:gd name="connsiteX0" fmla="*/ 464404 w 820004"/>
                <a:gd name="connsiteY0" fmla="*/ 0 h 1066959"/>
                <a:gd name="connsiteX1" fmla="*/ 820004 w 820004"/>
                <a:gd name="connsiteY1" fmla="*/ 0 h 1066959"/>
                <a:gd name="connsiteX2" fmla="*/ 820004 w 820004"/>
                <a:gd name="connsiteY2" fmla="*/ 421987 h 1066959"/>
                <a:gd name="connsiteX3" fmla="*/ 508854 w 820004"/>
                <a:gd name="connsiteY3" fmla="*/ 929987 h 1066959"/>
                <a:gd name="connsiteX4" fmla="*/ 464404 w 820004"/>
                <a:gd name="connsiteY4" fmla="*/ 0 h 1066959"/>
                <a:gd name="connsiteX0" fmla="*/ 369475 w 858425"/>
                <a:gd name="connsiteY0" fmla="*/ 0 h 1066959"/>
                <a:gd name="connsiteX1" fmla="*/ 858425 w 858425"/>
                <a:gd name="connsiteY1" fmla="*/ 0 h 1066959"/>
                <a:gd name="connsiteX2" fmla="*/ 858425 w 858425"/>
                <a:gd name="connsiteY2" fmla="*/ 421987 h 1066959"/>
                <a:gd name="connsiteX3" fmla="*/ 547275 w 858425"/>
                <a:gd name="connsiteY3" fmla="*/ 929987 h 1066959"/>
                <a:gd name="connsiteX4" fmla="*/ 369475 w 858425"/>
                <a:gd name="connsiteY4" fmla="*/ 0 h 1066959"/>
                <a:gd name="connsiteX0" fmla="*/ 342530 w 831480"/>
                <a:gd name="connsiteY0" fmla="*/ 0 h 1097215"/>
                <a:gd name="connsiteX1" fmla="*/ 831480 w 831480"/>
                <a:gd name="connsiteY1" fmla="*/ 0 h 1097215"/>
                <a:gd name="connsiteX2" fmla="*/ 831480 w 831480"/>
                <a:gd name="connsiteY2" fmla="*/ 421987 h 1097215"/>
                <a:gd name="connsiteX3" fmla="*/ 520330 w 831480"/>
                <a:gd name="connsiteY3" fmla="*/ 929987 h 1097215"/>
                <a:gd name="connsiteX4" fmla="*/ 342530 w 831480"/>
                <a:gd name="connsiteY4" fmla="*/ 0 h 1097215"/>
                <a:gd name="connsiteX0" fmla="*/ 302140 w 848240"/>
                <a:gd name="connsiteY0" fmla="*/ 0 h 1102769"/>
                <a:gd name="connsiteX1" fmla="*/ 848240 w 848240"/>
                <a:gd name="connsiteY1" fmla="*/ 6350 h 1102769"/>
                <a:gd name="connsiteX2" fmla="*/ 848240 w 848240"/>
                <a:gd name="connsiteY2" fmla="*/ 428337 h 1102769"/>
                <a:gd name="connsiteX3" fmla="*/ 537090 w 848240"/>
                <a:gd name="connsiteY3" fmla="*/ 936337 h 1102769"/>
                <a:gd name="connsiteX4" fmla="*/ 302140 w 848240"/>
                <a:gd name="connsiteY4" fmla="*/ 0 h 1102769"/>
                <a:gd name="connsiteX0" fmla="*/ 281757 w 827857"/>
                <a:gd name="connsiteY0" fmla="*/ 0 h 1108732"/>
                <a:gd name="connsiteX1" fmla="*/ 827857 w 827857"/>
                <a:gd name="connsiteY1" fmla="*/ 6350 h 1108732"/>
                <a:gd name="connsiteX2" fmla="*/ 827857 w 827857"/>
                <a:gd name="connsiteY2" fmla="*/ 428337 h 1108732"/>
                <a:gd name="connsiteX3" fmla="*/ 516707 w 827857"/>
                <a:gd name="connsiteY3" fmla="*/ 936337 h 1108732"/>
                <a:gd name="connsiteX4" fmla="*/ 281757 w 827857"/>
                <a:gd name="connsiteY4" fmla="*/ 0 h 1108732"/>
                <a:gd name="connsiteX0" fmla="*/ 259159 w 837009"/>
                <a:gd name="connsiteY0" fmla="*/ 0 h 1103228"/>
                <a:gd name="connsiteX1" fmla="*/ 837009 w 837009"/>
                <a:gd name="connsiteY1" fmla="*/ 0 h 1103228"/>
                <a:gd name="connsiteX2" fmla="*/ 837009 w 837009"/>
                <a:gd name="connsiteY2" fmla="*/ 421987 h 1103228"/>
                <a:gd name="connsiteX3" fmla="*/ 525859 w 837009"/>
                <a:gd name="connsiteY3" fmla="*/ 929987 h 1103228"/>
                <a:gd name="connsiteX4" fmla="*/ 259159 w 837009"/>
                <a:gd name="connsiteY4" fmla="*/ 0 h 1103228"/>
                <a:gd name="connsiteX0" fmla="*/ 264780 w 842630"/>
                <a:gd name="connsiteY0" fmla="*/ 0 h 1005931"/>
                <a:gd name="connsiteX1" fmla="*/ 842630 w 842630"/>
                <a:gd name="connsiteY1" fmla="*/ 0 h 1005931"/>
                <a:gd name="connsiteX2" fmla="*/ 842630 w 842630"/>
                <a:gd name="connsiteY2" fmla="*/ 421987 h 1005931"/>
                <a:gd name="connsiteX3" fmla="*/ 531480 w 842630"/>
                <a:gd name="connsiteY3" fmla="*/ 929987 h 1005931"/>
                <a:gd name="connsiteX4" fmla="*/ 264780 w 842630"/>
                <a:gd name="connsiteY4" fmla="*/ 0 h 1005931"/>
                <a:gd name="connsiteX0" fmla="*/ 190513 w 768363"/>
                <a:gd name="connsiteY0" fmla="*/ 0 h 746710"/>
                <a:gd name="connsiteX1" fmla="*/ 768363 w 768363"/>
                <a:gd name="connsiteY1" fmla="*/ 0 h 746710"/>
                <a:gd name="connsiteX2" fmla="*/ 768363 w 768363"/>
                <a:gd name="connsiteY2" fmla="*/ 421987 h 746710"/>
                <a:gd name="connsiteX3" fmla="*/ 565163 w 768363"/>
                <a:gd name="connsiteY3" fmla="*/ 631537 h 746710"/>
                <a:gd name="connsiteX4" fmla="*/ 190513 w 768363"/>
                <a:gd name="connsiteY4" fmla="*/ 0 h 746710"/>
                <a:gd name="connsiteX0" fmla="*/ 259988 w 837838"/>
                <a:gd name="connsiteY0" fmla="*/ 0 h 941911"/>
                <a:gd name="connsiteX1" fmla="*/ 837838 w 837838"/>
                <a:gd name="connsiteY1" fmla="*/ 0 h 941911"/>
                <a:gd name="connsiteX2" fmla="*/ 837838 w 837838"/>
                <a:gd name="connsiteY2" fmla="*/ 421987 h 941911"/>
                <a:gd name="connsiteX3" fmla="*/ 634638 w 837838"/>
                <a:gd name="connsiteY3" fmla="*/ 631537 h 941911"/>
                <a:gd name="connsiteX4" fmla="*/ 259988 w 837838"/>
                <a:gd name="connsiteY4" fmla="*/ 0 h 941911"/>
                <a:gd name="connsiteX0" fmla="*/ 13726 w 591576"/>
                <a:gd name="connsiteY0" fmla="*/ 0 h 898964"/>
                <a:gd name="connsiteX1" fmla="*/ 591576 w 591576"/>
                <a:gd name="connsiteY1" fmla="*/ 0 h 898964"/>
                <a:gd name="connsiteX2" fmla="*/ 591576 w 591576"/>
                <a:gd name="connsiteY2" fmla="*/ 421987 h 898964"/>
                <a:gd name="connsiteX3" fmla="*/ 388376 w 591576"/>
                <a:gd name="connsiteY3" fmla="*/ 631537 h 898964"/>
                <a:gd name="connsiteX4" fmla="*/ 242326 w 591576"/>
                <a:gd name="connsiteY4" fmla="*/ 876300 h 898964"/>
                <a:gd name="connsiteX5" fmla="*/ 13726 w 591576"/>
                <a:gd name="connsiteY5" fmla="*/ 0 h 898964"/>
                <a:gd name="connsiteX0" fmla="*/ 259974 w 837824"/>
                <a:gd name="connsiteY0" fmla="*/ 0 h 1091100"/>
                <a:gd name="connsiteX1" fmla="*/ 837824 w 837824"/>
                <a:gd name="connsiteY1" fmla="*/ 0 h 1091100"/>
                <a:gd name="connsiteX2" fmla="*/ 837824 w 837824"/>
                <a:gd name="connsiteY2" fmla="*/ 421987 h 1091100"/>
                <a:gd name="connsiteX3" fmla="*/ 634624 w 837824"/>
                <a:gd name="connsiteY3" fmla="*/ 631537 h 1091100"/>
                <a:gd name="connsiteX4" fmla="*/ 488574 w 837824"/>
                <a:gd name="connsiteY4" fmla="*/ 876300 h 1091100"/>
                <a:gd name="connsiteX5" fmla="*/ 259974 w 837824"/>
                <a:gd name="connsiteY5" fmla="*/ 0 h 1091100"/>
                <a:gd name="connsiteX0" fmla="*/ 174179 w 752029"/>
                <a:gd name="connsiteY0" fmla="*/ 0 h 1123511"/>
                <a:gd name="connsiteX1" fmla="*/ 752029 w 752029"/>
                <a:gd name="connsiteY1" fmla="*/ 0 h 1123511"/>
                <a:gd name="connsiteX2" fmla="*/ 752029 w 752029"/>
                <a:gd name="connsiteY2" fmla="*/ 421987 h 1123511"/>
                <a:gd name="connsiteX3" fmla="*/ 548829 w 752029"/>
                <a:gd name="connsiteY3" fmla="*/ 631537 h 1123511"/>
                <a:gd name="connsiteX4" fmla="*/ 402779 w 752029"/>
                <a:gd name="connsiteY4" fmla="*/ 876300 h 1123511"/>
                <a:gd name="connsiteX5" fmla="*/ 174179 w 752029"/>
                <a:gd name="connsiteY5" fmla="*/ 0 h 1123511"/>
                <a:gd name="connsiteX0" fmla="*/ 2556 w 580406"/>
                <a:gd name="connsiteY0" fmla="*/ 0 h 631537"/>
                <a:gd name="connsiteX1" fmla="*/ 580406 w 580406"/>
                <a:gd name="connsiteY1" fmla="*/ 0 h 631537"/>
                <a:gd name="connsiteX2" fmla="*/ 580406 w 580406"/>
                <a:gd name="connsiteY2" fmla="*/ 421987 h 631537"/>
                <a:gd name="connsiteX3" fmla="*/ 377206 w 580406"/>
                <a:gd name="connsiteY3" fmla="*/ 631537 h 631537"/>
                <a:gd name="connsiteX4" fmla="*/ 2556 w 580406"/>
                <a:gd name="connsiteY4" fmla="*/ 0 h 631537"/>
                <a:gd name="connsiteX0" fmla="*/ 3553 w 581403"/>
                <a:gd name="connsiteY0" fmla="*/ 0 h 720437"/>
                <a:gd name="connsiteX1" fmla="*/ 581403 w 581403"/>
                <a:gd name="connsiteY1" fmla="*/ 0 h 720437"/>
                <a:gd name="connsiteX2" fmla="*/ 581403 w 581403"/>
                <a:gd name="connsiteY2" fmla="*/ 421987 h 720437"/>
                <a:gd name="connsiteX3" fmla="*/ 282953 w 581403"/>
                <a:gd name="connsiteY3" fmla="*/ 720437 h 720437"/>
                <a:gd name="connsiteX4" fmla="*/ 3553 w 581403"/>
                <a:gd name="connsiteY4" fmla="*/ 0 h 720437"/>
                <a:gd name="connsiteX0" fmla="*/ 128234 w 706084"/>
                <a:gd name="connsiteY0" fmla="*/ 0 h 720437"/>
                <a:gd name="connsiteX1" fmla="*/ 706084 w 706084"/>
                <a:gd name="connsiteY1" fmla="*/ 0 h 720437"/>
                <a:gd name="connsiteX2" fmla="*/ 706084 w 706084"/>
                <a:gd name="connsiteY2" fmla="*/ 421987 h 720437"/>
                <a:gd name="connsiteX3" fmla="*/ 407634 w 706084"/>
                <a:gd name="connsiteY3" fmla="*/ 720437 h 720437"/>
                <a:gd name="connsiteX4" fmla="*/ 13934 w 706084"/>
                <a:gd name="connsiteY4" fmla="*/ 610919 h 720437"/>
                <a:gd name="connsiteX5" fmla="*/ 128234 w 706084"/>
                <a:gd name="connsiteY5" fmla="*/ 0 h 720437"/>
                <a:gd name="connsiteX0" fmla="*/ 118331 w 696181"/>
                <a:gd name="connsiteY0" fmla="*/ 0 h 720437"/>
                <a:gd name="connsiteX1" fmla="*/ 696181 w 696181"/>
                <a:gd name="connsiteY1" fmla="*/ 0 h 720437"/>
                <a:gd name="connsiteX2" fmla="*/ 696181 w 696181"/>
                <a:gd name="connsiteY2" fmla="*/ 421987 h 720437"/>
                <a:gd name="connsiteX3" fmla="*/ 397731 w 696181"/>
                <a:gd name="connsiteY3" fmla="*/ 720437 h 720437"/>
                <a:gd name="connsiteX4" fmla="*/ 4031 w 696181"/>
                <a:gd name="connsiteY4" fmla="*/ 610919 h 720437"/>
                <a:gd name="connsiteX5" fmla="*/ 118331 w 696181"/>
                <a:gd name="connsiteY5" fmla="*/ 0 h 720437"/>
                <a:gd name="connsiteX0" fmla="*/ 119351 w 697201"/>
                <a:gd name="connsiteY0" fmla="*/ 0 h 720437"/>
                <a:gd name="connsiteX1" fmla="*/ 697201 w 697201"/>
                <a:gd name="connsiteY1" fmla="*/ 0 h 720437"/>
                <a:gd name="connsiteX2" fmla="*/ 697201 w 697201"/>
                <a:gd name="connsiteY2" fmla="*/ 421987 h 720437"/>
                <a:gd name="connsiteX3" fmla="*/ 398751 w 697201"/>
                <a:gd name="connsiteY3" fmla="*/ 720437 h 720437"/>
                <a:gd name="connsiteX4" fmla="*/ 5051 w 697201"/>
                <a:gd name="connsiteY4" fmla="*/ 610919 h 720437"/>
                <a:gd name="connsiteX5" fmla="*/ 119351 w 697201"/>
                <a:gd name="connsiteY5" fmla="*/ 0 h 720437"/>
                <a:gd name="connsiteX0" fmla="*/ 69513 w 647363"/>
                <a:gd name="connsiteY0" fmla="*/ 0 h 720437"/>
                <a:gd name="connsiteX1" fmla="*/ 647363 w 647363"/>
                <a:gd name="connsiteY1" fmla="*/ 0 h 720437"/>
                <a:gd name="connsiteX2" fmla="*/ 647363 w 647363"/>
                <a:gd name="connsiteY2" fmla="*/ 421987 h 720437"/>
                <a:gd name="connsiteX3" fmla="*/ 348913 w 647363"/>
                <a:gd name="connsiteY3" fmla="*/ 720437 h 720437"/>
                <a:gd name="connsiteX4" fmla="*/ 6013 w 647363"/>
                <a:gd name="connsiteY4" fmla="*/ 591869 h 720437"/>
                <a:gd name="connsiteX5" fmla="*/ 69513 w 647363"/>
                <a:gd name="connsiteY5" fmla="*/ 0 h 720437"/>
                <a:gd name="connsiteX0" fmla="*/ 26274 w 648574"/>
                <a:gd name="connsiteY0" fmla="*/ 6350 h 720437"/>
                <a:gd name="connsiteX1" fmla="*/ 648574 w 648574"/>
                <a:gd name="connsiteY1" fmla="*/ 0 h 720437"/>
                <a:gd name="connsiteX2" fmla="*/ 648574 w 648574"/>
                <a:gd name="connsiteY2" fmla="*/ 421987 h 720437"/>
                <a:gd name="connsiteX3" fmla="*/ 350124 w 648574"/>
                <a:gd name="connsiteY3" fmla="*/ 720437 h 720437"/>
                <a:gd name="connsiteX4" fmla="*/ 7224 w 648574"/>
                <a:gd name="connsiteY4" fmla="*/ 591869 h 720437"/>
                <a:gd name="connsiteX5" fmla="*/ 26274 w 648574"/>
                <a:gd name="connsiteY5" fmla="*/ 6350 h 720437"/>
                <a:gd name="connsiteX0" fmla="*/ 87621 w 709921"/>
                <a:gd name="connsiteY0" fmla="*/ 6350 h 1075640"/>
                <a:gd name="connsiteX1" fmla="*/ 709921 w 709921"/>
                <a:gd name="connsiteY1" fmla="*/ 0 h 1075640"/>
                <a:gd name="connsiteX2" fmla="*/ 709921 w 709921"/>
                <a:gd name="connsiteY2" fmla="*/ 421987 h 1075640"/>
                <a:gd name="connsiteX3" fmla="*/ 411471 w 709921"/>
                <a:gd name="connsiteY3" fmla="*/ 720437 h 1075640"/>
                <a:gd name="connsiteX4" fmla="*/ 68571 w 709921"/>
                <a:gd name="connsiteY4" fmla="*/ 591869 h 1075640"/>
                <a:gd name="connsiteX5" fmla="*/ 87621 w 709921"/>
                <a:gd name="connsiteY5" fmla="*/ 6350 h 1075640"/>
                <a:gd name="connsiteX0" fmla="*/ 224501 w 846801"/>
                <a:gd name="connsiteY0" fmla="*/ 6350 h 1086675"/>
                <a:gd name="connsiteX1" fmla="*/ 846801 w 846801"/>
                <a:gd name="connsiteY1" fmla="*/ 0 h 1086675"/>
                <a:gd name="connsiteX2" fmla="*/ 846801 w 846801"/>
                <a:gd name="connsiteY2" fmla="*/ 421987 h 1086675"/>
                <a:gd name="connsiteX3" fmla="*/ 548351 w 846801"/>
                <a:gd name="connsiteY3" fmla="*/ 720437 h 1086675"/>
                <a:gd name="connsiteX4" fmla="*/ 205451 w 846801"/>
                <a:gd name="connsiteY4" fmla="*/ 591869 h 1086675"/>
                <a:gd name="connsiteX5" fmla="*/ 224501 w 846801"/>
                <a:gd name="connsiteY5" fmla="*/ 6350 h 1086675"/>
                <a:gd name="connsiteX0" fmla="*/ 200191 w 822491"/>
                <a:gd name="connsiteY0" fmla="*/ 6350 h 1106430"/>
                <a:gd name="connsiteX1" fmla="*/ 822491 w 822491"/>
                <a:gd name="connsiteY1" fmla="*/ 0 h 1106430"/>
                <a:gd name="connsiteX2" fmla="*/ 822491 w 822491"/>
                <a:gd name="connsiteY2" fmla="*/ 421987 h 1106430"/>
                <a:gd name="connsiteX3" fmla="*/ 524041 w 822491"/>
                <a:gd name="connsiteY3" fmla="*/ 720437 h 1106430"/>
                <a:gd name="connsiteX4" fmla="*/ 181141 w 822491"/>
                <a:gd name="connsiteY4" fmla="*/ 591869 h 1106430"/>
                <a:gd name="connsiteX5" fmla="*/ 200191 w 822491"/>
                <a:gd name="connsiteY5" fmla="*/ 6350 h 110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491" h="1106430">
                  <a:moveTo>
                    <a:pt x="200191" y="6350"/>
                  </a:moveTo>
                  <a:lnTo>
                    <a:pt x="822491" y="0"/>
                  </a:lnTo>
                  <a:lnTo>
                    <a:pt x="822491" y="421987"/>
                  </a:lnTo>
                  <a:lnTo>
                    <a:pt x="524041" y="720437"/>
                  </a:lnTo>
                  <a:cubicBezTo>
                    <a:pt x="-79209" y="1578484"/>
                    <a:pt x="-115192" y="762742"/>
                    <a:pt x="181141" y="591869"/>
                  </a:cubicBezTo>
                  <a:cubicBezTo>
                    <a:pt x="134574" y="471796"/>
                    <a:pt x="333541" y="223528"/>
                    <a:pt x="200191" y="6350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Isosceles Triangle 5">
              <a:extLst>
                <a:ext uri="{FF2B5EF4-FFF2-40B4-BE49-F238E27FC236}">
                  <a16:creationId xmlns:a16="http://schemas.microsoft.com/office/drawing/2014/main" id="{352D5836-8EDF-27AF-8D3D-A5D42AFD2F62}"/>
                </a:ext>
              </a:extLst>
            </p:cNvPr>
            <p:cNvSpPr/>
            <p:nvPr/>
          </p:nvSpPr>
          <p:spPr>
            <a:xfrm flipV="1">
              <a:off x="4857750" y="2273108"/>
              <a:ext cx="609600" cy="400050"/>
            </a:xfrm>
            <a:custGeom>
              <a:avLst/>
              <a:gdLst>
                <a:gd name="connsiteX0" fmla="*/ 0 w 692150"/>
                <a:gd name="connsiteY0" fmla="*/ 381000 h 381000"/>
                <a:gd name="connsiteX1" fmla="*/ 346075 w 692150"/>
                <a:gd name="connsiteY1" fmla="*/ 0 h 381000"/>
                <a:gd name="connsiteX2" fmla="*/ 692150 w 692150"/>
                <a:gd name="connsiteY2" fmla="*/ 381000 h 381000"/>
                <a:gd name="connsiteX3" fmla="*/ 0 w 692150"/>
                <a:gd name="connsiteY3" fmla="*/ 381000 h 381000"/>
                <a:gd name="connsiteX0" fmla="*/ 0 w 711200"/>
                <a:gd name="connsiteY0" fmla="*/ 165100 h 381000"/>
                <a:gd name="connsiteX1" fmla="*/ 365125 w 711200"/>
                <a:gd name="connsiteY1" fmla="*/ 0 h 381000"/>
                <a:gd name="connsiteX2" fmla="*/ 711200 w 711200"/>
                <a:gd name="connsiteY2" fmla="*/ 381000 h 381000"/>
                <a:gd name="connsiteX3" fmla="*/ 0 w 711200"/>
                <a:gd name="connsiteY3" fmla="*/ 165100 h 381000"/>
                <a:gd name="connsiteX0" fmla="*/ 0 w 711200"/>
                <a:gd name="connsiteY0" fmla="*/ 292100 h 508000"/>
                <a:gd name="connsiteX1" fmla="*/ 587375 w 711200"/>
                <a:gd name="connsiteY1" fmla="*/ 0 h 508000"/>
                <a:gd name="connsiteX2" fmla="*/ 711200 w 711200"/>
                <a:gd name="connsiteY2" fmla="*/ 508000 h 508000"/>
                <a:gd name="connsiteX3" fmla="*/ 0 w 711200"/>
                <a:gd name="connsiteY3" fmla="*/ 292100 h 508000"/>
                <a:gd name="connsiteX0" fmla="*/ 0 w 673100"/>
                <a:gd name="connsiteY0" fmla="*/ 292100 h 311150"/>
                <a:gd name="connsiteX1" fmla="*/ 587375 w 673100"/>
                <a:gd name="connsiteY1" fmla="*/ 0 h 311150"/>
                <a:gd name="connsiteX2" fmla="*/ 673100 w 673100"/>
                <a:gd name="connsiteY2" fmla="*/ 311150 h 311150"/>
                <a:gd name="connsiteX3" fmla="*/ 0 w 673100"/>
                <a:gd name="connsiteY3" fmla="*/ 292100 h 311150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  <a:gd name="connsiteX0" fmla="*/ 0 w 596900"/>
                <a:gd name="connsiteY0" fmla="*/ 292100 h 379486"/>
                <a:gd name="connsiteX1" fmla="*/ 587375 w 596900"/>
                <a:gd name="connsiteY1" fmla="*/ 0 h 379486"/>
                <a:gd name="connsiteX2" fmla="*/ 596900 w 596900"/>
                <a:gd name="connsiteY2" fmla="*/ 374650 h 379486"/>
                <a:gd name="connsiteX3" fmla="*/ 0 w 596900"/>
                <a:gd name="connsiteY3" fmla="*/ 292100 h 379486"/>
                <a:gd name="connsiteX0" fmla="*/ 0 w 603250"/>
                <a:gd name="connsiteY0" fmla="*/ 323850 h 395207"/>
                <a:gd name="connsiteX1" fmla="*/ 593725 w 603250"/>
                <a:gd name="connsiteY1" fmla="*/ 0 h 395207"/>
                <a:gd name="connsiteX2" fmla="*/ 603250 w 603250"/>
                <a:gd name="connsiteY2" fmla="*/ 374650 h 395207"/>
                <a:gd name="connsiteX3" fmla="*/ 0 w 603250"/>
                <a:gd name="connsiteY3" fmla="*/ 323850 h 395207"/>
                <a:gd name="connsiteX0" fmla="*/ 0 w 603250"/>
                <a:gd name="connsiteY0" fmla="*/ 323850 h 374650"/>
                <a:gd name="connsiteX1" fmla="*/ 593725 w 603250"/>
                <a:gd name="connsiteY1" fmla="*/ 0 h 374650"/>
                <a:gd name="connsiteX2" fmla="*/ 603250 w 603250"/>
                <a:gd name="connsiteY2" fmla="*/ 374650 h 374650"/>
                <a:gd name="connsiteX3" fmla="*/ 0 w 603250"/>
                <a:gd name="connsiteY3" fmla="*/ 323850 h 374650"/>
                <a:gd name="connsiteX0" fmla="*/ 0 w 603250"/>
                <a:gd name="connsiteY0" fmla="*/ 323850 h 374650"/>
                <a:gd name="connsiteX1" fmla="*/ 593725 w 603250"/>
                <a:gd name="connsiteY1" fmla="*/ 0 h 374650"/>
                <a:gd name="connsiteX2" fmla="*/ 603250 w 603250"/>
                <a:gd name="connsiteY2" fmla="*/ 374650 h 374650"/>
                <a:gd name="connsiteX3" fmla="*/ 0 w 603250"/>
                <a:gd name="connsiteY3" fmla="*/ 323850 h 374650"/>
                <a:gd name="connsiteX0" fmla="*/ 0 w 603250"/>
                <a:gd name="connsiteY0" fmla="*/ 32385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23850 h 400050"/>
                <a:gd name="connsiteX0" fmla="*/ 0 w 603250"/>
                <a:gd name="connsiteY0" fmla="*/ 32385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23850 h 400050"/>
                <a:gd name="connsiteX0" fmla="*/ 0 w 603250"/>
                <a:gd name="connsiteY0" fmla="*/ 34290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42900 h 400050"/>
                <a:gd name="connsiteX0" fmla="*/ 0 w 603250"/>
                <a:gd name="connsiteY0" fmla="*/ 34290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42900 h 400050"/>
                <a:gd name="connsiteX0" fmla="*/ 0 w 603250"/>
                <a:gd name="connsiteY0" fmla="*/ 342900 h 368300"/>
                <a:gd name="connsiteX1" fmla="*/ 593725 w 603250"/>
                <a:gd name="connsiteY1" fmla="*/ 0 h 368300"/>
                <a:gd name="connsiteX2" fmla="*/ 603250 w 603250"/>
                <a:gd name="connsiteY2" fmla="*/ 368300 h 368300"/>
                <a:gd name="connsiteX3" fmla="*/ 0 w 603250"/>
                <a:gd name="connsiteY3" fmla="*/ 342900 h 368300"/>
                <a:gd name="connsiteX0" fmla="*/ 0 w 609600"/>
                <a:gd name="connsiteY0" fmla="*/ 342900 h 400050"/>
                <a:gd name="connsiteX1" fmla="*/ 593725 w 609600"/>
                <a:gd name="connsiteY1" fmla="*/ 0 h 400050"/>
                <a:gd name="connsiteX2" fmla="*/ 609600 w 609600"/>
                <a:gd name="connsiteY2" fmla="*/ 400050 h 400050"/>
                <a:gd name="connsiteX3" fmla="*/ 0 w 609600"/>
                <a:gd name="connsiteY3" fmla="*/ 342900 h 400050"/>
                <a:gd name="connsiteX0" fmla="*/ 0 w 609600"/>
                <a:gd name="connsiteY0" fmla="*/ 368300 h 400050"/>
                <a:gd name="connsiteX1" fmla="*/ 593725 w 609600"/>
                <a:gd name="connsiteY1" fmla="*/ 0 h 400050"/>
                <a:gd name="connsiteX2" fmla="*/ 609600 w 609600"/>
                <a:gd name="connsiteY2" fmla="*/ 400050 h 400050"/>
                <a:gd name="connsiteX3" fmla="*/ 0 w 609600"/>
                <a:gd name="connsiteY3" fmla="*/ 3683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00050">
                  <a:moveTo>
                    <a:pt x="0" y="368300"/>
                  </a:moveTo>
                  <a:cubicBezTo>
                    <a:pt x="170392" y="150283"/>
                    <a:pt x="397933" y="97367"/>
                    <a:pt x="593725" y="0"/>
                  </a:cubicBezTo>
                  <a:lnTo>
                    <a:pt x="609600" y="400050"/>
                  </a:lnTo>
                  <a:cubicBezTo>
                    <a:pt x="385233" y="393700"/>
                    <a:pt x="173567" y="381000"/>
                    <a:pt x="0" y="368300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C495339-C6F1-E22A-AA2E-FE2DDEBA186A}"/>
                </a:ext>
              </a:extLst>
            </p:cNvPr>
            <p:cNvSpPr/>
            <p:nvPr/>
          </p:nvSpPr>
          <p:spPr>
            <a:xfrm>
              <a:off x="4794250" y="1968500"/>
              <a:ext cx="673100" cy="352329"/>
            </a:xfrm>
            <a:custGeom>
              <a:avLst/>
              <a:gdLst>
                <a:gd name="connsiteX0" fmla="*/ 0 w 692150"/>
                <a:gd name="connsiteY0" fmla="*/ 381000 h 381000"/>
                <a:gd name="connsiteX1" fmla="*/ 346075 w 692150"/>
                <a:gd name="connsiteY1" fmla="*/ 0 h 381000"/>
                <a:gd name="connsiteX2" fmla="*/ 692150 w 692150"/>
                <a:gd name="connsiteY2" fmla="*/ 381000 h 381000"/>
                <a:gd name="connsiteX3" fmla="*/ 0 w 692150"/>
                <a:gd name="connsiteY3" fmla="*/ 381000 h 381000"/>
                <a:gd name="connsiteX0" fmla="*/ 0 w 711200"/>
                <a:gd name="connsiteY0" fmla="*/ 165100 h 381000"/>
                <a:gd name="connsiteX1" fmla="*/ 365125 w 711200"/>
                <a:gd name="connsiteY1" fmla="*/ 0 h 381000"/>
                <a:gd name="connsiteX2" fmla="*/ 711200 w 711200"/>
                <a:gd name="connsiteY2" fmla="*/ 381000 h 381000"/>
                <a:gd name="connsiteX3" fmla="*/ 0 w 711200"/>
                <a:gd name="connsiteY3" fmla="*/ 165100 h 381000"/>
                <a:gd name="connsiteX0" fmla="*/ 0 w 711200"/>
                <a:gd name="connsiteY0" fmla="*/ 292100 h 508000"/>
                <a:gd name="connsiteX1" fmla="*/ 587375 w 711200"/>
                <a:gd name="connsiteY1" fmla="*/ 0 h 508000"/>
                <a:gd name="connsiteX2" fmla="*/ 711200 w 711200"/>
                <a:gd name="connsiteY2" fmla="*/ 508000 h 508000"/>
                <a:gd name="connsiteX3" fmla="*/ 0 w 711200"/>
                <a:gd name="connsiteY3" fmla="*/ 292100 h 508000"/>
                <a:gd name="connsiteX0" fmla="*/ 0 w 673100"/>
                <a:gd name="connsiteY0" fmla="*/ 292100 h 311150"/>
                <a:gd name="connsiteX1" fmla="*/ 587375 w 673100"/>
                <a:gd name="connsiteY1" fmla="*/ 0 h 311150"/>
                <a:gd name="connsiteX2" fmla="*/ 673100 w 673100"/>
                <a:gd name="connsiteY2" fmla="*/ 311150 h 311150"/>
                <a:gd name="connsiteX3" fmla="*/ 0 w 673100"/>
                <a:gd name="connsiteY3" fmla="*/ 292100 h 311150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100" h="352329">
                  <a:moveTo>
                    <a:pt x="0" y="292100"/>
                  </a:moveTo>
                  <a:lnTo>
                    <a:pt x="587375" y="0"/>
                  </a:lnTo>
                  <a:lnTo>
                    <a:pt x="673100" y="311150"/>
                  </a:lnTo>
                  <a:cubicBezTo>
                    <a:pt x="448733" y="304800"/>
                    <a:pt x="173567" y="419100"/>
                    <a:pt x="0" y="292100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314BBF-81C9-9E4B-7C0F-6B5B5F21A972}"/>
                </a:ext>
              </a:extLst>
            </p:cNvPr>
            <p:cNvSpPr/>
            <p:nvPr/>
          </p:nvSpPr>
          <p:spPr>
            <a:xfrm>
              <a:off x="5154304" y="1169580"/>
              <a:ext cx="2160896" cy="2420382"/>
            </a:xfrm>
            <a:custGeom>
              <a:avLst/>
              <a:gdLst>
                <a:gd name="connsiteX0" fmla="*/ 0 w 782472"/>
                <a:gd name="connsiteY0" fmla="*/ 0 h 300251"/>
                <a:gd name="connsiteX1" fmla="*/ 782472 w 782472"/>
                <a:gd name="connsiteY1" fmla="*/ 0 h 300251"/>
                <a:gd name="connsiteX2" fmla="*/ 782472 w 782472"/>
                <a:gd name="connsiteY2" fmla="*/ 300251 h 300251"/>
                <a:gd name="connsiteX3" fmla="*/ 0 w 782472"/>
                <a:gd name="connsiteY3" fmla="*/ 300251 h 300251"/>
                <a:gd name="connsiteX4" fmla="*/ 0 w 782472"/>
                <a:gd name="connsiteY4" fmla="*/ 0 h 300251"/>
                <a:gd name="connsiteX0" fmla="*/ 941696 w 1724168"/>
                <a:gd name="connsiteY0" fmla="*/ 0 h 1009935"/>
                <a:gd name="connsiteX1" fmla="*/ 1724168 w 1724168"/>
                <a:gd name="connsiteY1" fmla="*/ 0 h 1009935"/>
                <a:gd name="connsiteX2" fmla="*/ 1724168 w 1724168"/>
                <a:gd name="connsiteY2" fmla="*/ 300251 h 1009935"/>
                <a:gd name="connsiteX3" fmla="*/ 0 w 1724168"/>
                <a:gd name="connsiteY3" fmla="*/ 1009935 h 1009935"/>
                <a:gd name="connsiteX4" fmla="*/ 941696 w 1724168"/>
                <a:gd name="connsiteY4" fmla="*/ 0 h 1009935"/>
                <a:gd name="connsiteX0" fmla="*/ 941696 w 2160896"/>
                <a:gd name="connsiteY0" fmla="*/ 0 h 1009935"/>
                <a:gd name="connsiteX1" fmla="*/ 1724168 w 2160896"/>
                <a:gd name="connsiteY1" fmla="*/ 0 h 1009935"/>
                <a:gd name="connsiteX2" fmla="*/ 2160896 w 2160896"/>
                <a:gd name="connsiteY2" fmla="*/ 204717 h 1009935"/>
                <a:gd name="connsiteX3" fmla="*/ 0 w 2160896"/>
                <a:gd name="connsiteY3" fmla="*/ 1009935 h 1009935"/>
                <a:gd name="connsiteX4" fmla="*/ 941696 w 2160896"/>
                <a:gd name="connsiteY4" fmla="*/ 0 h 1009935"/>
                <a:gd name="connsiteX0" fmla="*/ 941696 w 2160896"/>
                <a:gd name="connsiteY0" fmla="*/ 40943 h 1050878"/>
                <a:gd name="connsiteX1" fmla="*/ 1806054 w 2160896"/>
                <a:gd name="connsiteY1" fmla="*/ 0 h 1050878"/>
                <a:gd name="connsiteX2" fmla="*/ 2160896 w 2160896"/>
                <a:gd name="connsiteY2" fmla="*/ 245660 h 1050878"/>
                <a:gd name="connsiteX3" fmla="*/ 0 w 2160896"/>
                <a:gd name="connsiteY3" fmla="*/ 1050878 h 1050878"/>
                <a:gd name="connsiteX4" fmla="*/ 941696 w 2160896"/>
                <a:gd name="connsiteY4" fmla="*/ 40943 h 1050878"/>
                <a:gd name="connsiteX0" fmla="*/ 136478 w 2160896"/>
                <a:gd name="connsiteY0" fmla="*/ 682388 h 1050878"/>
                <a:gd name="connsiteX1" fmla="*/ 1806054 w 2160896"/>
                <a:gd name="connsiteY1" fmla="*/ 0 h 1050878"/>
                <a:gd name="connsiteX2" fmla="*/ 2160896 w 2160896"/>
                <a:gd name="connsiteY2" fmla="*/ 245660 h 1050878"/>
                <a:gd name="connsiteX3" fmla="*/ 0 w 2160896"/>
                <a:gd name="connsiteY3" fmla="*/ 1050878 h 1050878"/>
                <a:gd name="connsiteX4" fmla="*/ 136478 w 2160896"/>
                <a:gd name="connsiteY4" fmla="*/ 682388 h 1050878"/>
                <a:gd name="connsiteX0" fmla="*/ 136478 w 2160896"/>
                <a:gd name="connsiteY0" fmla="*/ 1683494 h 2051984"/>
                <a:gd name="connsiteX1" fmla="*/ 1806054 w 2160896"/>
                <a:gd name="connsiteY1" fmla="*/ 1001106 h 2051984"/>
                <a:gd name="connsiteX2" fmla="*/ 2160896 w 2160896"/>
                <a:gd name="connsiteY2" fmla="*/ 1246766 h 2051984"/>
                <a:gd name="connsiteX3" fmla="*/ 0 w 2160896"/>
                <a:gd name="connsiteY3" fmla="*/ 2051984 h 2051984"/>
                <a:gd name="connsiteX4" fmla="*/ 136478 w 2160896"/>
                <a:gd name="connsiteY4" fmla="*/ 1683494 h 2051984"/>
                <a:gd name="connsiteX0" fmla="*/ 136478 w 2160896"/>
                <a:gd name="connsiteY0" fmla="*/ 2089551 h 2458041"/>
                <a:gd name="connsiteX1" fmla="*/ 1806054 w 2160896"/>
                <a:gd name="connsiteY1" fmla="*/ 1407163 h 2458041"/>
                <a:gd name="connsiteX2" fmla="*/ 2160896 w 2160896"/>
                <a:gd name="connsiteY2" fmla="*/ 1652823 h 2458041"/>
                <a:gd name="connsiteX3" fmla="*/ 0 w 2160896"/>
                <a:gd name="connsiteY3" fmla="*/ 2458041 h 2458041"/>
                <a:gd name="connsiteX4" fmla="*/ 136478 w 2160896"/>
                <a:gd name="connsiteY4" fmla="*/ 2089551 h 2458041"/>
                <a:gd name="connsiteX0" fmla="*/ 136478 w 2160896"/>
                <a:gd name="connsiteY0" fmla="*/ 2093611 h 2462101"/>
                <a:gd name="connsiteX1" fmla="*/ 1844154 w 2160896"/>
                <a:gd name="connsiteY1" fmla="*/ 1401698 h 2462101"/>
                <a:gd name="connsiteX2" fmla="*/ 2160896 w 2160896"/>
                <a:gd name="connsiteY2" fmla="*/ 1656883 h 2462101"/>
                <a:gd name="connsiteX3" fmla="*/ 0 w 2160896"/>
                <a:gd name="connsiteY3" fmla="*/ 2462101 h 2462101"/>
                <a:gd name="connsiteX4" fmla="*/ 136478 w 2160896"/>
                <a:gd name="connsiteY4" fmla="*/ 2093611 h 2462101"/>
                <a:gd name="connsiteX0" fmla="*/ 136478 w 2160896"/>
                <a:gd name="connsiteY0" fmla="*/ 2106417 h 2474907"/>
                <a:gd name="connsiteX1" fmla="*/ 1844154 w 2160896"/>
                <a:gd name="connsiteY1" fmla="*/ 1414504 h 2474907"/>
                <a:gd name="connsiteX2" fmla="*/ 2160896 w 2160896"/>
                <a:gd name="connsiteY2" fmla="*/ 1669689 h 2474907"/>
                <a:gd name="connsiteX3" fmla="*/ 0 w 2160896"/>
                <a:gd name="connsiteY3" fmla="*/ 2474907 h 2474907"/>
                <a:gd name="connsiteX4" fmla="*/ 136478 w 2160896"/>
                <a:gd name="connsiteY4" fmla="*/ 2106417 h 2474907"/>
                <a:gd name="connsiteX0" fmla="*/ 136478 w 2160896"/>
                <a:gd name="connsiteY0" fmla="*/ 2138739 h 2507229"/>
                <a:gd name="connsiteX1" fmla="*/ 1844154 w 2160896"/>
                <a:gd name="connsiteY1" fmla="*/ 1446826 h 2507229"/>
                <a:gd name="connsiteX2" fmla="*/ 2160896 w 2160896"/>
                <a:gd name="connsiteY2" fmla="*/ 1702011 h 2507229"/>
                <a:gd name="connsiteX3" fmla="*/ 0 w 2160896"/>
                <a:gd name="connsiteY3" fmla="*/ 2507229 h 2507229"/>
                <a:gd name="connsiteX4" fmla="*/ 136478 w 2160896"/>
                <a:gd name="connsiteY4" fmla="*/ 2138739 h 2507229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0 w 2160896"/>
                <a:gd name="connsiteY3" fmla="*/ 2419782 h 2419782"/>
                <a:gd name="connsiteX4" fmla="*/ 136478 w 2160896"/>
                <a:gd name="connsiteY4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0 w 2160896"/>
                <a:gd name="connsiteY4" fmla="*/ 2419782 h 2419782"/>
                <a:gd name="connsiteX5" fmla="*/ 136478 w 2160896"/>
                <a:gd name="connsiteY5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0 w 2160896"/>
                <a:gd name="connsiteY5" fmla="*/ 2419782 h 2419782"/>
                <a:gd name="connsiteX6" fmla="*/ 136478 w 2160896"/>
                <a:gd name="connsiteY6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0 w 2160896"/>
                <a:gd name="connsiteY6" fmla="*/ 2419782 h 2419782"/>
                <a:gd name="connsiteX7" fmla="*/ 136478 w 2160896"/>
                <a:gd name="connsiteY7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0 w 2160896"/>
                <a:gd name="connsiteY7" fmla="*/ 2419782 h 2419782"/>
                <a:gd name="connsiteX8" fmla="*/ 136478 w 2160896"/>
                <a:gd name="connsiteY8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0 w 2160896"/>
                <a:gd name="connsiteY8" fmla="*/ 2419782 h 2419782"/>
                <a:gd name="connsiteX9" fmla="*/ 136478 w 2160896"/>
                <a:gd name="connsiteY9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0 w 2160896"/>
                <a:gd name="connsiteY9" fmla="*/ 2419782 h 2419782"/>
                <a:gd name="connsiteX10" fmla="*/ 136478 w 2160896"/>
                <a:gd name="connsiteY10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560696 w 2160896"/>
                <a:gd name="connsiteY9" fmla="*/ 2173695 h 2419782"/>
                <a:gd name="connsiteX10" fmla="*/ 0 w 2160896"/>
                <a:gd name="connsiteY10" fmla="*/ 2419782 h 2419782"/>
                <a:gd name="connsiteX11" fmla="*/ 136478 w 2160896"/>
                <a:gd name="connsiteY11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560696 w 2160896"/>
                <a:gd name="connsiteY9" fmla="*/ 2173695 h 2419782"/>
                <a:gd name="connsiteX10" fmla="*/ 0 w 2160896"/>
                <a:gd name="connsiteY10" fmla="*/ 2419782 h 2419782"/>
                <a:gd name="connsiteX11" fmla="*/ 136478 w 2160896"/>
                <a:gd name="connsiteY11" fmla="*/ 2051292 h 24197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896" h="2420382">
                  <a:moveTo>
                    <a:pt x="136478" y="2051292"/>
                  </a:moveTo>
                  <a:cubicBezTo>
                    <a:pt x="-207750" y="-1205973"/>
                    <a:pt x="2241978" y="88716"/>
                    <a:pt x="1844154" y="1359379"/>
                  </a:cubicBezTo>
                  <a:lnTo>
                    <a:pt x="2160896" y="1614564"/>
                  </a:lnTo>
                  <a:cubicBezTo>
                    <a:pt x="2018021" y="1667591"/>
                    <a:pt x="1894196" y="1863493"/>
                    <a:pt x="1732271" y="1773645"/>
                  </a:cubicBezTo>
                  <a:cubicBezTo>
                    <a:pt x="1662421" y="1799045"/>
                    <a:pt x="1897371" y="2053045"/>
                    <a:pt x="1827521" y="2078445"/>
                  </a:cubicBezTo>
                  <a:cubicBezTo>
                    <a:pt x="1700521" y="2107020"/>
                    <a:pt x="1459221" y="2097495"/>
                    <a:pt x="1341746" y="2011770"/>
                  </a:cubicBezTo>
                  <a:cubicBezTo>
                    <a:pt x="1278246" y="2033995"/>
                    <a:pt x="1281421" y="2294345"/>
                    <a:pt x="1217921" y="2316570"/>
                  </a:cubicBezTo>
                  <a:cubicBezTo>
                    <a:pt x="1148071" y="2322920"/>
                    <a:pt x="973446" y="2186395"/>
                    <a:pt x="970271" y="2087970"/>
                  </a:cubicBezTo>
                  <a:cubicBezTo>
                    <a:pt x="894071" y="2110195"/>
                    <a:pt x="846446" y="2370545"/>
                    <a:pt x="770246" y="2392770"/>
                  </a:cubicBezTo>
                  <a:cubicBezTo>
                    <a:pt x="741671" y="2361020"/>
                    <a:pt x="589271" y="2284820"/>
                    <a:pt x="560696" y="2173695"/>
                  </a:cubicBezTo>
                  <a:cubicBezTo>
                    <a:pt x="364272" y="2417649"/>
                    <a:pt x="167849" y="2423478"/>
                    <a:pt x="0" y="2419782"/>
                  </a:cubicBezTo>
                  <a:lnTo>
                    <a:pt x="136478" y="2051292"/>
                  </a:lnTo>
                  <a:close/>
                </a:path>
              </a:pathLst>
            </a:custGeom>
            <a:solidFill>
              <a:srgbClr val="DE4F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FCEB2D-553C-71DF-4224-6246607B3F23}"/>
                </a:ext>
              </a:extLst>
            </p:cNvPr>
            <p:cNvSpPr/>
            <p:nvPr/>
          </p:nvSpPr>
          <p:spPr>
            <a:xfrm>
              <a:off x="5519713" y="1838340"/>
              <a:ext cx="362829" cy="3523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6D84EA-EEBB-FCF8-C7B1-54B315A5F497}"/>
                </a:ext>
              </a:extLst>
            </p:cNvPr>
            <p:cNvSpPr/>
            <p:nvPr/>
          </p:nvSpPr>
          <p:spPr>
            <a:xfrm>
              <a:off x="5665848" y="1853315"/>
              <a:ext cx="150368" cy="1460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978DA3-4BE9-93D8-2BB1-40C56841E013}"/>
                </a:ext>
              </a:extLst>
            </p:cNvPr>
            <p:cNvSpPr/>
            <p:nvPr/>
          </p:nvSpPr>
          <p:spPr>
            <a:xfrm>
              <a:off x="7792871" y="1812437"/>
              <a:ext cx="2377629" cy="2302853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1433015"/>
                <a:gd name="connsiteY0" fmla="*/ 477671 h 914400"/>
                <a:gd name="connsiteX1" fmla="*/ 1433015 w 1433015"/>
                <a:gd name="connsiteY1" fmla="*/ 0 h 914400"/>
                <a:gd name="connsiteX2" fmla="*/ 1433015 w 1433015"/>
                <a:gd name="connsiteY2" fmla="*/ 914400 h 914400"/>
                <a:gd name="connsiteX3" fmla="*/ 518615 w 1433015"/>
                <a:gd name="connsiteY3" fmla="*/ 914400 h 914400"/>
                <a:gd name="connsiteX4" fmla="*/ 0 w 1433015"/>
                <a:gd name="connsiteY4" fmla="*/ 477671 h 914400"/>
                <a:gd name="connsiteX0" fmla="*/ 0 w 1433015"/>
                <a:gd name="connsiteY0" fmla="*/ 477671 h 914400"/>
                <a:gd name="connsiteX1" fmla="*/ 1433015 w 1433015"/>
                <a:gd name="connsiteY1" fmla="*/ 0 h 914400"/>
                <a:gd name="connsiteX2" fmla="*/ 1433015 w 1433015"/>
                <a:gd name="connsiteY2" fmla="*/ 914400 h 914400"/>
                <a:gd name="connsiteX3" fmla="*/ 1173707 w 1433015"/>
                <a:gd name="connsiteY3" fmla="*/ 914400 h 914400"/>
                <a:gd name="connsiteX4" fmla="*/ 0 w 1433015"/>
                <a:gd name="connsiteY4" fmla="*/ 477671 h 914400"/>
                <a:gd name="connsiteX0" fmla="*/ 0 w 1050878"/>
                <a:gd name="connsiteY0" fmla="*/ 95534 h 914400"/>
                <a:gd name="connsiteX1" fmla="*/ 1050878 w 1050878"/>
                <a:gd name="connsiteY1" fmla="*/ 0 h 914400"/>
                <a:gd name="connsiteX2" fmla="*/ 1050878 w 1050878"/>
                <a:gd name="connsiteY2" fmla="*/ 914400 h 914400"/>
                <a:gd name="connsiteX3" fmla="*/ 791570 w 1050878"/>
                <a:gd name="connsiteY3" fmla="*/ 914400 h 914400"/>
                <a:gd name="connsiteX4" fmla="*/ 0 w 1050878"/>
                <a:gd name="connsiteY4" fmla="*/ 95534 h 914400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050878 w 1856096"/>
                <a:gd name="connsiteY2" fmla="*/ 1405719 h 1405719"/>
                <a:gd name="connsiteX3" fmla="*/ 791570 w 1856096"/>
                <a:gd name="connsiteY3" fmla="*/ 1405719 h 1405719"/>
                <a:gd name="connsiteX4" fmla="*/ 0 w 1856096"/>
                <a:gd name="connsiteY4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050878 w 1856096"/>
                <a:gd name="connsiteY3" fmla="*/ 1405719 h 1405719"/>
                <a:gd name="connsiteX4" fmla="*/ 791570 w 1856096"/>
                <a:gd name="connsiteY4" fmla="*/ 1405719 h 1405719"/>
                <a:gd name="connsiteX5" fmla="*/ 0 w 1856096"/>
                <a:gd name="connsiteY5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351129 w 1856096"/>
                <a:gd name="connsiteY3" fmla="*/ 1228299 h 1405719"/>
                <a:gd name="connsiteX4" fmla="*/ 1050878 w 1856096"/>
                <a:gd name="connsiteY4" fmla="*/ 1405719 h 1405719"/>
                <a:gd name="connsiteX5" fmla="*/ 791570 w 1856096"/>
                <a:gd name="connsiteY5" fmla="*/ 1405719 h 1405719"/>
                <a:gd name="connsiteX6" fmla="*/ 0 w 1856096"/>
                <a:gd name="connsiteY6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351129 w 1856096"/>
                <a:gd name="connsiteY3" fmla="*/ 1228299 h 1405719"/>
                <a:gd name="connsiteX4" fmla="*/ 791570 w 1856096"/>
                <a:gd name="connsiteY4" fmla="*/ 1405719 h 1405719"/>
                <a:gd name="connsiteX5" fmla="*/ 0 w 1856096"/>
                <a:gd name="connsiteY5" fmla="*/ 586853 h 1405719"/>
                <a:gd name="connsiteX0" fmla="*/ 0 w 1856096"/>
                <a:gd name="connsiteY0" fmla="*/ 586853 h 1546331"/>
                <a:gd name="connsiteX1" fmla="*/ 1856096 w 1856096"/>
                <a:gd name="connsiteY1" fmla="*/ 0 h 1546331"/>
                <a:gd name="connsiteX2" fmla="*/ 1774210 w 1856096"/>
                <a:gd name="connsiteY2" fmla="*/ 668741 h 1546331"/>
                <a:gd name="connsiteX3" fmla="*/ 1351129 w 1856096"/>
                <a:gd name="connsiteY3" fmla="*/ 1228299 h 1546331"/>
                <a:gd name="connsiteX4" fmla="*/ 791570 w 1856096"/>
                <a:gd name="connsiteY4" fmla="*/ 1405719 h 1546331"/>
                <a:gd name="connsiteX5" fmla="*/ 0 w 1856096"/>
                <a:gd name="connsiteY5" fmla="*/ 586853 h 1546331"/>
                <a:gd name="connsiteX0" fmla="*/ 0 w 1856096"/>
                <a:gd name="connsiteY0" fmla="*/ 586853 h 1563159"/>
                <a:gd name="connsiteX1" fmla="*/ 1856096 w 1856096"/>
                <a:gd name="connsiteY1" fmla="*/ 0 h 1563159"/>
                <a:gd name="connsiteX2" fmla="*/ 1774210 w 1856096"/>
                <a:gd name="connsiteY2" fmla="*/ 668741 h 1563159"/>
                <a:gd name="connsiteX3" fmla="*/ 1351129 w 1856096"/>
                <a:gd name="connsiteY3" fmla="*/ 1228299 h 1563159"/>
                <a:gd name="connsiteX4" fmla="*/ 791570 w 1856096"/>
                <a:gd name="connsiteY4" fmla="*/ 1405719 h 1563159"/>
                <a:gd name="connsiteX5" fmla="*/ 0 w 1856096"/>
                <a:gd name="connsiteY5" fmla="*/ 586853 h 1563159"/>
                <a:gd name="connsiteX0" fmla="*/ 0 w 1856096"/>
                <a:gd name="connsiteY0" fmla="*/ 586853 h 1563159"/>
                <a:gd name="connsiteX1" fmla="*/ 1856096 w 1856096"/>
                <a:gd name="connsiteY1" fmla="*/ 0 h 1563159"/>
                <a:gd name="connsiteX2" fmla="*/ 1774210 w 1856096"/>
                <a:gd name="connsiteY2" fmla="*/ 668741 h 1563159"/>
                <a:gd name="connsiteX3" fmla="*/ 1351129 w 1856096"/>
                <a:gd name="connsiteY3" fmla="*/ 1228299 h 1563159"/>
                <a:gd name="connsiteX4" fmla="*/ 791570 w 1856096"/>
                <a:gd name="connsiteY4" fmla="*/ 1405719 h 1563159"/>
                <a:gd name="connsiteX5" fmla="*/ 0 w 1856096"/>
                <a:gd name="connsiteY5" fmla="*/ 586853 h 1563159"/>
                <a:gd name="connsiteX0" fmla="*/ 0 w 1963128"/>
                <a:gd name="connsiteY0" fmla="*/ 586853 h 1563159"/>
                <a:gd name="connsiteX1" fmla="*/ 1856096 w 1963128"/>
                <a:gd name="connsiteY1" fmla="*/ 0 h 1563159"/>
                <a:gd name="connsiteX2" fmla="*/ 1774210 w 1963128"/>
                <a:gd name="connsiteY2" fmla="*/ 668741 h 1563159"/>
                <a:gd name="connsiteX3" fmla="*/ 1351129 w 1963128"/>
                <a:gd name="connsiteY3" fmla="*/ 1228299 h 1563159"/>
                <a:gd name="connsiteX4" fmla="*/ 791570 w 1963128"/>
                <a:gd name="connsiteY4" fmla="*/ 1405719 h 1563159"/>
                <a:gd name="connsiteX5" fmla="*/ 0 w 1963128"/>
                <a:gd name="connsiteY5" fmla="*/ 586853 h 1563159"/>
                <a:gd name="connsiteX0" fmla="*/ 0 w 2329218"/>
                <a:gd name="connsiteY0" fmla="*/ 586853 h 1563159"/>
                <a:gd name="connsiteX1" fmla="*/ 1856096 w 2329218"/>
                <a:gd name="connsiteY1" fmla="*/ 0 h 1563159"/>
                <a:gd name="connsiteX2" fmla="*/ 1774210 w 2329218"/>
                <a:gd name="connsiteY2" fmla="*/ 668741 h 1563159"/>
                <a:gd name="connsiteX3" fmla="*/ 1351129 w 2329218"/>
                <a:gd name="connsiteY3" fmla="*/ 1228299 h 1563159"/>
                <a:gd name="connsiteX4" fmla="*/ 791570 w 2329218"/>
                <a:gd name="connsiteY4" fmla="*/ 1405719 h 1563159"/>
                <a:gd name="connsiteX5" fmla="*/ 0 w 2329218"/>
                <a:gd name="connsiteY5" fmla="*/ 586853 h 1563159"/>
                <a:gd name="connsiteX0" fmla="*/ 0 w 2377629"/>
                <a:gd name="connsiteY0" fmla="*/ 586853 h 1563159"/>
                <a:gd name="connsiteX1" fmla="*/ 1856096 w 2377629"/>
                <a:gd name="connsiteY1" fmla="*/ 0 h 1563159"/>
                <a:gd name="connsiteX2" fmla="*/ 1774210 w 2377629"/>
                <a:gd name="connsiteY2" fmla="*/ 668741 h 1563159"/>
                <a:gd name="connsiteX3" fmla="*/ 1351129 w 2377629"/>
                <a:gd name="connsiteY3" fmla="*/ 1228299 h 1563159"/>
                <a:gd name="connsiteX4" fmla="*/ 791570 w 2377629"/>
                <a:gd name="connsiteY4" fmla="*/ 1405719 h 1563159"/>
                <a:gd name="connsiteX5" fmla="*/ 0 w 2377629"/>
                <a:gd name="connsiteY5" fmla="*/ 586853 h 1563159"/>
                <a:gd name="connsiteX0" fmla="*/ 0 w 2377629"/>
                <a:gd name="connsiteY0" fmla="*/ 1106069 h 2082375"/>
                <a:gd name="connsiteX1" fmla="*/ 1856096 w 2377629"/>
                <a:gd name="connsiteY1" fmla="*/ 519216 h 2082375"/>
                <a:gd name="connsiteX2" fmla="*/ 1774210 w 2377629"/>
                <a:gd name="connsiteY2" fmla="*/ 1187957 h 2082375"/>
                <a:gd name="connsiteX3" fmla="*/ 1351129 w 2377629"/>
                <a:gd name="connsiteY3" fmla="*/ 1747515 h 2082375"/>
                <a:gd name="connsiteX4" fmla="*/ 791570 w 2377629"/>
                <a:gd name="connsiteY4" fmla="*/ 1924935 h 2082375"/>
                <a:gd name="connsiteX5" fmla="*/ 0 w 2377629"/>
                <a:gd name="connsiteY5" fmla="*/ 1106069 h 2082375"/>
                <a:gd name="connsiteX0" fmla="*/ 0 w 2377629"/>
                <a:gd name="connsiteY0" fmla="*/ 1326547 h 2302853"/>
                <a:gd name="connsiteX1" fmla="*/ 1856096 w 2377629"/>
                <a:gd name="connsiteY1" fmla="*/ 739694 h 2302853"/>
                <a:gd name="connsiteX2" fmla="*/ 1774210 w 2377629"/>
                <a:gd name="connsiteY2" fmla="*/ 1408435 h 2302853"/>
                <a:gd name="connsiteX3" fmla="*/ 1351129 w 2377629"/>
                <a:gd name="connsiteY3" fmla="*/ 1967993 h 2302853"/>
                <a:gd name="connsiteX4" fmla="*/ 791570 w 2377629"/>
                <a:gd name="connsiteY4" fmla="*/ 2145413 h 2302853"/>
                <a:gd name="connsiteX5" fmla="*/ 0 w 2377629"/>
                <a:gd name="connsiteY5" fmla="*/ 1326547 h 230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7629" h="2302853">
                  <a:moveTo>
                    <a:pt x="0" y="1326547"/>
                  </a:moveTo>
                  <a:cubicBezTo>
                    <a:pt x="72788" y="107347"/>
                    <a:pt x="3052549" y="-634181"/>
                    <a:pt x="1856096" y="739694"/>
                  </a:cubicBezTo>
                  <a:cubicBezTo>
                    <a:pt x="1951630" y="771539"/>
                    <a:pt x="3029804" y="1035396"/>
                    <a:pt x="1774210" y="1408435"/>
                  </a:cubicBezTo>
                  <a:cubicBezTo>
                    <a:pt x="1942532" y="1476673"/>
                    <a:pt x="2247332" y="2077176"/>
                    <a:pt x="1351129" y="1967993"/>
                  </a:cubicBezTo>
                  <a:cubicBezTo>
                    <a:pt x="1533098" y="2122667"/>
                    <a:pt x="1401171" y="2523001"/>
                    <a:pt x="791570" y="2145413"/>
                  </a:cubicBezTo>
                  <a:lnTo>
                    <a:pt x="0" y="1326547"/>
                  </a:ln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1110BB83-AAB2-A168-9854-67C14AC015EB}"/>
                </a:ext>
              </a:extLst>
            </p:cNvPr>
            <p:cNvSpPr/>
            <p:nvPr/>
          </p:nvSpPr>
          <p:spPr>
            <a:xfrm rot="3255307">
              <a:off x="7774276" y="2976452"/>
              <a:ext cx="1296160" cy="782130"/>
            </a:xfrm>
            <a:prstGeom prst="rect">
              <a:avLst/>
            </a:prstGeom>
            <a:solidFill>
              <a:srgbClr val="FFE4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C5785E-FF92-0D81-4D67-C36949AA1A43}"/>
                </a:ext>
              </a:extLst>
            </p:cNvPr>
            <p:cNvSpPr/>
            <p:nvPr/>
          </p:nvSpPr>
          <p:spPr>
            <a:xfrm>
              <a:off x="6238032" y="3584857"/>
              <a:ext cx="2121769" cy="1172083"/>
            </a:xfrm>
            <a:custGeom>
              <a:avLst/>
              <a:gdLst>
                <a:gd name="connsiteX0" fmla="*/ 0 w 998775"/>
                <a:gd name="connsiteY0" fmla="*/ 0 h 350585"/>
                <a:gd name="connsiteX1" fmla="*/ 998775 w 998775"/>
                <a:gd name="connsiteY1" fmla="*/ 0 h 350585"/>
                <a:gd name="connsiteX2" fmla="*/ 998775 w 998775"/>
                <a:gd name="connsiteY2" fmla="*/ 350585 h 350585"/>
                <a:gd name="connsiteX3" fmla="*/ 0 w 998775"/>
                <a:gd name="connsiteY3" fmla="*/ 350585 h 350585"/>
                <a:gd name="connsiteX4" fmla="*/ 0 w 998775"/>
                <a:gd name="connsiteY4" fmla="*/ 0 h 350585"/>
                <a:gd name="connsiteX0" fmla="*/ 0 w 1722107"/>
                <a:gd name="connsiteY0" fmla="*/ 177420 h 528005"/>
                <a:gd name="connsiteX1" fmla="*/ 1722107 w 1722107"/>
                <a:gd name="connsiteY1" fmla="*/ 0 h 528005"/>
                <a:gd name="connsiteX2" fmla="*/ 998775 w 1722107"/>
                <a:gd name="connsiteY2" fmla="*/ 528005 h 528005"/>
                <a:gd name="connsiteX3" fmla="*/ 0 w 1722107"/>
                <a:gd name="connsiteY3" fmla="*/ 528005 h 528005"/>
                <a:gd name="connsiteX4" fmla="*/ 0 w 1722107"/>
                <a:gd name="connsiteY4" fmla="*/ 177420 h 528005"/>
                <a:gd name="connsiteX0" fmla="*/ 0 w 1558334"/>
                <a:gd name="connsiteY0" fmla="*/ 27295 h 377880"/>
                <a:gd name="connsiteX1" fmla="*/ 1558334 w 1558334"/>
                <a:gd name="connsiteY1" fmla="*/ 0 h 377880"/>
                <a:gd name="connsiteX2" fmla="*/ 998775 w 1558334"/>
                <a:gd name="connsiteY2" fmla="*/ 377880 h 377880"/>
                <a:gd name="connsiteX3" fmla="*/ 0 w 1558334"/>
                <a:gd name="connsiteY3" fmla="*/ 377880 h 377880"/>
                <a:gd name="connsiteX4" fmla="*/ 0 w 1558334"/>
                <a:gd name="connsiteY4" fmla="*/ 27295 h 377880"/>
                <a:gd name="connsiteX0" fmla="*/ 0 w 1475784"/>
                <a:gd name="connsiteY0" fmla="*/ 8245 h 358830"/>
                <a:gd name="connsiteX1" fmla="*/ 1475784 w 1475784"/>
                <a:gd name="connsiteY1" fmla="*/ 0 h 358830"/>
                <a:gd name="connsiteX2" fmla="*/ 998775 w 1475784"/>
                <a:gd name="connsiteY2" fmla="*/ 358830 h 358830"/>
                <a:gd name="connsiteX3" fmla="*/ 0 w 1475784"/>
                <a:gd name="connsiteY3" fmla="*/ 358830 h 358830"/>
                <a:gd name="connsiteX4" fmla="*/ 0 w 1475784"/>
                <a:gd name="connsiteY4" fmla="*/ 8245 h 358830"/>
                <a:gd name="connsiteX0" fmla="*/ 0 w 1490380"/>
                <a:gd name="connsiteY0" fmla="*/ 8245 h 358830"/>
                <a:gd name="connsiteX1" fmla="*/ 1475784 w 1490380"/>
                <a:gd name="connsiteY1" fmla="*/ 0 h 358830"/>
                <a:gd name="connsiteX2" fmla="*/ 1468680 w 1490380"/>
                <a:gd name="connsiteY2" fmla="*/ 169888 h 358830"/>
                <a:gd name="connsiteX3" fmla="*/ 998775 w 1490380"/>
                <a:gd name="connsiteY3" fmla="*/ 358830 h 358830"/>
                <a:gd name="connsiteX4" fmla="*/ 0 w 1490380"/>
                <a:gd name="connsiteY4" fmla="*/ 358830 h 358830"/>
                <a:gd name="connsiteX5" fmla="*/ 0 w 1490380"/>
                <a:gd name="connsiteY5" fmla="*/ 8245 h 358830"/>
                <a:gd name="connsiteX0" fmla="*/ 0 w 1521973"/>
                <a:gd name="connsiteY0" fmla="*/ 8245 h 358830"/>
                <a:gd name="connsiteX1" fmla="*/ 1475784 w 1521973"/>
                <a:gd name="connsiteY1" fmla="*/ 0 h 358830"/>
                <a:gd name="connsiteX2" fmla="*/ 1468680 w 1521973"/>
                <a:gd name="connsiteY2" fmla="*/ 169888 h 358830"/>
                <a:gd name="connsiteX3" fmla="*/ 1494080 w 1521973"/>
                <a:gd name="connsiteY3" fmla="*/ 334988 h 358830"/>
                <a:gd name="connsiteX4" fmla="*/ 998775 w 1521973"/>
                <a:gd name="connsiteY4" fmla="*/ 358830 h 358830"/>
                <a:gd name="connsiteX5" fmla="*/ 0 w 1521973"/>
                <a:gd name="connsiteY5" fmla="*/ 358830 h 358830"/>
                <a:gd name="connsiteX6" fmla="*/ 0 w 1521973"/>
                <a:gd name="connsiteY6" fmla="*/ 8245 h 358830"/>
                <a:gd name="connsiteX0" fmla="*/ 114300 w 1521973"/>
                <a:gd name="connsiteY0" fmla="*/ 0 h 718885"/>
                <a:gd name="connsiteX1" fmla="*/ 1475784 w 1521973"/>
                <a:gd name="connsiteY1" fmla="*/ 360055 h 718885"/>
                <a:gd name="connsiteX2" fmla="*/ 1468680 w 1521973"/>
                <a:gd name="connsiteY2" fmla="*/ 529943 h 718885"/>
                <a:gd name="connsiteX3" fmla="*/ 1494080 w 1521973"/>
                <a:gd name="connsiteY3" fmla="*/ 695043 h 718885"/>
                <a:gd name="connsiteX4" fmla="*/ 998775 w 1521973"/>
                <a:gd name="connsiteY4" fmla="*/ 718885 h 718885"/>
                <a:gd name="connsiteX5" fmla="*/ 0 w 1521973"/>
                <a:gd name="connsiteY5" fmla="*/ 718885 h 718885"/>
                <a:gd name="connsiteX6" fmla="*/ 114300 w 1521973"/>
                <a:gd name="connsiteY6" fmla="*/ 0 h 718885"/>
                <a:gd name="connsiteX0" fmla="*/ 12700 w 1420373"/>
                <a:gd name="connsiteY0" fmla="*/ 0 h 1099885"/>
                <a:gd name="connsiteX1" fmla="*/ 1374184 w 1420373"/>
                <a:gd name="connsiteY1" fmla="*/ 360055 h 1099885"/>
                <a:gd name="connsiteX2" fmla="*/ 1367080 w 1420373"/>
                <a:gd name="connsiteY2" fmla="*/ 529943 h 1099885"/>
                <a:gd name="connsiteX3" fmla="*/ 1392480 w 1420373"/>
                <a:gd name="connsiteY3" fmla="*/ 695043 h 1099885"/>
                <a:gd name="connsiteX4" fmla="*/ 897175 w 1420373"/>
                <a:gd name="connsiteY4" fmla="*/ 718885 h 1099885"/>
                <a:gd name="connsiteX5" fmla="*/ 0 w 1420373"/>
                <a:gd name="connsiteY5" fmla="*/ 1099885 h 1099885"/>
                <a:gd name="connsiteX6" fmla="*/ 12700 w 1420373"/>
                <a:gd name="connsiteY6" fmla="*/ 0 h 1099885"/>
                <a:gd name="connsiteX0" fmla="*/ 347150 w 1754823"/>
                <a:gd name="connsiteY0" fmla="*/ 0 h 1099885"/>
                <a:gd name="connsiteX1" fmla="*/ 1708634 w 1754823"/>
                <a:gd name="connsiteY1" fmla="*/ 360055 h 1099885"/>
                <a:gd name="connsiteX2" fmla="*/ 1701530 w 1754823"/>
                <a:gd name="connsiteY2" fmla="*/ 529943 h 1099885"/>
                <a:gd name="connsiteX3" fmla="*/ 1726930 w 1754823"/>
                <a:gd name="connsiteY3" fmla="*/ 695043 h 1099885"/>
                <a:gd name="connsiteX4" fmla="*/ 1231625 w 1754823"/>
                <a:gd name="connsiteY4" fmla="*/ 718885 h 1099885"/>
                <a:gd name="connsiteX5" fmla="*/ 334450 w 1754823"/>
                <a:gd name="connsiteY5" fmla="*/ 1099885 h 1099885"/>
                <a:gd name="connsiteX6" fmla="*/ 347150 w 1754823"/>
                <a:gd name="connsiteY6" fmla="*/ 0 h 1099885"/>
                <a:gd name="connsiteX0" fmla="*/ 383189 w 1790862"/>
                <a:gd name="connsiteY0" fmla="*/ 0 h 1099885"/>
                <a:gd name="connsiteX1" fmla="*/ 1744673 w 1790862"/>
                <a:gd name="connsiteY1" fmla="*/ 360055 h 1099885"/>
                <a:gd name="connsiteX2" fmla="*/ 1737569 w 1790862"/>
                <a:gd name="connsiteY2" fmla="*/ 529943 h 1099885"/>
                <a:gd name="connsiteX3" fmla="*/ 1762969 w 1790862"/>
                <a:gd name="connsiteY3" fmla="*/ 695043 h 1099885"/>
                <a:gd name="connsiteX4" fmla="*/ 1267664 w 1790862"/>
                <a:gd name="connsiteY4" fmla="*/ 718885 h 1099885"/>
                <a:gd name="connsiteX5" fmla="*/ 370489 w 1790862"/>
                <a:gd name="connsiteY5" fmla="*/ 1099885 h 1099885"/>
                <a:gd name="connsiteX6" fmla="*/ 383189 w 1790862"/>
                <a:gd name="connsiteY6" fmla="*/ 0 h 1099885"/>
                <a:gd name="connsiteX0" fmla="*/ 383189 w 1790862"/>
                <a:gd name="connsiteY0" fmla="*/ 144 h 1100029"/>
                <a:gd name="connsiteX1" fmla="*/ 1744673 w 1790862"/>
                <a:gd name="connsiteY1" fmla="*/ 360199 h 1100029"/>
                <a:gd name="connsiteX2" fmla="*/ 1737569 w 1790862"/>
                <a:gd name="connsiteY2" fmla="*/ 530087 h 1100029"/>
                <a:gd name="connsiteX3" fmla="*/ 1762969 w 1790862"/>
                <a:gd name="connsiteY3" fmla="*/ 695187 h 1100029"/>
                <a:gd name="connsiteX4" fmla="*/ 1267664 w 1790862"/>
                <a:gd name="connsiteY4" fmla="*/ 719029 h 1100029"/>
                <a:gd name="connsiteX5" fmla="*/ 370489 w 1790862"/>
                <a:gd name="connsiteY5" fmla="*/ 1100029 h 1100029"/>
                <a:gd name="connsiteX6" fmla="*/ 383189 w 1790862"/>
                <a:gd name="connsiteY6" fmla="*/ 144 h 1100029"/>
                <a:gd name="connsiteX0" fmla="*/ 383189 w 2003082"/>
                <a:gd name="connsiteY0" fmla="*/ 161 h 1100046"/>
                <a:gd name="connsiteX1" fmla="*/ 1744673 w 2003082"/>
                <a:gd name="connsiteY1" fmla="*/ 360216 h 1100046"/>
                <a:gd name="connsiteX2" fmla="*/ 1737569 w 2003082"/>
                <a:gd name="connsiteY2" fmla="*/ 530104 h 1100046"/>
                <a:gd name="connsiteX3" fmla="*/ 1762969 w 2003082"/>
                <a:gd name="connsiteY3" fmla="*/ 695204 h 1100046"/>
                <a:gd name="connsiteX4" fmla="*/ 1267664 w 2003082"/>
                <a:gd name="connsiteY4" fmla="*/ 719046 h 1100046"/>
                <a:gd name="connsiteX5" fmla="*/ 370489 w 2003082"/>
                <a:gd name="connsiteY5" fmla="*/ 1100046 h 1100046"/>
                <a:gd name="connsiteX6" fmla="*/ 383189 w 2003082"/>
                <a:gd name="connsiteY6" fmla="*/ 161 h 1100046"/>
                <a:gd name="connsiteX0" fmla="*/ 383189 w 1988312"/>
                <a:gd name="connsiteY0" fmla="*/ 0 h 1099885"/>
                <a:gd name="connsiteX1" fmla="*/ 1744673 w 1988312"/>
                <a:gd name="connsiteY1" fmla="*/ 360055 h 1099885"/>
                <a:gd name="connsiteX2" fmla="*/ 1737569 w 1988312"/>
                <a:gd name="connsiteY2" fmla="*/ 529943 h 1099885"/>
                <a:gd name="connsiteX3" fmla="*/ 1762969 w 1988312"/>
                <a:gd name="connsiteY3" fmla="*/ 695043 h 1099885"/>
                <a:gd name="connsiteX4" fmla="*/ 1267664 w 1988312"/>
                <a:gd name="connsiteY4" fmla="*/ 718885 h 1099885"/>
                <a:gd name="connsiteX5" fmla="*/ 370489 w 1988312"/>
                <a:gd name="connsiteY5" fmla="*/ 1099885 h 1099885"/>
                <a:gd name="connsiteX6" fmla="*/ 383189 w 1988312"/>
                <a:gd name="connsiteY6" fmla="*/ 0 h 1099885"/>
                <a:gd name="connsiteX0" fmla="*/ 383189 w 2028598"/>
                <a:gd name="connsiteY0" fmla="*/ 0 h 1099885"/>
                <a:gd name="connsiteX1" fmla="*/ 1744673 w 2028598"/>
                <a:gd name="connsiteY1" fmla="*/ 360055 h 1099885"/>
                <a:gd name="connsiteX2" fmla="*/ 1737569 w 2028598"/>
                <a:gd name="connsiteY2" fmla="*/ 529943 h 1099885"/>
                <a:gd name="connsiteX3" fmla="*/ 1762969 w 2028598"/>
                <a:gd name="connsiteY3" fmla="*/ 695043 h 1099885"/>
                <a:gd name="connsiteX4" fmla="*/ 1267664 w 2028598"/>
                <a:gd name="connsiteY4" fmla="*/ 718885 h 1099885"/>
                <a:gd name="connsiteX5" fmla="*/ 370489 w 2028598"/>
                <a:gd name="connsiteY5" fmla="*/ 1099885 h 1099885"/>
                <a:gd name="connsiteX6" fmla="*/ 383189 w 2028598"/>
                <a:gd name="connsiteY6" fmla="*/ 0 h 1099885"/>
                <a:gd name="connsiteX0" fmla="*/ 383189 w 2026758"/>
                <a:gd name="connsiteY0" fmla="*/ 0 h 1099885"/>
                <a:gd name="connsiteX1" fmla="*/ 1744673 w 2026758"/>
                <a:gd name="connsiteY1" fmla="*/ 360055 h 1099885"/>
                <a:gd name="connsiteX2" fmla="*/ 1737569 w 2026758"/>
                <a:gd name="connsiteY2" fmla="*/ 529943 h 1099885"/>
                <a:gd name="connsiteX3" fmla="*/ 1762969 w 2026758"/>
                <a:gd name="connsiteY3" fmla="*/ 695043 h 1099885"/>
                <a:gd name="connsiteX4" fmla="*/ 1267664 w 2026758"/>
                <a:gd name="connsiteY4" fmla="*/ 718885 h 1099885"/>
                <a:gd name="connsiteX5" fmla="*/ 370489 w 2026758"/>
                <a:gd name="connsiteY5" fmla="*/ 1099885 h 1099885"/>
                <a:gd name="connsiteX6" fmla="*/ 383189 w 2026758"/>
                <a:gd name="connsiteY6" fmla="*/ 0 h 1099885"/>
                <a:gd name="connsiteX0" fmla="*/ 383189 w 2057477"/>
                <a:gd name="connsiteY0" fmla="*/ 0 h 1099885"/>
                <a:gd name="connsiteX1" fmla="*/ 1744673 w 2057477"/>
                <a:gd name="connsiteY1" fmla="*/ 360055 h 1099885"/>
                <a:gd name="connsiteX2" fmla="*/ 1737569 w 2057477"/>
                <a:gd name="connsiteY2" fmla="*/ 529943 h 1099885"/>
                <a:gd name="connsiteX3" fmla="*/ 1762969 w 2057477"/>
                <a:gd name="connsiteY3" fmla="*/ 695043 h 1099885"/>
                <a:gd name="connsiteX4" fmla="*/ 1267664 w 2057477"/>
                <a:gd name="connsiteY4" fmla="*/ 718885 h 1099885"/>
                <a:gd name="connsiteX5" fmla="*/ 370489 w 2057477"/>
                <a:gd name="connsiteY5" fmla="*/ 1099885 h 1099885"/>
                <a:gd name="connsiteX6" fmla="*/ 383189 w 2057477"/>
                <a:gd name="connsiteY6" fmla="*/ 0 h 1099885"/>
                <a:gd name="connsiteX0" fmla="*/ 383189 w 2098574"/>
                <a:gd name="connsiteY0" fmla="*/ 0 h 1099885"/>
                <a:gd name="connsiteX1" fmla="*/ 1744673 w 2098574"/>
                <a:gd name="connsiteY1" fmla="*/ 360055 h 1099885"/>
                <a:gd name="connsiteX2" fmla="*/ 1737569 w 2098574"/>
                <a:gd name="connsiteY2" fmla="*/ 529943 h 1099885"/>
                <a:gd name="connsiteX3" fmla="*/ 1762969 w 2098574"/>
                <a:gd name="connsiteY3" fmla="*/ 695043 h 1099885"/>
                <a:gd name="connsiteX4" fmla="*/ 1267664 w 2098574"/>
                <a:gd name="connsiteY4" fmla="*/ 718885 h 1099885"/>
                <a:gd name="connsiteX5" fmla="*/ 370489 w 2098574"/>
                <a:gd name="connsiteY5" fmla="*/ 1099885 h 1099885"/>
                <a:gd name="connsiteX6" fmla="*/ 383189 w 2098574"/>
                <a:gd name="connsiteY6" fmla="*/ 0 h 1099885"/>
                <a:gd name="connsiteX0" fmla="*/ 383189 w 2098574"/>
                <a:gd name="connsiteY0" fmla="*/ 0 h 1099885"/>
                <a:gd name="connsiteX1" fmla="*/ 1744673 w 2098574"/>
                <a:gd name="connsiteY1" fmla="*/ 360055 h 1099885"/>
                <a:gd name="connsiteX2" fmla="*/ 1737569 w 2098574"/>
                <a:gd name="connsiteY2" fmla="*/ 529943 h 1099885"/>
                <a:gd name="connsiteX3" fmla="*/ 1762969 w 2098574"/>
                <a:gd name="connsiteY3" fmla="*/ 695043 h 1099885"/>
                <a:gd name="connsiteX4" fmla="*/ 1267664 w 2098574"/>
                <a:gd name="connsiteY4" fmla="*/ 718885 h 1099885"/>
                <a:gd name="connsiteX5" fmla="*/ 370489 w 2098574"/>
                <a:gd name="connsiteY5" fmla="*/ 1099885 h 1099885"/>
                <a:gd name="connsiteX6" fmla="*/ 383189 w 2098574"/>
                <a:gd name="connsiteY6" fmla="*/ 0 h 1099885"/>
                <a:gd name="connsiteX0" fmla="*/ 383189 w 2121769"/>
                <a:gd name="connsiteY0" fmla="*/ 0 h 1099885"/>
                <a:gd name="connsiteX1" fmla="*/ 1744673 w 2121769"/>
                <a:gd name="connsiteY1" fmla="*/ 360055 h 1099885"/>
                <a:gd name="connsiteX2" fmla="*/ 1737569 w 2121769"/>
                <a:gd name="connsiteY2" fmla="*/ 529943 h 1099885"/>
                <a:gd name="connsiteX3" fmla="*/ 1762969 w 2121769"/>
                <a:gd name="connsiteY3" fmla="*/ 695043 h 1099885"/>
                <a:gd name="connsiteX4" fmla="*/ 1267664 w 2121769"/>
                <a:gd name="connsiteY4" fmla="*/ 718885 h 1099885"/>
                <a:gd name="connsiteX5" fmla="*/ 370489 w 2121769"/>
                <a:gd name="connsiteY5" fmla="*/ 1099885 h 1099885"/>
                <a:gd name="connsiteX6" fmla="*/ 383189 w 2121769"/>
                <a:gd name="connsiteY6" fmla="*/ 0 h 1099885"/>
                <a:gd name="connsiteX0" fmla="*/ 383189 w 2152767"/>
                <a:gd name="connsiteY0" fmla="*/ 0 h 1099885"/>
                <a:gd name="connsiteX1" fmla="*/ 1744673 w 2152767"/>
                <a:gd name="connsiteY1" fmla="*/ 360055 h 1099885"/>
                <a:gd name="connsiteX2" fmla="*/ 1737569 w 2152767"/>
                <a:gd name="connsiteY2" fmla="*/ 529943 h 1099885"/>
                <a:gd name="connsiteX3" fmla="*/ 1762969 w 2152767"/>
                <a:gd name="connsiteY3" fmla="*/ 695043 h 1099885"/>
                <a:gd name="connsiteX4" fmla="*/ 1267664 w 2152767"/>
                <a:gd name="connsiteY4" fmla="*/ 718885 h 1099885"/>
                <a:gd name="connsiteX5" fmla="*/ 370489 w 2152767"/>
                <a:gd name="connsiteY5" fmla="*/ 1099885 h 1099885"/>
                <a:gd name="connsiteX6" fmla="*/ 383189 w 2152767"/>
                <a:gd name="connsiteY6" fmla="*/ 0 h 1099885"/>
                <a:gd name="connsiteX0" fmla="*/ 383189 w 2121769"/>
                <a:gd name="connsiteY0" fmla="*/ 0 h 1119704"/>
                <a:gd name="connsiteX1" fmla="*/ 1744673 w 2121769"/>
                <a:gd name="connsiteY1" fmla="*/ 360055 h 1119704"/>
                <a:gd name="connsiteX2" fmla="*/ 1737569 w 2121769"/>
                <a:gd name="connsiteY2" fmla="*/ 529943 h 1119704"/>
                <a:gd name="connsiteX3" fmla="*/ 1762969 w 2121769"/>
                <a:gd name="connsiteY3" fmla="*/ 695043 h 1119704"/>
                <a:gd name="connsiteX4" fmla="*/ 370489 w 2121769"/>
                <a:gd name="connsiteY4" fmla="*/ 1099885 h 1119704"/>
                <a:gd name="connsiteX5" fmla="*/ 383189 w 2121769"/>
                <a:gd name="connsiteY5" fmla="*/ 0 h 1119704"/>
                <a:gd name="connsiteX0" fmla="*/ 383189 w 2121769"/>
                <a:gd name="connsiteY0" fmla="*/ 0 h 1167941"/>
                <a:gd name="connsiteX1" fmla="*/ 1744673 w 2121769"/>
                <a:gd name="connsiteY1" fmla="*/ 360055 h 1167941"/>
                <a:gd name="connsiteX2" fmla="*/ 1737569 w 2121769"/>
                <a:gd name="connsiteY2" fmla="*/ 529943 h 1167941"/>
                <a:gd name="connsiteX3" fmla="*/ 1762969 w 2121769"/>
                <a:gd name="connsiteY3" fmla="*/ 695043 h 1167941"/>
                <a:gd name="connsiteX4" fmla="*/ 370489 w 2121769"/>
                <a:gd name="connsiteY4" fmla="*/ 1099885 h 1167941"/>
                <a:gd name="connsiteX5" fmla="*/ 383189 w 2121769"/>
                <a:gd name="connsiteY5" fmla="*/ 0 h 1167941"/>
                <a:gd name="connsiteX0" fmla="*/ 383189 w 2121769"/>
                <a:gd name="connsiteY0" fmla="*/ 0 h 1148351"/>
                <a:gd name="connsiteX1" fmla="*/ 1744673 w 2121769"/>
                <a:gd name="connsiteY1" fmla="*/ 360055 h 1148351"/>
                <a:gd name="connsiteX2" fmla="*/ 1737569 w 2121769"/>
                <a:gd name="connsiteY2" fmla="*/ 529943 h 1148351"/>
                <a:gd name="connsiteX3" fmla="*/ 1762969 w 2121769"/>
                <a:gd name="connsiteY3" fmla="*/ 695043 h 1148351"/>
                <a:gd name="connsiteX4" fmla="*/ 370489 w 2121769"/>
                <a:gd name="connsiteY4" fmla="*/ 1099885 h 1148351"/>
                <a:gd name="connsiteX5" fmla="*/ 383189 w 2121769"/>
                <a:gd name="connsiteY5" fmla="*/ 0 h 1148351"/>
                <a:gd name="connsiteX0" fmla="*/ 383189 w 2121769"/>
                <a:gd name="connsiteY0" fmla="*/ 0 h 1172083"/>
                <a:gd name="connsiteX1" fmla="*/ 1744673 w 2121769"/>
                <a:gd name="connsiteY1" fmla="*/ 360055 h 1172083"/>
                <a:gd name="connsiteX2" fmla="*/ 1737569 w 2121769"/>
                <a:gd name="connsiteY2" fmla="*/ 529943 h 1172083"/>
                <a:gd name="connsiteX3" fmla="*/ 1762969 w 2121769"/>
                <a:gd name="connsiteY3" fmla="*/ 695043 h 1172083"/>
                <a:gd name="connsiteX4" fmla="*/ 370489 w 2121769"/>
                <a:gd name="connsiteY4" fmla="*/ 1099885 h 1172083"/>
                <a:gd name="connsiteX5" fmla="*/ 383189 w 2121769"/>
                <a:gd name="connsiteY5" fmla="*/ 0 h 117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1769" h="1172083">
                  <a:moveTo>
                    <a:pt x="383189" y="0"/>
                  </a:moveTo>
                  <a:cubicBezTo>
                    <a:pt x="1586317" y="100968"/>
                    <a:pt x="2516395" y="151137"/>
                    <a:pt x="1744673" y="360055"/>
                  </a:cubicBezTo>
                  <a:cubicBezTo>
                    <a:pt x="2415405" y="380701"/>
                    <a:pt x="1968537" y="566447"/>
                    <a:pt x="1737569" y="529943"/>
                  </a:cubicBezTo>
                  <a:cubicBezTo>
                    <a:pt x="2463586" y="527826"/>
                    <a:pt x="1976752" y="709860"/>
                    <a:pt x="1762969" y="695043"/>
                  </a:cubicBezTo>
                  <a:cubicBezTo>
                    <a:pt x="2589222" y="466183"/>
                    <a:pt x="1667252" y="1437976"/>
                    <a:pt x="370489" y="1099885"/>
                  </a:cubicBezTo>
                  <a:cubicBezTo>
                    <a:pt x="-387278" y="549107"/>
                    <a:pt x="226556" y="55478"/>
                    <a:pt x="383189" y="0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430875B-C6A0-3663-3058-E28B615263BB}"/>
                </a:ext>
              </a:extLst>
            </p:cNvPr>
            <p:cNvSpPr/>
            <p:nvPr/>
          </p:nvSpPr>
          <p:spPr>
            <a:xfrm>
              <a:off x="6586843" y="3547419"/>
              <a:ext cx="790711" cy="407332"/>
            </a:xfrm>
            <a:prstGeom prst="rect">
              <a:avLst/>
            </a:prstGeom>
            <a:solidFill>
              <a:srgbClr val="FFE4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0CA26E-568E-2B9C-CD65-BCFEF7ED01DA}"/>
              </a:ext>
            </a:extLst>
          </p:cNvPr>
          <p:cNvGrpSpPr/>
          <p:nvPr/>
        </p:nvGrpSpPr>
        <p:grpSpPr>
          <a:xfrm>
            <a:off x="9368754" y="2799121"/>
            <a:ext cx="2520600" cy="3205606"/>
            <a:chOff x="4704213" y="1704532"/>
            <a:chExt cx="2520600" cy="32056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3C2265-6B4C-9B7A-8F20-3066BB494F5D}"/>
                </a:ext>
              </a:extLst>
            </p:cNvPr>
            <p:cNvSpPr/>
            <p:nvPr/>
          </p:nvSpPr>
          <p:spPr>
            <a:xfrm>
              <a:off x="5212933" y="4114803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736AFD65-BF5F-7E9B-797A-97C2745729A1}"/>
                </a:ext>
              </a:extLst>
            </p:cNvPr>
            <p:cNvSpPr/>
            <p:nvPr/>
          </p:nvSpPr>
          <p:spPr>
            <a:xfrm flipH="1">
              <a:off x="5772975" y="4106269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6C623A-C690-2FE3-00E6-DB89E1620B66}"/>
                </a:ext>
              </a:extLst>
            </p:cNvPr>
            <p:cNvSpPr/>
            <p:nvPr/>
          </p:nvSpPr>
          <p:spPr>
            <a:xfrm>
              <a:off x="6444237" y="2729512"/>
              <a:ext cx="780576" cy="973808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E5817B-987B-844F-81C8-2AE4FE62FE96}"/>
                </a:ext>
              </a:extLst>
            </p:cNvPr>
            <p:cNvSpPr/>
            <p:nvPr/>
          </p:nvSpPr>
          <p:spPr>
            <a:xfrm>
              <a:off x="5158043" y="1704532"/>
              <a:ext cx="704304" cy="498894"/>
            </a:xfrm>
            <a:custGeom>
              <a:avLst/>
              <a:gdLst>
                <a:gd name="connsiteX0" fmla="*/ 0 w 332119"/>
                <a:gd name="connsiteY0" fmla="*/ 0 h 199246"/>
                <a:gd name="connsiteX1" fmla="*/ 332119 w 332119"/>
                <a:gd name="connsiteY1" fmla="*/ 0 h 199246"/>
                <a:gd name="connsiteX2" fmla="*/ 332119 w 332119"/>
                <a:gd name="connsiteY2" fmla="*/ 199246 h 199246"/>
                <a:gd name="connsiteX3" fmla="*/ 0 w 332119"/>
                <a:gd name="connsiteY3" fmla="*/ 199246 h 199246"/>
                <a:gd name="connsiteX4" fmla="*/ 0 w 332119"/>
                <a:gd name="connsiteY4" fmla="*/ 0 h 199246"/>
                <a:gd name="connsiteX0" fmla="*/ 0 w 332119"/>
                <a:gd name="connsiteY0" fmla="*/ 0 h 313546"/>
                <a:gd name="connsiteX1" fmla="*/ 332119 w 332119"/>
                <a:gd name="connsiteY1" fmla="*/ 114300 h 313546"/>
                <a:gd name="connsiteX2" fmla="*/ 332119 w 332119"/>
                <a:gd name="connsiteY2" fmla="*/ 313546 h 313546"/>
                <a:gd name="connsiteX3" fmla="*/ 0 w 332119"/>
                <a:gd name="connsiteY3" fmla="*/ 313546 h 313546"/>
                <a:gd name="connsiteX4" fmla="*/ 0 w 332119"/>
                <a:gd name="connsiteY4" fmla="*/ 0 h 313546"/>
                <a:gd name="connsiteX0" fmla="*/ 0 w 332119"/>
                <a:gd name="connsiteY0" fmla="*/ 53340 h 366886"/>
                <a:gd name="connsiteX1" fmla="*/ 301639 w 332119"/>
                <a:gd name="connsiteY1" fmla="*/ 0 h 366886"/>
                <a:gd name="connsiteX2" fmla="*/ 332119 w 332119"/>
                <a:gd name="connsiteY2" fmla="*/ 366886 h 366886"/>
                <a:gd name="connsiteX3" fmla="*/ 0 w 332119"/>
                <a:gd name="connsiteY3" fmla="*/ 366886 h 366886"/>
                <a:gd name="connsiteX4" fmla="*/ 0 w 332119"/>
                <a:gd name="connsiteY4" fmla="*/ 53340 h 366886"/>
                <a:gd name="connsiteX0" fmla="*/ 0 w 332119"/>
                <a:gd name="connsiteY0" fmla="*/ 161682 h 475228"/>
                <a:gd name="connsiteX1" fmla="*/ 301639 w 332119"/>
                <a:gd name="connsiteY1" fmla="*/ 108342 h 475228"/>
                <a:gd name="connsiteX2" fmla="*/ 332119 w 332119"/>
                <a:gd name="connsiteY2" fmla="*/ 475228 h 475228"/>
                <a:gd name="connsiteX3" fmla="*/ 0 w 332119"/>
                <a:gd name="connsiteY3" fmla="*/ 475228 h 475228"/>
                <a:gd name="connsiteX4" fmla="*/ 0 w 332119"/>
                <a:gd name="connsiteY4" fmla="*/ 161682 h 475228"/>
                <a:gd name="connsiteX0" fmla="*/ 0 w 332119"/>
                <a:gd name="connsiteY0" fmla="*/ 183509 h 497055"/>
                <a:gd name="connsiteX1" fmla="*/ 301639 w 332119"/>
                <a:gd name="connsiteY1" fmla="*/ 130169 h 497055"/>
                <a:gd name="connsiteX2" fmla="*/ 332119 w 332119"/>
                <a:gd name="connsiteY2" fmla="*/ 497055 h 497055"/>
                <a:gd name="connsiteX3" fmla="*/ 0 w 332119"/>
                <a:gd name="connsiteY3" fmla="*/ 497055 h 497055"/>
                <a:gd name="connsiteX4" fmla="*/ 0 w 332119"/>
                <a:gd name="connsiteY4" fmla="*/ 183509 h 497055"/>
                <a:gd name="connsiteX0" fmla="*/ 0 w 437385"/>
                <a:gd name="connsiteY0" fmla="*/ 183509 h 497055"/>
                <a:gd name="connsiteX1" fmla="*/ 301639 w 437385"/>
                <a:gd name="connsiteY1" fmla="*/ 130169 h 497055"/>
                <a:gd name="connsiteX2" fmla="*/ 332119 w 437385"/>
                <a:gd name="connsiteY2" fmla="*/ 497055 h 497055"/>
                <a:gd name="connsiteX3" fmla="*/ 0 w 437385"/>
                <a:gd name="connsiteY3" fmla="*/ 497055 h 497055"/>
                <a:gd name="connsiteX4" fmla="*/ 0 w 437385"/>
                <a:gd name="connsiteY4" fmla="*/ 183509 h 497055"/>
                <a:gd name="connsiteX0" fmla="*/ 0 w 502763"/>
                <a:gd name="connsiteY0" fmla="*/ 183509 h 498894"/>
                <a:gd name="connsiteX1" fmla="*/ 301639 w 502763"/>
                <a:gd name="connsiteY1" fmla="*/ 130169 h 498894"/>
                <a:gd name="connsiteX2" fmla="*/ 332119 w 502763"/>
                <a:gd name="connsiteY2" fmla="*/ 497055 h 498894"/>
                <a:gd name="connsiteX3" fmla="*/ 0 w 502763"/>
                <a:gd name="connsiteY3" fmla="*/ 497055 h 498894"/>
                <a:gd name="connsiteX4" fmla="*/ 0 w 502763"/>
                <a:gd name="connsiteY4" fmla="*/ 183509 h 498894"/>
                <a:gd name="connsiteX0" fmla="*/ 152400 w 655163"/>
                <a:gd name="connsiteY0" fmla="*/ 183509 h 498894"/>
                <a:gd name="connsiteX1" fmla="*/ 454039 w 655163"/>
                <a:gd name="connsiteY1" fmla="*/ 130169 h 498894"/>
                <a:gd name="connsiteX2" fmla="*/ 484519 w 655163"/>
                <a:gd name="connsiteY2" fmla="*/ 497055 h 498894"/>
                <a:gd name="connsiteX3" fmla="*/ 152400 w 655163"/>
                <a:gd name="connsiteY3" fmla="*/ 497055 h 498894"/>
                <a:gd name="connsiteX4" fmla="*/ 152400 w 655163"/>
                <a:gd name="connsiteY4" fmla="*/ 183509 h 498894"/>
                <a:gd name="connsiteX0" fmla="*/ 201541 w 704304"/>
                <a:gd name="connsiteY0" fmla="*/ 183509 h 498894"/>
                <a:gd name="connsiteX1" fmla="*/ 503180 w 704304"/>
                <a:gd name="connsiteY1" fmla="*/ 130169 h 498894"/>
                <a:gd name="connsiteX2" fmla="*/ 533660 w 704304"/>
                <a:gd name="connsiteY2" fmla="*/ 497055 h 498894"/>
                <a:gd name="connsiteX3" fmla="*/ 201541 w 704304"/>
                <a:gd name="connsiteY3" fmla="*/ 497055 h 498894"/>
                <a:gd name="connsiteX4" fmla="*/ 201541 w 704304"/>
                <a:gd name="connsiteY4" fmla="*/ 183509 h 49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304" h="498894">
                  <a:moveTo>
                    <a:pt x="201541" y="183509"/>
                  </a:moveTo>
                  <a:cubicBezTo>
                    <a:pt x="233507" y="66669"/>
                    <a:pt x="402634" y="-133991"/>
                    <a:pt x="503180" y="130169"/>
                  </a:cubicBezTo>
                  <a:cubicBezTo>
                    <a:pt x="795280" y="-21856"/>
                    <a:pt x="736860" y="534780"/>
                    <a:pt x="533660" y="497055"/>
                  </a:cubicBezTo>
                  <a:lnTo>
                    <a:pt x="201541" y="497055"/>
                  </a:lnTo>
                  <a:cubicBezTo>
                    <a:pt x="18661" y="529700"/>
                    <a:pt x="-141359" y="-39636"/>
                    <a:pt x="201541" y="183509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A44A7C-CFEF-E498-101E-834B4B90F45B}"/>
                </a:ext>
              </a:extLst>
            </p:cNvPr>
            <p:cNvSpPr/>
            <p:nvPr/>
          </p:nvSpPr>
          <p:spPr>
            <a:xfrm>
              <a:off x="4704213" y="2825893"/>
              <a:ext cx="2377865" cy="1528708"/>
            </a:xfrm>
            <a:custGeom>
              <a:avLst/>
              <a:gdLst>
                <a:gd name="connsiteX0" fmla="*/ 0 w 754269"/>
                <a:gd name="connsiteY0" fmla="*/ 0 h 835423"/>
                <a:gd name="connsiteX1" fmla="*/ 754269 w 754269"/>
                <a:gd name="connsiteY1" fmla="*/ 0 h 835423"/>
                <a:gd name="connsiteX2" fmla="*/ 754269 w 754269"/>
                <a:gd name="connsiteY2" fmla="*/ 835423 h 835423"/>
                <a:gd name="connsiteX3" fmla="*/ 0 w 754269"/>
                <a:gd name="connsiteY3" fmla="*/ 835423 h 835423"/>
                <a:gd name="connsiteX4" fmla="*/ 0 w 754269"/>
                <a:gd name="connsiteY4" fmla="*/ 0 h 835423"/>
                <a:gd name="connsiteX0" fmla="*/ 0 w 995569"/>
                <a:gd name="connsiteY0" fmla="*/ 0 h 949723"/>
                <a:gd name="connsiteX1" fmla="*/ 995569 w 995569"/>
                <a:gd name="connsiteY1" fmla="*/ 114300 h 949723"/>
                <a:gd name="connsiteX2" fmla="*/ 995569 w 995569"/>
                <a:gd name="connsiteY2" fmla="*/ 949723 h 949723"/>
                <a:gd name="connsiteX3" fmla="*/ 241300 w 995569"/>
                <a:gd name="connsiteY3" fmla="*/ 949723 h 949723"/>
                <a:gd name="connsiteX4" fmla="*/ 0 w 995569"/>
                <a:gd name="connsiteY4" fmla="*/ 0 h 949723"/>
                <a:gd name="connsiteX0" fmla="*/ 25400 w 1020969"/>
                <a:gd name="connsiteY0" fmla="*/ 0 h 1229123"/>
                <a:gd name="connsiteX1" fmla="*/ 1020969 w 1020969"/>
                <a:gd name="connsiteY1" fmla="*/ 114300 h 1229123"/>
                <a:gd name="connsiteX2" fmla="*/ 1020969 w 1020969"/>
                <a:gd name="connsiteY2" fmla="*/ 949723 h 1229123"/>
                <a:gd name="connsiteX3" fmla="*/ 0 w 1020969"/>
                <a:gd name="connsiteY3" fmla="*/ 1229123 h 1229123"/>
                <a:gd name="connsiteX4" fmla="*/ 25400 w 1020969"/>
                <a:gd name="connsiteY4" fmla="*/ 0 h 1229123"/>
                <a:gd name="connsiteX0" fmla="*/ 104676 w 1100245"/>
                <a:gd name="connsiteY0" fmla="*/ 0 h 1229123"/>
                <a:gd name="connsiteX1" fmla="*/ 1100245 w 1100245"/>
                <a:gd name="connsiteY1" fmla="*/ 114300 h 1229123"/>
                <a:gd name="connsiteX2" fmla="*/ 1100245 w 1100245"/>
                <a:gd name="connsiteY2" fmla="*/ 949723 h 1229123"/>
                <a:gd name="connsiteX3" fmla="*/ 79276 w 1100245"/>
                <a:gd name="connsiteY3" fmla="*/ 1229123 h 1229123"/>
                <a:gd name="connsiteX4" fmla="*/ 104676 w 1100245"/>
                <a:gd name="connsiteY4" fmla="*/ 0 h 1229123"/>
                <a:gd name="connsiteX0" fmla="*/ 129518 w 1125087"/>
                <a:gd name="connsiteY0" fmla="*/ 0 h 1229123"/>
                <a:gd name="connsiteX1" fmla="*/ 1125087 w 1125087"/>
                <a:gd name="connsiteY1" fmla="*/ 114300 h 1229123"/>
                <a:gd name="connsiteX2" fmla="*/ 1125087 w 1125087"/>
                <a:gd name="connsiteY2" fmla="*/ 949723 h 1229123"/>
                <a:gd name="connsiteX3" fmla="*/ 104118 w 1125087"/>
                <a:gd name="connsiteY3" fmla="*/ 1229123 h 1229123"/>
                <a:gd name="connsiteX4" fmla="*/ 129518 w 1125087"/>
                <a:gd name="connsiteY4" fmla="*/ 0 h 1229123"/>
                <a:gd name="connsiteX0" fmla="*/ 129518 w 2014087"/>
                <a:gd name="connsiteY0" fmla="*/ 0 h 1229123"/>
                <a:gd name="connsiteX1" fmla="*/ 2014087 w 2014087"/>
                <a:gd name="connsiteY1" fmla="*/ 254000 h 1229123"/>
                <a:gd name="connsiteX2" fmla="*/ 1125087 w 2014087"/>
                <a:gd name="connsiteY2" fmla="*/ 949723 h 1229123"/>
                <a:gd name="connsiteX3" fmla="*/ 104118 w 2014087"/>
                <a:gd name="connsiteY3" fmla="*/ 1229123 h 1229123"/>
                <a:gd name="connsiteX4" fmla="*/ 129518 w 2014087"/>
                <a:gd name="connsiteY4" fmla="*/ 0 h 1229123"/>
                <a:gd name="connsiteX0" fmla="*/ 129518 w 2331587"/>
                <a:gd name="connsiteY0" fmla="*/ 0 h 1229123"/>
                <a:gd name="connsiteX1" fmla="*/ 2014087 w 2331587"/>
                <a:gd name="connsiteY1" fmla="*/ 254000 h 1229123"/>
                <a:gd name="connsiteX2" fmla="*/ 2331587 w 2331587"/>
                <a:gd name="connsiteY2" fmla="*/ 467123 h 1229123"/>
                <a:gd name="connsiteX3" fmla="*/ 104118 w 2331587"/>
                <a:gd name="connsiteY3" fmla="*/ 1229123 h 1229123"/>
                <a:gd name="connsiteX4" fmla="*/ 129518 w 2331587"/>
                <a:gd name="connsiteY4" fmla="*/ 0 h 1229123"/>
                <a:gd name="connsiteX0" fmla="*/ 129518 w 2342373"/>
                <a:gd name="connsiteY0" fmla="*/ 0 h 1318481"/>
                <a:gd name="connsiteX1" fmla="*/ 2014087 w 2342373"/>
                <a:gd name="connsiteY1" fmla="*/ 254000 h 1318481"/>
                <a:gd name="connsiteX2" fmla="*/ 2331587 w 2342373"/>
                <a:gd name="connsiteY2" fmla="*/ 467123 h 1318481"/>
                <a:gd name="connsiteX3" fmla="*/ 104118 w 2342373"/>
                <a:gd name="connsiteY3" fmla="*/ 1229123 h 1318481"/>
                <a:gd name="connsiteX4" fmla="*/ 129518 w 2342373"/>
                <a:gd name="connsiteY4" fmla="*/ 0 h 1318481"/>
                <a:gd name="connsiteX0" fmla="*/ 129518 w 2339901"/>
                <a:gd name="connsiteY0" fmla="*/ 0 h 1489273"/>
                <a:gd name="connsiteX1" fmla="*/ 2014087 w 2339901"/>
                <a:gd name="connsiteY1" fmla="*/ 254000 h 1489273"/>
                <a:gd name="connsiteX2" fmla="*/ 2331587 w 2339901"/>
                <a:gd name="connsiteY2" fmla="*/ 467123 h 1489273"/>
                <a:gd name="connsiteX3" fmla="*/ 104118 w 2339901"/>
                <a:gd name="connsiteY3" fmla="*/ 1229123 h 1489273"/>
                <a:gd name="connsiteX4" fmla="*/ 129518 w 2339901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24932 h 1514205"/>
                <a:gd name="connsiteX1" fmla="*/ 2369687 w 2377865"/>
                <a:gd name="connsiteY1" fmla="*/ 492055 h 1514205"/>
                <a:gd name="connsiteX2" fmla="*/ 104118 w 2377865"/>
                <a:gd name="connsiteY2" fmla="*/ 1254055 h 1514205"/>
                <a:gd name="connsiteX3" fmla="*/ 129518 w 2377865"/>
                <a:gd name="connsiteY3" fmla="*/ 24932 h 1514205"/>
                <a:gd name="connsiteX0" fmla="*/ 129518 w 2377865"/>
                <a:gd name="connsiteY0" fmla="*/ 39435 h 1528708"/>
                <a:gd name="connsiteX1" fmla="*/ 2369687 w 2377865"/>
                <a:gd name="connsiteY1" fmla="*/ 506558 h 1528708"/>
                <a:gd name="connsiteX2" fmla="*/ 104118 w 2377865"/>
                <a:gd name="connsiteY2" fmla="*/ 1268558 h 1528708"/>
                <a:gd name="connsiteX3" fmla="*/ 129518 w 2377865"/>
                <a:gd name="connsiteY3" fmla="*/ 39435 h 152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865" h="1528708">
                  <a:moveTo>
                    <a:pt x="129518" y="39435"/>
                  </a:moveTo>
                  <a:cubicBezTo>
                    <a:pt x="507113" y="-87565"/>
                    <a:pt x="2228778" y="98504"/>
                    <a:pt x="2369687" y="506558"/>
                  </a:cubicBezTo>
                  <a:cubicBezTo>
                    <a:pt x="2528897" y="2005158"/>
                    <a:pt x="313208" y="1471758"/>
                    <a:pt x="104118" y="1268558"/>
                  </a:cubicBezTo>
                  <a:cubicBezTo>
                    <a:pt x="23685" y="985850"/>
                    <a:pt x="-94849" y="792043"/>
                    <a:pt x="129518" y="39435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E58A40-5AA0-896D-1493-F9CB5A8C58FF}"/>
                </a:ext>
              </a:extLst>
            </p:cNvPr>
            <p:cNvSpPr/>
            <p:nvPr/>
          </p:nvSpPr>
          <p:spPr>
            <a:xfrm>
              <a:off x="4711281" y="2002341"/>
              <a:ext cx="1477962" cy="1726569"/>
            </a:xfrm>
            <a:custGeom>
              <a:avLst/>
              <a:gdLst>
                <a:gd name="connsiteX0" fmla="*/ 0 w 1391787"/>
                <a:gd name="connsiteY0" fmla="*/ 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0 w 1391787"/>
                <a:gd name="connsiteY4" fmla="*/ 0 h 1389351"/>
                <a:gd name="connsiteX0" fmla="*/ 69850 w 1391787"/>
                <a:gd name="connsiteY0" fmla="*/ 2540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69850 w 1391787"/>
                <a:gd name="connsiteY4" fmla="*/ 25400 h 1389351"/>
                <a:gd name="connsiteX0" fmla="*/ 69850 w 1391787"/>
                <a:gd name="connsiteY0" fmla="*/ 378242 h 1742193"/>
                <a:gd name="connsiteX1" fmla="*/ 1391787 w 1391787"/>
                <a:gd name="connsiteY1" fmla="*/ 352842 h 1742193"/>
                <a:gd name="connsiteX2" fmla="*/ 1391787 w 1391787"/>
                <a:gd name="connsiteY2" fmla="*/ 1742193 h 1742193"/>
                <a:gd name="connsiteX3" fmla="*/ 0 w 1391787"/>
                <a:gd name="connsiteY3" fmla="*/ 1742193 h 1742193"/>
                <a:gd name="connsiteX4" fmla="*/ 69850 w 1391787"/>
                <a:gd name="connsiteY4" fmla="*/ 378242 h 1742193"/>
                <a:gd name="connsiteX0" fmla="*/ 69850 w 1391787"/>
                <a:gd name="connsiteY0" fmla="*/ 494086 h 1858037"/>
                <a:gd name="connsiteX1" fmla="*/ 1391787 w 1391787"/>
                <a:gd name="connsiteY1" fmla="*/ 468686 h 1858037"/>
                <a:gd name="connsiteX2" fmla="*/ 1391787 w 1391787"/>
                <a:gd name="connsiteY2" fmla="*/ 1858037 h 1858037"/>
                <a:gd name="connsiteX3" fmla="*/ 0 w 1391787"/>
                <a:gd name="connsiteY3" fmla="*/ 1858037 h 1858037"/>
                <a:gd name="connsiteX4" fmla="*/ 69850 w 1391787"/>
                <a:gd name="connsiteY4" fmla="*/ 494086 h 1858037"/>
                <a:gd name="connsiteX0" fmla="*/ 69850 w 1391787"/>
                <a:gd name="connsiteY0" fmla="*/ 478254 h 1842205"/>
                <a:gd name="connsiteX1" fmla="*/ 1391787 w 1391787"/>
                <a:gd name="connsiteY1" fmla="*/ 452854 h 1842205"/>
                <a:gd name="connsiteX2" fmla="*/ 1391787 w 1391787"/>
                <a:gd name="connsiteY2" fmla="*/ 1842205 h 1842205"/>
                <a:gd name="connsiteX3" fmla="*/ 0 w 1391787"/>
                <a:gd name="connsiteY3" fmla="*/ 1842205 h 1842205"/>
                <a:gd name="connsiteX4" fmla="*/ 69850 w 1391787"/>
                <a:gd name="connsiteY4" fmla="*/ 478254 h 1842205"/>
                <a:gd name="connsiteX0" fmla="*/ 69850 w 1391787"/>
                <a:gd name="connsiteY0" fmla="*/ 448760 h 1812711"/>
                <a:gd name="connsiteX1" fmla="*/ 1391787 w 1391787"/>
                <a:gd name="connsiteY1" fmla="*/ 423360 h 1812711"/>
                <a:gd name="connsiteX2" fmla="*/ 1391787 w 1391787"/>
                <a:gd name="connsiteY2" fmla="*/ 1812711 h 1812711"/>
                <a:gd name="connsiteX3" fmla="*/ 0 w 1391787"/>
                <a:gd name="connsiteY3" fmla="*/ 1812711 h 1812711"/>
                <a:gd name="connsiteX4" fmla="*/ 69850 w 1391787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16770 w 1366929"/>
                <a:gd name="connsiteY0" fmla="*/ 448760 h 1812711"/>
                <a:gd name="connsiteX1" fmla="*/ 1338707 w 1366929"/>
                <a:gd name="connsiteY1" fmla="*/ 423360 h 1812711"/>
                <a:gd name="connsiteX2" fmla="*/ 1338707 w 1366929"/>
                <a:gd name="connsiteY2" fmla="*/ 1812711 h 1812711"/>
                <a:gd name="connsiteX3" fmla="*/ 86620 w 1366929"/>
                <a:gd name="connsiteY3" fmla="*/ 1412661 h 1812711"/>
                <a:gd name="connsiteX4" fmla="*/ 16770 w 1366929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132635 w 1412944"/>
                <a:gd name="connsiteY3" fmla="*/ 1412661 h 1812711"/>
                <a:gd name="connsiteX4" fmla="*/ 62785 w 1412944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362372 w 1412944"/>
                <a:gd name="connsiteY3" fmla="*/ 1528260 h 1812711"/>
                <a:gd name="connsiteX4" fmla="*/ 132635 w 1412944"/>
                <a:gd name="connsiteY4" fmla="*/ 1412661 h 1812711"/>
                <a:gd name="connsiteX5" fmla="*/ 62785 w 1412944"/>
                <a:gd name="connsiteY5" fmla="*/ 448760 h 1812711"/>
                <a:gd name="connsiteX0" fmla="*/ 62785 w 1412944"/>
                <a:gd name="connsiteY0" fmla="*/ 448760 h 1867893"/>
                <a:gd name="connsiteX1" fmla="*/ 1384722 w 1412944"/>
                <a:gd name="connsiteY1" fmla="*/ 423360 h 1867893"/>
                <a:gd name="connsiteX2" fmla="*/ 1384722 w 1412944"/>
                <a:gd name="connsiteY2" fmla="*/ 1812711 h 1867893"/>
                <a:gd name="connsiteX3" fmla="*/ 622722 w 1412944"/>
                <a:gd name="connsiteY3" fmla="*/ 1572710 h 1867893"/>
                <a:gd name="connsiteX4" fmla="*/ 362372 w 1412944"/>
                <a:gd name="connsiteY4" fmla="*/ 1528260 h 1867893"/>
                <a:gd name="connsiteX5" fmla="*/ 132635 w 1412944"/>
                <a:gd name="connsiteY5" fmla="*/ 1412661 h 1867893"/>
                <a:gd name="connsiteX6" fmla="*/ 62785 w 1412944"/>
                <a:gd name="connsiteY6" fmla="*/ 448760 h 1867893"/>
                <a:gd name="connsiteX0" fmla="*/ 62785 w 1412944"/>
                <a:gd name="connsiteY0" fmla="*/ 448760 h 1873697"/>
                <a:gd name="connsiteX1" fmla="*/ 1384722 w 1412944"/>
                <a:gd name="connsiteY1" fmla="*/ 423360 h 1873697"/>
                <a:gd name="connsiteX2" fmla="*/ 1384722 w 1412944"/>
                <a:gd name="connsiteY2" fmla="*/ 1812711 h 1873697"/>
                <a:gd name="connsiteX3" fmla="*/ 851322 w 1412944"/>
                <a:gd name="connsiteY3" fmla="*/ 1572710 h 1873697"/>
                <a:gd name="connsiteX4" fmla="*/ 622722 w 1412944"/>
                <a:gd name="connsiteY4" fmla="*/ 1572710 h 1873697"/>
                <a:gd name="connsiteX5" fmla="*/ 362372 w 1412944"/>
                <a:gd name="connsiteY5" fmla="*/ 1528260 h 1873697"/>
                <a:gd name="connsiteX6" fmla="*/ 132635 w 1412944"/>
                <a:gd name="connsiteY6" fmla="*/ 1412661 h 1873697"/>
                <a:gd name="connsiteX7" fmla="*/ 62785 w 1412944"/>
                <a:gd name="connsiteY7" fmla="*/ 448760 h 1873697"/>
                <a:gd name="connsiteX0" fmla="*/ 62785 w 1412944"/>
                <a:gd name="connsiteY0" fmla="*/ 448760 h 1864643"/>
                <a:gd name="connsiteX1" fmla="*/ 1384722 w 1412944"/>
                <a:gd name="connsiteY1" fmla="*/ 423360 h 1864643"/>
                <a:gd name="connsiteX2" fmla="*/ 1384722 w 1412944"/>
                <a:gd name="connsiteY2" fmla="*/ 1812711 h 1864643"/>
                <a:gd name="connsiteX3" fmla="*/ 1206922 w 1412944"/>
                <a:gd name="connsiteY3" fmla="*/ 1413960 h 1864643"/>
                <a:gd name="connsiteX4" fmla="*/ 851322 w 1412944"/>
                <a:gd name="connsiteY4" fmla="*/ 1572710 h 1864643"/>
                <a:gd name="connsiteX5" fmla="*/ 622722 w 1412944"/>
                <a:gd name="connsiteY5" fmla="*/ 1572710 h 1864643"/>
                <a:gd name="connsiteX6" fmla="*/ 362372 w 1412944"/>
                <a:gd name="connsiteY6" fmla="*/ 1528260 h 1864643"/>
                <a:gd name="connsiteX7" fmla="*/ 132635 w 1412944"/>
                <a:gd name="connsiteY7" fmla="*/ 1412661 h 1864643"/>
                <a:gd name="connsiteX8" fmla="*/ 62785 w 1412944"/>
                <a:gd name="connsiteY8" fmla="*/ 448760 h 1864643"/>
                <a:gd name="connsiteX0" fmla="*/ 62785 w 1418897"/>
                <a:gd name="connsiteY0" fmla="*/ 448760 h 1580737"/>
                <a:gd name="connsiteX1" fmla="*/ 1384722 w 1418897"/>
                <a:gd name="connsiteY1" fmla="*/ 423360 h 1580737"/>
                <a:gd name="connsiteX2" fmla="*/ 1403772 w 1418897"/>
                <a:gd name="connsiteY2" fmla="*/ 1361861 h 1580737"/>
                <a:gd name="connsiteX3" fmla="*/ 1206922 w 1418897"/>
                <a:gd name="connsiteY3" fmla="*/ 1413960 h 1580737"/>
                <a:gd name="connsiteX4" fmla="*/ 851322 w 1418897"/>
                <a:gd name="connsiteY4" fmla="*/ 1572710 h 1580737"/>
                <a:gd name="connsiteX5" fmla="*/ 622722 w 1418897"/>
                <a:gd name="connsiteY5" fmla="*/ 1572710 h 1580737"/>
                <a:gd name="connsiteX6" fmla="*/ 362372 w 1418897"/>
                <a:gd name="connsiteY6" fmla="*/ 1528260 h 1580737"/>
                <a:gd name="connsiteX7" fmla="*/ 132635 w 1418897"/>
                <a:gd name="connsiteY7" fmla="*/ 1412661 h 1580737"/>
                <a:gd name="connsiteX8" fmla="*/ 62785 w 1418897"/>
                <a:gd name="connsiteY8" fmla="*/ 448760 h 1580737"/>
                <a:gd name="connsiteX0" fmla="*/ 62785 w 1501042"/>
                <a:gd name="connsiteY0" fmla="*/ 448760 h 1580737"/>
                <a:gd name="connsiteX1" fmla="*/ 1384722 w 1501042"/>
                <a:gd name="connsiteY1" fmla="*/ 423360 h 1580737"/>
                <a:gd name="connsiteX2" fmla="*/ 1403772 w 1501042"/>
                <a:gd name="connsiteY2" fmla="*/ 1361861 h 1580737"/>
                <a:gd name="connsiteX3" fmla="*/ 1206922 w 1501042"/>
                <a:gd name="connsiteY3" fmla="*/ 1413960 h 1580737"/>
                <a:gd name="connsiteX4" fmla="*/ 851322 w 1501042"/>
                <a:gd name="connsiteY4" fmla="*/ 1572710 h 1580737"/>
                <a:gd name="connsiteX5" fmla="*/ 622722 w 1501042"/>
                <a:gd name="connsiteY5" fmla="*/ 1572710 h 1580737"/>
                <a:gd name="connsiteX6" fmla="*/ 362372 w 1501042"/>
                <a:gd name="connsiteY6" fmla="*/ 1528260 h 1580737"/>
                <a:gd name="connsiteX7" fmla="*/ 132635 w 1501042"/>
                <a:gd name="connsiteY7" fmla="*/ 1412661 h 1580737"/>
                <a:gd name="connsiteX8" fmla="*/ 62785 w 1501042"/>
                <a:gd name="connsiteY8" fmla="*/ 448760 h 1580737"/>
                <a:gd name="connsiteX0" fmla="*/ 62785 w 1478320"/>
                <a:gd name="connsiteY0" fmla="*/ 448760 h 1580737"/>
                <a:gd name="connsiteX1" fmla="*/ 1384722 w 1478320"/>
                <a:gd name="connsiteY1" fmla="*/ 423360 h 1580737"/>
                <a:gd name="connsiteX2" fmla="*/ 1403772 w 1478320"/>
                <a:gd name="connsiteY2" fmla="*/ 1361861 h 1580737"/>
                <a:gd name="connsiteX3" fmla="*/ 1206922 w 1478320"/>
                <a:gd name="connsiteY3" fmla="*/ 1413960 h 1580737"/>
                <a:gd name="connsiteX4" fmla="*/ 851322 w 1478320"/>
                <a:gd name="connsiteY4" fmla="*/ 1572710 h 1580737"/>
                <a:gd name="connsiteX5" fmla="*/ 622722 w 1478320"/>
                <a:gd name="connsiteY5" fmla="*/ 1572710 h 1580737"/>
                <a:gd name="connsiteX6" fmla="*/ 362372 w 1478320"/>
                <a:gd name="connsiteY6" fmla="*/ 1528260 h 1580737"/>
                <a:gd name="connsiteX7" fmla="*/ 132635 w 1478320"/>
                <a:gd name="connsiteY7" fmla="*/ 1412661 h 1580737"/>
                <a:gd name="connsiteX8" fmla="*/ 62785 w 1478320"/>
                <a:gd name="connsiteY8" fmla="*/ 448760 h 1580737"/>
                <a:gd name="connsiteX0" fmla="*/ 62785 w 1499443"/>
                <a:gd name="connsiteY0" fmla="*/ 448760 h 1580737"/>
                <a:gd name="connsiteX1" fmla="*/ 1384722 w 1499443"/>
                <a:gd name="connsiteY1" fmla="*/ 423360 h 1580737"/>
                <a:gd name="connsiteX2" fmla="*/ 1403772 w 1499443"/>
                <a:gd name="connsiteY2" fmla="*/ 1361861 h 1580737"/>
                <a:gd name="connsiteX3" fmla="*/ 1206922 w 1499443"/>
                <a:gd name="connsiteY3" fmla="*/ 1413960 h 1580737"/>
                <a:gd name="connsiteX4" fmla="*/ 851322 w 1499443"/>
                <a:gd name="connsiteY4" fmla="*/ 1572710 h 1580737"/>
                <a:gd name="connsiteX5" fmla="*/ 622722 w 1499443"/>
                <a:gd name="connsiteY5" fmla="*/ 1572710 h 1580737"/>
                <a:gd name="connsiteX6" fmla="*/ 362372 w 1499443"/>
                <a:gd name="connsiteY6" fmla="*/ 1528260 h 1580737"/>
                <a:gd name="connsiteX7" fmla="*/ 132635 w 1499443"/>
                <a:gd name="connsiteY7" fmla="*/ 1412661 h 1580737"/>
                <a:gd name="connsiteX8" fmla="*/ 62785 w 1499443"/>
                <a:gd name="connsiteY8" fmla="*/ 448760 h 1580737"/>
                <a:gd name="connsiteX0" fmla="*/ 62785 w 1503146"/>
                <a:gd name="connsiteY0" fmla="*/ 448760 h 1580737"/>
                <a:gd name="connsiteX1" fmla="*/ 1384722 w 1503146"/>
                <a:gd name="connsiteY1" fmla="*/ 423360 h 1580737"/>
                <a:gd name="connsiteX2" fmla="*/ 1429171 w 1503146"/>
                <a:gd name="connsiteY2" fmla="*/ 1210760 h 1580737"/>
                <a:gd name="connsiteX3" fmla="*/ 1403772 w 1503146"/>
                <a:gd name="connsiteY3" fmla="*/ 1361861 h 1580737"/>
                <a:gd name="connsiteX4" fmla="*/ 1206922 w 1503146"/>
                <a:gd name="connsiteY4" fmla="*/ 1413960 h 1580737"/>
                <a:gd name="connsiteX5" fmla="*/ 851322 w 1503146"/>
                <a:gd name="connsiteY5" fmla="*/ 1572710 h 1580737"/>
                <a:gd name="connsiteX6" fmla="*/ 622722 w 1503146"/>
                <a:gd name="connsiteY6" fmla="*/ 1572710 h 1580737"/>
                <a:gd name="connsiteX7" fmla="*/ 362372 w 1503146"/>
                <a:gd name="connsiteY7" fmla="*/ 1528260 h 1580737"/>
                <a:gd name="connsiteX8" fmla="*/ 132635 w 1503146"/>
                <a:gd name="connsiteY8" fmla="*/ 1412661 h 1580737"/>
                <a:gd name="connsiteX9" fmla="*/ 62785 w 1503146"/>
                <a:gd name="connsiteY9" fmla="*/ 448760 h 1580737"/>
                <a:gd name="connsiteX0" fmla="*/ 62785 w 1435970"/>
                <a:gd name="connsiteY0" fmla="*/ 448760 h 1580737"/>
                <a:gd name="connsiteX1" fmla="*/ 1384722 w 1435970"/>
                <a:gd name="connsiteY1" fmla="*/ 423360 h 1580737"/>
                <a:gd name="connsiteX2" fmla="*/ 1429171 w 1435970"/>
                <a:gd name="connsiteY2" fmla="*/ 1210760 h 1580737"/>
                <a:gd name="connsiteX3" fmla="*/ 1403772 w 1435970"/>
                <a:gd name="connsiteY3" fmla="*/ 1361861 h 1580737"/>
                <a:gd name="connsiteX4" fmla="*/ 1206922 w 1435970"/>
                <a:gd name="connsiteY4" fmla="*/ 1413960 h 1580737"/>
                <a:gd name="connsiteX5" fmla="*/ 851322 w 1435970"/>
                <a:gd name="connsiteY5" fmla="*/ 1572710 h 1580737"/>
                <a:gd name="connsiteX6" fmla="*/ 622722 w 1435970"/>
                <a:gd name="connsiteY6" fmla="*/ 1572710 h 1580737"/>
                <a:gd name="connsiteX7" fmla="*/ 362372 w 1435970"/>
                <a:gd name="connsiteY7" fmla="*/ 1528260 h 1580737"/>
                <a:gd name="connsiteX8" fmla="*/ 132635 w 1435970"/>
                <a:gd name="connsiteY8" fmla="*/ 1412661 h 1580737"/>
                <a:gd name="connsiteX9" fmla="*/ 62785 w 1435970"/>
                <a:gd name="connsiteY9" fmla="*/ 448760 h 1580737"/>
                <a:gd name="connsiteX0" fmla="*/ 62785 w 1487059"/>
                <a:gd name="connsiteY0" fmla="*/ 448760 h 1580737"/>
                <a:gd name="connsiteX1" fmla="*/ 1384722 w 1487059"/>
                <a:gd name="connsiteY1" fmla="*/ 423360 h 1580737"/>
                <a:gd name="connsiteX2" fmla="*/ 1429171 w 1487059"/>
                <a:gd name="connsiteY2" fmla="*/ 1210760 h 1580737"/>
                <a:gd name="connsiteX3" fmla="*/ 1403772 w 1487059"/>
                <a:gd name="connsiteY3" fmla="*/ 1361861 h 1580737"/>
                <a:gd name="connsiteX4" fmla="*/ 1206922 w 1487059"/>
                <a:gd name="connsiteY4" fmla="*/ 1413960 h 1580737"/>
                <a:gd name="connsiteX5" fmla="*/ 851322 w 1487059"/>
                <a:gd name="connsiteY5" fmla="*/ 1572710 h 1580737"/>
                <a:gd name="connsiteX6" fmla="*/ 622722 w 1487059"/>
                <a:gd name="connsiteY6" fmla="*/ 1572710 h 1580737"/>
                <a:gd name="connsiteX7" fmla="*/ 362372 w 1487059"/>
                <a:gd name="connsiteY7" fmla="*/ 1528260 h 1580737"/>
                <a:gd name="connsiteX8" fmla="*/ 132635 w 1487059"/>
                <a:gd name="connsiteY8" fmla="*/ 1412661 h 1580737"/>
                <a:gd name="connsiteX9" fmla="*/ 62785 w 1487059"/>
                <a:gd name="connsiteY9" fmla="*/ 448760 h 1580737"/>
                <a:gd name="connsiteX0" fmla="*/ 62785 w 1497168"/>
                <a:gd name="connsiteY0" fmla="*/ 448760 h 1580737"/>
                <a:gd name="connsiteX1" fmla="*/ 1384722 w 1497168"/>
                <a:gd name="connsiteY1" fmla="*/ 423360 h 1580737"/>
                <a:gd name="connsiteX2" fmla="*/ 1429171 w 1497168"/>
                <a:gd name="connsiteY2" fmla="*/ 1210760 h 1580737"/>
                <a:gd name="connsiteX3" fmla="*/ 1403772 w 1497168"/>
                <a:gd name="connsiteY3" fmla="*/ 1361861 h 1580737"/>
                <a:gd name="connsiteX4" fmla="*/ 1206922 w 1497168"/>
                <a:gd name="connsiteY4" fmla="*/ 1413960 h 1580737"/>
                <a:gd name="connsiteX5" fmla="*/ 851322 w 1497168"/>
                <a:gd name="connsiteY5" fmla="*/ 1572710 h 1580737"/>
                <a:gd name="connsiteX6" fmla="*/ 622722 w 1497168"/>
                <a:gd name="connsiteY6" fmla="*/ 1572710 h 1580737"/>
                <a:gd name="connsiteX7" fmla="*/ 362372 w 1497168"/>
                <a:gd name="connsiteY7" fmla="*/ 1528260 h 1580737"/>
                <a:gd name="connsiteX8" fmla="*/ 132635 w 1497168"/>
                <a:gd name="connsiteY8" fmla="*/ 1412661 h 1580737"/>
                <a:gd name="connsiteX9" fmla="*/ 62785 w 1497168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624036"/>
                <a:gd name="connsiteX1" fmla="*/ 1384722 w 1477962"/>
                <a:gd name="connsiteY1" fmla="*/ 423360 h 1624036"/>
                <a:gd name="connsiteX2" fmla="*/ 1429171 w 1477962"/>
                <a:gd name="connsiteY2" fmla="*/ 1210760 h 1624036"/>
                <a:gd name="connsiteX3" fmla="*/ 1370434 w 1477962"/>
                <a:gd name="connsiteY3" fmla="*/ 1352336 h 1624036"/>
                <a:gd name="connsiteX4" fmla="*/ 1206922 w 1477962"/>
                <a:gd name="connsiteY4" fmla="*/ 1413960 h 1624036"/>
                <a:gd name="connsiteX5" fmla="*/ 851322 w 1477962"/>
                <a:gd name="connsiteY5" fmla="*/ 1572710 h 1624036"/>
                <a:gd name="connsiteX6" fmla="*/ 622722 w 1477962"/>
                <a:gd name="connsiteY6" fmla="*/ 1572710 h 1624036"/>
                <a:gd name="connsiteX7" fmla="*/ 362372 w 1477962"/>
                <a:gd name="connsiteY7" fmla="*/ 1528260 h 1624036"/>
                <a:gd name="connsiteX8" fmla="*/ 132635 w 1477962"/>
                <a:gd name="connsiteY8" fmla="*/ 1412661 h 1624036"/>
                <a:gd name="connsiteX9" fmla="*/ 62785 w 1477962"/>
                <a:gd name="connsiteY9" fmla="*/ 448760 h 1624036"/>
                <a:gd name="connsiteX0" fmla="*/ 62785 w 1477962"/>
                <a:gd name="connsiteY0" fmla="*/ 448760 h 1667866"/>
                <a:gd name="connsiteX1" fmla="*/ 1384722 w 1477962"/>
                <a:gd name="connsiteY1" fmla="*/ 423360 h 1667866"/>
                <a:gd name="connsiteX2" fmla="*/ 1429171 w 1477962"/>
                <a:gd name="connsiteY2" fmla="*/ 1210760 h 1667866"/>
                <a:gd name="connsiteX3" fmla="*/ 1370434 w 1477962"/>
                <a:gd name="connsiteY3" fmla="*/ 1352336 h 1667866"/>
                <a:gd name="connsiteX4" fmla="*/ 1206922 w 1477962"/>
                <a:gd name="connsiteY4" fmla="*/ 1413960 h 1667866"/>
                <a:gd name="connsiteX5" fmla="*/ 851322 w 1477962"/>
                <a:gd name="connsiteY5" fmla="*/ 1572710 h 1667866"/>
                <a:gd name="connsiteX6" fmla="*/ 622722 w 1477962"/>
                <a:gd name="connsiteY6" fmla="*/ 1572710 h 1667866"/>
                <a:gd name="connsiteX7" fmla="*/ 362372 w 1477962"/>
                <a:gd name="connsiteY7" fmla="*/ 1528260 h 1667866"/>
                <a:gd name="connsiteX8" fmla="*/ 132635 w 1477962"/>
                <a:gd name="connsiteY8" fmla="*/ 1412661 h 1667866"/>
                <a:gd name="connsiteX9" fmla="*/ 62785 w 1477962"/>
                <a:gd name="connsiteY9" fmla="*/ 448760 h 1667866"/>
                <a:gd name="connsiteX0" fmla="*/ 62785 w 1477962"/>
                <a:gd name="connsiteY0" fmla="*/ 448760 h 1682082"/>
                <a:gd name="connsiteX1" fmla="*/ 1384722 w 1477962"/>
                <a:gd name="connsiteY1" fmla="*/ 423360 h 1682082"/>
                <a:gd name="connsiteX2" fmla="*/ 1429171 w 1477962"/>
                <a:gd name="connsiteY2" fmla="*/ 1210760 h 1682082"/>
                <a:gd name="connsiteX3" fmla="*/ 1370434 w 1477962"/>
                <a:gd name="connsiteY3" fmla="*/ 1352336 h 1682082"/>
                <a:gd name="connsiteX4" fmla="*/ 1206922 w 1477962"/>
                <a:gd name="connsiteY4" fmla="*/ 1413960 h 1682082"/>
                <a:gd name="connsiteX5" fmla="*/ 851322 w 1477962"/>
                <a:gd name="connsiteY5" fmla="*/ 1572710 h 1682082"/>
                <a:gd name="connsiteX6" fmla="*/ 622722 w 1477962"/>
                <a:gd name="connsiteY6" fmla="*/ 1572710 h 1682082"/>
                <a:gd name="connsiteX7" fmla="*/ 362372 w 1477962"/>
                <a:gd name="connsiteY7" fmla="*/ 1528260 h 1682082"/>
                <a:gd name="connsiteX8" fmla="*/ 132635 w 1477962"/>
                <a:gd name="connsiteY8" fmla="*/ 1412661 h 1682082"/>
                <a:gd name="connsiteX9" fmla="*/ 62785 w 1477962"/>
                <a:gd name="connsiteY9" fmla="*/ 448760 h 1682082"/>
                <a:gd name="connsiteX0" fmla="*/ 62785 w 1477962"/>
                <a:gd name="connsiteY0" fmla="*/ 448760 h 1720391"/>
                <a:gd name="connsiteX1" fmla="*/ 1384722 w 1477962"/>
                <a:gd name="connsiteY1" fmla="*/ 423360 h 1720391"/>
                <a:gd name="connsiteX2" fmla="*/ 1429171 w 1477962"/>
                <a:gd name="connsiteY2" fmla="*/ 1210760 h 1720391"/>
                <a:gd name="connsiteX3" fmla="*/ 1370434 w 1477962"/>
                <a:gd name="connsiteY3" fmla="*/ 1352336 h 1720391"/>
                <a:gd name="connsiteX4" fmla="*/ 1206922 w 1477962"/>
                <a:gd name="connsiteY4" fmla="*/ 1413960 h 1720391"/>
                <a:gd name="connsiteX5" fmla="*/ 851322 w 1477962"/>
                <a:gd name="connsiteY5" fmla="*/ 1572710 h 1720391"/>
                <a:gd name="connsiteX6" fmla="*/ 622722 w 1477962"/>
                <a:gd name="connsiteY6" fmla="*/ 1572710 h 1720391"/>
                <a:gd name="connsiteX7" fmla="*/ 362372 w 1477962"/>
                <a:gd name="connsiteY7" fmla="*/ 1528260 h 1720391"/>
                <a:gd name="connsiteX8" fmla="*/ 132635 w 1477962"/>
                <a:gd name="connsiteY8" fmla="*/ 1412661 h 1720391"/>
                <a:gd name="connsiteX9" fmla="*/ 62785 w 1477962"/>
                <a:gd name="connsiteY9" fmla="*/ 448760 h 1720391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962" h="1726569">
                  <a:moveTo>
                    <a:pt x="62785" y="448760"/>
                  </a:moveTo>
                  <a:cubicBezTo>
                    <a:pt x="452631" y="-321707"/>
                    <a:pt x="1286976" y="57177"/>
                    <a:pt x="1384722" y="423360"/>
                  </a:cubicBezTo>
                  <a:cubicBezTo>
                    <a:pt x="1446295" y="809652"/>
                    <a:pt x="1425996" y="1054343"/>
                    <a:pt x="1429171" y="1210760"/>
                  </a:cubicBezTo>
                  <a:cubicBezTo>
                    <a:pt x="1468065" y="1288596"/>
                    <a:pt x="1539767" y="1349161"/>
                    <a:pt x="1370434" y="1352336"/>
                  </a:cubicBezTo>
                  <a:cubicBezTo>
                    <a:pt x="1386309" y="1564532"/>
                    <a:pt x="1257722" y="1482535"/>
                    <a:pt x="1206922" y="1413960"/>
                  </a:cubicBezTo>
                  <a:cubicBezTo>
                    <a:pt x="1227559" y="1726385"/>
                    <a:pt x="937047" y="1607635"/>
                    <a:pt x="851322" y="1572710"/>
                  </a:cubicBezTo>
                  <a:cubicBezTo>
                    <a:pt x="841797" y="1771147"/>
                    <a:pt x="705801" y="1654730"/>
                    <a:pt x="622722" y="1572710"/>
                  </a:cubicBezTo>
                  <a:cubicBezTo>
                    <a:pt x="506305" y="1914552"/>
                    <a:pt x="429765" y="1588801"/>
                    <a:pt x="362372" y="1528260"/>
                  </a:cubicBezTo>
                  <a:cubicBezTo>
                    <a:pt x="109580" y="1723090"/>
                    <a:pt x="209214" y="1451194"/>
                    <a:pt x="132635" y="1412661"/>
                  </a:cubicBezTo>
                  <a:cubicBezTo>
                    <a:pt x="-59982" y="1612061"/>
                    <a:pt x="-4948" y="903410"/>
                    <a:pt x="62785" y="448760"/>
                  </a:cubicBezTo>
                  <a:close/>
                </a:path>
              </a:pathLst>
            </a:custGeom>
            <a:solidFill>
              <a:srgbClr val="DE4F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2A91EF-80A0-E7B3-75BD-ABCEB0C2E340}"/>
                </a:ext>
              </a:extLst>
            </p:cNvPr>
            <p:cNvSpPr/>
            <p:nvPr/>
          </p:nvSpPr>
          <p:spPr>
            <a:xfrm>
              <a:off x="5691703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62DD9C-017F-2B39-AEE0-0A8EAAF26A02}"/>
                </a:ext>
              </a:extLst>
            </p:cNvPr>
            <p:cNvSpPr/>
            <p:nvPr/>
          </p:nvSpPr>
          <p:spPr>
            <a:xfrm>
              <a:off x="4870470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2C81BF-A198-2771-B524-1910B3386A2D}"/>
                </a:ext>
              </a:extLst>
            </p:cNvPr>
            <p:cNvSpPr/>
            <p:nvPr/>
          </p:nvSpPr>
          <p:spPr>
            <a:xfrm>
              <a:off x="4952219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8D3CA4-8C34-AA0B-68D8-F3A51402D6F8}"/>
                </a:ext>
              </a:extLst>
            </p:cNvPr>
            <p:cNvSpPr/>
            <p:nvPr/>
          </p:nvSpPr>
          <p:spPr>
            <a:xfrm>
              <a:off x="5781917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4ABF6B60-8999-377E-1327-26B724820713}"/>
                </a:ext>
              </a:extLst>
            </p:cNvPr>
            <p:cNvSpPr/>
            <p:nvPr/>
          </p:nvSpPr>
          <p:spPr>
            <a:xfrm>
              <a:off x="5296754" y="2487969"/>
              <a:ext cx="292311" cy="46966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  <a:gd name="connsiteX0" fmla="*/ 231273 w 233675"/>
                <a:gd name="connsiteY0" fmla="*/ 103145 h 455257"/>
                <a:gd name="connsiteX1" fmla="*/ 96859 w 233675"/>
                <a:gd name="connsiteY1" fmla="*/ 455257 h 455257"/>
                <a:gd name="connsiteX2" fmla="*/ 2673 w 233675"/>
                <a:gd name="connsiteY2" fmla="*/ 103145 h 455257"/>
                <a:gd name="connsiteX3" fmla="*/ 115465 w 233675"/>
                <a:gd name="connsiteY3" fmla="*/ 0 h 455257"/>
                <a:gd name="connsiteX4" fmla="*/ 231273 w 233675"/>
                <a:gd name="connsiteY4" fmla="*/ 103145 h 455257"/>
                <a:gd name="connsiteX0" fmla="*/ 188252 w 191788"/>
                <a:gd name="connsiteY0" fmla="*/ 103145 h 455257"/>
                <a:gd name="connsiteX1" fmla="*/ 96701 w 191788"/>
                <a:gd name="connsiteY1" fmla="*/ 455257 h 455257"/>
                <a:gd name="connsiteX2" fmla="*/ 2515 w 191788"/>
                <a:gd name="connsiteY2" fmla="*/ 103145 h 455257"/>
                <a:gd name="connsiteX3" fmla="*/ 115307 w 191788"/>
                <a:gd name="connsiteY3" fmla="*/ 0 h 455257"/>
                <a:gd name="connsiteX4" fmla="*/ 188252 w 191788"/>
                <a:gd name="connsiteY4" fmla="*/ 103145 h 455257"/>
                <a:gd name="connsiteX0" fmla="*/ 128337 w 131469"/>
                <a:gd name="connsiteY0" fmla="*/ 103145 h 455257"/>
                <a:gd name="connsiteX1" fmla="*/ 36786 w 131469"/>
                <a:gd name="connsiteY1" fmla="*/ 455257 h 455257"/>
                <a:gd name="connsiteX2" fmla="*/ 4513 w 131469"/>
                <a:gd name="connsiteY2" fmla="*/ 103145 h 455257"/>
                <a:gd name="connsiteX3" fmla="*/ 55392 w 131469"/>
                <a:gd name="connsiteY3" fmla="*/ 0 h 455257"/>
                <a:gd name="connsiteX4" fmla="*/ 128337 w 131469"/>
                <a:gd name="connsiteY4" fmla="*/ 103145 h 455257"/>
                <a:gd name="connsiteX0" fmla="*/ 212447 w 215579"/>
                <a:gd name="connsiteY0" fmla="*/ 103145 h 455257"/>
                <a:gd name="connsiteX1" fmla="*/ 120896 w 215579"/>
                <a:gd name="connsiteY1" fmla="*/ 455257 h 455257"/>
                <a:gd name="connsiteX2" fmla="*/ 88623 w 215579"/>
                <a:gd name="connsiteY2" fmla="*/ 103145 h 455257"/>
                <a:gd name="connsiteX3" fmla="*/ 139502 w 215579"/>
                <a:gd name="connsiteY3" fmla="*/ 0 h 455257"/>
                <a:gd name="connsiteX4" fmla="*/ 212447 w 215579"/>
                <a:gd name="connsiteY4" fmla="*/ 103145 h 455257"/>
                <a:gd name="connsiteX0" fmla="*/ 212447 w 258126"/>
                <a:gd name="connsiteY0" fmla="*/ 103145 h 455257"/>
                <a:gd name="connsiteX1" fmla="*/ 120896 w 258126"/>
                <a:gd name="connsiteY1" fmla="*/ 455257 h 455257"/>
                <a:gd name="connsiteX2" fmla="*/ 88623 w 258126"/>
                <a:gd name="connsiteY2" fmla="*/ 103145 h 455257"/>
                <a:gd name="connsiteX3" fmla="*/ 139502 w 258126"/>
                <a:gd name="connsiteY3" fmla="*/ 0 h 455257"/>
                <a:gd name="connsiteX4" fmla="*/ 212447 w 258126"/>
                <a:gd name="connsiteY4" fmla="*/ 103145 h 455257"/>
                <a:gd name="connsiteX0" fmla="*/ 212447 w 268722"/>
                <a:gd name="connsiteY0" fmla="*/ 103145 h 461678"/>
                <a:gd name="connsiteX1" fmla="*/ 120896 w 268722"/>
                <a:gd name="connsiteY1" fmla="*/ 455257 h 461678"/>
                <a:gd name="connsiteX2" fmla="*/ 88623 w 268722"/>
                <a:gd name="connsiteY2" fmla="*/ 103145 h 461678"/>
                <a:gd name="connsiteX3" fmla="*/ 139502 w 268722"/>
                <a:gd name="connsiteY3" fmla="*/ 0 h 461678"/>
                <a:gd name="connsiteX4" fmla="*/ 212447 w 268722"/>
                <a:gd name="connsiteY4" fmla="*/ 103145 h 461678"/>
                <a:gd name="connsiteX0" fmla="*/ 222545 w 278820"/>
                <a:gd name="connsiteY0" fmla="*/ 103145 h 467146"/>
                <a:gd name="connsiteX1" fmla="*/ 130994 w 278820"/>
                <a:gd name="connsiteY1" fmla="*/ 455257 h 467146"/>
                <a:gd name="connsiteX2" fmla="*/ 98721 w 278820"/>
                <a:gd name="connsiteY2" fmla="*/ 103145 h 467146"/>
                <a:gd name="connsiteX3" fmla="*/ 149600 w 278820"/>
                <a:gd name="connsiteY3" fmla="*/ 0 h 467146"/>
                <a:gd name="connsiteX4" fmla="*/ 222545 w 278820"/>
                <a:gd name="connsiteY4" fmla="*/ 103145 h 467146"/>
                <a:gd name="connsiteX0" fmla="*/ 222545 w 286045"/>
                <a:gd name="connsiteY0" fmla="*/ 103145 h 469661"/>
                <a:gd name="connsiteX1" fmla="*/ 130994 w 286045"/>
                <a:gd name="connsiteY1" fmla="*/ 455257 h 469661"/>
                <a:gd name="connsiteX2" fmla="*/ 98721 w 286045"/>
                <a:gd name="connsiteY2" fmla="*/ 103145 h 469661"/>
                <a:gd name="connsiteX3" fmla="*/ 149600 w 286045"/>
                <a:gd name="connsiteY3" fmla="*/ 0 h 469661"/>
                <a:gd name="connsiteX4" fmla="*/ 222545 w 286045"/>
                <a:gd name="connsiteY4" fmla="*/ 103145 h 469661"/>
                <a:gd name="connsiteX0" fmla="*/ 228811 w 292311"/>
                <a:gd name="connsiteY0" fmla="*/ 103145 h 469661"/>
                <a:gd name="connsiteX1" fmla="*/ 137260 w 292311"/>
                <a:gd name="connsiteY1" fmla="*/ 455257 h 469661"/>
                <a:gd name="connsiteX2" fmla="*/ 104987 w 292311"/>
                <a:gd name="connsiteY2" fmla="*/ 103145 h 469661"/>
                <a:gd name="connsiteX3" fmla="*/ 155866 w 292311"/>
                <a:gd name="connsiteY3" fmla="*/ 0 h 469661"/>
                <a:gd name="connsiteX4" fmla="*/ 228811 w 292311"/>
                <a:gd name="connsiteY4" fmla="*/ 103145 h 46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11" h="469661">
                  <a:moveTo>
                    <a:pt x="228811" y="103145"/>
                  </a:moveTo>
                  <a:cubicBezTo>
                    <a:pt x="358266" y="320308"/>
                    <a:pt x="270610" y="526695"/>
                    <a:pt x="137260" y="455257"/>
                  </a:cubicBezTo>
                  <a:cubicBezTo>
                    <a:pt x="32485" y="517170"/>
                    <a:pt x="-94170" y="358409"/>
                    <a:pt x="104987" y="103145"/>
                  </a:cubicBezTo>
                  <a:cubicBezTo>
                    <a:pt x="85289" y="87939"/>
                    <a:pt x="135229" y="0"/>
                    <a:pt x="155866" y="0"/>
                  </a:cubicBezTo>
                  <a:cubicBezTo>
                    <a:pt x="176503" y="0"/>
                    <a:pt x="247610" y="85954"/>
                    <a:pt x="228811" y="103145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51D813-B8DD-84F4-1C19-8F5C64A0D82D}"/>
                </a:ext>
              </a:extLst>
            </p:cNvPr>
            <p:cNvSpPr/>
            <p:nvPr/>
          </p:nvSpPr>
          <p:spPr>
            <a:xfrm>
              <a:off x="5331326" y="2456700"/>
              <a:ext cx="233675" cy="25475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675" h="254751">
                  <a:moveTo>
                    <a:pt x="231273" y="103145"/>
                  </a:moveTo>
                  <a:cubicBezTo>
                    <a:pt x="119606" y="317980"/>
                    <a:pt x="110477" y="292182"/>
                    <a:pt x="2673" y="103145"/>
                  </a:cubicBezTo>
                  <a:cubicBezTo>
                    <a:pt x="-17025" y="87939"/>
                    <a:pt x="77365" y="0"/>
                    <a:pt x="115465" y="0"/>
                  </a:cubicBezTo>
                  <a:cubicBezTo>
                    <a:pt x="153565" y="0"/>
                    <a:pt x="250072" y="85954"/>
                    <a:pt x="231273" y="103145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608904-B948-40FC-ADA4-31984413FF45}"/>
                </a:ext>
              </a:extLst>
            </p:cNvPr>
            <p:cNvSpPr/>
            <p:nvPr/>
          </p:nvSpPr>
          <p:spPr>
            <a:xfrm>
              <a:off x="6096001" y="3238500"/>
              <a:ext cx="515874" cy="581025"/>
            </a:xfrm>
            <a:custGeom>
              <a:avLst/>
              <a:gdLst>
                <a:gd name="connsiteX0" fmla="*/ 0 w 524181"/>
                <a:gd name="connsiteY0" fmla="*/ 581025 h 614937"/>
                <a:gd name="connsiteX1" fmla="*/ 238125 w 524181"/>
                <a:gd name="connsiteY1" fmla="*/ 581025 h 614937"/>
                <a:gd name="connsiteX2" fmla="*/ 447675 w 524181"/>
                <a:gd name="connsiteY2" fmla="*/ 228600 h 614937"/>
                <a:gd name="connsiteX3" fmla="*/ 523875 w 524181"/>
                <a:gd name="connsiteY3" fmla="*/ 133350 h 614937"/>
                <a:gd name="connsiteX4" fmla="*/ 476250 w 524181"/>
                <a:gd name="connsiteY4" fmla="*/ 0 h 614937"/>
                <a:gd name="connsiteX5" fmla="*/ 476250 w 524181"/>
                <a:gd name="connsiteY5" fmla="*/ 0 h 614937"/>
                <a:gd name="connsiteX0" fmla="*/ 0 w 476250"/>
                <a:gd name="connsiteY0" fmla="*/ 581025 h 614937"/>
                <a:gd name="connsiteX1" fmla="*/ 238125 w 476250"/>
                <a:gd name="connsiteY1" fmla="*/ 581025 h 614937"/>
                <a:gd name="connsiteX2" fmla="*/ 447675 w 476250"/>
                <a:gd name="connsiteY2" fmla="*/ 228600 h 614937"/>
                <a:gd name="connsiteX3" fmla="*/ 476250 w 476250"/>
                <a:gd name="connsiteY3" fmla="*/ 0 h 614937"/>
                <a:gd name="connsiteX4" fmla="*/ 476250 w 476250"/>
                <a:gd name="connsiteY4" fmla="*/ 0 h 614937"/>
                <a:gd name="connsiteX0" fmla="*/ 0 w 488157"/>
                <a:gd name="connsiteY0" fmla="*/ 581025 h 613599"/>
                <a:gd name="connsiteX1" fmla="*/ 238125 w 488157"/>
                <a:gd name="connsiteY1" fmla="*/ 581025 h 613599"/>
                <a:gd name="connsiteX2" fmla="*/ 469900 w 488157"/>
                <a:gd name="connsiteY2" fmla="*/ 247650 h 613599"/>
                <a:gd name="connsiteX3" fmla="*/ 476250 w 488157"/>
                <a:gd name="connsiteY3" fmla="*/ 0 h 613599"/>
                <a:gd name="connsiteX4" fmla="*/ 476250 w 488157"/>
                <a:gd name="connsiteY4" fmla="*/ 0 h 613599"/>
                <a:gd name="connsiteX0" fmla="*/ 0 w 507896"/>
                <a:gd name="connsiteY0" fmla="*/ 581025 h 613599"/>
                <a:gd name="connsiteX1" fmla="*/ 238125 w 507896"/>
                <a:gd name="connsiteY1" fmla="*/ 581025 h 613599"/>
                <a:gd name="connsiteX2" fmla="*/ 469900 w 507896"/>
                <a:gd name="connsiteY2" fmla="*/ 247650 h 613599"/>
                <a:gd name="connsiteX3" fmla="*/ 476250 w 507896"/>
                <a:gd name="connsiteY3" fmla="*/ 0 h 613599"/>
                <a:gd name="connsiteX4" fmla="*/ 476250 w 507896"/>
                <a:gd name="connsiteY4" fmla="*/ 0 h 613599"/>
                <a:gd name="connsiteX0" fmla="*/ 0 w 525629"/>
                <a:gd name="connsiteY0" fmla="*/ 581025 h 613599"/>
                <a:gd name="connsiteX1" fmla="*/ 238125 w 525629"/>
                <a:gd name="connsiteY1" fmla="*/ 581025 h 613599"/>
                <a:gd name="connsiteX2" fmla="*/ 469900 w 525629"/>
                <a:gd name="connsiteY2" fmla="*/ 247650 h 613599"/>
                <a:gd name="connsiteX3" fmla="*/ 476250 w 525629"/>
                <a:gd name="connsiteY3" fmla="*/ 0 h 613599"/>
                <a:gd name="connsiteX4" fmla="*/ 476250 w 525629"/>
                <a:gd name="connsiteY4" fmla="*/ 0 h 613599"/>
                <a:gd name="connsiteX0" fmla="*/ 0 w 525629"/>
                <a:gd name="connsiteY0" fmla="*/ 581025 h 581025"/>
                <a:gd name="connsiteX1" fmla="*/ 469900 w 525629"/>
                <a:gd name="connsiteY1" fmla="*/ 247650 h 581025"/>
                <a:gd name="connsiteX2" fmla="*/ 476250 w 525629"/>
                <a:gd name="connsiteY2" fmla="*/ 0 h 581025"/>
                <a:gd name="connsiteX3" fmla="*/ 476250 w 525629"/>
                <a:gd name="connsiteY3" fmla="*/ 0 h 581025"/>
                <a:gd name="connsiteX0" fmla="*/ 0 w 509958"/>
                <a:gd name="connsiteY0" fmla="*/ 581025 h 581025"/>
                <a:gd name="connsiteX1" fmla="*/ 434975 w 509958"/>
                <a:gd name="connsiteY1" fmla="*/ 257175 h 581025"/>
                <a:gd name="connsiteX2" fmla="*/ 476250 w 509958"/>
                <a:gd name="connsiteY2" fmla="*/ 0 h 581025"/>
                <a:gd name="connsiteX3" fmla="*/ 476250 w 509958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74" h="581025">
                  <a:moveTo>
                    <a:pt x="0" y="581025"/>
                  </a:moveTo>
                  <a:cubicBezTo>
                    <a:pt x="494771" y="581422"/>
                    <a:pt x="331788" y="373062"/>
                    <a:pt x="434975" y="257175"/>
                  </a:cubicBezTo>
                  <a:cubicBezTo>
                    <a:pt x="538162" y="141288"/>
                    <a:pt x="531813" y="34925"/>
                    <a:pt x="476250" y="0"/>
                  </a:cubicBezTo>
                  <a:lnTo>
                    <a:pt x="4762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100DE9-CE20-41BD-7CC2-96386D614DAA}"/>
              </a:ext>
            </a:extLst>
          </p:cNvPr>
          <p:cNvGrpSpPr/>
          <p:nvPr/>
        </p:nvGrpSpPr>
        <p:grpSpPr>
          <a:xfrm flipH="1">
            <a:off x="7253992" y="166100"/>
            <a:ext cx="2082094" cy="2640050"/>
            <a:chOff x="4696689" y="1704532"/>
            <a:chExt cx="2528124" cy="3205606"/>
          </a:xfrm>
        </p:grpSpPr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6A2FCB1F-BD6A-90E3-55A5-33B591D09B43}"/>
                </a:ext>
              </a:extLst>
            </p:cNvPr>
            <p:cNvSpPr/>
            <p:nvPr/>
          </p:nvSpPr>
          <p:spPr>
            <a:xfrm>
              <a:off x="5212933" y="4114803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608FEF1-55F8-422E-426C-BE554DBFEA6B}"/>
                </a:ext>
              </a:extLst>
            </p:cNvPr>
            <p:cNvSpPr/>
            <p:nvPr/>
          </p:nvSpPr>
          <p:spPr>
            <a:xfrm flipH="1">
              <a:off x="5772975" y="4106269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1ED16D23-DC74-3072-DD4A-8C44DE4B2F06}"/>
                </a:ext>
              </a:extLst>
            </p:cNvPr>
            <p:cNvSpPr/>
            <p:nvPr/>
          </p:nvSpPr>
          <p:spPr>
            <a:xfrm>
              <a:off x="6444237" y="2729512"/>
              <a:ext cx="780576" cy="973808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6D4CE495-91EB-54E1-2E22-CD345AB0A14A}"/>
                </a:ext>
              </a:extLst>
            </p:cNvPr>
            <p:cNvSpPr/>
            <p:nvPr/>
          </p:nvSpPr>
          <p:spPr>
            <a:xfrm>
              <a:off x="5158043" y="1704532"/>
              <a:ext cx="704304" cy="498894"/>
            </a:xfrm>
            <a:custGeom>
              <a:avLst/>
              <a:gdLst>
                <a:gd name="connsiteX0" fmla="*/ 0 w 332119"/>
                <a:gd name="connsiteY0" fmla="*/ 0 h 199246"/>
                <a:gd name="connsiteX1" fmla="*/ 332119 w 332119"/>
                <a:gd name="connsiteY1" fmla="*/ 0 h 199246"/>
                <a:gd name="connsiteX2" fmla="*/ 332119 w 332119"/>
                <a:gd name="connsiteY2" fmla="*/ 199246 h 199246"/>
                <a:gd name="connsiteX3" fmla="*/ 0 w 332119"/>
                <a:gd name="connsiteY3" fmla="*/ 199246 h 199246"/>
                <a:gd name="connsiteX4" fmla="*/ 0 w 332119"/>
                <a:gd name="connsiteY4" fmla="*/ 0 h 199246"/>
                <a:gd name="connsiteX0" fmla="*/ 0 w 332119"/>
                <a:gd name="connsiteY0" fmla="*/ 0 h 313546"/>
                <a:gd name="connsiteX1" fmla="*/ 332119 w 332119"/>
                <a:gd name="connsiteY1" fmla="*/ 114300 h 313546"/>
                <a:gd name="connsiteX2" fmla="*/ 332119 w 332119"/>
                <a:gd name="connsiteY2" fmla="*/ 313546 h 313546"/>
                <a:gd name="connsiteX3" fmla="*/ 0 w 332119"/>
                <a:gd name="connsiteY3" fmla="*/ 313546 h 313546"/>
                <a:gd name="connsiteX4" fmla="*/ 0 w 332119"/>
                <a:gd name="connsiteY4" fmla="*/ 0 h 313546"/>
                <a:gd name="connsiteX0" fmla="*/ 0 w 332119"/>
                <a:gd name="connsiteY0" fmla="*/ 53340 h 366886"/>
                <a:gd name="connsiteX1" fmla="*/ 301639 w 332119"/>
                <a:gd name="connsiteY1" fmla="*/ 0 h 366886"/>
                <a:gd name="connsiteX2" fmla="*/ 332119 w 332119"/>
                <a:gd name="connsiteY2" fmla="*/ 366886 h 366886"/>
                <a:gd name="connsiteX3" fmla="*/ 0 w 332119"/>
                <a:gd name="connsiteY3" fmla="*/ 366886 h 366886"/>
                <a:gd name="connsiteX4" fmla="*/ 0 w 332119"/>
                <a:gd name="connsiteY4" fmla="*/ 53340 h 366886"/>
                <a:gd name="connsiteX0" fmla="*/ 0 w 332119"/>
                <a:gd name="connsiteY0" fmla="*/ 161682 h 475228"/>
                <a:gd name="connsiteX1" fmla="*/ 301639 w 332119"/>
                <a:gd name="connsiteY1" fmla="*/ 108342 h 475228"/>
                <a:gd name="connsiteX2" fmla="*/ 332119 w 332119"/>
                <a:gd name="connsiteY2" fmla="*/ 475228 h 475228"/>
                <a:gd name="connsiteX3" fmla="*/ 0 w 332119"/>
                <a:gd name="connsiteY3" fmla="*/ 475228 h 475228"/>
                <a:gd name="connsiteX4" fmla="*/ 0 w 332119"/>
                <a:gd name="connsiteY4" fmla="*/ 161682 h 475228"/>
                <a:gd name="connsiteX0" fmla="*/ 0 w 332119"/>
                <a:gd name="connsiteY0" fmla="*/ 183509 h 497055"/>
                <a:gd name="connsiteX1" fmla="*/ 301639 w 332119"/>
                <a:gd name="connsiteY1" fmla="*/ 130169 h 497055"/>
                <a:gd name="connsiteX2" fmla="*/ 332119 w 332119"/>
                <a:gd name="connsiteY2" fmla="*/ 497055 h 497055"/>
                <a:gd name="connsiteX3" fmla="*/ 0 w 332119"/>
                <a:gd name="connsiteY3" fmla="*/ 497055 h 497055"/>
                <a:gd name="connsiteX4" fmla="*/ 0 w 332119"/>
                <a:gd name="connsiteY4" fmla="*/ 183509 h 497055"/>
                <a:gd name="connsiteX0" fmla="*/ 0 w 437385"/>
                <a:gd name="connsiteY0" fmla="*/ 183509 h 497055"/>
                <a:gd name="connsiteX1" fmla="*/ 301639 w 437385"/>
                <a:gd name="connsiteY1" fmla="*/ 130169 h 497055"/>
                <a:gd name="connsiteX2" fmla="*/ 332119 w 437385"/>
                <a:gd name="connsiteY2" fmla="*/ 497055 h 497055"/>
                <a:gd name="connsiteX3" fmla="*/ 0 w 437385"/>
                <a:gd name="connsiteY3" fmla="*/ 497055 h 497055"/>
                <a:gd name="connsiteX4" fmla="*/ 0 w 437385"/>
                <a:gd name="connsiteY4" fmla="*/ 183509 h 497055"/>
                <a:gd name="connsiteX0" fmla="*/ 0 w 502763"/>
                <a:gd name="connsiteY0" fmla="*/ 183509 h 498894"/>
                <a:gd name="connsiteX1" fmla="*/ 301639 w 502763"/>
                <a:gd name="connsiteY1" fmla="*/ 130169 h 498894"/>
                <a:gd name="connsiteX2" fmla="*/ 332119 w 502763"/>
                <a:gd name="connsiteY2" fmla="*/ 497055 h 498894"/>
                <a:gd name="connsiteX3" fmla="*/ 0 w 502763"/>
                <a:gd name="connsiteY3" fmla="*/ 497055 h 498894"/>
                <a:gd name="connsiteX4" fmla="*/ 0 w 502763"/>
                <a:gd name="connsiteY4" fmla="*/ 183509 h 498894"/>
                <a:gd name="connsiteX0" fmla="*/ 152400 w 655163"/>
                <a:gd name="connsiteY0" fmla="*/ 183509 h 498894"/>
                <a:gd name="connsiteX1" fmla="*/ 454039 w 655163"/>
                <a:gd name="connsiteY1" fmla="*/ 130169 h 498894"/>
                <a:gd name="connsiteX2" fmla="*/ 484519 w 655163"/>
                <a:gd name="connsiteY2" fmla="*/ 497055 h 498894"/>
                <a:gd name="connsiteX3" fmla="*/ 152400 w 655163"/>
                <a:gd name="connsiteY3" fmla="*/ 497055 h 498894"/>
                <a:gd name="connsiteX4" fmla="*/ 152400 w 655163"/>
                <a:gd name="connsiteY4" fmla="*/ 183509 h 498894"/>
                <a:gd name="connsiteX0" fmla="*/ 201541 w 704304"/>
                <a:gd name="connsiteY0" fmla="*/ 183509 h 498894"/>
                <a:gd name="connsiteX1" fmla="*/ 503180 w 704304"/>
                <a:gd name="connsiteY1" fmla="*/ 130169 h 498894"/>
                <a:gd name="connsiteX2" fmla="*/ 533660 w 704304"/>
                <a:gd name="connsiteY2" fmla="*/ 497055 h 498894"/>
                <a:gd name="connsiteX3" fmla="*/ 201541 w 704304"/>
                <a:gd name="connsiteY3" fmla="*/ 497055 h 498894"/>
                <a:gd name="connsiteX4" fmla="*/ 201541 w 704304"/>
                <a:gd name="connsiteY4" fmla="*/ 183509 h 49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304" h="498894">
                  <a:moveTo>
                    <a:pt x="201541" y="183509"/>
                  </a:moveTo>
                  <a:cubicBezTo>
                    <a:pt x="233507" y="66669"/>
                    <a:pt x="402634" y="-133991"/>
                    <a:pt x="503180" y="130169"/>
                  </a:cubicBezTo>
                  <a:cubicBezTo>
                    <a:pt x="795280" y="-21856"/>
                    <a:pt x="736860" y="534780"/>
                    <a:pt x="533660" y="497055"/>
                  </a:cubicBezTo>
                  <a:lnTo>
                    <a:pt x="201541" y="497055"/>
                  </a:lnTo>
                  <a:cubicBezTo>
                    <a:pt x="18661" y="529700"/>
                    <a:pt x="-141359" y="-39636"/>
                    <a:pt x="201541" y="183509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18">
              <a:extLst>
                <a:ext uri="{FF2B5EF4-FFF2-40B4-BE49-F238E27FC236}">
                  <a16:creationId xmlns:a16="http://schemas.microsoft.com/office/drawing/2014/main" id="{D5F6137C-573D-F7CF-7DE6-63C8D07D814F}"/>
                </a:ext>
              </a:extLst>
            </p:cNvPr>
            <p:cNvSpPr/>
            <p:nvPr/>
          </p:nvSpPr>
          <p:spPr>
            <a:xfrm>
              <a:off x="4696689" y="2825894"/>
              <a:ext cx="2498337" cy="1533111"/>
            </a:xfrm>
            <a:custGeom>
              <a:avLst/>
              <a:gdLst>
                <a:gd name="connsiteX0" fmla="*/ 0 w 754269"/>
                <a:gd name="connsiteY0" fmla="*/ 0 h 835423"/>
                <a:gd name="connsiteX1" fmla="*/ 754269 w 754269"/>
                <a:gd name="connsiteY1" fmla="*/ 0 h 835423"/>
                <a:gd name="connsiteX2" fmla="*/ 754269 w 754269"/>
                <a:gd name="connsiteY2" fmla="*/ 835423 h 835423"/>
                <a:gd name="connsiteX3" fmla="*/ 0 w 754269"/>
                <a:gd name="connsiteY3" fmla="*/ 835423 h 835423"/>
                <a:gd name="connsiteX4" fmla="*/ 0 w 754269"/>
                <a:gd name="connsiteY4" fmla="*/ 0 h 835423"/>
                <a:gd name="connsiteX0" fmla="*/ 0 w 995569"/>
                <a:gd name="connsiteY0" fmla="*/ 0 h 949723"/>
                <a:gd name="connsiteX1" fmla="*/ 995569 w 995569"/>
                <a:gd name="connsiteY1" fmla="*/ 114300 h 949723"/>
                <a:gd name="connsiteX2" fmla="*/ 995569 w 995569"/>
                <a:gd name="connsiteY2" fmla="*/ 949723 h 949723"/>
                <a:gd name="connsiteX3" fmla="*/ 241300 w 995569"/>
                <a:gd name="connsiteY3" fmla="*/ 949723 h 949723"/>
                <a:gd name="connsiteX4" fmla="*/ 0 w 995569"/>
                <a:gd name="connsiteY4" fmla="*/ 0 h 949723"/>
                <a:gd name="connsiteX0" fmla="*/ 25400 w 1020969"/>
                <a:gd name="connsiteY0" fmla="*/ 0 h 1229123"/>
                <a:gd name="connsiteX1" fmla="*/ 1020969 w 1020969"/>
                <a:gd name="connsiteY1" fmla="*/ 114300 h 1229123"/>
                <a:gd name="connsiteX2" fmla="*/ 1020969 w 1020969"/>
                <a:gd name="connsiteY2" fmla="*/ 949723 h 1229123"/>
                <a:gd name="connsiteX3" fmla="*/ 0 w 1020969"/>
                <a:gd name="connsiteY3" fmla="*/ 1229123 h 1229123"/>
                <a:gd name="connsiteX4" fmla="*/ 25400 w 1020969"/>
                <a:gd name="connsiteY4" fmla="*/ 0 h 1229123"/>
                <a:gd name="connsiteX0" fmla="*/ 104676 w 1100245"/>
                <a:gd name="connsiteY0" fmla="*/ 0 h 1229123"/>
                <a:gd name="connsiteX1" fmla="*/ 1100245 w 1100245"/>
                <a:gd name="connsiteY1" fmla="*/ 114300 h 1229123"/>
                <a:gd name="connsiteX2" fmla="*/ 1100245 w 1100245"/>
                <a:gd name="connsiteY2" fmla="*/ 949723 h 1229123"/>
                <a:gd name="connsiteX3" fmla="*/ 79276 w 1100245"/>
                <a:gd name="connsiteY3" fmla="*/ 1229123 h 1229123"/>
                <a:gd name="connsiteX4" fmla="*/ 104676 w 1100245"/>
                <a:gd name="connsiteY4" fmla="*/ 0 h 1229123"/>
                <a:gd name="connsiteX0" fmla="*/ 129518 w 1125087"/>
                <a:gd name="connsiteY0" fmla="*/ 0 h 1229123"/>
                <a:gd name="connsiteX1" fmla="*/ 1125087 w 1125087"/>
                <a:gd name="connsiteY1" fmla="*/ 114300 h 1229123"/>
                <a:gd name="connsiteX2" fmla="*/ 1125087 w 1125087"/>
                <a:gd name="connsiteY2" fmla="*/ 949723 h 1229123"/>
                <a:gd name="connsiteX3" fmla="*/ 104118 w 1125087"/>
                <a:gd name="connsiteY3" fmla="*/ 1229123 h 1229123"/>
                <a:gd name="connsiteX4" fmla="*/ 129518 w 1125087"/>
                <a:gd name="connsiteY4" fmla="*/ 0 h 1229123"/>
                <a:gd name="connsiteX0" fmla="*/ 129518 w 2014087"/>
                <a:gd name="connsiteY0" fmla="*/ 0 h 1229123"/>
                <a:gd name="connsiteX1" fmla="*/ 2014087 w 2014087"/>
                <a:gd name="connsiteY1" fmla="*/ 254000 h 1229123"/>
                <a:gd name="connsiteX2" fmla="*/ 1125087 w 2014087"/>
                <a:gd name="connsiteY2" fmla="*/ 949723 h 1229123"/>
                <a:gd name="connsiteX3" fmla="*/ 104118 w 2014087"/>
                <a:gd name="connsiteY3" fmla="*/ 1229123 h 1229123"/>
                <a:gd name="connsiteX4" fmla="*/ 129518 w 2014087"/>
                <a:gd name="connsiteY4" fmla="*/ 0 h 1229123"/>
                <a:gd name="connsiteX0" fmla="*/ 129518 w 2331587"/>
                <a:gd name="connsiteY0" fmla="*/ 0 h 1229123"/>
                <a:gd name="connsiteX1" fmla="*/ 2014087 w 2331587"/>
                <a:gd name="connsiteY1" fmla="*/ 254000 h 1229123"/>
                <a:gd name="connsiteX2" fmla="*/ 2331587 w 2331587"/>
                <a:gd name="connsiteY2" fmla="*/ 467123 h 1229123"/>
                <a:gd name="connsiteX3" fmla="*/ 104118 w 2331587"/>
                <a:gd name="connsiteY3" fmla="*/ 1229123 h 1229123"/>
                <a:gd name="connsiteX4" fmla="*/ 129518 w 2331587"/>
                <a:gd name="connsiteY4" fmla="*/ 0 h 1229123"/>
                <a:gd name="connsiteX0" fmla="*/ 129518 w 2342373"/>
                <a:gd name="connsiteY0" fmla="*/ 0 h 1318481"/>
                <a:gd name="connsiteX1" fmla="*/ 2014087 w 2342373"/>
                <a:gd name="connsiteY1" fmla="*/ 254000 h 1318481"/>
                <a:gd name="connsiteX2" fmla="*/ 2331587 w 2342373"/>
                <a:gd name="connsiteY2" fmla="*/ 467123 h 1318481"/>
                <a:gd name="connsiteX3" fmla="*/ 104118 w 2342373"/>
                <a:gd name="connsiteY3" fmla="*/ 1229123 h 1318481"/>
                <a:gd name="connsiteX4" fmla="*/ 129518 w 2342373"/>
                <a:gd name="connsiteY4" fmla="*/ 0 h 1318481"/>
                <a:gd name="connsiteX0" fmla="*/ 129518 w 2339901"/>
                <a:gd name="connsiteY0" fmla="*/ 0 h 1489273"/>
                <a:gd name="connsiteX1" fmla="*/ 2014087 w 2339901"/>
                <a:gd name="connsiteY1" fmla="*/ 254000 h 1489273"/>
                <a:gd name="connsiteX2" fmla="*/ 2331587 w 2339901"/>
                <a:gd name="connsiteY2" fmla="*/ 467123 h 1489273"/>
                <a:gd name="connsiteX3" fmla="*/ 104118 w 2339901"/>
                <a:gd name="connsiteY3" fmla="*/ 1229123 h 1489273"/>
                <a:gd name="connsiteX4" fmla="*/ 129518 w 2339901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24932 h 1514205"/>
                <a:gd name="connsiteX1" fmla="*/ 2369687 w 2377865"/>
                <a:gd name="connsiteY1" fmla="*/ 492055 h 1514205"/>
                <a:gd name="connsiteX2" fmla="*/ 104118 w 2377865"/>
                <a:gd name="connsiteY2" fmla="*/ 1254055 h 1514205"/>
                <a:gd name="connsiteX3" fmla="*/ 129518 w 2377865"/>
                <a:gd name="connsiteY3" fmla="*/ 24932 h 1514205"/>
                <a:gd name="connsiteX0" fmla="*/ 129518 w 2377865"/>
                <a:gd name="connsiteY0" fmla="*/ 39435 h 1528708"/>
                <a:gd name="connsiteX1" fmla="*/ 2369687 w 2377865"/>
                <a:gd name="connsiteY1" fmla="*/ 506558 h 1528708"/>
                <a:gd name="connsiteX2" fmla="*/ 104118 w 2377865"/>
                <a:gd name="connsiteY2" fmla="*/ 1268558 h 1528708"/>
                <a:gd name="connsiteX3" fmla="*/ 129518 w 2377865"/>
                <a:gd name="connsiteY3" fmla="*/ 39435 h 1528708"/>
                <a:gd name="connsiteX0" fmla="*/ 0 w 2240169"/>
                <a:gd name="connsiteY0" fmla="*/ 39435 h 506558"/>
                <a:gd name="connsiteX1" fmla="*/ 2240169 w 2240169"/>
                <a:gd name="connsiteY1" fmla="*/ 506558 h 506558"/>
                <a:gd name="connsiteX2" fmla="*/ 0 w 2240169"/>
                <a:gd name="connsiteY2" fmla="*/ 39435 h 506558"/>
                <a:gd name="connsiteX0" fmla="*/ 111694 w 2351863"/>
                <a:gd name="connsiteY0" fmla="*/ 39435 h 1280187"/>
                <a:gd name="connsiteX1" fmla="*/ 2351863 w 2351863"/>
                <a:gd name="connsiteY1" fmla="*/ 506558 h 1280187"/>
                <a:gd name="connsiteX2" fmla="*/ 111694 w 2351863"/>
                <a:gd name="connsiteY2" fmla="*/ 39435 h 1280187"/>
                <a:gd name="connsiteX0" fmla="*/ 89103 w 2329272"/>
                <a:gd name="connsiteY0" fmla="*/ 39435 h 1508601"/>
                <a:gd name="connsiteX1" fmla="*/ 2329272 w 2329272"/>
                <a:gd name="connsiteY1" fmla="*/ 506558 h 1508601"/>
                <a:gd name="connsiteX2" fmla="*/ 89103 w 2329272"/>
                <a:gd name="connsiteY2" fmla="*/ 39435 h 1508601"/>
                <a:gd name="connsiteX0" fmla="*/ 2625 w 2356780"/>
                <a:gd name="connsiteY0" fmla="*/ 39435 h 1345323"/>
                <a:gd name="connsiteX1" fmla="*/ 2242794 w 2356780"/>
                <a:gd name="connsiteY1" fmla="*/ 506558 h 1345323"/>
                <a:gd name="connsiteX2" fmla="*/ 1826095 w 2356780"/>
                <a:gd name="connsiteY2" fmla="*/ 1339624 h 1345323"/>
                <a:gd name="connsiteX3" fmla="*/ 2625 w 2356780"/>
                <a:gd name="connsiteY3" fmla="*/ 39435 h 1345323"/>
                <a:gd name="connsiteX0" fmla="*/ 134186 w 2488341"/>
                <a:gd name="connsiteY0" fmla="*/ 39435 h 1413834"/>
                <a:gd name="connsiteX1" fmla="*/ 2374355 w 2488341"/>
                <a:gd name="connsiteY1" fmla="*/ 506558 h 1413834"/>
                <a:gd name="connsiteX2" fmla="*/ 1957656 w 2488341"/>
                <a:gd name="connsiteY2" fmla="*/ 1339624 h 1413834"/>
                <a:gd name="connsiteX3" fmla="*/ 134186 w 2488341"/>
                <a:gd name="connsiteY3" fmla="*/ 39435 h 1413834"/>
                <a:gd name="connsiteX0" fmla="*/ 137042 w 2491197"/>
                <a:gd name="connsiteY0" fmla="*/ 39435 h 1488913"/>
                <a:gd name="connsiteX1" fmla="*/ 2377211 w 2491197"/>
                <a:gd name="connsiteY1" fmla="*/ 506558 h 1488913"/>
                <a:gd name="connsiteX2" fmla="*/ 1960512 w 2491197"/>
                <a:gd name="connsiteY2" fmla="*/ 1339624 h 1488913"/>
                <a:gd name="connsiteX3" fmla="*/ 137042 w 2491197"/>
                <a:gd name="connsiteY3" fmla="*/ 39435 h 1488913"/>
                <a:gd name="connsiteX0" fmla="*/ 137042 w 2498337"/>
                <a:gd name="connsiteY0" fmla="*/ 39435 h 1488913"/>
                <a:gd name="connsiteX1" fmla="*/ 2377211 w 2498337"/>
                <a:gd name="connsiteY1" fmla="*/ 506558 h 1488913"/>
                <a:gd name="connsiteX2" fmla="*/ 1960512 w 2498337"/>
                <a:gd name="connsiteY2" fmla="*/ 1339624 h 1488913"/>
                <a:gd name="connsiteX3" fmla="*/ 137042 w 2498337"/>
                <a:gd name="connsiteY3" fmla="*/ 39435 h 1488913"/>
                <a:gd name="connsiteX0" fmla="*/ 137042 w 2498337"/>
                <a:gd name="connsiteY0" fmla="*/ 39435 h 1533111"/>
                <a:gd name="connsiteX1" fmla="*/ 2377211 w 2498337"/>
                <a:gd name="connsiteY1" fmla="*/ 506558 h 1533111"/>
                <a:gd name="connsiteX2" fmla="*/ 1960512 w 2498337"/>
                <a:gd name="connsiteY2" fmla="*/ 1339624 h 1533111"/>
                <a:gd name="connsiteX3" fmla="*/ 137042 w 2498337"/>
                <a:gd name="connsiteY3" fmla="*/ 39435 h 153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337" h="1533111">
                  <a:moveTo>
                    <a:pt x="137042" y="39435"/>
                  </a:moveTo>
                  <a:cubicBezTo>
                    <a:pt x="514637" y="-87565"/>
                    <a:pt x="2236302" y="98504"/>
                    <a:pt x="2377211" y="506558"/>
                  </a:cubicBezTo>
                  <a:cubicBezTo>
                    <a:pt x="2676284" y="674875"/>
                    <a:pt x="2377417" y="1083649"/>
                    <a:pt x="1960512" y="1339624"/>
                  </a:cubicBezTo>
                  <a:cubicBezTo>
                    <a:pt x="1529094" y="1537541"/>
                    <a:pt x="-546846" y="2002241"/>
                    <a:pt x="137042" y="39435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623AF953-57F1-44DC-55A2-E5E46B526DC7}"/>
                </a:ext>
              </a:extLst>
            </p:cNvPr>
            <p:cNvSpPr/>
            <p:nvPr/>
          </p:nvSpPr>
          <p:spPr>
            <a:xfrm>
              <a:off x="4711281" y="2002341"/>
              <a:ext cx="1477962" cy="1726569"/>
            </a:xfrm>
            <a:custGeom>
              <a:avLst/>
              <a:gdLst>
                <a:gd name="connsiteX0" fmla="*/ 0 w 1391787"/>
                <a:gd name="connsiteY0" fmla="*/ 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0 w 1391787"/>
                <a:gd name="connsiteY4" fmla="*/ 0 h 1389351"/>
                <a:gd name="connsiteX0" fmla="*/ 69850 w 1391787"/>
                <a:gd name="connsiteY0" fmla="*/ 2540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69850 w 1391787"/>
                <a:gd name="connsiteY4" fmla="*/ 25400 h 1389351"/>
                <a:gd name="connsiteX0" fmla="*/ 69850 w 1391787"/>
                <a:gd name="connsiteY0" fmla="*/ 378242 h 1742193"/>
                <a:gd name="connsiteX1" fmla="*/ 1391787 w 1391787"/>
                <a:gd name="connsiteY1" fmla="*/ 352842 h 1742193"/>
                <a:gd name="connsiteX2" fmla="*/ 1391787 w 1391787"/>
                <a:gd name="connsiteY2" fmla="*/ 1742193 h 1742193"/>
                <a:gd name="connsiteX3" fmla="*/ 0 w 1391787"/>
                <a:gd name="connsiteY3" fmla="*/ 1742193 h 1742193"/>
                <a:gd name="connsiteX4" fmla="*/ 69850 w 1391787"/>
                <a:gd name="connsiteY4" fmla="*/ 378242 h 1742193"/>
                <a:gd name="connsiteX0" fmla="*/ 69850 w 1391787"/>
                <a:gd name="connsiteY0" fmla="*/ 494086 h 1858037"/>
                <a:gd name="connsiteX1" fmla="*/ 1391787 w 1391787"/>
                <a:gd name="connsiteY1" fmla="*/ 468686 h 1858037"/>
                <a:gd name="connsiteX2" fmla="*/ 1391787 w 1391787"/>
                <a:gd name="connsiteY2" fmla="*/ 1858037 h 1858037"/>
                <a:gd name="connsiteX3" fmla="*/ 0 w 1391787"/>
                <a:gd name="connsiteY3" fmla="*/ 1858037 h 1858037"/>
                <a:gd name="connsiteX4" fmla="*/ 69850 w 1391787"/>
                <a:gd name="connsiteY4" fmla="*/ 494086 h 1858037"/>
                <a:gd name="connsiteX0" fmla="*/ 69850 w 1391787"/>
                <a:gd name="connsiteY0" fmla="*/ 478254 h 1842205"/>
                <a:gd name="connsiteX1" fmla="*/ 1391787 w 1391787"/>
                <a:gd name="connsiteY1" fmla="*/ 452854 h 1842205"/>
                <a:gd name="connsiteX2" fmla="*/ 1391787 w 1391787"/>
                <a:gd name="connsiteY2" fmla="*/ 1842205 h 1842205"/>
                <a:gd name="connsiteX3" fmla="*/ 0 w 1391787"/>
                <a:gd name="connsiteY3" fmla="*/ 1842205 h 1842205"/>
                <a:gd name="connsiteX4" fmla="*/ 69850 w 1391787"/>
                <a:gd name="connsiteY4" fmla="*/ 478254 h 1842205"/>
                <a:gd name="connsiteX0" fmla="*/ 69850 w 1391787"/>
                <a:gd name="connsiteY0" fmla="*/ 448760 h 1812711"/>
                <a:gd name="connsiteX1" fmla="*/ 1391787 w 1391787"/>
                <a:gd name="connsiteY1" fmla="*/ 423360 h 1812711"/>
                <a:gd name="connsiteX2" fmla="*/ 1391787 w 1391787"/>
                <a:gd name="connsiteY2" fmla="*/ 1812711 h 1812711"/>
                <a:gd name="connsiteX3" fmla="*/ 0 w 1391787"/>
                <a:gd name="connsiteY3" fmla="*/ 1812711 h 1812711"/>
                <a:gd name="connsiteX4" fmla="*/ 69850 w 1391787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16770 w 1366929"/>
                <a:gd name="connsiteY0" fmla="*/ 448760 h 1812711"/>
                <a:gd name="connsiteX1" fmla="*/ 1338707 w 1366929"/>
                <a:gd name="connsiteY1" fmla="*/ 423360 h 1812711"/>
                <a:gd name="connsiteX2" fmla="*/ 1338707 w 1366929"/>
                <a:gd name="connsiteY2" fmla="*/ 1812711 h 1812711"/>
                <a:gd name="connsiteX3" fmla="*/ 86620 w 1366929"/>
                <a:gd name="connsiteY3" fmla="*/ 1412661 h 1812711"/>
                <a:gd name="connsiteX4" fmla="*/ 16770 w 1366929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132635 w 1412944"/>
                <a:gd name="connsiteY3" fmla="*/ 1412661 h 1812711"/>
                <a:gd name="connsiteX4" fmla="*/ 62785 w 1412944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362372 w 1412944"/>
                <a:gd name="connsiteY3" fmla="*/ 1528260 h 1812711"/>
                <a:gd name="connsiteX4" fmla="*/ 132635 w 1412944"/>
                <a:gd name="connsiteY4" fmla="*/ 1412661 h 1812711"/>
                <a:gd name="connsiteX5" fmla="*/ 62785 w 1412944"/>
                <a:gd name="connsiteY5" fmla="*/ 448760 h 1812711"/>
                <a:gd name="connsiteX0" fmla="*/ 62785 w 1412944"/>
                <a:gd name="connsiteY0" fmla="*/ 448760 h 1867893"/>
                <a:gd name="connsiteX1" fmla="*/ 1384722 w 1412944"/>
                <a:gd name="connsiteY1" fmla="*/ 423360 h 1867893"/>
                <a:gd name="connsiteX2" fmla="*/ 1384722 w 1412944"/>
                <a:gd name="connsiteY2" fmla="*/ 1812711 h 1867893"/>
                <a:gd name="connsiteX3" fmla="*/ 622722 w 1412944"/>
                <a:gd name="connsiteY3" fmla="*/ 1572710 h 1867893"/>
                <a:gd name="connsiteX4" fmla="*/ 362372 w 1412944"/>
                <a:gd name="connsiteY4" fmla="*/ 1528260 h 1867893"/>
                <a:gd name="connsiteX5" fmla="*/ 132635 w 1412944"/>
                <a:gd name="connsiteY5" fmla="*/ 1412661 h 1867893"/>
                <a:gd name="connsiteX6" fmla="*/ 62785 w 1412944"/>
                <a:gd name="connsiteY6" fmla="*/ 448760 h 1867893"/>
                <a:gd name="connsiteX0" fmla="*/ 62785 w 1412944"/>
                <a:gd name="connsiteY0" fmla="*/ 448760 h 1873697"/>
                <a:gd name="connsiteX1" fmla="*/ 1384722 w 1412944"/>
                <a:gd name="connsiteY1" fmla="*/ 423360 h 1873697"/>
                <a:gd name="connsiteX2" fmla="*/ 1384722 w 1412944"/>
                <a:gd name="connsiteY2" fmla="*/ 1812711 h 1873697"/>
                <a:gd name="connsiteX3" fmla="*/ 851322 w 1412944"/>
                <a:gd name="connsiteY3" fmla="*/ 1572710 h 1873697"/>
                <a:gd name="connsiteX4" fmla="*/ 622722 w 1412944"/>
                <a:gd name="connsiteY4" fmla="*/ 1572710 h 1873697"/>
                <a:gd name="connsiteX5" fmla="*/ 362372 w 1412944"/>
                <a:gd name="connsiteY5" fmla="*/ 1528260 h 1873697"/>
                <a:gd name="connsiteX6" fmla="*/ 132635 w 1412944"/>
                <a:gd name="connsiteY6" fmla="*/ 1412661 h 1873697"/>
                <a:gd name="connsiteX7" fmla="*/ 62785 w 1412944"/>
                <a:gd name="connsiteY7" fmla="*/ 448760 h 1873697"/>
                <a:gd name="connsiteX0" fmla="*/ 62785 w 1412944"/>
                <a:gd name="connsiteY0" fmla="*/ 448760 h 1864643"/>
                <a:gd name="connsiteX1" fmla="*/ 1384722 w 1412944"/>
                <a:gd name="connsiteY1" fmla="*/ 423360 h 1864643"/>
                <a:gd name="connsiteX2" fmla="*/ 1384722 w 1412944"/>
                <a:gd name="connsiteY2" fmla="*/ 1812711 h 1864643"/>
                <a:gd name="connsiteX3" fmla="*/ 1206922 w 1412944"/>
                <a:gd name="connsiteY3" fmla="*/ 1413960 h 1864643"/>
                <a:gd name="connsiteX4" fmla="*/ 851322 w 1412944"/>
                <a:gd name="connsiteY4" fmla="*/ 1572710 h 1864643"/>
                <a:gd name="connsiteX5" fmla="*/ 622722 w 1412944"/>
                <a:gd name="connsiteY5" fmla="*/ 1572710 h 1864643"/>
                <a:gd name="connsiteX6" fmla="*/ 362372 w 1412944"/>
                <a:gd name="connsiteY6" fmla="*/ 1528260 h 1864643"/>
                <a:gd name="connsiteX7" fmla="*/ 132635 w 1412944"/>
                <a:gd name="connsiteY7" fmla="*/ 1412661 h 1864643"/>
                <a:gd name="connsiteX8" fmla="*/ 62785 w 1412944"/>
                <a:gd name="connsiteY8" fmla="*/ 448760 h 1864643"/>
                <a:gd name="connsiteX0" fmla="*/ 62785 w 1418897"/>
                <a:gd name="connsiteY0" fmla="*/ 448760 h 1580737"/>
                <a:gd name="connsiteX1" fmla="*/ 1384722 w 1418897"/>
                <a:gd name="connsiteY1" fmla="*/ 423360 h 1580737"/>
                <a:gd name="connsiteX2" fmla="*/ 1403772 w 1418897"/>
                <a:gd name="connsiteY2" fmla="*/ 1361861 h 1580737"/>
                <a:gd name="connsiteX3" fmla="*/ 1206922 w 1418897"/>
                <a:gd name="connsiteY3" fmla="*/ 1413960 h 1580737"/>
                <a:gd name="connsiteX4" fmla="*/ 851322 w 1418897"/>
                <a:gd name="connsiteY4" fmla="*/ 1572710 h 1580737"/>
                <a:gd name="connsiteX5" fmla="*/ 622722 w 1418897"/>
                <a:gd name="connsiteY5" fmla="*/ 1572710 h 1580737"/>
                <a:gd name="connsiteX6" fmla="*/ 362372 w 1418897"/>
                <a:gd name="connsiteY6" fmla="*/ 1528260 h 1580737"/>
                <a:gd name="connsiteX7" fmla="*/ 132635 w 1418897"/>
                <a:gd name="connsiteY7" fmla="*/ 1412661 h 1580737"/>
                <a:gd name="connsiteX8" fmla="*/ 62785 w 1418897"/>
                <a:gd name="connsiteY8" fmla="*/ 448760 h 1580737"/>
                <a:gd name="connsiteX0" fmla="*/ 62785 w 1501042"/>
                <a:gd name="connsiteY0" fmla="*/ 448760 h 1580737"/>
                <a:gd name="connsiteX1" fmla="*/ 1384722 w 1501042"/>
                <a:gd name="connsiteY1" fmla="*/ 423360 h 1580737"/>
                <a:gd name="connsiteX2" fmla="*/ 1403772 w 1501042"/>
                <a:gd name="connsiteY2" fmla="*/ 1361861 h 1580737"/>
                <a:gd name="connsiteX3" fmla="*/ 1206922 w 1501042"/>
                <a:gd name="connsiteY3" fmla="*/ 1413960 h 1580737"/>
                <a:gd name="connsiteX4" fmla="*/ 851322 w 1501042"/>
                <a:gd name="connsiteY4" fmla="*/ 1572710 h 1580737"/>
                <a:gd name="connsiteX5" fmla="*/ 622722 w 1501042"/>
                <a:gd name="connsiteY5" fmla="*/ 1572710 h 1580737"/>
                <a:gd name="connsiteX6" fmla="*/ 362372 w 1501042"/>
                <a:gd name="connsiteY6" fmla="*/ 1528260 h 1580737"/>
                <a:gd name="connsiteX7" fmla="*/ 132635 w 1501042"/>
                <a:gd name="connsiteY7" fmla="*/ 1412661 h 1580737"/>
                <a:gd name="connsiteX8" fmla="*/ 62785 w 1501042"/>
                <a:gd name="connsiteY8" fmla="*/ 448760 h 1580737"/>
                <a:gd name="connsiteX0" fmla="*/ 62785 w 1478320"/>
                <a:gd name="connsiteY0" fmla="*/ 448760 h 1580737"/>
                <a:gd name="connsiteX1" fmla="*/ 1384722 w 1478320"/>
                <a:gd name="connsiteY1" fmla="*/ 423360 h 1580737"/>
                <a:gd name="connsiteX2" fmla="*/ 1403772 w 1478320"/>
                <a:gd name="connsiteY2" fmla="*/ 1361861 h 1580737"/>
                <a:gd name="connsiteX3" fmla="*/ 1206922 w 1478320"/>
                <a:gd name="connsiteY3" fmla="*/ 1413960 h 1580737"/>
                <a:gd name="connsiteX4" fmla="*/ 851322 w 1478320"/>
                <a:gd name="connsiteY4" fmla="*/ 1572710 h 1580737"/>
                <a:gd name="connsiteX5" fmla="*/ 622722 w 1478320"/>
                <a:gd name="connsiteY5" fmla="*/ 1572710 h 1580737"/>
                <a:gd name="connsiteX6" fmla="*/ 362372 w 1478320"/>
                <a:gd name="connsiteY6" fmla="*/ 1528260 h 1580737"/>
                <a:gd name="connsiteX7" fmla="*/ 132635 w 1478320"/>
                <a:gd name="connsiteY7" fmla="*/ 1412661 h 1580737"/>
                <a:gd name="connsiteX8" fmla="*/ 62785 w 1478320"/>
                <a:gd name="connsiteY8" fmla="*/ 448760 h 1580737"/>
                <a:gd name="connsiteX0" fmla="*/ 62785 w 1499443"/>
                <a:gd name="connsiteY0" fmla="*/ 448760 h 1580737"/>
                <a:gd name="connsiteX1" fmla="*/ 1384722 w 1499443"/>
                <a:gd name="connsiteY1" fmla="*/ 423360 h 1580737"/>
                <a:gd name="connsiteX2" fmla="*/ 1403772 w 1499443"/>
                <a:gd name="connsiteY2" fmla="*/ 1361861 h 1580737"/>
                <a:gd name="connsiteX3" fmla="*/ 1206922 w 1499443"/>
                <a:gd name="connsiteY3" fmla="*/ 1413960 h 1580737"/>
                <a:gd name="connsiteX4" fmla="*/ 851322 w 1499443"/>
                <a:gd name="connsiteY4" fmla="*/ 1572710 h 1580737"/>
                <a:gd name="connsiteX5" fmla="*/ 622722 w 1499443"/>
                <a:gd name="connsiteY5" fmla="*/ 1572710 h 1580737"/>
                <a:gd name="connsiteX6" fmla="*/ 362372 w 1499443"/>
                <a:gd name="connsiteY6" fmla="*/ 1528260 h 1580737"/>
                <a:gd name="connsiteX7" fmla="*/ 132635 w 1499443"/>
                <a:gd name="connsiteY7" fmla="*/ 1412661 h 1580737"/>
                <a:gd name="connsiteX8" fmla="*/ 62785 w 1499443"/>
                <a:gd name="connsiteY8" fmla="*/ 448760 h 1580737"/>
                <a:gd name="connsiteX0" fmla="*/ 62785 w 1503146"/>
                <a:gd name="connsiteY0" fmla="*/ 448760 h 1580737"/>
                <a:gd name="connsiteX1" fmla="*/ 1384722 w 1503146"/>
                <a:gd name="connsiteY1" fmla="*/ 423360 h 1580737"/>
                <a:gd name="connsiteX2" fmla="*/ 1429171 w 1503146"/>
                <a:gd name="connsiteY2" fmla="*/ 1210760 h 1580737"/>
                <a:gd name="connsiteX3" fmla="*/ 1403772 w 1503146"/>
                <a:gd name="connsiteY3" fmla="*/ 1361861 h 1580737"/>
                <a:gd name="connsiteX4" fmla="*/ 1206922 w 1503146"/>
                <a:gd name="connsiteY4" fmla="*/ 1413960 h 1580737"/>
                <a:gd name="connsiteX5" fmla="*/ 851322 w 1503146"/>
                <a:gd name="connsiteY5" fmla="*/ 1572710 h 1580737"/>
                <a:gd name="connsiteX6" fmla="*/ 622722 w 1503146"/>
                <a:gd name="connsiteY6" fmla="*/ 1572710 h 1580737"/>
                <a:gd name="connsiteX7" fmla="*/ 362372 w 1503146"/>
                <a:gd name="connsiteY7" fmla="*/ 1528260 h 1580737"/>
                <a:gd name="connsiteX8" fmla="*/ 132635 w 1503146"/>
                <a:gd name="connsiteY8" fmla="*/ 1412661 h 1580737"/>
                <a:gd name="connsiteX9" fmla="*/ 62785 w 1503146"/>
                <a:gd name="connsiteY9" fmla="*/ 448760 h 1580737"/>
                <a:gd name="connsiteX0" fmla="*/ 62785 w 1435970"/>
                <a:gd name="connsiteY0" fmla="*/ 448760 h 1580737"/>
                <a:gd name="connsiteX1" fmla="*/ 1384722 w 1435970"/>
                <a:gd name="connsiteY1" fmla="*/ 423360 h 1580737"/>
                <a:gd name="connsiteX2" fmla="*/ 1429171 w 1435970"/>
                <a:gd name="connsiteY2" fmla="*/ 1210760 h 1580737"/>
                <a:gd name="connsiteX3" fmla="*/ 1403772 w 1435970"/>
                <a:gd name="connsiteY3" fmla="*/ 1361861 h 1580737"/>
                <a:gd name="connsiteX4" fmla="*/ 1206922 w 1435970"/>
                <a:gd name="connsiteY4" fmla="*/ 1413960 h 1580737"/>
                <a:gd name="connsiteX5" fmla="*/ 851322 w 1435970"/>
                <a:gd name="connsiteY5" fmla="*/ 1572710 h 1580737"/>
                <a:gd name="connsiteX6" fmla="*/ 622722 w 1435970"/>
                <a:gd name="connsiteY6" fmla="*/ 1572710 h 1580737"/>
                <a:gd name="connsiteX7" fmla="*/ 362372 w 1435970"/>
                <a:gd name="connsiteY7" fmla="*/ 1528260 h 1580737"/>
                <a:gd name="connsiteX8" fmla="*/ 132635 w 1435970"/>
                <a:gd name="connsiteY8" fmla="*/ 1412661 h 1580737"/>
                <a:gd name="connsiteX9" fmla="*/ 62785 w 1435970"/>
                <a:gd name="connsiteY9" fmla="*/ 448760 h 1580737"/>
                <a:gd name="connsiteX0" fmla="*/ 62785 w 1487059"/>
                <a:gd name="connsiteY0" fmla="*/ 448760 h 1580737"/>
                <a:gd name="connsiteX1" fmla="*/ 1384722 w 1487059"/>
                <a:gd name="connsiteY1" fmla="*/ 423360 h 1580737"/>
                <a:gd name="connsiteX2" fmla="*/ 1429171 w 1487059"/>
                <a:gd name="connsiteY2" fmla="*/ 1210760 h 1580737"/>
                <a:gd name="connsiteX3" fmla="*/ 1403772 w 1487059"/>
                <a:gd name="connsiteY3" fmla="*/ 1361861 h 1580737"/>
                <a:gd name="connsiteX4" fmla="*/ 1206922 w 1487059"/>
                <a:gd name="connsiteY4" fmla="*/ 1413960 h 1580737"/>
                <a:gd name="connsiteX5" fmla="*/ 851322 w 1487059"/>
                <a:gd name="connsiteY5" fmla="*/ 1572710 h 1580737"/>
                <a:gd name="connsiteX6" fmla="*/ 622722 w 1487059"/>
                <a:gd name="connsiteY6" fmla="*/ 1572710 h 1580737"/>
                <a:gd name="connsiteX7" fmla="*/ 362372 w 1487059"/>
                <a:gd name="connsiteY7" fmla="*/ 1528260 h 1580737"/>
                <a:gd name="connsiteX8" fmla="*/ 132635 w 1487059"/>
                <a:gd name="connsiteY8" fmla="*/ 1412661 h 1580737"/>
                <a:gd name="connsiteX9" fmla="*/ 62785 w 1487059"/>
                <a:gd name="connsiteY9" fmla="*/ 448760 h 1580737"/>
                <a:gd name="connsiteX0" fmla="*/ 62785 w 1497168"/>
                <a:gd name="connsiteY0" fmla="*/ 448760 h 1580737"/>
                <a:gd name="connsiteX1" fmla="*/ 1384722 w 1497168"/>
                <a:gd name="connsiteY1" fmla="*/ 423360 h 1580737"/>
                <a:gd name="connsiteX2" fmla="*/ 1429171 w 1497168"/>
                <a:gd name="connsiteY2" fmla="*/ 1210760 h 1580737"/>
                <a:gd name="connsiteX3" fmla="*/ 1403772 w 1497168"/>
                <a:gd name="connsiteY3" fmla="*/ 1361861 h 1580737"/>
                <a:gd name="connsiteX4" fmla="*/ 1206922 w 1497168"/>
                <a:gd name="connsiteY4" fmla="*/ 1413960 h 1580737"/>
                <a:gd name="connsiteX5" fmla="*/ 851322 w 1497168"/>
                <a:gd name="connsiteY5" fmla="*/ 1572710 h 1580737"/>
                <a:gd name="connsiteX6" fmla="*/ 622722 w 1497168"/>
                <a:gd name="connsiteY6" fmla="*/ 1572710 h 1580737"/>
                <a:gd name="connsiteX7" fmla="*/ 362372 w 1497168"/>
                <a:gd name="connsiteY7" fmla="*/ 1528260 h 1580737"/>
                <a:gd name="connsiteX8" fmla="*/ 132635 w 1497168"/>
                <a:gd name="connsiteY8" fmla="*/ 1412661 h 1580737"/>
                <a:gd name="connsiteX9" fmla="*/ 62785 w 1497168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624036"/>
                <a:gd name="connsiteX1" fmla="*/ 1384722 w 1477962"/>
                <a:gd name="connsiteY1" fmla="*/ 423360 h 1624036"/>
                <a:gd name="connsiteX2" fmla="*/ 1429171 w 1477962"/>
                <a:gd name="connsiteY2" fmla="*/ 1210760 h 1624036"/>
                <a:gd name="connsiteX3" fmla="*/ 1370434 w 1477962"/>
                <a:gd name="connsiteY3" fmla="*/ 1352336 h 1624036"/>
                <a:gd name="connsiteX4" fmla="*/ 1206922 w 1477962"/>
                <a:gd name="connsiteY4" fmla="*/ 1413960 h 1624036"/>
                <a:gd name="connsiteX5" fmla="*/ 851322 w 1477962"/>
                <a:gd name="connsiteY5" fmla="*/ 1572710 h 1624036"/>
                <a:gd name="connsiteX6" fmla="*/ 622722 w 1477962"/>
                <a:gd name="connsiteY6" fmla="*/ 1572710 h 1624036"/>
                <a:gd name="connsiteX7" fmla="*/ 362372 w 1477962"/>
                <a:gd name="connsiteY7" fmla="*/ 1528260 h 1624036"/>
                <a:gd name="connsiteX8" fmla="*/ 132635 w 1477962"/>
                <a:gd name="connsiteY8" fmla="*/ 1412661 h 1624036"/>
                <a:gd name="connsiteX9" fmla="*/ 62785 w 1477962"/>
                <a:gd name="connsiteY9" fmla="*/ 448760 h 1624036"/>
                <a:gd name="connsiteX0" fmla="*/ 62785 w 1477962"/>
                <a:gd name="connsiteY0" fmla="*/ 448760 h 1667866"/>
                <a:gd name="connsiteX1" fmla="*/ 1384722 w 1477962"/>
                <a:gd name="connsiteY1" fmla="*/ 423360 h 1667866"/>
                <a:gd name="connsiteX2" fmla="*/ 1429171 w 1477962"/>
                <a:gd name="connsiteY2" fmla="*/ 1210760 h 1667866"/>
                <a:gd name="connsiteX3" fmla="*/ 1370434 w 1477962"/>
                <a:gd name="connsiteY3" fmla="*/ 1352336 h 1667866"/>
                <a:gd name="connsiteX4" fmla="*/ 1206922 w 1477962"/>
                <a:gd name="connsiteY4" fmla="*/ 1413960 h 1667866"/>
                <a:gd name="connsiteX5" fmla="*/ 851322 w 1477962"/>
                <a:gd name="connsiteY5" fmla="*/ 1572710 h 1667866"/>
                <a:gd name="connsiteX6" fmla="*/ 622722 w 1477962"/>
                <a:gd name="connsiteY6" fmla="*/ 1572710 h 1667866"/>
                <a:gd name="connsiteX7" fmla="*/ 362372 w 1477962"/>
                <a:gd name="connsiteY7" fmla="*/ 1528260 h 1667866"/>
                <a:gd name="connsiteX8" fmla="*/ 132635 w 1477962"/>
                <a:gd name="connsiteY8" fmla="*/ 1412661 h 1667866"/>
                <a:gd name="connsiteX9" fmla="*/ 62785 w 1477962"/>
                <a:gd name="connsiteY9" fmla="*/ 448760 h 1667866"/>
                <a:gd name="connsiteX0" fmla="*/ 62785 w 1477962"/>
                <a:gd name="connsiteY0" fmla="*/ 448760 h 1682082"/>
                <a:gd name="connsiteX1" fmla="*/ 1384722 w 1477962"/>
                <a:gd name="connsiteY1" fmla="*/ 423360 h 1682082"/>
                <a:gd name="connsiteX2" fmla="*/ 1429171 w 1477962"/>
                <a:gd name="connsiteY2" fmla="*/ 1210760 h 1682082"/>
                <a:gd name="connsiteX3" fmla="*/ 1370434 w 1477962"/>
                <a:gd name="connsiteY3" fmla="*/ 1352336 h 1682082"/>
                <a:gd name="connsiteX4" fmla="*/ 1206922 w 1477962"/>
                <a:gd name="connsiteY4" fmla="*/ 1413960 h 1682082"/>
                <a:gd name="connsiteX5" fmla="*/ 851322 w 1477962"/>
                <a:gd name="connsiteY5" fmla="*/ 1572710 h 1682082"/>
                <a:gd name="connsiteX6" fmla="*/ 622722 w 1477962"/>
                <a:gd name="connsiteY6" fmla="*/ 1572710 h 1682082"/>
                <a:gd name="connsiteX7" fmla="*/ 362372 w 1477962"/>
                <a:gd name="connsiteY7" fmla="*/ 1528260 h 1682082"/>
                <a:gd name="connsiteX8" fmla="*/ 132635 w 1477962"/>
                <a:gd name="connsiteY8" fmla="*/ 1412661 h 1682082"/>
                <a:gd name="connsiteX9" fmla="*/ 62785 w 1477962"/>
                <a:gd name="connsiteY9" fmla="*/ 448760 h 1682082"/>
                <a:gd name="connsiteX0" fmla="*/ 62785 w 1477962"/>
                <a:gd name="connsiteY0" fmla="*/ 448760 h 1720391"/>
                <a:gd name="connsiteX1" fmla="*/ 1384722 w 1477962"/>
                <a:gd name="connsiteY1" fmla="*/ 423360 h 1720391"/>
                <a:gd name="connsiteX2" fmla="*/ 1429171 w 1477962"/>
                <a:gd name="connsiteY2" fmla="*/ 1210760 h 1720391"/>
                <a:gd name="connsiteX3" fmla="*/ 1370434 w 1477962"/>
                <a:gd name="connsiteY3" fmla="*/ 1352336 h 1720391"/>
                <a:gd name="connsiteX4" fmla="*/ 1206922 w 1477962"/>
                <a:gd name="connsiteY4" fmla="*/ 1413960 h 1720391"/>
                <a:gd name="connsiteX5" fmla="*/ 851322 w 1477962"/>
                <a:gd name="connsiteY5" fmla="*/ 1572710 h 1720391"/>
                <a:gd name="connsiteX6" fmla="*/ 622722 w 1477962"/>
                <a:gd name="connsiteY6" fmla="*/ 1572710 h 1720391"/>
                <a:gd name="connsiteX7" fmla="*/ 362372 w 1477962"/>
                <a:gd name="connsiteY7" fmla="*/ 1528260 h 1720391"/>
                <a:gd name="connsiteX8" fmla="*/ 132635 w 1477962"/>
                <a:gd name="connsiteY8" fmla="*/ 1412661 h 1720391"/>
                <a:gd name="connsiteX9" fmla="*/ 62785 w 1477962"/>
                <a:gd name="connsiteY9" fmla="*/ 448760 h 1720391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962" h="1726569">
                  <a:moveTo>
                    <a:pt x="62785" y="448760"/>
                  </a:moveTo>
                  <a:cubicBezTo>
                    <a:pt x="452631" y="-321707"/>
                    <a:pt x="1286976" y="57177"/>
                    <a:pt x="1384722" y="423360"/>
                  </a:cubicBezTo>
                  <a:cubicBezTo>
                    <a:pt x="1446295" y="809652"/>
                    <a:pt x="1425996" y="1054343"/>
                    <a:pt x="1429171" y="1210760"/>
                  </a:cubicBezTo>
                  <a:cubicBezTo>
                    <a:pt x="1468065" y="1288596"/>
                    <a:pt x="1539767" y="1349161"/>
                    <a:pt x="1370434" y="1352336"/>
                  </a:cubicBezTo>
                  <a:cubicBezTo>
                    <a:pt x="1386309" y="1564532"/>
                    <a:pt x="1257722" y="1482535"/>
                    <a:pt x="1206922" y="1413960"/>
                  </a:cubicBezTo>
                  <a:cubicBezTo>
                    <a:pt x="1227559" y="1726385"/>
                    <a:pt x="937047" y="1607635"/>
                    <a:pt x="851322" y="1572710"/>
                  </a:cubicBezTo>
                  <a:cubicBezTo>
                    <a:pt x="841797" y="1771147"/>
                    <a:pt x="705801" y="1654730"/>
                    <a:pt x="622722" y="1572710"/>
                  </a:cubicBezTo>
                  <a:cubicBezTo>
                    <a:pt x="506305" y="1914552"/>
                    <a:pt x="429765" y="1588801"/>
                    <a:pt x="362372" y="1528260"/>
                  </a:cubicBezTo>
                  <a:cubicBezTo>
                    <a:pt x="109580" y="1723090"/>
                    <a:pt x="209214" y="1451194"/>
                    <a:pt x="132635" y="1412661"/>
                  </a:cubicBezTo>
                  <a:cubicBezTo>
                    <a:pt x="-59982" y="1612061"/>
                    <a:pt x="-4948" y="903410"/>
                    <a:pt x="62785" y="448760"/>
                  </a:cubicBezTo>
                  <a:close/>
                </a:path>
              </a:pathLst>
            </a:custGeom>
            <a:solidFill>
              <a:srgbClr val="DE4F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4BF393-7C19-F1DF-3ECE-D64808CB3EF5}"/>
                </a:ext>
              </a:extLst>
            </p:cNvPr>
            <p:cNvSpPr/>
            <p:nvPr/>
          </p:nvSpPr>
          <p:spPr>
            <a:xfrm>
              <a:off x="5691703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BAE963-C629-7C73-D011-6B27D5C7DD33}"/>
                </a:ext>
              </a:extLst>
            </p:cNvPr>
            <p:cNvSpPr/>
            <p:nvPr/>
          </p:nvSpPr>
          <p:spPr>
            <a:xfrm>
              <a:off x="4870470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61E37CE-7764-5641-CB8A-F17350BE67B2}"/>
                </a:ext>
              </a:extLst>
            </p:cNvPr>
            <p:cNvSpPr/>
            <p:nvPr/>
          </p:nvSpPr>
          <p:spPr>
            <a:xfrm>
              <a:off x="4952219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0251D3-6459-B3D8-9297-6671158D46E2}"/>
                </a:ext>
              </a:extLst>
            </p:cNvPr>
            <p:cNvSpPr/>
            <p:nvPr/>
          </p:nvSpPr>
          <p:spPr>
            <a:xfrm>
              <a:off x="5781917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Oval 24">
              <a:extLst>
                <a:ext uri="{FF2B5EF4-FFF2-40B4-BE49-F238E27FC236}">
                  <a16:creationId xmlns:a16="http://schemas.microsoft.com/office/drawing/2014/main" id="{496F6C77-8129-E9B6-A240-D8D170551C56}"/>
                </a:ext>
              </a:extLst>
            </p:cNvPr>
            <p:cNvSpPr/>
            <p:nvPr/>
          </p:nvSpPr>
          <p:spPr>
            <a:xfrm>
              <a:off x="5296754" y="2487969"/>
              <a:ext cx="292311" cy="46966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  <a:gd name="connsiteX0" fmla="*/ 231273 w 233675"/>
                <a:gd name="connsiteY0" fmla="*/ 103145 h 455257"/>
                <a:gd name="connsiteX1" fmla="*/ 96859 w 233675"/>
                <a:gd name="connsiteY1" fmla="*/ 455257 h 455257"/>
                <a:gd name="connsiteX2" fmla="*/ 2673 w 233675"/>
                <a:gd name="connsiteY2" fmla="*/ 103145 h 455257"/>
                <a:gd name="connsiteX3" fmla="*/ 115465 w 233675"/>
                <a:gd name="connsiteY3" fmla="*/ 0 h 455257"/>
                <a:gd name="connsiteX4" fmla="*/ 231273 w 233675"/>
                <a:gd name="connsiteY4" fmla="*/ 103145 h 455257"/>
                <a:gd name="connsiteX0" fmla="*/ 188252 w 191788"/>
                <a:gd name="connsiteY0" fmla="*/ 103145 h 455257"/>
                <a:gd name="connsiteX1" fmla="*/ 96701 w 191788"/>
                <a:gd name="connsiteY1" fmla="*/ 455257 h 455257"/>
                <a:gd name="connsiteX2" fmla="*/ 2515 w 191788"/>
                <a:gd name="connsiteY2" fmla="*/ 103145 h 455257"/>
                <a:gd name="connsiteX3" fmla="*/ 115307 w 191788"/>
                <a:gd name="connsiteY3" fmla="*/ 0 h 455257"/>
                <a:gd name="connsiteX4" fmla="*/ 188252 w 191788"/>
                <a:gd name="connsiteY4" fmla="*/ 103145 h 455257"/>
                <a:gd name="connsiteX0" fmla="*/ 128337 w 131469"/>
                <a:gd name="connsiteY0" fmla="*/ 103145 h 455257"/>
                <a:gd name="connsiteX1" fmla="*/ 36786 w 131469"/>
                <a:gd name="connsiteY1" fmla="*/ 455257 h 455257"/>
                <a:gd name="connsiteX2" fmla="*/ 4513 w 131469"/>
                <a:gd name="connsiteY2" fmla="*/ 103145 h 455257"/>
                <a:gd name="connsiteX3" fmla="*/ 55392 w 131469"/>
                <a:gd name="connsiteY3" fmla="*/ 0 h 455257"/>
                <a:gd name="connsiteX4" fmla="*/ 128337 w 131469"/>
                <a:gd name="connsiteY4" fmla="*/ 103145 h 455257"/>
                <a:gd name="connsiteX0" fmla="*/ 212447 w 215579"/>
                <a:gd name="connsiteY0" fmla="*/ 103145 h 455257"/>
                <a:gd name="connsiteX1" fmla="*/ 120896 w 215579"/>
                <a:gd name="connsiteY1" fmla="*/ 455257 h 455257"/>
                <a:gd name="connsiteX2" fmla="*/ 88623 w 215579"/>
                <a:gd name="connsiteY2" fmla="*/ 103145 h 455257"/>
                <a:gd name="connsiteX3" fmla="*/ 139502 w 215579"/>
                <a:gd name="connsiteY3" fmla="*/ 0 h 455257"/>
                <a:gd name="connsiteX4" fmla="*/ 212447 w 215579"/>
                <a:gd name="connsiteY4" fmla="*/ 103145 h 455257"/>
                <a:gd name="connsiteX0" fmla="*/ 212447 w 258126"/>
                <a:gd name="connsiteY0" fmla="*/ 103145 h 455257"/>
                <a:gd name="connsiteX1" fmla="*/ 120896 w 258126"/>
                <a:gd name="connsiteY1" fmla="*/ 455257 h 455257"/>
                <a:gd name="connsiteX2" fmla="*/ 88623 w 258126"/>
                <a:gd name="connsiteY2" fmla="*/ 103145 h 455257"/>
                <a:gd name="connsiteX3" fmla="*/ 139502 w 258126"/>
                <a:gd name="connsiteY3" fmla="*/ 0 h 455257"/>
                <a:gd name="connsiteX4" fmla="*/ 212447 w 258126"/>
                <a:gd name="connsiteY4" fmla="*/ 103145 h 455257"/>
                <a:gd name="connsiteX0" fmla="*/ 212447 w 268722"/>
                <a:gd name="connsiteY0" fmla="*/ 103145 h 461678"/>
                <a:gd name="connsiteX1" fmla="*/ 120896 w 268722"/>
                <a:gd name="connsiteY1" fmla="*/ 455257 h 461678"/>
                <a:gd name="connsiteX2" fmla="*/ 88623 w 268722"/>
                <a:gd name="connsiteY2" fmla="*/ 103145 h 461678"/>
                <a:gd name="connsiteX3" fmla="*/ 139502 w 268722"/>
                <a:gd name="connsiteY3" fmla="*/ 0 h 461678"/>
                <a:gd name="connsiteX4" fmla="*/ 212447 w 268722"/>
                <a:gd name="connsiteY4" fmla="*/ 103145 h 461678"/>
                <a:gd name="connsiteX0" fmla="*/ 222545 w 278820"/>
                <a:gd name="connsiteY0" fmla="*/ 103145 h 467146"/>
                <a:gd name="connsiteX1" fmla="*/ 130994 w 278820"/>
                <a:gd name="connsiteY1" fmla="*/ 455257 h 467146"/>
                <a:gd name="connsiteX2" fmla="*/ 98721 w 278820"/>
                <a:gd name="connsiteY2" fmla="*/ 103145 h 467146"/>
                <a:gd name="connsiteX3" fmla="*/ 149600 w 278820"/>
                <a:gd name="connsiteY3" fmla="*/ 0 h 467146"/>
                <a:gd name="connsiteX4" fmla="*/ 222545 w 278820"/>
                <a:gd name="connsiteY4" fmla="*/ 103145 h 467146"/>
                <a:gd name="connsiteX0" fmla="*/ 222545 w 286045"/>
                <a:gd name="connsiteY0" fmla="*/ 103145 h 469661"/>
                <a:gd name="connsiteX1" fmla="*/ 130994 w 286045"/>
                <a:gd name="connsiteY1" fmla="*/ 455257 h 469661"/>
                <a:gd name="connsiteX2" fmla="*/ 98721 w 286045"/>
                <a:gd name="connsiteY2" fmla="*/ 103145 h 469661"/>
                <a:gd name="connsiteX3" fmla="*/ 149600 w 286045"/>
                <a:gd name="connsiteY3" fmla="*/ 0 h 469661"/>
                <a:gd name="connsiteX4" fmla="*/ 222545 w 286045"/>
                <a:gd name="connsiteY4" fmla="*/ 103145 h 469661"/>
                <a:gd name="connsiteX0" fmla="*/ 228811 w 292311"/>
                <a:gd name="connsiteY0" fmla="*/ 103145 h 469661"/>
                <a:gd name="connsiteX1" fmla="*/ 137260 w 292311"/>
                <a:gd name="connsiteY1" fmla="*/ 455257 h 469661"/>
                <a:gd name="connsiteX2" fmla="*/ 104987 w 292311"/>
                <a:gd name="connsiteY2" fmla="*/ 103145 h 469661"/>
                <a:gd name="connsiteX3" fmla="*/ 155866 w 292311"/>
                <a:gd name="connsiteY3" fmla="*/ 0 h 469661"/>
                <a:gd name="connsiteX4" fmla="*/ 228811 w 292311"/>
                <a:gd name="connsiteY4" fmla="*/ 103145 h 46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11" h="469661">
                  <a:moveTo>
                    <a:pt x="228811" y="103145"/>
                  </a:moveTo>
                  <a:cubicBezTo>
                    <a:pt x="358266" y="320308"/>
                    <a:pt x="270610" y="526695"/>
                    <a:pt x="137260" y="455257"/>
                  </a:cubicBezTo>
                  <a:cubicBezTo>
                    <a:pt x="32485" y="517170"/>
                    <a:pt x="-94170" y="358409"/>
                    <a:pt x="104987" y="103145"/>
                  </a:cubicBezTo>
                  <a:cubicBezTo>
                    <a:pt x="85289" y="87939"/>
                    <a:pt x="135229" y="0"/>
                    <a:pt x="155866" y="0"/>
                  </a:cubicBezTo>
                  <a:cubicBezTo>
                    <a:pt x="176503" y="0"/>
                    <a:pt x="247610" y="85954"/>
                    <a:pt x="228811" y="103145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Oval 24">
              <a:extLst>
                <a:ext uri="{FF2B5EF4-FFF2-40B4-BE49-F238E27FC236}">
                  <a16:creationId xmlns:a16="http://schemas.microsoft.com/office/drawing/2014/main" id="{66FB943B-EBA6-7B8A-5947-3C7810B1BBC8}"/>
                </a:ext>
              </a:extLst>
            </p:cNvPr>
            <p:cNvSpPr/>
            <p:nvPr/>
          </p:nvSpPr>
          <p:spPr>
            <a:xfrm>
              <a:off x="5331326" y="2456700"/>
              <a:ext cx="233675" cy="25475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675" h="254751">
                  <a:moveTo>
                    <a:pt x="231273" y="103145"/>
                  </a:moveTo>
                  <a:cubicBezTo>
                    <a:pt x="119606" y="317980"/>
                    <a:pt x="110477" y="292182"/>
                    <a:pt x="2673" y="103145"/>
                  </a:cubicBezTo>
                  <a:cubicBezTo>
                    <a:pt x="-17025" y="87939"/>
                    <a:pt x="77365" y="0"/>
                    <a:pt x="115465" y="0"/>
                  </a:cubicBezTo>
                  <a:cubicBezTo>
                    <a:pt x="153565" y="0"/>
                    <a:pt x="250072" y="85954"/>
                    <a:pt x="231273" y="103145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4D34E1-42D2-CF0B-5B2D-67AE24089414}"/>
                </a:ext>
              </a:extLst>
            </p:cNvPr>
            <p:cNvSpPr/>
            <p:nvPr/>
          </p:nvSpPr>
          <p:spPr>
            <a:xfrm>
              <a:off x="6096001" y="3238500"/>
              <a:ext cx="515874" cy="581025"/>
            </a:xfrm>
            <a:custGeom>
              <a:avLst/>
              <a:gdLst>
                <a:gd name="connsiteX0" fmla="*/ 0 w 524181"/>
                <a:gd name="connsiteY0" fmla="*/ 581025 h 614937"/>
                <a:gd name="connsiteX1" fmla="*/ 238125 w 524181"/>
                <a:gd name="connsiteY1" fmla="*/ 581025 h 614937"/>
                <a:gd name="connsiteX2" fmla="*/ 447675 w 524181"/>
                <a:gd name="connsiteY2" fmla="*/ 228600 h 614937"/>
                <a:gd name="connsiteX3" fmla="*/ 523875 w 524181"/>
                <a:gd name="connsiteY3" fmla="*/ 133350 h 614937"/>
                <a:gd name="connsiteX4" fmla="*/ 476250 w 524181"/>
                <a:gd name="connsiteY4" fmla="*/ 0 h 614937"/>
                <a:gd name="connsiteX5" fmla="*/ 476250 w 524181"/>
                <a:gd name="connsiteY5" fmla="*/ 0 h 614937"/>
                <a:gd name="connsiteX0" fmla="*/ 0 w 476250"/>
                <a:gd name="connsiteY0" fmla="*/ 581025 h 614937"/>
                <a:gd name="connsiteX1" fmla="*/ 238125 w 476250"/>
                <a:gd name="connsiteY1" fmla="*/ 581025 h 614937"/>
                <a:gd name="connsiteX2" fmla="*/ 447675 w 476250"/>
                <a:gd name="connsiteY2" fmla="*/ 228600 h 614937"/>
                <a:gd name="connsiteX3" fmla="*/ 476250 w 476250"/>
                <a:gd name="connsiteY3" fmla="*/ 0 h 614937"/>
                <a:gd name="connsiteX4" fmla="*/ 476250 w 476250"/>
                <a:gd name="connsiteY4" fmla="*/ 0 h 614937"/>
                <a:gd name="connsiteX0" fmla="*/ 0 w 488157"/>
                <a:gd name="connsiteY0" fmla="*/ 581025 h 613599"/>
                <a:gd name="connsiteX1" fmla="*/ 238125 w 488157"/>
                <a:gd name="connsiteY1" fmla="*/ 581025 h 613599"/>
                <a:gd name="connsiteX2" fmla="*/ 469900 w 488157"/>
                <a:gd name="connsiteY2" fmla="*/ 247650 h 613599"/>
                <a:gd name="connsiteX3" fmla="*/ 476250 w 488157"/>
                <a:gd name="connsiteY3" fmla="*/ 0 h 613599"/>
                <a:gd name="connsiteX4" fmla="*/ 476250 w 488157"/>
                <a:gd name="connsiteY4" fmla="*/ 0 h 613599"/>
                <a:gd name="connsiteX0" fmla="*/ 0 w 507896"/>
                <a:gd name="connsiteY0" fmla="*/ 581025 h 613599"/>
                <a:gd name="connsiteX1" fmla="*/ 238125 w 507896"/>
                <a:gd name="connsiteY1" fmla="*/ 581025 h 613599"/>
                <a:gd name="connsiteX2" fmla="*/ 469900 w 507896"/>
                <a:gd name="connsiteY2" fmla="*/ 247650 h 613599"/>
                <a:gd name="connsiteX3" fmla="*/ 476250 w 507896"/>
                <a:gd name="connsiteY3" fmla="*/ 0 h 613599"/>
                <a:gd name="connsiteX4" fmla="*/ 476250 w 507896"/>
                <a:gd name="connsiteY4" fmla="*/ 0 h 613599"/>
                <a:gd name="connsiteX0" fmla="*/ 0 w 525629"/>
                <a:gd name="connsiteY0" fmla="*/ 581025 h 613599"/>
                <a:gd name="connsiteX1" fmla="*/ 238125 w 525629"/>
                <a:gd name="connsiteY1" fmla="*/ 581025 h 613599"/>
                <a:gd name="connsiteX2" fmla="*/ 469900 w 525629"/>
                <a:gd name="connsiteY2" fmla="*/ 247650 h 613599"/>
                <a:gd name="connsiteX3" fmla="*/ 476250 w 525629"/>
                <a:gd name="connsiteY3" fmla="*/ 0 h 613599"/>
                <a:gd name="connsiteX4" fmla="*/ 476250 w 525629"/>
                <a:gd name="connsiteY4" fmla="*/ 0 h 613599"/>
                <a:gd name="connsiteX0" fmla="*/ 0 w 525629"/>
                <a:gd name="connsiteY0" fmla="*/ 581025 h 581025"/>
                <a:gd name="connsiteX1" fmla="*/ 469900 w 525629"/>
                <a:gd name="connsiteY1" fmla="*/ 247650 h 581025"/>
                <a:gd name="connsiteX2" fmla="*/ 476250 w 525629"/>
                <a:gd name="connsiteY2" fmla="*/ 0 h 581025"/>
                <a:gd name="connsiteX3" fmla="*/ 476250 w 525629"/>
                <a:gd name="connsiteY3" fmla="*/ 0 h 581025"/>
                <a:gd name="connsiteX0" fmla="*/ 0 w 509958"/>
                <a:gd name="connsiteY0" fmla="*/ 581025 h 581025"/>
                <a:gd name="connsiteX1" fmla="*/ 434975 w 509958"/>
                <a:gd name="connsiteY1" fmla="*/ 257175 h 581025"/>
                <a:gd name="connsiteX2" fmla="*/ 476250 w 509958"/>
                <a:gd name="connsiteY2" fmla="*/ 0 h 581025"/>
                <a:gd name="connsiteX3" fmla="*/ 476250 w 509958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74" h="581025">
                  <a:moveTo>
                    <a:pt x="0" y="581025"/>
                  </a:moveTo>
                  <a:cubicBezTo>
                    <a:pt x="494771" y="581422"/>
                    <a:pt x="331788" y="373062"/>
                    <a:pt x="434975" y="257175"/>
                  </a:cubicBezTo>
                  <a:cubicBezTo>
                    <a:pt x="538162" y="141288"/>
                    <a:pt x="531813" y="34925"/>
                    <a:pt x="476250" y="0"/>
                  </a:cubicBezTo>
                  <a:lnTo>
                    <a:pt x="4762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31">
              <a:extLst>
                <a:ext uri="{FF2B5EF4-FFF2-40B4-BE49-F238E27FC236}">
                  <a16:creationId xmlns:a16="http://schemas.microsoft.com/office/drawing/2014/main" id="{C8AB0F48-C7D0-5608-390F-9ACCE1FC055D}"/>
                </a:ext>
              </a:extLst>
            </p:cNvPr>
            <p:cNvSpPr/>
            <p:nvPr/>
          </p:nvSpPr>
          <p:spPr>
            <a:xfrm rot="18688329">
              <a:off x="6692257" y="2923764"/>
              <a:ext cx="308746" cy="576061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E4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BFD2F3-32C9-FDCA-7BFA-C99DF9768651}"/>
              </a:ext>
            </a:extLst>
          </p:cNvPr>
          <p:cNvGrpSpPr/>
          <p:nvPr/>
        </p:nvGrpSpPr>
        <p:grpSpPr>
          <a:xfrm>
            <a:off x="7502704" y="4273856"/>
            <a:ext cx="1611056" cy="2051202"/>
            <a:chOff x="2892333" y="1211123"/>
            <a:chExt cx="3216536" cy="4095304"/>
          </a:xfrm>
        </p:grpSpPr>
        <p:sp>
          <p:nvSpPr>
            <p:cNvPr id="96" name="Rectangle 8">
              <a:extLst>
                <a:ext uri="{FF2B5EF4-FFF2-40B4-BE49-F238E27FC236}">
                  <a16:creationId xmlns:a16="http://schemas.microsoft.com/office/drawing/2014/main" id="{DD6D1926-C16A-DD56-AD59-CC4DB16992A5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6C52AAB6-E2EF-F8BE-1C0F-69D43E8749E5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Oval 3">
              <a:extLst>
                <a:ext uri="{FF2B5EF4-FFF2-40B4-BE49-F238E27FC236}">
                  <a16:creationId xmlns:a16="http://schemas.microsoft.com/office/drawing/2014/main" id="{0EABE7F6-E5EE-1746-927A-DFD98EB6E44C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2CF2E45-8364-B0BE-166C-CF2FDC99907B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59014BE-BEB0-8AF0-F5DA-F52FE1276079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0E29DDF-7BC5-2F37-B221-CCC3C2D55770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48D77E7-B69F-F80A-0058-C61C5B804523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20DEF1B-E4E9-2886-2068-0EDC06326A38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48414EC-BA9A-9D4D-EF50-A2A2DB29051D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8E1A188E-EE07-D747-E570-EEDB531DA24D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5DA9B05-2AAF-3B1D-B061-F1C2C2D7D84F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34E26E5-53B0-F3AD-7BED-248D303397B8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40B5C11-237D-2DB8-9145-831D1F9881AE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84AA87F-7327-EFB9-FE70-55800C5F0DFD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44A7AF-9171-33B8-274B-0678D6BC35C1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290FE09-8B04-5C13-D1EA-E4CE941F40F4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2FD1D72-1218-2825-DA89-647F934A39C1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813FC7C-A68F-A793-2E36-CC202595A3A9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B58163-E628-BF19-B91D-DD2D09CDF761}"/>
              </a:ext>
            </a:extLst>
          </p:cNvPr>
          <p:cNvGrpSpPr/>
          <p:nvPr/>
        </p:nvGrpSpPr>
        <p:grpSpPr>
          <a:xfrm>
            <a:off x="5044121" y="3480925"/>
            <a:ext cx="2003021" cy="3153707"/>
            <a:chOff x="3035301" y="839211"/>
            <a:chExt cx="3603623" cy="5673815"/>
          </a:xfrm>
        </p:grpSpPr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14AF40B8-EAED-527B-A7FD-F3D1B4EC40FC}"/>
                </a:ext>
              </a:extLst>
            </p:cNvPr>
            <p:cNvSpPr/>
            <p:nvPr/>
          </p:nvSpPr>
          <p:spPr>
            <a:xfrm rot="2399875" flipH="1">
              <a:off x="5553075" y="2789313"/>
              <a:ext cx="1085849" cy="1809751"/>
            </a:xfrm>
            <a:custGeom>
              <a:avLst/>
              <a:gdLst>
                <a:gd name="connsiteX0" fmla="*/ 0 w 520700"/>
                <a:gd name="connsiteY0" fmla="*/ 0 h 127542"/>
                <a:gd name="connsiteX1" fmla="*/ 520700 w 520700"/>
                <a:gd name="connsiteY1" fmla="*/ 0 h 127542"/>
                <a:gd name="connsiteX2" fmla="*/ 520700 w 520700"/>
                <a:gd name="connsiteY2" fmla="*/ 127542 h 127542"/>
                <a:gd name="connsiteX3" fmla="*/ 0 w 520700"/>
                <a:gd name="connsiteY3" fmla="*/ 127542 h 127542"/>
                <a:gd name="connsiteX4" fmla="*/ 0 w 520700"/>
                <a:gd name="connsiteY4" fmla="*/ 0 h 127542"/>
                <a:gd name="connsiteX0" fmla="*/ 63500 w 584200"/>
                <a:gd name="connsiteY0" fmla="*/ 1155700 h 1283242"/>
                <a:gd name="connsiteX1" fmla="*/ 0 w 584200"/>
                <a:gd name="connsiteY1" fmla="*/ 0 h 1283242"/>
                <a:gd name="connsiteX2" fmla="*/ 584200 w 584200"/>
                <a:gd name="connsiteY2" fmla="*/ 1283242 h 1283242"/>
                <a:gd name="connsiteX3" fmla="*/ 63500 w 584200"/>
                <a:gd name="connsiteY3" fmla="*/ 1283242 h 1283242"/>
                <a:gd name="connsiteX4" fmla="*/ 63500 w 584200"/>
                <a:gd name="connsiteY4" fmla="*/ 1155700 h 1283242"/>
                <a:gd name="connsiteX0" fmla="*/ 63500 w 584200"/>
                <a:gd name="connsiteY0" fmla="*/ 1200274 h 1327816"/>
                <a:gd name="connsiteX1" fmla="*/ 0 w 584200"/>
                <a:gd name="connsiteY1" fmla="*/ 44574 h 1327816"/>
                <a:gd name="connsiteX2" fmla="*/ 215900 w 584200"/>
                <a:gd name="connsiteY2" fmla="*/ 59402 h 1327816"/>
                <a:gd name="connsiteX3" fmla="*/ 584200 w 584200"/>
                <a:gd name="connsiteY3" fmla="*/ 1327816 h 1327816"/>
                <a:gd name="connsiteX4" fmla="*/ 63500 w 584200"/>
                <a:gd name="connsiteY4" fmla="*/ 1327816 h 1327816"/>
                <a:gd name="connsiteX5" fmla="*/ 63500 w 584200"/>
                <a:gd name="connsiteY5" fmla="*/ 1200274 h 1327816"/>
                <a:gd name="connsiteX0" fmla="*/ 127000 w 647700"/>
                <a:gd name="connsiteY0" fmla="*/ 1200274 h 1327816"/>
                <a:gd name="connsiteX1" fmla="*/ 0 w 647700"/>
                <a:gd name="connsiteY1" fmla="*/ 300702 h 1327816"/>
                <a:gd name="connsiteX2" fmla="*/ 63500 w 647700"/>
                <a:gd name="connsiteY2" fmla="*/ 44574 h 1327816"/>
                <a:gd name="connsiteX3" fmla="*/ 279400 w 647700"/>
                <a:gd name="connsiteY3" fmla="*/ 59402 h 1327816"/>
                <a:gd name="connsiteX4" fmla="*/ 647700 w 647700"/>
                <a:gd name="connsiteY4" fmla="*/ 1327816 h 1327816"/>
                <a:gd name="connsiteX5" fmla="*/ 127000 w 647700"/>
                <a:gd name="connsiteY5" fmla="*/ 1327816 h 1327816"/>
                <a:gd name="connsiteX6" fmla="*/ 127000 w 647700"/>
                <a:gd name="connsiteY6" fmla="*/ 1200274 h 1327816"/>
                <a:gd name="connsiteX0" fmla="*/ 177821 w 698521"/>
                <a:gd name="connsiteY0" fmla="*/ 1200274 h 1327816"/>
                <a:gd name="connsiteX1" fmla="*/ 50821 w 698521"/>
                <a:gd name="connsiteY1" fmla="*/ 300702 h 1327816"/>
                <a:gd name="connsiteX2" fmla="*/ 114321 w 698521"/>
                <a:gd name="connsiteY2" fmla="*/ 44574 h 1327816"/>
                <a:gd name="connsiteX3" fmla="*/ 330221 w 698521"/>
                <a:gd name="connsiteY3" fmla="*/ 59402 h 1327816"/>
                <a:gd name="connsiteX4" fmla="*/ 698521 w 698521"/>
                <a:gd name="connsiteY4" fmla="*/ 1327816 h 1327816"/>
                <a:gd name="connsiteX5" fmla="*/ 177821 w 698521"/>
                <a:gd name="connsiteY5" fmla="*/ 1327816 h 1327816"/>
                <a:gd name="connsiteX6" fmla="*/ 177821 w 698521"/>
                <a:gd name="connsiteY6" fmla="*/ 1200274 h 1327816"/>
                <a:gd name="connsiteX0" fmla="*/ 394885 w 915585"/>
                <a:gd name="connsiteY0" fmla="*/ 12002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394885 w 915585"/>
                <a:gd name="connsiteY7" fmla="*/ 12002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31529 w 917329"/>
                <a:gd name="connsiteY0" fmla="*/ 1022474 h 1327816"/>
                <a:gd name="connsiteX1" fmla="*/ 2930 w 917329"/>
                <a:gd name="connsiteY1" fmla="*/ 745202 h 1327816"/>
                <a:gd name="connsiteX2" fmla="*/ 115643 w 917329"/>
                <a:gd name="connsiteY2" fmla="*/ 527715 h 1327816"/>
                <a:gd name="connsiteX3" fmla="*/ 269629 w 917329"/>
                <a:gd name="connsiteY3" fmla="*/ 300702 h 1327816"/>
                <a:gd name="connsiteX4" fmla="*/ 333129 w 917329"/>
                <a:gd name="connsiteY4" fmla="*/ 44574 h 1327816"/>
                <a:gd name="connsiteX5" fmla="*/ 549029 w 917329"/>
                <a:gd name="connsiteY5" fmla="*/ 59402 h 1327816"/>
                <a:gd name="connsiteX6" fmla="*/ 917329 w 917329"/>
                <a:gd name="connsiteY6" fmla="*/ 1327816 h 1327816"/>
                <a:gd name="connsiteX7" fmla="*/ 396629 w 917329"/>
                <a:gd name="connsiteY7" fmla="*/ 1327816 h 1327816"/>
                <a:gd name="connsiteX8" fmla="*/ 231529 w 917329"/>
                <a:gd name="connsiteY8" fmla="*/ 1022474 h 1327816"/>
                <a:gd name="connsiteX0" fmla="*/ 351952 w 1037752"/>
                <a:gd name="connsiteY0" fmla="*/ 1022474 h 1327816"/>
                <a:gd name="connsiteX1" fmla="*/ 123353 w 1037752"/>
                <a:gd name="connsiteY1" fmla="*/ 745202 h 1327816"/>
                <a:gd name="connsiteX2" fmla="*/ 236066 w 1037752"/>
                <a:gd name="connsiteY2" fmla="*/ 527715 h 1327816"/>
                <a:gd name="connsiteX3" fmla="*/ 390052 w 1037752"/>
                <a:gd name="connsiteY3" fmla="*/ 300702 h 1327816"/>
                <a:gd name="connsiteX4" fmla="*/ 453552 w 1037752"/>
                <a:gd name="connsiteY4" fmla="*/ 44574 h 1327816"/>
                <a:gd name="connsiteX5" fmla="*/ 669452 w 1037752"/>
                <a:gd name="connsiteY5" fmla="*/ 59402 h 1327816"/>
                <a:gd name="connsiteX6" fmla="*/ 1037752 w 1037752"/>
                <a:gd name="connsiteY6" fmla="*/ 1327816 h 1327816"/>
                <a:gd name="connsiteX7" fmla="*/ 517052 w 1037752"/>
                <a:gd name="connsiteY7" fmla="*/ 1327816 h 1327816"/>
                <a:gd name="connsiteX8" fmla="*/ 351952 w 1037752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73549 w 1059349"/>
                <a:gd name="connsiteY0" fmla="*/ 1022474 h 1327816"/>
                <a:gd name="connsiteX1" fmla="*/ 154475 w 1059349"/>
                <a:gd name="connsiteY1" fmla="*/ 721389 h 1327816"/>
                <a:gd name="connsiteX2" fmla="*/ 257663 w 1059349"/>
                <a:gd name="connsiteY2" fmla="*/ 527715 h 1327816"/>
                <a:gd name="connsiteX3" fmla="*/ 411649 w 1059349"/>
                <a:gd name="connsiteY3" fmla="*/ 300702 h 1327816"/>
                <a:gd name="connsiteX4" fmla="*/ 475149 w 1059349"/>
                <a:gd name="connsiteY4" fmla="*/ 44574 h 1327816"/>
                <a:gd name="connsiteX5" fmla="*/ 691049 w 1059349"/>
                <a:gd name="connsiteY5" fmla="*/ 59402 h 1327816"/>
                <a:gd name="connsiteX6" fmla="*/ 1059349 w 1059349"/>
                <a:gd name="connsiteY6" fmla="*/ 1327816 h 1327816"/>
                <a:gd name="connsiteX7" fmla="*/ 538649 w 1059349"/>
                <a:gd name="connsiteY7" fmla="*/ 1327816 h 1327816"/>
                <a:gd name="connsiteX8" fmla="*/ 373549 w 1059349"/>
                <a:gd name="connsiteY8" fmla="*/ 1022474 h 1327816"/>
                <a:gd name="connsiteX0" fmla="*/ 360893 w 1046693"/>
                <a:gd name="connsiteY0" fmla="*/ 1022474 h 1327816"/>
                <a:gd name="connsiteX1" fmla="*/ 141819 w 1046693"/>
                <a:gd name="connsiteY1" fmla="*/ 721389 h 1327816"/>
                <a:gd name="connsiteX2" fmla="*/ 245007 w 1046693"/>
                <a:gd name="connsiteY2" fmla="*/ 527715 h 1327816"/>
                <a:gd name="connsiteX3" fmla="*/ 398993 w 1046693"/>
                <a:gd name="connsiteY3" fmla="*/ 300702 h 1327816"/>
                <a:gd name="connsiteX4" fmla="*/ 462493 w 1046693"/>
                <a:gd name="connsiteY4" fmla="*/ 44574 h 1327816"/>
                <a:gd name="connsiteX5" fmla="*/ 678393 w 1046693"/>
                <a:gd name="connsiteY5" fmla="*/ 59402 h 1327816"/>
                <a:gd name="connsiteX6" fmla="*/ 1046693 w 1046693"/>
                <a:gd name="connsiteY6" fmla="*/ 1327816 h 1327816"/>
                <a:gd name="connsiteX7" fmla="*/ 525993 w 1046693"/>
                <a:gd name="connsiteY7" fmla="*/ 1327816 h 1327816"/>
                <a:gd name="connsiteX8" fmla="*/ 360893 w 1046693"/>
                <a:gd name="connsiteY8" fmla="*/ 1022474 h 1327816"/>
                <a:gd name="connsiteX0" fmla="*/ 363259 w 1049059"/>
                <a:gd name="connsiteY0" fmla="*/ 1022474 h 1327816"/>
                <a:gd name="connsiteX1" fmla="*/ 144185 w 1049059"/>
                <a:gd name="connsiteY1" fmla="*/ 721389 h 1327816"/>
                <a:gd name="connsiteX2" fmla="*/ 247373 w 1049059"/>
                <a:gd name="connsiteY2" fmla="*/ 527715 h 1327816"/>
                <a:gd name="connsiteX3" fmla="*/ 401359 w 1049059"/>
                <a:gd name="connsiteY3" fmla="*/ 300702 h 1327816"/>
                <a:gd name="connsiteX4" fmla="*/ 464859 w 1049059"/>
                <a:gd name="connsiteY4" fmla="*/ 44574 h 1327816"/>
                <a:gd name="connsiteX5" fmla="*/ 680759 w 1049059"/>
                <a:gd name="connsiteY5" fmla="*/ 59402 h 1327816"/>
                <a:gd name="connsiteX6" fmla="*/ 1049059 w 1049059"/>
                <a:gd name="connsiteY6" fmla="*/ 1327816 h 1327816"/>
                <a:gd name="connsiteX7" fmla="*/ 528359 w 1049059"/>
                <a:gd name="connsiteY7" fmla="*/ 1327816 h 1327816"/>
                <a:gd name="connsiteX8" fmla="*/ 363259 w 1049059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84191 w 1069991"/>
                <a:gd name="connsiteY0" fmla="*/ 1022474 h 1327816"/>
                <a:gd name="connsiteX1" fmla="*/ 165117 w 1069991"/>
                <a:gd name="connsiteY1" fmla="*/ 721389 h 1327816"/>
                <a:gd name="connsiteX2" fmla="*/ 268305 w 1069991"/>
                <a:gd name="connsiteY2" fmla="*/ 527715 h 1327816"/>
                <a:gd name="connsiteX3" fmla="*/ 422291 w 1069991"/>
                <a:gd name="connsiteY3" fmla="*/ 300702 h 1327816"/>
                <a:gd name="connsiteX4" fmla="*/ 485791 w 1069991"/>
                <a:gd name="connsiteY4" fmla="*/ 44574 h 1327816"/>
                <a:gd name="connsiteX5" fmla="*/ 701691 w 1069991"/>
                <a:gd name="connsiteY5" fmla="*/ 59402 h 1327816"/>
                <a:gd name="connsiteX6" fmla="*/ 1069991 w 1069991"/>
                <a:gd name="connsiteY6" fmla="*/ 1327816 h 1327816"/>
                <a:gd name="connsiteX7" fmla="*/ 549291 w 1069991"/>
                <a:gd name="connsiteY7" fmla="*/ 1327816 h 1327816"/>
                <a:gd name="connsiteX8" fmla="*/ 384191 w 1069991"/>
                <a:gd name="connsiteY8" fmla="*/ 1022474 h 1327816"/>
                <a:gd name="connsiteX0" fmla="*/ 378477 w 1064277"/>
                <a:gd name="connsiteY0" fmla="*/ 1022474 h 1327816"/>
                <a:gd name="connsiteX1" fmla="*/ 159403 w 1064277"/>
                <a:gd name="connsiteY1" fmla="*/ 721389 h 1327816"/>
                <a:gd name="connsiteX2" fmla="*/ 262591 w 1064277"/>
                <a:gd name="connsiteY2" fmla="*/ 527715 h 1327816"/>
                <a:gd name="connsiteX3" fmla="*/ 416577 w 1064277"/>
                <a:gd name="connsiteY3" fmla="*/ 300702 h 1327816"/>
                <a:gd name="connsiteX4" fmla="*/ 480077 w 1064277"/>
                <a:gd name="connsiteY4" fmla="*/ 44574 h 1327816"/>
                <a:gd name="connsiteX5" fmla="*/ 695977 w 1064277"/>
                <a:gd name="connsiteY5" fmla="*/ 59402 h 1327816"/>
                <a:gd name="connsiteX6" fmla="*/ 1064277 w 1064277"/>
                <a:gd name="connsiteY6" fmla="*/ 1327816 h 1327816"/>
                <a:gd name="connsiteX7" fmla="*/ 543577 w 1064277"/>
                <a:gd name="connsiteY7" fmla="*/ 1327816 h 1327816"/>
                <a:gd name="connsiteX8" fmla="*/ 378477 w 1064277"/>
                <a:gd name="connsiteY8" fmla="*/ 1022474 h 1327816"/>
                <a:gd name="connsiteX0" fmla="*/ 386357 w 1072157"/>
                <a:gd name="connsiteY0" fmla="*/ 1022474 h 1327816"/>
                <a:gd name="connsiteX1" fmla="*/ 167283 w 1072157"/>
                <a:gd name="connsiteY1" fmla="*/ 721389 h 1327816"/>
                <a:gd name="connsiteX2" fmla="*/ 270471 w 1072157"/>
                <a:gd name="connsiteY2" fmla="*/ 527715 h 1327816"/>
                <a:gd name="connsiteX3" fmla="*/ 424457 w 1072157"/>
                <a:gd name="connsiteY3" fmla="*/ 300702 h 1327816"/>
                <a:gd name="connsiteX4" fmla="*/ 487957 w 1072157"/>
                <a:gd name="connsiteY4" fmla="*/ 44574 h 1327816"/>
                <a:gd name="connsiteX5" fmla="*/ 703857 w 1072157"/>
                <a:gd name="connsiteY5" fmla="*/ 59402 h 1327816"/>
                <a:gd name="connsiteX6" fmla="*/ 1072157 w 1072157"/>
                <a:gd name="connsiteY6" fmla="*/ 1327816 h 1327816"/>
                <a:gd name="connsiteX7" fmla="*/ 551457 w 1072157"/>
                <a:gd name="connsiteY7" fmla="*/ 1327816 h 1327816"/>
                <a:gd name="connsiteX8" fmla="*/ 386357 w 1072157"/>
                <a:gd name="connsiteY8" fmla="*/ 1022474 h 1327816"/>
                <a:gd name="connsiteX0" fmla="*/ 386357 w 1072157"/>
                <a:gd name="connsiteY0" fmla="*/ 1112299 h 1417641"/>
                <a:gd name="connsiteX1" fmla="*/ 167283 w 1072157"/>
                <a:gd name="connsiteY1" fmla="*/ 811214 h 1417641"/>
                <a:gd name="connsiteX2" fmla="*/ 270471 w 1072157"/>
                <a:gd name="connsiteY2" fmla="*/ 617540 h 1417641"/>
                <a:gd name="connsiteX3" fmla="*/ 424457 w 1072157"/>
                <a:gd name="connsiteY3" fmla="*/ 390527 h 1417641"/>
                <a:gd name="connsiteX4" fmla="*/ 487957 w 1072157"/>
                <a:gd name="connsiteY4" fmla="*/ 134399 h 1417641"/>
                <a:gd name="connsiteX5" fmla="*/ 703857 w 1072157"/>
                <a:gd name="connsiteY5" fmla="*/ 149227 h 1417641"/>
                <a:gd name="connsiteX6" fmla="*/ 1072157 w 1072157"/>
                <a:gd name="connsiteY6" fmla="*/ 1417641 h 1417641"/>
                <a:gd name="connsiteX7" fmla="*/ 551457 w 1072157"/>
                <a:gd name="connsiteY7" fmla="*/ 1417641 h 1417641"/>
                <a:gd name="connsiteX8" fmla="*/ 386357 w 1072157"/>
                <a:gd name="connsiteY8" fmla="*/ 1112299 h 1417641"/>
                <a:gd name="connsiteX0" fmla="*/ 386357 w 1072157"/>
                <a:gd name="connsiteY0" fmla="*/ 1328560 h 1633902"/>
                <a:gd name="connsiteX1" fmla="*/ 167283 w 1072157"/>
                <a:gd name="connsiteY1" fmla="*/ 1027475 h 1633902"/>
                <a:gd name="connsiteX2" fmla="*/ 270471 w 1072157"/>
                <a:gd name="connsiteY2" fmla="*/ 833801 h 1633902"/>
                <a:gd name="connsiteX3" fmla="*/ 424457 w 1072157"/>
                <a:gd name="connsiteY3" fmla="*/ 606788 h 1633902"/>
                <a:gd name="connsiteX4" fmla="*/ 487957 w 1072157"/>
                <a:gd name="connsiteY4" fmla="*/ 350660 h 1633902"/>
                <a:gd name="connsiteX5" fmla="*/ 703857 w 1072157"/>
                <a:gd name="connsiteY5" fmla="*/ 365488 h 1633902"/>
                <a:gd name="connsiteX6" fmla="*/ 1072157 w 1072157"/>
                <a:gd name="connsiteY6" fmla="*/ 1633902 h 1633902"/>
                <a:gd name="connsiteX7" fmla="*/ 551457 w 1072157"/>
                <a:gd name="connsiteY7" fmla="*/ 1633902 h 1633902"/>
                <a:gd name="connsiteX8" fmla="*/ 386357 w 1072157"/>
                <a:gd name="connsiteY8" fmla="*/ 1328560 h 1633902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326946 h 1632288"/>
                <a:gd name="connsiteX1" fmla="*/ 159403 w 1064277"/>
                <a:gd name="connsiteY1" fmla="*/ 1025861 h 1632288"/>
                <a:gd name="connsiteX2" fmla="*/ 262591 w 1064277"/>
                <a:gd name="connsiteY2" fmla="*/ 832187 h 1632288"/>
                <a:gd name="connsiteX3" fmla="*/ 100667 w 1064277"/>
                <a:gd name="connsiteY3" fmla="*/ 341650 h 1632288"/>
                <a:gd name="connsiteX4" fmla="*/ 416577 w 1064277"/>
                <a:gd name="connsiteY4" fmla="*/ 605174 h 1632288"/>
                <a:gd name="connsiteX5" fmla="*/ 157817 w 1064277"/>
                <a:gd name="connsiteY5" fmla="*/ 3513 h 1632288"/>
                <a:gd name="connsiteX6" fmla="*/ 480077 w 1064277"/>
                <a:gd name="connsiteY6" fmla="*/ 349046 h 1632288"/>
                <a:gd name="connsiteX7" fmla="*/ 695977 w 1064277"/>
                <a:gd name="connsiteY7" fmla="*/ 363874 h 1632288"/>
                <a:gd name="connsiteX8" fmla="*/ 1064277 w 1064277"/>
                <a:gd name="connsiteY8" fmla="*/ 1632288 h 1632288"/>
                <a:gd name="connsiteX9" fmla="*/ 543577 w 1064277"/>
                <a:gd name="connsiteY9" fmla="*/ 1632288 h 1632288"/>
                <a:gd name="connsiteX10" fmla="*/ 378477 w 1064277"/>
                <a:gd name="connsiteY10" fmla="*/ 1326946 h 1632288"/>
                <a:gd name="connsiteX0" fmla="*/ 378477 w 1064277"/>
                <a:gd name="connsiteY0" fmla="*/ 1490129 h 1795471"/>
                <a:gd name="connsiteX1" fmla="*/ 159403 w 1064277"/>
                <a:gd name="connsiteY1" fmla="*/ 1189044 h 1795471"/>
                <a:gd name="connsiteX2" fmla="*/ 262591 w 1064277"/>
                <a:gd name="connsiteY2" fmla="*/ 995370 h 1795471"/>
                <a:gd name="connsiteX3" fmla="*/ 100667 w 1064277"/>
                <a:gd name="connsiteY3" fmla="*/ 504833 h 1795471"/>
                <a:gd name="connsiteX4" fmla="*/ 416577 w 1064277"/>
                <a:gd name="connsiteY4" fmla="*/ 768357 h 1795471"/>
                <a:gd name="connsiteX5" fmla="*/ 157817 w 1064277"/>
                <a:gd name="connsiteY5" fmla="*/ 166696 h 1795471"/>
                <a:gd name="connsiteX6" fmla="*/ 480077 w 1064277"/>
                <a:gd name="connsiteY6" fmla="*/ 512229 h 1795471"/>
                <a:gd name="connsiteX7" fmla="*/ 319742 w 1064277"/>
                <a:gd name="connsiteY7" fmla="*/ 8 h 1795471"/>
                <a:gd name="connsiteX8" fmla="*/ 695977 w 1064277"/>
                <a:gd name="connsiteY8" fmla="*/ 527057 h 1795471"/>
                <a:gd name="connsiteX9" fmla="*/ 1064277 w 1064277"/>
                <a:gd name="connsiteY9" fmla="*/ 1795471 h 1795471"/>
                <a:gd name="connsiteX10" fmla="*/ 543577 w 1064277"/>
                <a:gd name="connsiteY10" fmla="*/ 1795471 h 1795471"/>
                <a:gd name="connsiteX11" fmla="*/ 378477 w 1064277"/>
                <a:gd name="connsiteY11" fmla="*/ 1490129 h 1795471"/>
                <a:gd name="connsiteX0" fmla="*/ 378477 w 1064277"/>
                <a:gd name="connsiteY0" fmla="*/ 1504417 h 1809759"/>
                <a:gd name="connsiteX1" fmla="*/ 159403 w 1064277"/>
                <a:gd name="connsiteY1" fmla="*/ 1203332 h 1809759"/>
                <a:gd name="connsiteX2" fmla="*/ 262591 w 1064277"/>
                <a:gd name="connsiteY2" fmla="*/ 1009658 h 1809759"/>
                <a:gd name="connsiteX3" fmla="*/ 100667 w 1064277"/>
                <a:gd name="connsiteY3" fmla="*/ 519121 h 1809759"/>
                <a:gd name="connsiteX4" fmla="*/ 416577 w 1064277"/>
                <a:gd name="connsiteY4" fmla="*/ 782645 h 1809759"/>
                <a:gd name="connsiteX5" fmla="*/ 157817 w 1064277"/>
                <a:gd name="connsiteY5" fmla="*/ 180984 h 1809759"/>
                <a:gd name="connsiteX6" fmla="*/ 480077 w 1064277"/>
                <a:gd name="connsiteY6" fmla="*/ 526517 h 1809759"/>
                <a:gd name="connsiteX7" fmla="*/ 319742 w 1064277"/>
                <a:gd name="connsiteY7" fmla="*/ 8 h 1809759"/>
                <a:gd name="connsiteX8" fmla="*/ 695977 w 1064277"/>
                <a:gd name="connsiteY8" fmla="*/ 541345 h 1809759"/>
                <a:gd name="connsiteX9" fmla="*/ 1064277 w 1064277"/>
                <a:gd name="connsiteY9" fmla="*/ 1809759 h 1809759"/>
                <a:gd name="connsiteX10" fmla="*/ 543577 w 1064277"/>
                <a:gd name="connsiteY10" fmla="*/ 1809759 h 1809759"/>
                <a:gd name="connsiteX11" fmla="*/ 378477 w 1064277"/>
                <a:gd name="connsiteY11" fmla="*/ 1504417 h 1809759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1048402 w 1064277"/>
                <a:gd name="connsiteY8" fmla="*/ 1327149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86200"/>
                <a:gd name="connsiteY0" fmla="*/ 1504409 h 1809751"/>
                <a:gd name="connsiteX1" fmla="*/ 159403 w 1086200"/>
                <a:gd name="connsiteY1" fmla="*/ 1203324 h 1809751"/>
                <a:gd name="connsiteX2" fmla="*/ 262591 w 1086200"/>
                <a:gd name="connsiteY2" fmla="*/ 1009650 h 1809751"/>
                <a:gd name="connsiteX3" fmla="*/ 100667 w 1086200"/>
                <a:gd name="connsiteY3" fmla="*/ 519113 h 1809751"/>
                <a:gd name="connsiteX4" fmla="*/ 416577 w 1086200"/>
                <a:gd name="connsiteY4" fmla="*/ 782637 h 1809751"/>
                <a:gd name="connsiteX5" fmla="*/ 157817 w 1086200"/>
                <a:gd name="connsiteY5" fmla="*/ 180976 h 1809751"/>
                <a:gd name="connsiteX6" fmla="*/ 480077 w 1086200"/>
                <a:gd name="connsiteY6" fmla="*/ 526509 h 1809751"/>
                <a:gd name="connsiteX7" fmla="*/ 319742 w 1086200"/>
                <a:gd name="connsiteY7" fmla="*/ 0 h 1809751"/>
                <a:gd name="connsiteX8" fmla="*/ 1048402 w 1086200"/>
                <a:gd name="connsiteY8" fmla="*/ 1327149 h 1809751"/>
                <a:gd name="connsiteX9" fmla="*/ 1064277 w 1086200"/>
                <a:gd name="connsiteY9" fmla="*/ 1809751 h 1809751"/>
                <a:gd name="connsiteX10" fmla="*/ 543577 w 1086200"/>
                <a:gd name="connsiteY10" fmla="*/ 1809751 h 1809751"/>
                <a:gd name="connsiteX11" fmla="*/ 378477 w 1086200"/>
                <a:gd name="connsiteY11" fmla="*/ 1504409 h 1809751"/>
                <a:gd name="connsiteX0" fmla="*/ 378477 w 1096320"/>
                <a:gd name="connsiteY0" fmla="*/ 1504409 h 1809751"/>
                <a:gd name="connsiteX1" fmla="*/ 159403 w 1096320"/>
                <a:gd name="connsiteY1" fmla="*/ 1203324 h 1809751"/>
                <a:gd name="connsiteX2" fmla="*/ 262591 w 1096320"/>
                <a:gd name="connsiteY2" fmla="*/ 1009650 h 1809751"/>
                <a:gd name="connsiteX3" fmla="*/ 100667 w 1096320"/>
                <a:gd name="connsiteY3" fmla="*/ 519113 h 1809751"/>
                <a:gd name="connsiteX4" fmla="*/ 416577 w 1096320"/>
                <a:gd name="connsiteY4" fmla="*/ 782637 h 1809751"/>
                <a:gd name="connsiteX5" fmla="*/ 157817 w 1096320"/>
                <a:gd name="connsiteY5" fmla="*/ 180976 h 1809751"/>
                <a:gd name="connsiteX6" fmla="*/ 480077 w 1096320"/>
                <a:gd name="connsiteY6" fmla="*/ 526509 h 1809751"/>
                <a:gd name="connsiteX7" fmla="*/ 319742 w 1096320"/>
                <a:gd name="connsiteY7" fmla="*/ 0 h 1809751"/>
                <a:gd name="connsiteX8" fmla="*/ 1048402 w 1096320"/>
                <a:gd name="connsiteY8" fmla="*/ 1327149 h 1809751"/>
                <a:gd name="connsiteX9" fmla="*/ 1064277 w 1096320"/>
                <a:gd name="connsiteY9" fmla="*/ 1809751 h 1809751"/>
                <a:gd name="connsiteX10" fmla="*/ 543577 w 1096320"/>
                <a:gd name="connsiteY10" fmla="*/ 1809751 h 1809751"/>
                <a:gd name="connsiteX11" fmla="*/ 378477 w 1096320"/>
                <a:gd name="connsiteY11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849" h="1809751">
                  <a:moveTo>
                    <a:pt x="368006" y="1504409"/>
                  </a:moveTo>
                  <a:cubicBezTo>
                    <a:pt x="130411" y="1481919"/>
                    <a:pt x="141524" y="1372303"/>
                    <a:pt x="148932" y="1203324"/>
                  </a:cubicBezTo>
                  <a:cubicBezTo>
                    <a:pt x="93105" y="1096258"/>
                    <a:pt x="-55591" y="1184806"/>
                    <a:pt x="37807" y="842964"/>
                  </a:cubicBezTo>
                  <a:cubicBezTo>
                    <a:pt x="55005" y="810685"/>
                    <a:pt x="247357" y="1038225"/>
                    <a:pt x="252120" y="1009650"/>
                  </a:cubicBezTo>
                  <a:cubicBezTo>
                    <a:pt x="251856" y="955146"/>
                    <a:pt x="-183118" y="804599"/>
                    <a:pt x="90196" y="519113"/>
                  </a:cubicBezTo>
                  <a:cubicBezTo>
                    <a:pt x="112685" y="525728"/>
                    <a:pt x="396581" y="774700"/>
                    <a:pt x="406106" y="758825"/>
                  </a:cubicBezTo>
                  <a:cubicBezTo>
                    <a:pt x="314825" y="676275"/>
                    <a:pt x="-125175" y="490364"/>
                    <a:pt x="147346" y="180976"/>
                  </a:cubicBezTo>
                  <a:cubicBezTo>
                    <a:pt x="164279" y="173213"/>
                    <a:pt x="406106" y="529949"/>
                    <a:pt x="469606" y="526509"/>
                  </a:cubicBezTo>
                  <a:cubicBezTo>
                    <a:pt x="492625" y="534446"/>
                    <a:pt x="-98187" y="149929"/>
                    <a:pt x="309271" y="0"/>
                  </a:cubicBezTo>
                  <a:cubicBezTo>
                    <a:pt x="588141" y="497771"/>
                    <a:pt x="1271823" y="839787"/>
                    <a:pt x="1037931" y="1327149"/>
                  </a:cubicBezTo>
                  <a:lnTo>
                    <a:pt x="1053806" y="1809751"/>
                  </a:lnTo>
                  <a:lnTo>
                    <a:pt x="533106" y="1809751"/>
                  </a:lnTo>
                  <a:lnTo>
                    <a:pt x="368006" y="1504409"/>
                  </a:ln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D325C1B3-7ECB-7D59-3D33-FCCAF94456DA}"/>
                </a:ext>
              </a:extLst>
            </p:cNvPr>
            <p:cNvSpPr/>
            <p:nvPr/>
          </p:nvSpPr>
          <p:spPr>
            <a:xfrm>
              <a:off x="3807673" y="5230227"/>
              <a:ext cx="1316429" cy="1282799"/>
            </a:xfrm>
            <a:custGeom>
              <a:avLst/>
              <a:gdLst>
                <a:gd name="connsiteX0" fmla="*/ 0 w 241300"/>
                <a:gd name="connsiteY0" fmla="*/ 0 h 359567"/>
                <a:gd name="connsiteX1" fmla="*/ 241300 w 241300"/>
                <a:gd name="connsiteY1" fmla="*/ 0 h 359567"/>
                <a:gd name="connsiteX2" fmla="*/ 241300 w 241300"/>
                <a:gd name="connsiteY2" fmla="*/ 359567 h 359567"/>
                <a:gd name="connsiteX3" fmla="*/ 0 w 241300"/>
                <a:gd name="connsiteY3" fmla="*/ 359567 h 359567"/>
                <a:gd name="connsiteX4" fmla="*/ 0 w 241300"/>
                <a:gd name="connsiteY4" fmla="*/ 0 h 359567"/>
                <a:gd name="connsiteX0" fmla="*/ 254000 w 495300"/>
                <a:gd name="connsiteY0" fmla="*/ 0 h 575467"/>
                <a:gd name="connsiteX1" fmla="*/ 495300 w 495300"/>
                <a:gd name="connsiteY1" fmla="*/ 0 h 575467"/>
                <a:gd name="connsiteX2" fmla="*/ 495300 w 495300"/>
                <a:gd name="connsiteY2" fmla="*/ 359567 h 575467"/>
                <a:gd name="connsiteX3" fmla="*/ 0 w 495300"/>
                <a:gd name="connsiteY3" fmla="*/ 575467 h 575467"/>
                <a:gd name="connsiteX4" fmla="*/ 254000 w 495300"/>
                <a:gd name="connsiteY4" fmla="*/ 0 h 5754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323850 w 323850"/>
                <a:gd name="connsiteY2" fmla="*/ 3595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228600 w 323850"/>
                <a:gd name="connsiteY2" fmla="*/ 8040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1081673"/>
                <a:gd name="connsiteX1" fmla="*/ 323850 w 323850"/>
                <a:gd name="connsiteY1" fmla="*/ 0 h 1081673"/>
                <a:gd name="connsiteX2" fmla="*/ 228600 w 323850"/>
                <a:gd name="connsiteY2" fmla="*/ 804067 h 1081673"/>
                <a:gd name="connsiteX3" fmla="*/ 177800 w 323850"/>
                <a:gd name="connsiteY3" fmla="*/ 1081673 h 1081673"/>
                <a:gd name="connsiteX4" fmla="*/ 0 w 323850"/>
                <a:gd name="connsiteY4" fmla="*/ 892967 h 1081673"/>
                <a:gd name="connsiteX5" fmla="*/ 82550 w 323850"/>
                <a:gd name="connsiteY5" fmla="*/ 0 h 1081673"/>
                <a:gd name="connsiteX0" fmla="*/ 82550 w 463750"/>
                <a:gd name="connsiteY0" fmla="*/ 0 h 1081681"/>
                <a:gd name="connsiteX1" fmla="*/ 323850 w 463750"/>
                <a:gd name="connsiteY1" fmla="*/ 0 h 1081681"/>
                <a:gd name="connsiteX2" fmla="*/ 228600 w 463750"/>
                <a:gd name="connsiteY2" fmla="*/ 804067 h 1081681"/>
                <a:gd name="connsiteX3" fmla="*/ 463550 w 463750"/>
                <a:gd name="connsiteY3" fmla="*/ 986423 h 1081681"/>
                <a:gd name="connsiteX4" fmla="*/ 177800 w 463750"/>
                <a:gd name="connsiteY4" fmla="*/ 1081673 h 1081681"/>
                <a:gd name="connsiteX5" fmla="*/ 0 w 463750"/>
                <a:gd name="connsiteY5" fmla="*/ 892967 h 1081681"/>
                <a:gd name="connsiteX6" fmla="*/ 82550 w 463750"/>
                <a:gd name="connsiteY6" fmla="*/ 0 h 1081681"/>
                <a:gd name="connsiteX0" fmla="*/ 82550 w 615679"/>
                <a:gd name="connsiteY0" fmla="*/ 0 h 1081679"/>
                <a:gd name="connsiteX1" fmla="*/ 323850 w 615679"/>
                <a:gd name="connsiteY1" fmla="*/ 0 h 1081679"/>
                <a:gd name="connsiteX2" fmla="*/ 228600 w 615679"/>
                <a:gd name="connsiteY2" fmla="*/ 804067 h 1081679"/>
                <a:gd name="connsiteX3" fmla="*/ 609600 w 615679"/>
                <a:gd name="connsiteY3" fmla="*/ 827673 h 1081679"/>
                <a:gd name="connsiteX4" fmla="*/ 463550 w 615679"/>
                <a:gd name="connsiteY4" fmla="*/ 986423 h 1081679"/>
                <a:gd name="connsiteX5" fmla="*/ 177800 w 615679"/>
                <a:gd name="connsiteY5" fmla="*/ 1081673 h 1081679"/>
                <a:gd name="connsiteX6" fmla="*/ 0 w 615679"/>
                <a:gd name="connsiteY6" fmla="*/ 892967 h 1081679"/>
                <a:gd name="connsiteX7" fmla="*/ 82550 w 615679"/>
                <a:gd name="connsiteY7" fmla="*/ 0 h 1081679"/>
                <a:gd name="connsiteX0" fmla="*/ 82550 w 652764"/>
                <a:gd name="connsiteY0" fmla="*/ 0 h 1081679"/>
                <a:gd name="connsiteX1" fmla="*/ 323850 w 652764"/>
                <a:gd name="connsiteY1" fmla="*/ 0 h 1081679"/>
                <a:gd name="connsiteX2" fmla="*/ 228600 w 652764"/>
                <a:gd name="connsiteY2" fmla="*/ 804067 h 1081679"/>
                <a:gd name="connsiteX3" fmla="*/ 647700 w 652764"/>
                <a:gd name="connsiteY3" fmla="*/ 846723 h 1081679"/>
                <a:gd name="connsiteX4" fmla="*/ 463550 w 652764"/>
                <a:gd name="connsiteY4" fmla="*/ 986423 h 1081679"/>
                <a:gd name="connsiteX5" fmla="*/ 177800 w 652764"/>
                <a:gd name="connsiteY5" fmla="*/ 1081673 h 1081679"/>
                <a:gd name="connsiteX6" fmla="*/ 0 w 652764"/>
                <a:gd name="connsiteY6" fmla="*/ 892967 h 1081679"/>
                <a:gd name="connsiteX7" fmla="*/ 82550 w 652764"/>
                <a:gd name="connsiteY7" fmla="*/ 0 h 1081679"/>
                <a:gd name="connsiteX0" fmla="*/ 82550 w 895273"/>
                <a:gd name="connsiteY0" fmla="*/ 0 h 1081679"/>
                <a:gd name="connsiteX1" fmla="*/ 323850 w 895273"/>
                <a:gd name="connsiteY1" fmla="*/ 0 h 1081679"/>
                <a:gd name="connsiteX2" fmla="*/ 228600 w 895273"/>
                <a:gd name="connsiteY2" fmla="*/ 804067 h 1081679"/>
                <a:gd name="connsiteX3" fmla="*/ 647700 w 895273"/>
                <a:gd name="connsiteY3" fmla="*/ 846723 h 1081679"/>
                <a:gd name="connsiteX4" fmla="*/ 463550 w 895273"/>
                <a:gd name="connsiteY4" fmla="*/ 986423 h 1081679"/>
                <a:gd name="connsiteX5" fmla="*/ 177800 w 895273"/>
                <a:gd name="connsiteY5" fmla="*/ 1081673 h 1081679"/>
                <a:gd name="connsiteX6" fmla="*/ 0 w 895273"/>
                <a:gd name="connsiteY6" fmla="*/ 892967 h 1081679"/>
                <a:gd name="connsiteX7" fmla="*/ 82550 w 895273"/>
                <a:gd name="connsiteY7" fmla="*/ 0 h 1081679"/>
                <a:gd name="connsiteX0" fmla="*/ 82550 w 899564"/>
                <a:gd name="connsiteY0" fmla="*/ 0 h 1081679"/>
                <a:gd name="connsiteX1" fmla="*/ 323850 w 899564"/>
                <a:gd name="connsiteY1" fmla="*/ 0 h 1081679"/>
                <a:gd name="connsiteX2" fmla="*/ 228600 w 899564"/>
                <a:gd name="connsiteY2" fmla="*/ 804067 h 1081679"/>
                <a:gd name="connsiteX3" fmla="*/ 647700 w 899564"/>
                <a:gd name="connsiteY3" fmla="*/ 846723 h 1081679"/>
                <a:gd name="connsiteX4" fmla="*/ 463550 w 899564"/>
                <a:gd name="connsiteY4" fmla="*/ 986423 h 1081679"/>
                <a:gd name="connsiteX5" fmla="*/ 177800 w 899564"/>
                <a:gd name="connsiteY5" fmla="*/ 1081673 h 1081679"/>
                <a:gd name="connsiteX6" fmla="*/ 0 w 899564"/>
                <a:gd name="connsiteY6" fmla="*/ 892967 h 1081679"/>
                <a:gd name="connsiteX7" fmla="*/ 82550 w 899564"/>
                <a:gd name="connsiteY7" fmla="*/ 0 h 1081679"/>
                <a:gd name="connsiteX0" fmla="*/ 82550 w 1066451"/>
                <a:gd name="connsiteY0" fmla="*/ 0 h 1170539"/>
                <a:gd name="connsiteX1" fmla="*/ 323850 w 1066451"/>
                <a:gd name="connsiteY1" fmla="*/ 0 h 1170539"/>
                <a:gd name="connsiteX2" fmla="*/ 228600 w 1066451"/>
                <a:gd name="connsiteY2" fmla="*/ 804067 h 1170539"/>
                <a:gd name="connsiteX3" fmla="*/ 647700 w 1066451"/>
                <a:gd name="connsiteY3" fmla="*/ 846723 h 1170539"/>
                <a:gd name="connsiteX4" fmla="*/ 463550 w 1066451"/>
                <a:gd name="connsiteY4" fmla="*/ 986423 h 1170539"/>
                <a:gd name="connsiteX5" fmla="*/ 177800 w 1066451"/>
                <a:gd name="connsiteY5" fmla="*/ 1081673 h 1170539"/>
                <a:gd name="connsiteX6" fmla="*/ 0 w 1066451"/>
                <a:gd name="connsiteY6" fmla="*/ 892967 h 1170539"/>
                <a:gd name="connsiteX7" fmla="*/ 82550 w 1066451"/>
                <a:gd name="connsiteY7" fmla="*/ 0 h 1170539"/>
                <a:gd name="connsiteX0" fmla="*/ 82550 w 1066451"/>
                <a:gd name="connsiteY0" fmla="*/ 0 h 1282799"/>
                <a:gd name="connsiteX1" fmla="*/ 323850 w 1066451"/>
                <a:gd name="connsiteY1" fmla="*/ 0 h 1282799"/>
                <a:gd name="connsiteX2" fmla="*/ 228600 w 1066451"/>
                <a:gd name="connsiteY2" fmla="*/ 804067 h 1282799"/>
                <a:gd name="connsiteX3" fmla="*/ 647700 w 1066451"/>
                <a:gd name="connsiteY3" fmla="*/ 846723 h 1282799"/>
                <a:gd name="connsiteX4" fmla="*/ 463550 w 1066451"/>
                <a:gd name="connsiteY4" fmla="*/ 986423 h 1282799"/>
                <a:gd name="connsiteX5" fmla="*/ 177800 w 1066451"/>
                <a:gd name="connsiteY5" fmla="*/ 1081673 h 1282799"/>
                <a:gd name="connsiteX6" fmla="*/ 0 w 1066451"/>
                <a:gd name="connsiteY6" fmla="*/ 892967 h 1282799"/>
                <a:gd name="connsiteX7" fmla="*/ 82550 w 1066451"/>
                <a:gd name="connsiteY7" fmla="*/ 0 h 1282799"/>
                <a:gd name="connsiteX0" fmla="*/ 300707 w 1284608"/>
                <a:gd name="connsiteY0" fmla="*/ 0 h 1282799"/>
                <a:gd name="connsiteX1" fmla="*/ 542007 w 1284608"/>
                <a:gd name="connsiteY1" fmla="*/ 0 h 1282799"/>
                <a:gd name="connsiteX2" fmla="*/ 446757 w 1284608"/>
                <a:gd name="connsiteY2" fmla="*/ 804067 h 1282799"/>
                <a:gd name="connsiteX3" fmla="*/ 865857 w 1284608"/>
                <a:gd name="connsiteY3" fmla="*/ 846723 h 1282799"/>
                <a:gd name="connsiteX4" fmla="*/ 681707 w 1284608"/>
                <a:gd name="connsiteY4" fmla="*/ 986423 h 1282799"/>
                <a:gd name="connsiteX5" fmla="*/ 395957 w 1284608"/>
                <a:gd name="connsiteY5" fmla="*/ 1081673 h 1282799"/>
                <a:gd name="connsiteX6" fmla="*/ 218157 w 1284608"/>
                <a:gd name="connsiteY6" fmla="*/ 892967 h 1282799"/>
                <a:gd name="connsiteX7" fmla="*/ 300707 w 1284608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429" h="1282799">
                  <a:moveTo>
                    <a:pt x="332528" y="0"/>
                  </a:moveTo>
                  <a:lnTo>
                    <a:pt x="573828" y="0"/>
                  </a:lnTo>
                  <a:cubicBezTo>
                    <a:pt x="84878" y="763322"/>
                    <a:pt x="497628" y="726545"/>
                    <a:pt x="478578" y="804067"/>
                  </a:cubicBezTo>
                  <a:cubicBezTo>
                    <a:pt x="509270" y="817129"/>
                    <a:pt x="1639570" y="594080"/>
                    <a:pt x="897678" y="846723"/>
                  </a:cubicBezTo>
                  <a:cubicBezTo>
                    <a:pt x="1927436" y="1499416"/>
                    <a:pt x="736811" y="958906"/>
                    <a:pt x="713528" y="986423"/>
                  </a:cubicBezTo>
                  <a:cubicBezTo>
                    <a:pt x="1395095" y="1591790"/>
                    <a:pt x="462703" y="1082432"/>
                    <a:pt x="427778" y="1081673"/>
                  </a:cubicBezTo>
                  <a:cubicBezTo>
                    <a:pt x="-380789" y="1368021"/>
                    <a:pt x="194945" y="930469"/>
                    <a:pt x="249978" y="892967"/>
                  </a:cubicBezTo>
                  <a:cubicBezTo>
                    <a:pt x="-186055" y="379411"/>
                    <a:pt x="305011" y="297656"/>
                    <a:pt x="332528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D7591904-5F08-52D8-4A89-EFFE6CE8C1A0}"/>
                </a:ext>
              </a:extLst>
            </p:cNvPr>
            <p:cNvSpPr/>
            <p:nvPr/>
          </p:nvSpPr>
          <p:spPr>
            <a:xfrm>
              <a:off x="4817229" y="4743450"/>
              <a:ext cx="1316429" cy="1282799"/>
            </a:xfrm>
            <a:custGeom>
              <a:avLst/>
              <a:gdLst>
                <a:gd name="connsiteX0" fmla="*/ 0 w 241300"/>
                <a:gd name="connsiteY0" fmla="*/ 0 h 359567"/>
                <a:gd name="connsiteX1" fmla="*/ 241300 w 241300"/>
                <a:gd name="connsiteY1" fmla="*/ 0 h 359567"/>
                <a:gd name="connsiteX2" fmla="*/ 241300 w 241300"/>
                <a:gd name="connsiteY2" fmla="*/ 359567 h 359567"/>
                <a:gd name="connsiteX3" fmla="*/ 0 w 241300"/>
                <a:gd name="connsiteY3" fmla="*/ 359567 h 359567"/>
                <a:gd name="connsiteX4" fmla="*/ 0 w 241300"/>
                <a:gd name="connsiteY4" fmla="*/ 0 h 359567"/>
                <a:gd name="connsiteX0" fmla="*/ 254000 w 495300"/>
                <a:gd name="connsiteY0" fmla="*/ 0 h 575467"/>
                <a:gd name="connsiteX1" fmla="*/ 495300 w 495300"/>
                <a:gd name="connsiteY1" fmla="*/ 0 h 575467"/>
                <a:gd name="connsiteX2" fmla="*/ 495300 w 495300"/>
                <a:gd name="connsiteY2" fmla="*/ 359567 h 575467"/>
                <a:gd name="connsiteX3" fmla="*/ 0 w 495300"/>
                <a:gd name="connsiteY3" fmla="*/ 575467 h 575467"/>
                <a:gd name="connsiteX4" fmla="*/ 254000 w 495300"/>
                <a:gd name="connsiteY4" fmla="*/ 0 h 5754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323850 w 323850"/>
                <a:gd name="connsiteY2" fmla="*/ 3595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228600 w 323850"/>
                <a:gd name="connsiteY2" fmla="*/ 8040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1081673"/>
                <a:gd name="connsiteX1" fmla="*/ 323850 w 323850"/>
                <a:gd name="connsiteY1" fmla="*/ 0 h 1081673"/>
                <a:gd name="connsiteX2" fmla="*/ 228600 w 323850"/>
                <a:gd name="connsiteY2" fmla="*/ 804067 h 1081673"/>
                <a:gd name="connsiteX3" fmla="*/ 177800 w 323850"/>
                <a:gd name="connsiteY3" fmla="*/ 1081673 h 1081673"/>
                <a:gd name="connsiteX4" fmla="*/ 0 w 323850"/>
                <a:gd name="connsiteY4" fmla="*/ 892967 h 1081673"/>
                <a:gd name="connsiteX5" fmla="*/ 82550 w 323850"/>
                <a:gd name="connsiteY5" fmla="*/ 0 h 1081673"/>
                <a:gd name="connsiteX0" fmla="*/ 82550 w 463750"/>
                <a:gd name="connsiteY0" fmla="*/ 0 h 1081681"/>
                <a:gd name="connsiteX1" fmla="*/ 323850 w 463750"/>
                <a:gd name="connsiteY1" fmla="*/ 0 h 1081681"/>
                <a:gd name="connsiteX2" fmla="*/ 228600 w 463750"/>
                <a:gd name="connsiteY2" fmla="*/ 804067 h 1081681"/>
                <a:gd name="connsiteX3" fmla="*/ 463550 w 463750"/>
                <a:gd name="connsiteY3" fmla="*/ 986423 h 1081681"/>
                <a:gd name="connsiteX4" fmla="*/ 177800 w 463750"/>
                <a:gd name="connsiteY4" fmla="*/ 1081673 h 1081681"/>
                <a:gd name="connsiteX5" fmla="*/ 0 w 463750"/>
                <a:gd name="connsiteY5" fmla="*/ 892967 h 1081681"/>
                <a:gd name="connsiteX6" fmla="*/ 82550 w 463750"/>
                <a:gd name="connsiteY6" fmla="*/ 0 h 1081681"/>
                <a:gd name="connsiteX0" fmla="*/ 82550 w 615679"/>
                <a:gd name="connsiteY0" fmla="*/ 0 h 1081679"/>
                <a:gd name="connsiteX1" fmla="*/ 323850 w 615679"/>
                <a:gd name="connsiteY1" fmla="*/ 0 h 1081679"/>
                <a:gd name="connsiteX2" fmla="*/ 228600 w 615679"/>
                <a:gd name="connsiteY2" fmla="*/ 804067 h 1081679"/>
                <a:gd name="connsiteX3" fmla="*/ 609600 w 615679"/>
                <a:gd name="connsiteY3" fmla="*/ 827673 h 1081679"/>
                <a:gd name="connsiteX4" fmla="*/ 463550 w 615679"/>
                <a:gd name="connsiteY4" fmla="*/ 986423 h 1081679"/>
                <a:gd name="connsiteX5" fmla="*/ 177800 w 615679"/>
                <a:gd name="connsiteY5" fmla="*/ 1081673 h 1081679"/>
                <a:gd name="connsiteX6" fmla="*/ 0 w 615679"/>
                <a:gd name="connsiteY6" fmla="*/ 892967 h 1081679"/>
                <a:gd name="connsiteX7" fmla="*/ 82550 w 615679"/>
                <a:gd name="connsiteY7" fmla="*/ 0 h 1081679"/>
                <a:gd name="connsiteX0" fmla="*/ 82550 w 652764"/>
                <a:gd name="connsiteY0" fmla="*/ 0 h 1081679"/>
                <a:gd name="connsiteX1" fmla="*/ 323850 w 652764"/>
                <a:gd name="connsiteY1" fmla="*/ 0 h 1081679"/>
                <a:gd name="connsiteX2" fmla="*/ 228600 w 652764"/>
                <a:gd name="connsiteY2" fmla="*/ 804067 h 1081679"/>
                <a:gd name="connsiteX3" fmla="*/ 647700 w 652764"/>
                <a:gd name="connsiteY3" fmla="*/ 846723 h 1081679"/>
                <a:gd name="connsiteX4" fmla="*/ 463550 w 652764"/>
                <a:gd name="connsiteY4" fmla="*/ 986423 h 1081679"/>
                <a:gd name="connsiteX5" fmla="*/ 177800 w 652764"/>
                <a:gd name="connsiteY5" fmla="*/ 1081673 h 1081679"/>
                <a:gd name="connsiteX6" fmla="*/ 0 w 652764"/>
                <a:gd name="connsiteY6" fmla="*/ 892967 h 1081679"/>
                <a:gd name="connsiteX7" fmla="*/ 82550 w 652764"/>
                <a:gd name="connsiteY7" fmla="*/ 0 h 1081679"/>
                <a:gd name="connsiteX0" fmla="*/ 82550 w 895273"/>
                <a:gd name="connsiteY0" fmla="*/ 0 h 1081679"/>
                <a:gd name="connsiteX1" fmla="*/ 323850 w 895273"/>
                <a:gd name="connsiteY1" fmla="*/ 0 h 1081679"/>
                <a:gd name="connsiteX2" fmla="*/ 228600 w 895273"/>
                <a:gd name="connsiteY2" fmla="*/ 804067 h 1081679"/>
                <a:gd name="connsiteX3" fmla="*/ 647700 w 895273"/>
                <a:gd name="connsiteY3" fmla="*/ 846723 h 1081679"/>
                <a:gd name="connsiteX4" fmla="*/ 463550 w 895273"/>
                <a:gd name="connsiteY4" fmla="*/ 986423 h 1081679"/>
                <a:gd name="connsiteX5" fmla="*/ 177800 w 895273"/>
                <a:gd name="connsiteY5" fmla="*/ 1081673 h 1081679"/>
                <a:gd name="connsiteX6" fmla="*/ 0 w 895273"/>
                <a:gd name="connsiteY6" fmla="*/ 892967 h 1081679"/>
                <a:gd name="connsiteX7" fmla="*/ 82550 w 895273"/>
                <a:gd name="connsiteY7" fmla="*/ 0 h 1081679"/>
                <a:gd name="connsiteX0" fmla="*/ 82550 w 899564"/>
                <a:gd name="connsiteY0" fmla="*/ 0 h 1081679"/>
                <a:gd name="connsiteX1" fmla="*/ 323850 w 899564"/>
                <a:gd name="connsiteY1" fmla="*/ 0 h 1081679"/>
                <a:gd name="connsiteX2" fmla="*/ 228600 w 899564"/>
                <a:gd name="connsiteY2" fmla="*/ 804067 h 1081679"/>
                <a:gd name="connsiteX3" fmla="*/ 647700 w 899564"/>
                <a:gd name="connsiteY3" fmla="*/ 846723 h 1081679"/>
                <a:gd name="connsiteX4" fmla="*/ 463550 w 899564"/>
                <a:gd name="connsiteY4" fmla="*/ 986423 h 1081679"/>
                <a:gd name="connsiteX5" fmla="*/ 177800 w 899564"/>
                <a:gd name="connsiteY5" fmla="*/ 1081673 h 1081679"/>
                <a:gd name="connsiteX6" fmla="*/ 0 w 899564"/>
                <a:gd name="connsiteY6" fmla="*/ 892967 h 1081679"/>
                <a:gd name="connsiteX7" fmla="*/ 82550 w 899564"/>
                <a:gd name="connsiteY7" fmla="*/ 0 h 1081679"/>
                <a:gd name="connsiteX0" fmla="*/ 82550 w 1066451"/>
                <a:gd name="connsiteY0" fmla="*/ 0 h 1170539"/>
                <a:gd name="connsiteX1" fmla="*/ 323850 w 1066451"/>
                <a:gd name="connsiteY1" fmla="*/ 0 h 1170539"/>
                <a:gd name="connsiteX2" fmla="*/ 228600 w 1066451"/>
                <a:gd name="connsiteY2" fmla="*/ 804067 h 1170539"/>
                <a:gd name="connsiteX3" fmla="*/ 647700 w 1066451"/>
                <a:gd name="connsiteY3" fmla="*/ 846723 h 1170539"/>
                <a:gd name="connsiteX4" fmla="*/ 463550 w 1066451"/>
                <a:gd name="connsiteY4" fmla="*/ 986423 h 1170539"/>
                <a:gd name="connsiteX5" fmla="*/ 177800 w 1066451"/>
                <a:gd name="connsiteY5" fmla="*/ 1081673 h 1170539"/>
                <a:gd name="connsiteX6" fmla="*/ 0 w 1066451"/>
                <a:gd name="connsiteY6" fmla="*/ 892967 h 1170539"/>
                <a:gd name="connsiteX7" fmla="*/ 82550 w 1066451"/>
                <a:gd name="connsiteY7" fmla="*/ 0 h 1170539"/>
                <a:gd name="connsiteX0" fmla="*/ 82550 w 1066451"/>
                <a:gd name="connsiteY0" fmla="*/ 0 h 1282799"/>
                <a:gd name="connsiteX1" fmla="*/ 323850 w 1066451"/>
                <a:gd name="connsiteY1" fmla="*/ 0 h 1282799"/>
                <a:gd name="connsiteX2" fmla="*/ 228600 w 1066451"/>
                <a:gd name="connsiteY2" fmla="*/ 804067 h 1282799"/>
                <a:gd name="connsiteX3" fmla="*/ 647700 w 1066451"/>
                <a:gd name="connsiteY3" fmla="*/ 846723 h 1282799"/>
                <a:gd name="connsiteX4" fmla="*/ 463550 w 1066451"/>
                <a:gd name="connsiteY4" fmla="*/ 986423 h 1282799"/>
                <a:gd name="connsiteX5" fmla="*/ 177800 w 1066451"/>
                <a:gd name="connsiteY5" fmla="*/ 1081673 h 1282799"/>
                <a:gd name="connsiteX6" fmla="*/ 0 w 1066451"/>
                <a:gd name="connsiteY6" fmla="*/ 892967 h 1282799"/>
                <a:gd name="connsiteX7" fmla="*/ 82550 w 1066451"/>
                <a:gd name="connsiteY7" fmla="*/ 0 h 1282799"/>
                <a:gd name="connsiteX0" fmla="*/ 300707 w 1284608"/>
                <a:gd name="connsiteY0" fmla="*/ 0 h 1282799"/>
                <a:gd name="connsiteX1" fmla="*/ 542007 w 1284608"/>
                <a:gd name="connsiteY1" fmla="*/ 0 h 1282799"/>
                <a:gd name="connsiteX2" fmla="*/ 446757 w 1284608"/>
                <a:gd name="connsiteY2" fmla="*/ 804067 h 1282799"/>
                <a:gd name="connsiteX3" fmla="*/ 865857 w 1284608"/>
                <a:gd name="connsiteY3" fmla="*/ 846723 h 1282799"/>
                <a:gd name="connsiteX4" fmla="*/ 681707 w 1284608"/>
                <a:gd name="connsiteY4" fmla="*/ 986423 h 1282799"/>
                <a:gd name="connsiteX5" fmla="*/ 395957 w 1284608"/>
                <a:gd name="connsiteY5" fmla="*/ 1081673 h 1282799"/>
                <a:gd name="connsiteX6" fmla="*/ 218157 w 1284608"/>
                <a:gd name="connsiteY6" fmla="*/ 892967 h 1282799"/>
                <a:gd name="connsiteX7" fmla="*/ 300707 w 1284608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429" h="1282799">
                  <a:moveTo>
                    <a:pt x="332528" y="0"/>
                  </a:moveTo>
                  <a:lnTo>
                    <a:pt x="573828" y="0"/>
                  </a:lnTo>
                  <a:cubicBezTo>
                    <a:pt x="84878" y="763322"/>
                    <a:pt x="497628" y="726545"/>
                    <a:pt x="478578" y="804067"/>
                  </a:cubicBezTo>
                  <a:cubicBezTo>
                    <a:pt x="509270" y="817129"/>
                    <a:pt x="1639570" y="594080"/>
                    <a:pt x="897678" y="846723"/>
                  </a:cubicBezTo>
                  <a:cubicBezTo>
                    <a:pt x="1927436" y="1499416"/>
                    <a:pt x="736811" y="958906"/>
                    <a:pt x="713528" y="986423"/>
                  </a:cubicBezTo>
                  <a:cubicBezTo>
                    <a:pt x="1395095" y="1591790"/>
                    <a:pt x="462703" y="1082432"/>
                    <a:pt x="427778" y="1081673"/>
                  </a:cubicBezTo>
                  <a:cubicBezTo>
                    <a:pt x="-380789" y="1368021"/>
                    <a:pt x="194945" y="930469"/>
                    <a:pt x="249978" y="892967"/>
                  </a:cubicBezTo>
                  <a:cubicBezTo>
                    <a:pt x="-186055" y="379411"/>
                    <a:pt x="305011" y="297656"/>
                    <a:pt x="332528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Oval 26">
              <a:extLst>
                <a:ext uri="{FF2B5EF4-FFF2-40B4-BE49-F238E27FC236}">
                  <a16:creationId xmlns:a16="http://schemas.microsoft.com/office/drawing/2014/main" id="{0F4E6D2E-14C7-0C84-C437-8CC934DD651F}"/>
                </a:ext>
              </a:extLst>
            </p:cNvPr>
            <p:cNvSpPr/>
            <p:nvPr/>
          </p:nvSpPr>
          <p:spPr>
            <a:xfrm>
              <a:off x="3035301" y="2971801"/>
              <a:ext cx="3144290" cy="2617993"/>
            </a:xfrm>
            <a:custGeom>
              <a:avLst/>
              <a:gdLst>
                <a:gd name="connsiteX0" fmla="*/ 0 w 2479438"/>
                <a:gd name="connsiteY0" fmla="*/ 1231900 h 2463800"/>
                <a:gd name="connsiteX1" fmla="*/ 1239719 w 2479438"/>
                <a:gd name="connsiteY1" fmla="*/ 0 h 2463800"/>
                <a:gd name="connsiteX2" fmla="*/ 2479438 w 2479438"/>
                <a:gd name="connsiteY2" fmla="*/ 1231900 h 2463800"/>
                <a:gd name="connsiteX3" fmla="*/ 1239719 w 2479438"/>
                <a:gd name="connsiteY3" fmla="*/ 2463800 h 2463800"/>
                <a:gd name="connsiteX4" fmla="*/ 0 w 2479438"/>
                <a:gd name="connsiteY4" fmla="*/ 1231900 h 2463800"/>
                <a:gd name="connsiteX0" fmla="*/ 0 w 3228738"/>
                <a:gd name="connsiteY0" fmla="*/ 849136 h 2479536"/>
                <a:gd name="connsiteX1" fmla="*/ 1989019 w 3228738"/>
                <a:gd name="connsiteY1" fmla="*/ 10936 h 2479536"/>
                <a:gd name="connsiteX2" fmla="*/ 3228738 w 3228738"/>
                <a:gd name="connsiteY2" fmla="*/ 1242836 h 2479536"/>
                <a:gd name="connsiteX3" fmla="*/ 1989019 w 3228738"/>
                <a:gd name="connsiteY3" fmla="*/ 2474736 h 2479536"/>
                <a:gd name="connsiteX4" fmla="*/ 0 w 3228738"/>
                <a:gd name="connsiteY4" fmla="*/ 849136 h 2479536"/>
                <a:gd name="connsiteX0" fmla="*/ 0 w 3228738"/>
                <a:gd name="connsiteY0" fmla="*/ 1160212 h 2790612"/>
                <a:gd name="connsiteX1" fmla="*/ 1989019 w 3228738"/>
                <a:gd name="connsiteY1" fmla="*/ 322012 h 2790612"/>
                <a:gd name="connsiteX2" fmla="*/ 3228738 w 3228738"/>
                <a:gd name="connsiteY2" fmla="*/ 1553912 h 2790612"/>
                <a:gd name="connsiteX3" fmla="*/ 1989019 w 3228738"/>
                <a:gd name="connsiteY3" fmla="*/ 2785812 h 2790612"/>
                <a:gd name="connsiteX4" fmla="*/ 0 w 3228738"/>
                <a:gd name="connsiteY4" fmla="*/ 1160212 h 2790612"/>
                <a:gd name="connsiteX0" fmla="*/ 1565 w 3230303"/>
                <a:gd name="connsiteY0" fmla="*/ 890072 h 2520472"/>
                <a:gd name="connsiteX1" fmla="*/ 1663481 w 3230303"/>
                <a:gd name="connsiteY1" fmla="*/ 295017 h 2520472"/>
                <a:gd name="connsiteX2" fmla="*/ 1990584 w 3230303"/>
                <a:gd name="connsiteY2" fmla="*/ 51872 h 2520472"/>
                <a:gd name="connsiteX3" fmla="*/ 3230303 w 3230303"/>
                <a:gd name="connsiteY3" fmla="*/ 1283772 h 2520472"/>
                <a:gd name="connsiteX4" fmla="*/ 1990584 w 3230303"/>
                <a:gd name="connsiteY4" fmla="*/ 2515672 h 2520472"/>
                <a:gd name="connsiteX5" fmla="*/ 1565 w 3230303"/>
                <a:gd name="connsiteY5" fmla="*/ 890072 h 2520472"/>
                <a:gd name="connsiteX0" fmla="*/ 1828 w 3233356"/>
                <a:gd name="connsiteY0" fmla="*/ 604350 h 2233260"/>
                <a:gd name="connsiteX1" fmla="*/ 1663744 w 3233356"/>
                <a:gd name="connsiteY1" fmla="*/ 9295 h 2233260"/>
                <a:gd name="connsiteX2" fmla="*/ 3230566 w 3233356"/>
                <a:gd name="connsiteY2" fmla="*/ 998050 h 2233260"/>
                <a:gd name="connsiteX3" fmla="*/ 1990847 w 3233356"/>
                <a:gd name="connsiteY3" fmla="*/ 2229950 h 2233260"/>
                <a:gd name="connsiteX4" fmla="*/ 1828 w 3233356"/>
                <a:gd name="connsiteY4" fmla="*/ 604350 h 2233260"/>
                <a:gd name="connsiteX0" fmla="*/ 89 w 3231617"/>
                <a:gd name="connsiteY0" fmla="*/ 444827 h 2073737"/>
                <a:gd name="connsiteX1" fmla="*/ 2068405 w 3231617"/>
                <a:gd name="connsiteY1" fmla="*/ 14872 h 2073737"/>
                <a:gd name="connsiteX2" fmla="*/ 3228827 w 3231617"/>
                <a:gd name="connsiteY2" fmla="*/ 838527 h 2073737"/>
                <a:gd name="connsiteX3" fmla="*/ 1989108 w 3231617"/>
                <a:gd name="connsiteY3" fmla="*/ 2070427 h 2073737"/>
                <a:gd name="connsiteX4" fmla="*/ 89 w 3231617"/>
                <a:gd name="connsiteY4" fmla="*/ 444827 h 2073737"/>
                <a:gd name="connsiteX0" fmla="*/ 89 w 3231617"/>
                <a:gd name="connsiteY0" fmla="*/ 429955 h 2058865"/>
                <a:gd name="connsiteX1" fmla="*/ 2068405 w 3231617"/>
                <a:gd name="connsiteY1" fmla="*/ 0 h 2058865"/>
                <a:gd name="connsiteX2" fmla="*/ 3228827 w 3231617"/>
                <a:gd name="connsiteY2" fmla="*/ 823655 h 2058865"/>
                <a:gd name="connsiteX3" fmla="*/ 1989108 w 3231617"/>
                <a:gd name="connsiteY3" fmla="*/ 2055555 h 2058865"/>
                <a:gd name="connsiteX4" fmla="*/ 89 w 3231617"/>
                <a:gd name="connsiteY4" fmla="*/ 429955 h 2058865"/>
                <a:gd name="connsiteX0" fmla="*/ 89 w 3231617"/>
                <a:gd name="connsiteY0" fmla="*/ 391855 h 2059492"/>
                <a:gd name="connsiteX1" fmla="*/ 2068405 w 3231617"/>
                <a:gd name="connsiteY1" fmla="*/ 0 h 2059492"/>
                <a:gd name="connsiteX2" fmla="*/ 3228827 w 3231617"/>
                <a:gd name="connsiteY2" fmla="*/ 823655 h 2059492"/>
                <a:gd name="connsiteX3" fmla="*/ 1989108 w 3231617"/>
                <a:gd name="connsiteY3" fmla="*/ 2055555 h 2059492"/>
                <a:gd name="connsiteX4" fmla="*/ 89 w 3231617"/>
                <a:gd name="connsiteY4" fmla="*/ 391855 h 2059492"/>
                <a:gd name="connsiteX0" fmla="*/ 100897 w 3332425"/>
                <a:gd name="connsiteY0" fmla="*/ 391855 h 2059492"/>
                <a:gd name="connsiteX1" fmla="*/ 2169213 w 3332425"/>
                <a:gd name="connsiteY1" fmla="*/ 0 h 2059492"/>
                <a:gd name="connsiteX2" fmla="*/ 3329635 w 3332425"/>
                <a:gd name="connsiteY2" fmla="*/ 823655 h 2059492"/>
                <a:gd name="connsiteX3" fmla="*/ 2089916 w 3332425"/>
                <a:gd name="connsiteY3" fmla="*/ 2055555 h 2059492"/>
                <a:gd name="connsiteX4" fmla="*/ 100897 w 3332425"/>
                <a:gd name="connsiteY4" fmla="*/ 391855 h 2059492"/>
                <a:gd name="connsiteX0" fmla="*/ 231 w 3231759"/>
                <a:gd name="connsiteY0" fmla="*/ 442655 h 2110292"/>
                <a:gd name="connsiteX1" fmla="*/ 1890747 w 3231759"/>
                <a:gd name="connsiteY1" fmla="*/ 0 h 2110292"/>
                <a:gd name="connsiteX2" fmla="*/ 3228969 w 3231759"/>
                <a:gd name="connsiteY2" fmla="*/ 874455 h 2110292"/>
                <a:gd name="connsiteX3" fmla="*/ 1989250 w 3231759"/>
                <a:gd name="connsiteY3" fmla="*/ 2106355 h 2110292"/>
                <a:gd name="connsiteX4" fmla="*/ 231 w 3231759"/>
                <a:gd name="connsiteY4" fmla="*/ 442655 h 2110292"/>
                <a:gd name="connsiteX0" fmla="*/ 405 w 3231933"/>
                <a:gd name="connsiteY0" fmla="*/ 442655 h 2110292"/>
                <a:gd name="connsiteX1" fmla="*/ 1890921 w 3231933"/>
                <a:gd name="connsiteY1" fmla="*/ 0 h 2110292"/>
                <a:gd name="connsiteX2" fmla="*/ 3229143 w 3231933"/>
                <a:gd name="connsiteY2" fmla="*/ 874455 h 2110292"/>
                <a:gd name="connsiteX3" fmla="*/ 1989424 w 3231933"/>
                <a:gd name="connsiteY3" fmla="*/ 2106355 h 2110292"/>
                <a:gd name="connsiteX4" fmla="*/ 405 w 3231933"/>
                <a:gd name="connsiteY4" fmla="*/ 442655 h 2110292"/>
                <a:gd name="connsiteX0" fmla="*/ 899 w 3232614"/>
                <a:gd name="connsiteY0" fmla="*/ 442655 h 2578924"/>
                <a:gd name="connsiteX1" fmla="*/ 1891415 w 3232614"/>
                <a:gd name="connsiteY1" fmla="*/ 0 h 2578924"/>
                <a:gd name="connsiteX2" fmla="*/ 3229637 w 3232614"/>
                <a:gd name="connsiteY2" fmla="*/ 874455 h 2578924"/>
                <a:gd name="connsiteX3" fmla="*/ 2040718 w 3232614"/>
                <a:gd name="connsiteY3" fmla="*/ 2576255 h 2578924"/>
                <a:gd name="connsiteX4" fmla="*/ 899 w 3232614"/>
                <a:gd name="connsiteY4" fmla="*/ 442655 h 2578924"/>
                <a:gd name="connsiteX0" fmla="*/ 899 w 3237534"/>
                <a:gd name="connsiteY0" fmla="*/ 442655 h 2591934"/>
                <a:gd name="connsiteX1" fmla="*/ 1891415 w 3237534"/>
                <a:gd name="connsiteY1" fmla="*/ 0 h 2591934"/>
                <a:gd name="connsiteX2" fmla="*/ 3229637 w 3237534"/>
                <a:gd name="connsiteY2" fmla="*/ 874455 h 2591934"/>
                <a:gd name="connsiteX3" fmla="*/ 2040718 w 3237534"/>
                <a:gd name="connsiteY3" fmla="*/ 2576255 h 2591934"/>
                <a:gd name="connsiteX4" fmla="*/ 899 w 3237534"/>
                <a:gd name="connsiteY4" fmla="*/ 442655 h 2591934"/>
                <a:gd name="connsiteX0" fmla="*/ 613 w 3231525"/>
                <a:gd name="connsiteY0" fmla="*/ 442655 h 2833430"/>
                <a:gd name="connsiteX1" fmla="*/ 1891129 w 3231525"/>
                <a:gd name="connsiteY1" fmla="*/ 0 h 2833430"/>
                <a:gd name="connsiteX2" fmla="*/ 3229351 w 3231525"/>
                <a:gd name="connsiteY2" fmla="*/ 874455 h 2833430"/>
                <a:gd name="connsiteX3" fmla="*/ 2040432 w 3231525"/>
                <a:gd name="connsiteY3" fmla="*/ 2576255 h 2833430"/>
                <a:gd name="connsiteX4" fmla="*/ 1687929 w 3231525"/>
                <a:gd name="connsiteY4" fmla="*/ 2603499 h 2833430"/>
                <a:gd name="connsiteX5" fmla="*/ 613 w 3231525"/>
                <a:gd name="connsiteY5" fmla="*/ 442655 h 2833430"/>
                <a:gd name="connsiteX0" fmla="*/ 711 w 3230449"/>
                <a:gd name="connsiteY0" fmla="*/ 442655 h 2606236"/>
                <a:gd name="connsiteX1" fmla="*/ 1891227 w 3230449"/>
                <a:gd name="connsiteY1" fmla="*/ 0 h 2606236"/>
                <a:gd name="connsiteX2" fmla="*/ 3229449 w 3230449"/>
                <a:gd name="connsiteY2" fmla="*/ 874455 h 2606236"/>
                <a:gd name="connsiteX3" fmla="*/ 1688027 w 3230449"/>
                <a:gd name="connsiteY3" fmla="*/ 2603499 h 2606236"/>
                <a:gd name="connsiteX4" fmla="*/ 711 w 3230449"/>
                <a:gd name="connsiteY4" fmla="*/ 442655 h 2606236"/>
                <a:gd name="connsiteX0" fmla="*/ 19868 w 3249606"/>
                <a:gd name="connsiteY0" fmla="*/ 442655 h 2606236"/>
                <a:gd name="connsiteX1" fmla="*/ 1910384 w 3249606"/>
                <a:gd name="connsiteY1" fmla="*/ 0 h 2606236"/>
                <a:gd name="connsiteX2" fmla="*/ 3248606 w 3249606"/>
                <a:gd name="connsiteY2" fmla="*/ 874455 h 2606236"/>
                <a:gd name="connsiteX3" fmla="*/ 1707184 w 3249606"/>
                <a:gd name="connsiteY3" fmla="*/ 2603499 h 2606236"/>
                <a:gd name="connsiteX4" fmla="*/ 19868 w 3249606"/>
                <a:gd name="connsiteY4" fmla="*/ 442655 h 2606236"/>
                <a:gd name="connsiteX0" fmla="*/ 189904 w 3419642"/>
                <a:gd name="connsiteY0" fmla="*/ 453866 h 2617447"/>
                <a:gd name="connsiteX1" fmla="*/ 251621 w 3419642"/>
                <a:gd name="connsiteY1" fmla="*/ 417610 h 2617447"/>
                <a:gd name="connsiteX2" fmla="*/ 2080420 w 3419642"/>
                <a:gd name="connsiteY2" fmla="*/ 11211 h 2617447"/>
                <a:gd name="connsiteX3" fmla="*/ 3418642 w 3419642"/>
                <a:gd name="connsiteY3" fmla="*/ 885666 h 2617447"/>
                <a:gd name="connsiteX4" fmla="*/ 1877220 w 3419642"/>
                <a:gd name="connsiteY4" fmla="*/ 2614710 h 2617447"/>
                <a:gd name="connsiteX5" fmla="*/ 189904 w 3419642"/>
                <a:gd name="connsiteY5" fmla="*/ 453866 h 2617447"/>
                <a:gd name="connsiteX0" fmla="*/ 1626343 w 3168765"/>
                <a:gd name="connsiteY0" fmla="*/ 2614710 h 2617903"/>
                <a:gd name="connsiteX1" fmla="*/ 744 w 3168765"/>
                <a:gd name="connsiteY1" fmla="*/ 417610 h 2617903"/>
                <a:gd name="connsiteX2" fmla="*/ 1829543 w 3168765"/>
                <a:gd name="connsiteY2" fmla="*/ 11211 h 2617903"/>
                <a:gd name="connsiteX3" fmla="*/ 3167765 w 3168765"/>
                <a:gd name="connsiteY3" fmla="*/ 885666 h 2617903"/>
                <a:gd name="connsiteX4" fmla="*/ 1626343 w 3168765"/>
                <a:gd name="connsiteY4" fmla="*/ 2614710 h 2617903"/>
                <a:gd name="connsiteX0" fmla="*/ 1727882 w 3270304"/>
                <a:gd name="connsiteY0" fmla="*/ 2614710 h 2617903"/>
                <a:gd name="connsiteX1" fmla="*/ 683 w 3270304"/>
                <a:gd name="connsiteY1" fmla="*/ 417610 h 2617903"/>
                <a:gd name="connsiteX2" fmla="*/ 1931082 w 3270304"/>
                <a:gd name="connsiteY2" fmla="*/ 11211 h 2617903"/>
                <a:gd name="connsiteX3" fmla="*/ 3269304 w 3270304"/>
                <a:gd name="connsiteY3" fmla="*/ 885666 h 2617903"/>
                <a:gd name="connsiteX4" fmla="*/ 1727882 w 3270304"/>
                <a:gd name="connsiteY4" fmla="*/ 2614710 h 2617903"/>
                <a:gd name="connsiteX0" fmla="*/ 1727882 w 3270304"/>
                <a:gd name="connsiteY0" fmla="*/ 2603499 h 2606692"/>
                <a:gd name="connsiteX1" fmla="*/ 683 w 3270304"/>
                <a:gd name="connsiteY1" fmla="*/ 406399 h 2606692"/>
                <a:gd name="connsiteX2" fmla="*/ 1931082 w 3270304"/>
                <a:gd name="connsiteY2" fmla="*/ 0 h 2606692"/>
                <a:gd name="connsiteX3" fmla="*/ 3269304 w 3270304"/>
                <a:gd name="connsiteY3" fmla="*/ 874455 h 2606692"/>
                <a:gd name="connsiteX4" fmla="*/ 1727882 w 3270304"/>
                <a:gd name="connsiteY4" fmla="*/ 2603499 h 2606692"/>
                <a:gd name="connsiteX0" fmla="*/ 1728890 w 3271312"/>
                <a:gd name="connsiteY0" fmla="*/ 2603499 h 2603730"/>
                <a:gd name="connsiteX1" fmla="*/ 1691 w 3271312"/>
                <a:gd name="connsiteY1" fmla="*/ 406399 h 2603730"/>
                <a:gd name="connsiteX2" fmla="*/ 1932090 w 3271312"/>
                <a:gd name="connsiteY2" fmla="*/ 0 h 2603730"/>
                <a:gd name="connsiteX3" fmla="*/ 3270312 w 3271312"/>
                <a:gd name="connsiteY3" fmla="*/ 874455 h 2603730"/>
                <a:gd name="connsiteX4" fmla="*/ 1728890 w 3271312"/>
                <a:gd name="connsiteY4" fmla="*/ 2603499 h 2603730"/>
                <a:gd name="connsiteX0" fmla="*/ 1727199 w 3269621"/>
                <a:gd name="connsiteY0" fmla="*/ 2603499 h 2603811"/>
                <a:gd name="connsiteX1" fmla="*/ 0 w 3269621"/>
                <a:gd name="connsiteY1" fmla="*/ 406399 h 2603811"/>
                <a:gd name="connsiteX2" fmla="*/ 1930399 w 3269621"/>
                <a:gd name="connsiteY2" fmla="*/ 0 h 2603811"/>
                <a:gd name="connsiteX3" fmla="*/ 3268621 w 3269621"/>
                <a:gd name="connsiteY3" fmla="*/ 874455 h 2603811"/>
                <a:gd name="connsiteX4" fmla="*/ 1727199 w 3269621"/>
                <a:gd name="connsiteY4" fmla="*/ 2603499 h 2603811"/>
                <a:gd name="connsiteX0" fmla="*/ 1727199 w 2077763"/>
                <a:gd name="connsiteY0" fmla="*/ 2603499 h 2603811"/>
                <a:gd name="connsiteX1" fmla="*/ 0 w 2077763"/>
                <a:gd name="connsiteY1" fmla="*/ 406399 h 2603811"/>
                <a:gd name="connsiteX2" fmla="*/ 1930399 w 2077763"/>
                <a:gd name="connsiteY2" fmla="*/ 0 h 2603811"/>
                <a:gd name="connsiteX3" fmla="*/ 1727199 w 2077763"/>
                <a:gd name="connsiteY3" fmla="*/ 2603499 h 2603811"/>
                <a:gd name="connsiteX0" fmla="*/ 1727199 w 2923916"/>
                <a:gd name="connsiteY0" fmla="*/ 2603499 h 2603811"/>
                <a:gd name="connsiteX1" fmla="*/ 0 w 2923916"/>
                <a:gd name="connsiteY1" fmla="*/ 406399 h 2603811"/>
                <a:gd name="connsiteX2" fmla="*/ 1930399 w 2923916"/>
                <a:gd name="connsiteY2" fmla="*/ 0 h 2603811"/>
                <a:gd name="connsiteX3" fmla="*/ 1727199 w 2923916"/>
                <a:gd name="connsiteY3" fmla="*/ 2603499 h 2603811"/>
                <a:gd name="connsiteX0" fmla="*/ 1727199 w 3155146"/>
                <a:gd name="connsiteY0" fmla="*/ 2603499 h 2633703"/>
                <a:gd name="connsiteX1" fmla="*/ 0 w 3155146"/>
                <a:gd name="connsiteY1" fmla="*/ 406399 h 2633703"/>
                <a:gd name="connsiteX2" fmla="*/ 1930399 w 3155146"/>
                <a:gd name="connsiteY2" fmla="*/ 0 h 2633703"/>
                <a:gd name="connsiteX3" fmla="*/ 1727199 w 3155146"/>
                <a:gd name="connsiteY3" fmla="*/ 2603499 h 2633703"/>
                <a:gd name="connsiteX0" fmla="*/ 1727199 w 3089844"/>
                <a:gd name="connsiteY0" fmla="*/ 2603499 h 2634238"/>
                <a:gd name="connsiteX1" fmla="*/ 0 w 3089844"/>
                <a:gd name="connsiteY1" fmla="*/ 406399 h 2634238"/>
                <a:gd name="connsiteX2" fmla="*/ 1930399 w 3089844"/>
                <a:gd name="connsiteY2" fmla="*/ 0 h 2634238"/>
                <a:gd name="connsiteX3" fmla="*/ 1727199 w 3089844"/>
                <a:gd name="connsiteY3" fmla="*/ 2603499 h 2634238"/>
                <a:gd name="connsiteX0" fmla="*/ 1727199 w 3144290"/>
                <a:gd name="connsiteY0" fmla="*/ 2603499 h 2617993"/>
                <a:gd name="connsiteX1" fmla="*/ 0 w 3144290"/>
                <a:gd name="connsiteY1" fmla="*/ 406399 h 2617993"/>
                <a:gd name="connsiteX2" fmla="*/ 1930399 w 3144290"/>
                <a:gd name="connsiteY2" fmla="*/ 0 h 2617993"/>
                <a:gd name="connsiteX3" fmla="*/ 1727199 w 3144290"/>
                <a:gd name="connsiteY3" fmla="*/ 2603499 h 261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4290" h="2617993">
                  <a:moveTo>
                    <a:pt x="1727199" y="2603499"/>
                  </a:moveTo>
                  <a:cubicBezTo>
                    <a:pt x="437362" y="2627090"/>
                    <a:pt x="29633" y="1310216"/>
                    <a:pt x="0" y="406399"/>
                  </a:cubicBezTo>
                  <a:cubicBezTo>
                    <a:pt x="315086" y="332623"/>
                    <a:pt x="369629" y="1426941"/>
                    <a:pt x="1930399" y="0"/>
                  </a:cubicBezTo>
                  <a:cubicBezTo>
                    <a:pt x="3970866" y="378883"/>
                    <a:pt x="3115732" y="2827866"/>
                    <a:pt x="1727199" y="2603499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6427E30-C994-C1E1-4C27-CD80FA79AFFC}"/>
                </a:ext>
              </a:extLst>
            </p:cNvPr>
            <p:cNvSpPr/>
            <p:nvPr/>
          </p:nvSpPr>
          <p:spPr>
            <a:xfrm>
              <a:off x="3835400" y="965200"/>
              <a:ext cx="2479438" cy="2463800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B3609BC2-718B-6DA7-BEB1-64B2A1B0DC83}"/>
                </a:ext>
              </a:extLst>
            </p:cNvPr>
            <p:cNvSpPr/>
            <p:nvPr/>
          </p:nvSpPr>
          <p:spPr>
            <a:xfrm>
              <a:off x="3695993" y="3052761"/>
              <a:ext cx="1085849" cy="1809751"/>
            </a:xfrm>
            <a:custGeom>
              <a:avLst/>
              <a:gdLst>
                <a:gd name="connsiteX0" fmla="*/ 0 w 520700"/>
                <a:gd name="connsiteY0" fmla="*/ 0 h 127542"/>
                <a:gd name="connsiteX1" fmla="*/ 520700 w 520700"/>
                <a:gd name="connsiteY1" fmla="*/ 0 h 127542"/>
                <a:gd name="connsiteX2" fmla="*/ 520700 w 520700"/>
                <a:gd name="connsiteY2" fmla="*/ 127542 h 127542"/>
                <a:gd name="connsiteX3" fmla="*/ 0 w 520700"/>
                <a:gd name="connsiteY3" fmla="*/ 127542 h 127542"/>
                <a:gd name="connsiteX4" fmla="*/ 0 w 520700"/>
                <a:gd name="connsiteY4" fmla="*/ 0 h 127542"/>
                <a:gd name="connsiteX0" fmla="*/ 63500 w 584200"/>
                <a:gd name="connsiteY0" fmla="*/ 1155700 h 1283242"/>
                <a:gd name="connsiteX1" fmla="*/ 0 w 584200"/>
                <a:gd name="connsiteY1" fmla="*/ 0 h 1283242"/>
                <a:gd name="connsiteX2" fmla="*/ 584200 w 584200"/>
                <a:gd name="connsiteY2" fmla="*/ 1283242 h 1283242"/>
                <a:gd name="connsiteX3" fmla="*/ 63500 w 584200"/>
                <a:gd name="connsiteY3" fmla="*/ 1283242 h 1283242"/>
                <a:gd name="connsiteX4" fmla="*/ 63500 w 584200"/>
                <a:gd name="connsiteY4" fmla="*/ 1155700 h 1283242"/>
                <a:gd name="connsiteX0" fmla="*/ 63500 w 584200"/>
                <a:gd name="connsiteY0" fmla="*/ 1200274 h 1327816"/>
                <a:gd name="connsiteX1" fmla="*/ 0 w 584200"/>
                <a:gd name="connsiteY1" fmla="*/ 44574 h 1327816"/>
                <a:gd name="connsiteX2" fmla="*/ 215900 w 584200"/>
                <a:gd name="connsiteY2" fmla="*/ 59402 h 1327816"/>
                <a:gd name="connsiteX3" fmla="*/ 584200 w 584200"/>
                <a:gd name="connsiteY3" fmla="*/ 1327816 h 1327816"/>
                <a:gd name="connsiteX4" fmla="*/ 63500 w 584200"/>
                <a:gd name="connsiteY4" fmla="*/ 1327816 h 1327816"/>
                <a:gd name="connsiteX5" fmla="*/ 63500 w 584200"/>
                <a:gd name="connsiteY5" fmla="*/ 1200274 h 1327816"/>
                <a:gd name="connsiteX0" fmla="*/ 127000 w 647700"/>
                <a:gd name="connsiteY0" fmla="*/ 1200274 h 1327816"/>
                <a:gd name="connsiteX1" fmla="*/ 0 w 647700"/>
                <a:gd name="connsiteY1" fmla="*/ 300702 h 1327816"/>
                <a:gd name="connsiteX2" fmla="*/ 63500 w 647700"/>
                <a:gd name="connsiteY2" fmla="*/ 44574 h 1327816"/>
                <a:gd name="connsiteX3" fmla="*/ 279400 w 647700"/>
                <a:gd name="connsiteY3" fmla="*/ 59402 h 1327816"/>
                <a:gd name="connsiteX4" fmla="*/ 647700 w 647700"/>
                <a:gd name="connsiteY4" fmla="*/ 1327816 h 1327816"/>
                <a:gd name="connsiteX5" fmla="*/ 127000 w 647700"/>
                <a:gd name="connsiteY5" fmla="*/ 1327816 h 1327816"/>
                <a:gd name="connsiteX6" fmla="*/ 127000 w 647700"/>
                <a:gd name="connsiteY6" fmla="*/ 1200274 h 1327816"/>
                <a:gd name="connsiteX0" fmla="*/ 177821 w 698521"/>
                <a:gd name="connsiteY0" fmla="*/ 1200274 h 1327816"/>
                <a:gd name="connsiteX1" fmla="*/ 50821 w 698521"/>
                <a:gd name="connsiteY1" fmla="*/ 300702 h 1327816"/>
                <a:gd name="connsiteX2" fmla="*/ 114321 w 698521"/>
                <a:gd name="connsiteY2" fmla="*/ 44574 h 1327816"/>
                <a:gd name="connsiteX3" fmla="*/ 330221 w 698521"/>
                <a:gd name="connsiteY3" fmla="*/ 59402 h 1327816"/>
                <a:gd name="connsiteX4" fmla="*/ 698521 w 698521"/>
                <a:gd name="connsiteY4" fmla="*/ 1327816 h 1327816"/>
                <a:gd name="connsiteX5" fmla="*/ 177821 w 698521"/>
                <a:gd name="connsiteY5" fmla="*/ 1327816 h 1327816"/>
                <a:gd name="connsiteX6" fmla="*/ 177821 w 698521"/>
                <a:gd name="connsiteY6" fmla="*/ 1200274 h 1327816"/>
                <a:gd name="connsiteX0" fmla="*/ 394885 w 915585"/>
                <a:gd name="connsiteY0" fmla="*/ 12002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394885 w 915585"/>
                <a:gd name="connsiteY7" fmla="*/ 12002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31529 w 917329"/>
                <a:gd name="connsiteY0" fmla="*/ 1022474 h 1327816"/>
                <a:gd name="connsiteX1" fmla="*/ 2930 w 917329"/>
                <a:gd name="connsiteY1" fmla="*/ 745202 h 1327816"/>
                <a:gd name="connsiteX2" fmla="*/ 115643 w 917329"/>
                <a:gd name="connsiteY2" fmla="*/ 527715 h 1327816"/>
                <a:gd name="connsiteX3" fmla="*/ 269629 w 917329"/>
                <a:gd name="connsiteY3" fmla="*/ 300702 h 1327816"/>
                <a:gd name="connsiteX4" fmla="*/ 333129 w 917329"/>
                <a:gd name="connsiteY4" fmla="*/ 44574 h 1327816"/>
                <a:gd name="connsiteX5" fmla="*/ 549029 w 917329"/>
                <a:gd name="connsiteY5" fmla="*/ 59402 h 1327816"/>
                <a:gd name="connsiteX6" fmla="*/ 917329 w 917329"/>
                <a:gd name="connsiteY6" fmla="*/ 1327816 h 1327816"/>
                <a:gd name="connsiteX7" fmla="*/ 396629 w 917329"/>
                <a:gd name="connsiteY7" fmla="*/ 1327816 h 1327816"/>
                <a:gd name="connsiteX8" fmla="*/ 231529 w 917329"/>
                <a:gd name="connsiteY8" fmla="*/ 1022474 h 1327816"/>
                <a:gd name="connsiteX0" fmla="*/ 351952 w 1037752"/>
                <a:gd name="connsiteY0" fmla="*/ 1022474 h 1327816"/>
                <a:gd name="connsiteX1" fmla="*/ 123353 w 1037752"/>
                <a:gd name="connsiteY1" fmla="*/ 745202 h 1327816"/>
                <a:gd name="connsiteX2" fmla="*/ 236066 w 1037752"/>
                <a:gd name="connsiteY2" fmla="*/ 527715 h 1327816"/>
                <a:gd name="connsiteX3" fmla="*/ 390052 w 1037752"/>
                <a:gd name="connsiteY3" fmla="*/ 300702 h 1327816"/>
                <a:gd name="connsiteX4" fmla="*/ 453552 w 1037752"/>
                <a:gd name="connsiteY4" fmla="*/ 44574 h 1327816"/>
                <a:gd name="connsiteX5" fmla="*/ 669452 w 1037752"/>
                <a:gd name="connsiteY5" fmla="*/ 59402 h 1327816"/>
                <a:gd name="connsiteX6" fmla="*/ 1037752 w 1037752"/>
                <a:gd name="connsiteY6" fmla="*/ 1327816 h 1327816"/>
                <a:gd name="connsiteX7" fmla="*/ 517052 w 1037752"/>
                <a:gd name="connsiteY7" fmla="*/ 1327816 h 1327816"/>
                <a:gd name="connsiteX8" fmla="*/ 351952 w 1037752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73549 w 1059349"/>
                <a:gd name="connsiteY0" fmla="*/ 1022474 h 1327816"/>
                <a:gd name="connsiteX1" fmla="*/ 154475 w 1059349"/>
                <a:gd name="connsiteY1" fmla="*/ 721389 h 1327816"/>
                <a:gd name="connsiteX2" fmla="*/ 257663 w 1059349"/>
                <a:gd name="connsiteY2" fmla="*/ 527715 h 1327816"/>
                <a:gd name="connsiteX3" fmla="*/ 411649 w 1059349"/>
                <a:gd name="connsiteY3" fmla="*/ 300702 h 1327816"/>
                <a:gd name="connsiteX4" fmla="*/ 475149 w 1059349"/>
                <a:gd name="connsiteY4" fmla="*/ 44574 h 1327816"/>
                <a:gd name="connsiteX5" fmla="*/ 691049 w 1059349"/>
                <a:gd name="connsiteY5" fmla="*/ 59402 h 1327816"/>
                <a:gd name="connsiteX6" fmla="*/ 1059349 w 1059349"/>
                <a:gd name="connsiteY6" fmla="*/ 1327816 h 1327816"/>
                <a:gd name="connsiteX7" fmla="*/ 538649 w 1059349"/>
                <a:gd name="connsiteY7" fmla="*/ 1327816 h 1327816"/>
                <a:gd name="connsiteX8" fmla="*/ 373549 w 1059349"/>
                <a:gd name="connsiteY8" fmla="*/ 1022474 h 1327816"/>
                <a:gd name="connsiteX0" fmla="*/ 360893 w 1046693"/>
                <a:gd name="connsiteY0" fmla="*/ 1022474 h 1327816"/>
                <a:gd name="connsiteX1" fmla="*/ 141819 w 1046693"/>
                <a:gd name="connsiteY1" fmla="*/ 721389 h 1327816"/>
                <a:gd name="connsiteX2" fmla="*/ 245007 w 1046693"/>
                <a:gd name="connsiteY2" fmla="*/ 527715 h 1327816"/>
                <a:gd name="connsiteX3" fmla="*/ 398993 w 1046693"/>
                <a:gd name="connsiteY3" fmla="*/ 300702 h 1327816"/>
                <a:gd name="connsiteX4" fmla="*/ 462493 w 1046693"/>
                <a:gd name="connsiteY4" fmla="*/ 44574 h 1327816"/>
                <a:gd name="connsiteX5" fmla="*/ 678393 w 1046693"/>
                <a:gd name="connsiteY5" fmla="*/ 59402 h 1327816"/>
                <a:gd name="connsiteX6" fmla="*/ 1046693 w 1046693"/>
                <a:gd name="connsiteY6" fmla="*/ 1327816 h 1327816"/>
                <a:gd name="connsiteX7" fmla="*/ 525993 w 1046693"/>
                <a:gd name="connsiteY7" fmla="*/ 1327816 h 1327816"/>
                <a:gd name="connsiteX8" fmla="*/ 360893 w 1046693"/>
                <a:gd name="connsiteY8" fmla="*/ 1022474 h 1327816"/>
                <a:gd name="connsiteX0" fmla="*/ 363259 w 1049059"/>
                <a:gd name="connsiteY0" fmla="*/ 1022474 h 1327816"/>
                <a:gd name="connsiteX1" fmla="*/ 144185 w 1049059"/>
                <a:gd name="connsiteY1" fmla="*/ 721389 h 1327816"/>
                <a:gd name="connsiteX2" fmla="*/ 247373 w 1049059"/>
                <a:gd name="connsiteY2" fmla="*/ 527715 h 1327816"/>
                <a:gd name="connsiteX3" fmla="*/ 401359 w 1049059"/>
                <a:gd name="connsiteY3" fmla="*/ 300702 h 1327816"/>
                <a:gd name="connsiteX4" fmla="*/ 464859 w 1049059"/>
                <a:gd name="connsiteY4" fmla="*/ 44574 h 1327816"/>
                <a:gd name="connsiteX5" fmla="*/ 680759 w 1049059"/>
                <a:gd name="connsiteY5" fmla="*/ 59402 h 1327816"/>
                <a:gd name="connsiteX6" fmla="*/ 1049059 w 1049059"/>
                <a:gd name="connsiteY6" fmla="*/ 1327816 h 1327816"/>
                <a:gd name="connsiteX7" fmla="*/ 528359 w 1049059"/>
                <a:gd name="connsiteY7" fmla="*/ 1327816 h 1327816"/>
                <a:gd name="connsiteX8" fmla="*/ 363259 w 1049059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84191 w 1069991"/>
                <a:gd name="connsiteY0" fmla="*/ 1022474 h 1327816"/>
                <a:gd name="connsiteX1" fmla="*/ 165117 w 1069991"/>
                <a:gd name="connsiteY1" fmla="*/ 721389 h 1327816"/>
                <a:gd name="connsiteX2" fmla="*/ 268305 w 1069991"/>
                <a:gd name="connsiteY2" fmla="*/ 527715 h 1327816"/>
                <a:gd name="connsiteX3" fmla="*/ 422291 w 1069991"/>
                <a:gd name="connsiteY3" fmla="*/ 300702 h 1327816"/>
                <a:gd name="connsiteX4" fmla="*/ 485791 w 1069991"/>
                <a:gd name="connsiteY4" fmla="*/ 44574 h 1327816"/>
                <a:gd name="connsiteX5" fmla="*/ 701691 w 1069991"/>
                <a:gd name="connsiteY5" fmla="*/ 59402 h 1327816"/>
                <a:gd name="connsiteX6" fmla="*/ 1069991 w 1069991"/>
                <a:gd name="connsiteY6" fmla="*/ 1327816 h 1327816"/>
                <a:gd name="connsiteX7" fmla="*/ 549291 w 1069991"/>
                <a:gd name="connsiteY7" fmla="*/ 1327816 h 1327816"/>
                <a:gd name="connsiteX8" fmla="*/ 384191 w 1069991"/>
                <a:gd name="connsiteY8" fmla="*/ 1022474 h 1327816"/>
                <a:gd name="connsiteX0" fmla="*/ 378477 w 1064277"/>
                <a:gd name="connsiteY0" fmla="*/ 1022474 h 1327816"/>
                <a:gd name="connsiteX1" fmla="*/ 159403 w 1064277"/>
                <a:gd name="connsiteY1" fmla="*/ 721389 h 1327816"/>
                <a:gd name="connsiteX2" fmla="*/ 262591 w 1064277"/>
                <a:gd name="connsiteY2" fmla="*/ 527715 h 1327816"/>
                <a:gd name="connsiteX3" fmla="*/ 416577 w 1064277"/>
                <a:gd name="connsiteY3" fmla="*/ 300702 h 1327816"/>
                <a:gd name="connsiteX4" fmla="*/ 480077 w 1064277"/>
                <a:gd name="connsiteY4" fmla="*/ 44574 h 1327816"/>
                <a:gd name="connsiteX5" fmla="*/ 695977 w 1064277"/>
                <a:gd name="connsiteY5" fmla="*/ 59402 h 1327816"/>
                <a:gd name="connsiteX6" fmla="*/ 1064277 w 1064277"/>
                <a:gd name="connsiteY6" fmla="*/ 1327816 h 1327816"/>
                <a:gd name="connsiteX7" fmla="*/ 543577 w 1064277"/>
                <a:gd name="connsiteY7" fmla="*/ 1327816 h 1327816"/>
                <a:gd name="connsiteX8" fmla="*/ 378477 w 1064277"/>
                <a:gd name="connsiteY8" fmla="*/ 1022474 h 1327816"/>
                <a:gd name="connsiteX0" fmla="*/ 386357 w 1072157"/>
                <a:gd name="connsiteY0" fmla="*/ 1022474 h 1327816"/>
                <a:gd name="connsiteX1" fmla="*/ 167283 w 1072157"/>
                <a:gd name="connsiteY1" fmla="*/ 721389 h 1327816"/>
                <a:gd name="connsiteX2" fmla="*/ 270471 w 1072157"/>
                <a:gd name="connsiteY2" fmla="*/ 527715 h 1327816"/>
                <a:gd name="connsiteX3" fmla="*/ 424457 w 1072157"/>
                <a:gd name="connsiteY3" fmla="*/ 300702 h 1327816"/>
                <a:gd name="connsiteX4" fmla="*/ 487957 w 1072157"/>
                <a:gd name="connsiteY4" fmla="*/ 44574 h 1327816"/>
                <a:gd name="connsiteX5" fmla="*/ 703857 w 1072157"/>
                <a:gd name="connsiteY5" fmla="*/ 59402 h 1327816"/>
                <a:gd name="connsiteX6" fmla="*/ 1072157 w 1072157"/>
                <a:gd name="connsiteY6" fmla="*/ 1327816 h 1327816"/>
                <a:gd name="connsiteX7" fmla="*/ 551457 w 1072157"/>
                <a:gd name="connsiteY7" fmla="*/ 1327816 h 1327816"/>
                <a:gd name="connsiteX8" fmla="*/ 386357 w 1072157"/>
                <a:gd name="connsiteY8" fmla="*/ 1022474 h 1327816"/>
                <a:gd name="connsiteX0" fmla="*/ 386357 w 1072157"/>
                <a:gd name="connsiteY0" fmla="*/ 1112299 h 1417641"/>
                <a:gd name="connsiteX1" fmla="*/ 167283 w 1072157"/>
                <a:gd name="connsiteY1" fmla="*/ 811214 h 1417641"/>
                <a:gd name="connsiteX2" fmla="*/ 270471 w 1072157"/>
                <a:gd name="connsiteY2" fmla="*/ 617540 h 1417641"/>
                <a:gd name="connsiteX3" fmla="*/ 424457 w 1072157"/>
                <a:gd name="connsiteY3" fmla="*/ 390527 h 1417641"/>
                <a:gd name="connsiteX4" fmla="*/ 487957 w 1072157"/>
                <a:gd name="connsiteY4" fmla="*/ 134399 h 1417641"/>
                <a:gd name="connsiteX5" fmla="*/ 703857 w 1072157"/>
                <a:gd name="connsiteY5" fmla="*/ 149227 h 1417641"/>
                <a:gd name="connsiteX6" fmla="*/ 1072157 w 1072157"/>
                <a:gd name="connsiteY6" fmla="*/ 1417641 h 1417641"/>
                <a:gd name="connsiteX7" fmla="*/ 551457 w 1072157"/>
                <a:gd name="connsiteY7" fmla="*/ 1417641 h 1417641"/>
                <a:gd name="connsiteX8" fmla="*/ 386357 w 1072157"/>
                <a:gd name="connsiteY8" fmla="*/ 1112299 h 1417641"/>
                <a:gd name="connsiteX0" fmla="*/ 386357 w 1072157"/>
                <a:gd name="connsiteY0" fmla="*/ 1328560 h 1633902"/>
                <a:gd name="connsiteX1" fmla="*/ 167283 w 1072157"/>
                <a:gd name="connsiteY1" fmla="*/ 1027475 h 1633902"/>
                <a:gd name="connsiteX2" fmla="*/ 270471 w 1072157"/>
                <a:gd name="connsiteY2" fmla="*/ 833801 h 1633902"/>
                <a:gd name="connsiteX3" fmla="*/ 424457 w 1072157"/>
                <a:gd name="connsiteY3" fmla="*/ 606788 h 1633902"/>
                <a:gd name="connsiteX4" fmla="*/ 487957 w 1072157"/>
                <a:gd name="connsiteY4" fmla="*/ 350660 h 1633902"/>
                <a:gd name="connsiteX5" fmla="*/ 703857 w 1072157"/>
                <a:gd name="connsiteY5" fmla="*/ 365488 h 1633902"/>
                <a:gd name="connsiteX6" fmla="*/ 1072157 w 1072157"/>
                <a:gd name="connsiteY6" fmla="*/ 1633902 h 1633902"/>
                <a:gd name="connsiteX7" fmla="*/ 551457 w 1072157"/>
                <a:gd name="connsiteY7" fmla="*/ 1633902 h 1633902"/>
                <a:gd name="connsiteX8" fmla="*/ 386357 w 1072157"/>
                <a:gd name="connsiteY8" fmla="*/ 1328560 h 1633902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326946 h 1632288"/>
                <a:gd name="connsiteX1" fmla="*/ 159403 w 1064277"/>
                <a:gd name="connsiteY1" fmla="*/ 1025861 h 1632288"/>
                <a:gd name="connsiteX2" fmla="*/ 262591 w 1064277"/>
                <a:gd name="connsiteY2" fmla="*/ 832187 h 1632288"/>
                <a:gd name="connsiteX3" fmla="*/ 100667 w 1064277"/>
                <a:gd name="connsiteY3" fmla="*/ 341650 h 1632288"/>
                <a:gd name="connsiteX4" fmla="*/ 416577 w 1064277"/>
                <a:gd name="connsiteY4" fmla="*/ 605174 h 1632288"/>
                <a:gd name="connsiteX5" fmla="*/ 157817 w 1064277"/>
                <a:gd name="connsiteY5" fmla="*/ 3513 h 1632288"/>
                <a:gd name="connsiteX6" fmla="*/ 480077 w 1064277"/>
                <a:gd name="connsiteY6" fmla="*/ 349046 h 1632288"/>
                <a:gd name="connsiteX7" fmla="*/ 695977 w 1064277"/>
                <a:gd name="connsiteY7" fmla="*/ 363874 h 1632288"/>
                <a:gd name="connsiteX8" fmla="*/ 1064277 w 1064277"/>
                <a:gd name="connsiteY8" fmla="*/ 1632288 h 1632288"/>
                <a:gd name="connsiteX9" fmla="*/ 543577 w 1064277"/>
                <a:gd name="connsiteY9" fmla="*/ 1632288 h 1632288"/>
                <a:gd name="connsiteX10" fmla="*/ 378477 w 1064277"/>
                <a:gd name="connsiteY10" fmla="*/ 1326946 h 1632288"/>
                <a:gd name="connsiteX0" fmla="*/ 378477 w 1064277"/>
                <a:gd name="connsiteY0" fmla="*/ 1490129 h 1795471"/>
                <a:gd name="connsiteX1" fmla="*/ 159403 w 1064277"/>
                <a:gd name="connsiteY1" fmla="*/ 1189044 h 1795471"/>
                <a:gd name="connsiteX2" fmla="*/ 262591 w 1064277"/>
                <a:gd name="connsiteY2" fmla="*/ 995370 h 1795471"/>
                <a:gd name="connsiteX3" fmla="*/ 100667 w 1064277"/>
                <a:gd name="connsiteY3" fmla="*/ 504833 h 1795471"/>
                <a:gd name="connsiteX4" fmla="*/ 416577 w 1064277"/>
                <a:gd name="connsiteY4" fmla="*/ 768357 h 1795471"/>
                <a:gd name="connsiteX5" fmla="*/ 157817 w 1064277"/>
                <a:gd name="connsiteY5" fmla="*/ 166696 h 1795471"/>
                <a:gd name="connsiteX6" fmla="*/ 480077 w 1064277"/>
                <a:gd name="connsiteY6" fmla="*/ 512229 h 1795471"/>
                <a:gd name="connsiteX7" fmla="*/ 319742 w 1064277"/>
                <a:gd name="connsiteY7" fmla="*/ 8 h 1795471"/>
                <a:gd name="connsiteX8" fmla="*/ 695977 w 1064277"/>
                <a:gd name="connsiteY8" fmla="*/ 527057 h 1795471"/>
                <a:gd name="connsiteX9" fmla="*/ 1064277 w 1064277"/>
                <a:gd name="connsiteY9" fmla="*/ 1795471 h 1795471"/>
                <a:gd name="connsiteX10" fmla="*/ 543577 w 1064277"/>
                <a:gd name="connsiteY10" fmla="*/ 1795471 h 1795471"/>
                <a:gd name="connsiteX11" fmla="*/ 378477 w 1064277"/>
                <a:gd name="connsiteY11" fmla="*/ 1490129 h 1795471"/>
                <a:gd name="connsiteX0" fmla="*/ 378477 w 1064277"/>
                <a:gd name="connsiteY0" fmla="*/ 1504417 h 1809759"/>
                <a:gd name="connsiteX1" fmla="*/ 159403 w 1064277"/>
                <a:gd name="connsiteY1" fmla="*/ 1203332 h 1809759"/>
                <a:gd name="connsiteX2" fmla="*/ 262591 w 1064277"/>
                <a:gd name="connsiteY2" fmla="*/ 1009658 h 1809759"/>
                <a:gd name="connsiteX3" fmla="*/ 100667 w 1064277"/>
                <a:gd name="connsiteY3" fmla="*/ 519121 h 1809759"/>
                <a:gd name="connsiteX4" fmla="*/ 416577 w 1064277"/>
                <a:gd name="connsiteY4" fmla="*/ 782645 h 1809759"/>
                <a:gd name="connsiteX5" fmla="*/ 157817 w 1064277"/>
                <a:gd name="connsiteY5" fmla="*/ 180984 h 1809759"/>
                <a:gd name="connsiteX6" fmla="*/ 480077 w 1064277"/>
                <a:gd name="connsiteY6" fmla="*/ 526517 h 1809759"/>
                <a:gd name="connsiteX7" fmla="*/ 319742 w 1064277"/>
                <a:gd name="connsiteY7" fmla="*/ 8 h 1809759"/>
                <a:gd name="connsiteX8" fmla="*/ 695977 w 1064277"/>
                <a:gd name="connsiteY8" fmla="*/ 541345 h 1809759"/>
                <a:gd name="connsiteX9" fmla="*/ 1064277 w 1064277"/>
                <a:gd name="connsiteY9" fmla="*/ 1809759 h 1809759"/>
                <a:gd name="connsiteX10" fmla="*/ 543577 w 1064277"/>
                <a:gd name="connsiteY10" fmla="*/ 1809759 h 1809759"/>
                <a:gd name="connsiteX11" fmla="*/ 378477 w 1064277"/>
                <a:gd name="connsiteY11" fmla="*/ 1504417 h 1809759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1048402 w 1064277"/>
                <a:gd name="connsiteY8" fmla="*/ 1327149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86200"/>
                <a:gd name="connsiteY0" fmla="*/ 1504409 h 1809751"/>
                <a:gd name="connsiteX1" fmla="*/ 159403 w 1086200"/>
                <a:gd name="connsiteY1" fmla="*/ 1203324 h 1809751"/>
                <a:gd name="connsiteX2" fmla="*/ 262591 w 1086200"/>
                <a:gd name="connsiteY2" fmla="*/ 1009650 h 1809751"/>
                <a:gd name="connsiteX3" fmla="*/ 100667 w 1086200"/>
                <a:gd name="connsiteY3" fmla="*/ 519113 h 1809751"/>
                <a:gd name="connsiteX4" fmla="*/ 416577 w 1086200"/>
                <a:gd name="connsiteY4" fmla="*/ 782637 h 1809751"/>
                <a:gd name="connsiteX5" fmla="*/ 157817 w 1086200"/>
                <a:gd name="connsiteY5" fmla="*/ 180976 h 1809751"/>
                <a:gd name="connsiteX6" fmla="*/ 480077 w 1086200"/>
                <a:gd name="connsiteY6" fmla="*/ 526509 h 1809751"/>
                <a:gd name="connsiteX7" fmla="*/ 319742 w 1086200"/>
                <a:gd name="connsiteY7" fmla="*/ 0 h 1809751"/>
                <a:gd name="connsiteX8" fmla="*/ 1048402 w 1086200"/>
                <a:gd name="connsiteY8" fmla="*/ 1327149 h 1809751"/>
                <a:gd name="connsiteX9" fmla="*/ 1064277 w 1086200"/>
                <a:gd name="connsiteY9" fmla="*/ 1809751 h 1809751"/>
                <a:gd name="connsiteX10" fmla="*/ 543577 w 1086200"/>
                <a:gd name="connsiteY10" fmla="*/ 1809751 h 1809751"/>
                <a:gd name="connsiteX11" fmla="*/ 378477 w 1086200"/>
                <a:gd name="connsiteY11" fmla="*/ 1504409 h 1809751"/>
                <a:gd name="connsiteX0" fmla="*/ 378477 w 1096320"/>
                <a:gd name="connsiteY0" fmla="*/ 1504409 h 1809751"/>
                <a:gd name="connsiteX1" fmla="*/ 159403 w 1096320"/>
                <a:gd name="connsiteY1" fmla="*/ 1203324 h 1809751"/>
                <a:gd name="connsiteX2" fmla="*/ 262591 w 1096320"/>
                <a:gd name="connsiteY2" fmla="*/ 1009650 h 1809751"/>
                <a:gd name="connsiteX3" fmla="*/ 100667 w 1096320"/>
                <a:gd name="connsiteY3" fmla="*/ 519113 h 1809751"/>
                <a:gd name="connsiteX4" fmla="*/ 416577 w 1096320"/>
                <a:gd name="connsiteY4" fmla="*/ 782637 h 1809751"/>
                <a:gd name="connsiteX5" fmla="*/ 157817 w 1096320"/>
                <a:gd name="connsiteY5" fmla="*/ 180976 h 1809751"/>
                <a:gd name="connsiteX6" fmla="*/ 480077 w 1096320"/>
                <a:gd name="connsiteY6" fmla="*/ 526509 h 1809751"/>
                <a:gd name="connsiteX7" fmla="*/ 319742 w 1096320"/>
                <a:gd name="connsiteY7" fmla="*/ 0 h 1809751"/>
                <a:gd name="connsiteX8" fmla="*/ 1048402 w 1096320"/>
                <a:gd name="connsiteY8" fmla="*/ 1327149 h 1809751"/>
                <a:gd name="connsiteX9" fmla="*/ 1064277 w 1096320"/>
                <a:gd name="connsiteY9" fmla="*/ 1809751 h 1809751"/>
                <a:gd name="connsiteX10" fmla="*/ 543577 w 1096320"/>
                <a:gd name="connsiteY10" fmla="*/ 1809751 h 1809751"/>
                <a:gd name="connsiteX11" fmla="*/ 378477 w 1096320"/>
                <a:gd name="connsiteY11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849" h="1809751">
                  <a:moveTo>
                    <a:pt x="368006" y="1504409"/>
                  </a:moveTo>
                  <a:cubicBezTo>
                    <a:pt x="130411" y="1481919"/>
                    <a:pt x="141524" y="1372303"/>
                    <a:pt x="148932" y="1203324"/>
                  </a:cubicBezTo>
                  <a:cubicBezTo>
                    <a:pt x="93105" y="1096258"/>
                    <a:pt x="-55591" y="1184806"/>
                    <a:pt x="37807" y="842964"/>
                  </a:cubicBezTo>
                  <a:cubicBezTo>
                    <a:pt x="55005" y="810685"/>
                    <a:pt x="247357" y="1038225"/>
                    <a:pt x="252120" y="1009650"/>
                  </a:cubicBezTo>
                  <a:cubicBezTo>
                    <a:pt x="251856" y="955146"/>
                    <a:pt x="-183118" y="804599"/>
                    <a:pt x="90196" y="519113"/>
                  </a:cubicBezTo>
                  <a:cubicBezTo>
                    <a:pt x="112685" y="525728"/>
                    <a:pt x="396581" y="774700"/>
                    <a:pt x="406106" y="758825"/>
                  </a:cubicBezTo>
                  <a:cubicBezTo>
                    <a:pt x="314825" y="676275"/>
                    <a:pt x="-125175" y="490364"/>
                    <a:pt x="147346" y="180976"/>
                  </a:cubicBezTo>
                  <a:cubicBezTo>
                    <a:pt x="164279" y="173213"/>
                    <a:pt x="406106" y="529949"/>
                    <a:pt x="469606" y="526509"/>
                  </a:cubicBezTo>
                  <a:cubicBezTo>
                    <a:pt x="492625" y="534446"/>
                    <a:pt x="-98187" y="149929"/>
                    <a:pt x="309271" y="0"/>
                  </a:cubicBezTo>
                  <a:cubicBezTo>
                    <a:pt x="588141" y="497771"/>
                    <a:pt x="1271823" y="839787"/>
                    <a:pt x="1037931" y="1327149"/>
                  </a:cubicBezTo>
                  <a:lnTo>
                    <a:pt x="1053806" y="1809751"/>
                  </a:lnTo>
                  <a:lnTo>
                    <a:pt x="533106" y="1809751"/>
                  </a:lnTo>
                  <a:lnTo>
                    <a:pt x="368006" y="1504409"/>
                  </a:ln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7EDD971-BF48-2880-8E0A-357A4B380D5A}"/>
                </a:ext>
              </a:extLst>
            </p:cNvPr>
            <p:cNvSpPr/>
            <p:nvPr/>
          </p:nvSpPr>
          <p:spPr>
            <a:xfrm rot="19298692">
              <a:off x="3943490" y="4063054"/>
              <a:ext cx="1369217" cy="913954"/>
            </a:xfrm>
            <a:prstGeom prst="ellipse">
              <a:avLst/>
            </a:pr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0950B6D-EC15-824B-34F6-81ACFDFF4E53}"/>
                </a:ext>
              </a:extLst>
            </p:cNvPr>
            <p:cNvSpPr/>
            <p:nvPr/>
          </p:nvSpPr>
          <p:spPr>
            <a:xfrm rot="249989">
              <a:off x="5208750" y="2274503"/>
              <a:ext cx="329537" cy="290167"/>
            </a:xfrm>
            <a:custGeom>
              <a:avLst/>
              <a:gdLst>
                <a:gd name="connsiteX0" fmla="*/ 128353 w 329537"/>
                <a:gd name="connsiteY0" fmla="*/ 3649 h 290167"/>
                <a:gd name="connsiteX1" fmla="*/ 173356 w 329537"/>
                <a:gd name="connsiteY1" fmla="*/ 371 h 290167"/>
                <a:gd name="connsiteX2" fmla="*/ 321447 w 329537"/>
                <a:gd name="connsiteY2" fmla="*/ 128351 h 290167"/>
                <a:gd name="connsiteX3" fmla="*/ 329537 w 329537"/>
                <a:gd name="connsiteY3" fmla="*/ 239395 h 290167"/>
                <a:gd name="connsiteX4" fmla="*/ 323666 w 329537"/>
                <a:gd name="connsiteY4" fmla="*/ 285560 h 290167"/>
                <a:gd name="connsiteX5" fmla="*/ 302412 w 329537"/>
                <a:gd name="connsiteY5" fmla="*/ 271760 h 290167"/>
                <a:gd name="connsiteX6" fmla="*/ 173428 w 329537"/>
                <a:gd name="connsiteY6" fmla="*/ 248371 h 290167"/>
                <a:gd name="connsiteX7" fmla="*/ 44444 w 329537"/>
                <a:gd name="connsiteY7" fmla="*/ 271760 h 290167"/>
                <a:gd name="connsiteX8" fmla="*/ 16096 w 329537"/>
                <a:gd name="connsiteY8" fmla="*/ 290167 h 290167"/>
                <a:gd name="connsiteX9" fmla="*/ 8461 w 329537"/>
                <a:gd name="connsiteY9" fmla="*/ 262785 h 290167"/>
                <a:gd name="connsiteX10" fmla="*/ 372 w 329537"/>
                <a:gd name="connsiteY10" fmla="*/ 151741 h 290167"/>
                <a:gd name="connsiteX11" fmla="*/ 128353 w 329537"/>
                <a:gd name="connsiteY11" fmla="*/ 3649 h 29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537" h="290167">
                  <a:moveTo>
                    <a:pt x="128353" y="3649"/>
                  </a:moveTo>
                  <a:lnTo>
                    <a:pt x="173356" y="371"/>
                  </a:lnTo>
                  <a:cubicBezTo>
                    <a:pt x="249591" y="-5183"/>
                    <a:pt x="315894" y="52116"/>
                    <a:pt x="321447" y="128351"/>
                  </a:cubicBezTo>
                  <a:lnTo>
                    <a:pt x="329537" y="239395"/>
                  </a:lnTo>
                  <a:lnTo>
                    <a:pt x="323666" y="285560"/>
                  </a:lnTo>
                  <a:lnTo>
                    <a:pt x="302412" y="271760"/>
                  </a:lnTo>
                  <a:cubicBezTo>
                    <a:pt x="269403" y="257309"/>
                    <a:pt x="223800" y="248371"/>
                    <a:pt x="173428" y="248371"/>
                  </a:cubicBezTo>
                  <a:cubicBezTo>
                    <a:pt x="123057" y="248371"/>
                    <a:pt x="77454" y="257309"/>
                    <a:pt x="44444" y="271760"/>
                  </a:cubicBezTo>
                  <a:lnTo>
                    <a:pt x="16096" y="290167"/>
                  </a:lnTo>
                  <a:lnTo>
                    <a:pt x="8461" y="262785"/>
                  </a:lnTo>
                  <a:lnTo>
                    <a:pt x="372" y="151741"/>
                  </a:lnTo>
                  <a:cubicBezTo>
                    <a:pt x="-5181" y="75506"/>
                    <a:pt x="52118" y="9203"/>
                    <a:pt x="128353" y="36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7EDFF9C-717A-1FB5-0FFC-47F3D00CFD18}"/>
                </a:ext>
              </a:extLst>
            </p:cNvPr>
            <p:cNvSpPr/>
            <p:nvPr/>
          </p:nvSpPr>
          <p:spPr>
            <a:xfrm>
              <a:off x="5217503" y="2311384"/>
              <a:ext cx="188238" cy="188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6F83DE6-D9FE-E2D2-7F9B-B0A718CEF848}"/>
                </a:ext>
              </a:extLst>
            </p:cNvPr>
            <p:cNvSpPr/>
            <p:nvPr/>
          </p:nvSpPr>
          <p:spPr>
            <a:xfrm>
              <a:off x="5401006" y="2407111"/>
              <a:ext cx="102394" cy="10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F41C3EB-DE8C-75CE-471C-E1337D22F1FE}"/>
                </a:ext>
              </a:extLst>
            </p:cNvPr>
            <p:cNvSpPr/>
            <p:nvPr/>
          </p:nvSpPr>
          <p:spPr>
            <a:xfrm rot="19256514">
              <a:off x="4634196" y="3041170"/>
              <a:ext cx="934659" cy="724392"/>
            </a:xfrm>
            <a:custGeom>
              <a:avLst/>
              <a:gdLst>
                <a:gd name="connsiteX0" fmla="*/ 0 w 550603"/>
                <a:gd name="connsiteY0" fmla="*/ 69533 h 457677"/>
                <a:gd name="connsiteX1" fmla="*/ 133350 w 550603"/>
                <a:gd name="connsiteY1" fmla="*/ 19527 h 457677"/>
                <a:gd name="connsiteX2" fmla="*/ 276225 w 550603"/>
                <a:gd name="connsiteY2" fmla="*/ 2858 h 457677"/>
                <a:gd name="connsiteX3" fmla="*/ 433388 w 550603"/>
                <a:gd name="connsiteY3" fmla="*/ 74296 h 457677"/>
                <a:gd name="connsiteX4" fmla="*/ 547688 w 550603"/>
                <a:gd name="connsiteY4" fmla="*/ 324327 h 457677"/>
                <a:gd name="connsiteX5" fmla="*/ 519113 w 550603"/>
                <a:gd name="connsiteY5" fmla="*/ 457677 h 457677"/>
                <a:gd name="connsiteX6" fmla="*/ 519113 w 550603"/>
                <a:gd name="connsiteY6" fmla="*/ 457677 h 457677"/>
                <a:gd name="connsiteX0" fmla="*/ 0 w 550603"/>
                <a:gd name="connsiteY0" fmla="*/ 87578 h 475722"/>
                <a:gd name="connsiteX1" fmla="*/ 133350 w 550603"/>
                <a:gd name="connsiteY1" fmla="*/ 37572 h 475722"/>
                <a:gd name="connsiteX2" fmla="*/ 276225 w 550603"/>
                <a:gd name="connsiteY2" fmla="*/ 20903 h 475722"/>
                <a:gd name="connsiteX3" fmla="*/ 547688 w 550603"/>
                <a:gd name="connsiteY3" fmla="*/ 342372 h 475722"/>
                <a:gd name="connsiteX4" fmla="*/ 519113 w 550603"/>
                <a:gd name="connsiteY4" fmla="*/ 475722 h 475722"/>
                <a:gd name="connsiteX5" fmla="*/ 519113 w 550603"/>
                <a:gd name="connsiteY5" fmla="*/ 475722 h 475722"/>
                <a:gd name="connsiteX0" fmla="*/ 0 w 519113"/>
                <a:gd name="connsiteY0" fmla="*/ 97406 h 485550"/>
                <a:gd name="connsiteX1" fmla="*/ 133350 w 519113"/>
                <a:gd name="connsiteY1" fmla="*/ 47400 h 485550"/>
                <a:gd name="connsiteX2" fmla="*/ 276225 w 519113"/>
                <a:gd name="connsiteY2" fmla="*/ 30731 h 485550"/>
                <a:gd name="connsiteX3" fmla="*/ 519113 w 519113"/>
                <a:gd name="connsiteY3" fmla="*/ 485550 h 485550"/>
                <a:gd name="connsiteX4" fmla="*/ 519113 w 519113"/>
                <a:gd name="connsiteY4" fmla="*/ 485550 h 485550"/>
                <a:gd name="connsiteX0" fmla="*/ 0 w 519113"/>
                <a:gd name="connsiteY0" fmla="*/ 72222 h 460366"/>
                <a:gd name="connsiteX1" fmla="*/ 133350 w 519113"/>
                <a:gd name="connsiteY1" fmla="*/ 22216 h 460366"/>
                <a:gd name="connsiteX2" fmla="*/ 519113 w 519113"/>
                <a:gd name="connsiteY2" fmla="*/ 460366 h 460366"/>
                <a:gd name="connsiteX3" fmla="*/ 519113 w 519113"/>
                <a:gd name="connsiteY3" fmla="*/ 460366 h 460366"/>
                <a:gd name="connsiteX0" fmla="*/ 0 w 519113"/>
                <a:gd name="connsiteY0" fmla="*/ 0 h 388144"/>
                <a:gd name="connsiteX1" fmla="*/ 519113 w 519113"/>
                <a:gd name="connsiteY1" fmla="*/ 388144 h 388144"/>
                <a:gd name="connsiteX2" fmla="*/ 519113 w 519113"/>
                <a:gd name="connsiteY2" fmla="*/ 388144 h 388144"/>
                <a:gd name="connsiteX0" fmla="*/ 0 w 519113"/>
                <a:gd name="connsiteY0" fmla="*/ 65175 h 453319"/>
                <a:gd name="connsiteX1" fmla="*/ 519113 w 519113"/>
                <a:gd name="connsiteY1" fmla="*/ 453319 h 453319"/>
                <a:gd name="connsiteX2" fmla="*/ 519113 w 519113"/>
                <a:gd name="connsiteY2" fmla="*/ 453319 h 453319"/>
                <a:gd name="connsiteX0" fmla="*/ 0 w 544718"/>
                <a:gd name="connsiteY0" fmla="*/ 68675 h 456819"/>
                <a:gd name="connsiteX1" fmla="*/ 519113 w 544718"/>
                <a:gd name="connsiteY1" fmla="*/ 456819 h 456819"/>
                <a:gd name="connsiteX2" fmla="*/ 519113 w 544718"/>
                <a:gd name="connsiteY2" fmla="*/ 456819 h 45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718" h="456819">
                  <a:moveTo>
                    <a:pt x="0" y="68675"/>
                  </a:moveTo>
                  <a:cubicBezTo>
                    <a:pt x="451645" y="-173419"/>
                    <a:pt x="612775" y="289338"/>
                    <a:pt x="519113" y="456819"/>
                  </a:cubicBezTo>
                  <a:lnTo>
                    <a:pt x="519113" y="456819"/>
                  </a:lnTo>
                </a:path>
              </a:pathLst>
            </a:cu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9ADC5E9-05EA-2396-0187-E92139B4ADEE}"/>
                </a:ext>
              </a:extLst>
            </p:cNvPr>
            <p:cNvSpPr/>
            <p:nvPr/>
          </p:nvSpPr>
          <p:spPr>
            <a:xfrm>
              <a:off x="4855957" y="2592946"/>
              <a:ext cx="544718" cy="456819"/>
            </a:xfrm>
            <a:custGeom>
              <a:avLst/>
              <a:gdLst>
                <a:gd name="connsiteX0" fmla="*/ 0 w 550603"/>
                <a:gd name="connsiteY0" fmla="*/ 69533 h 457677"/>
                <a:gd name="connsiteX1" fmla="*/ 133350 w 550603"/>
                <a:gd name="connsiteY1" fmla="*/ 19527 h 457677"/>
                <a:gd name="connsiteX2" fmla="*/ 276225 w 550603"/>
                <a:gd name="connsiteY2" fmla="*/ 2858 h 457677"/>
                <a:gd name="connsiteX3" fmla="*/ 433388 w 550603"/>
                <a:gd name="connsiteY3" fmla="*/ 74296 h 457677"/>
                <a:gd name="connsiteX4" fmla="*/ 547688 w 550603"/>
                <a:gd name="connsiteY4" fmla="*/ 324327 h 457677"/>
                <a:gd name="connsiteX5" fmla="*/ 519113 w 550603"/>
                <a:gd name="connsiteY5" fmla="*/ 457677 h 457677"/>
                <a:gd name="connsiteX6" fmla="*/ 519113 w 550603"/>
                <a:gd name="connsiteY6" fmla="*/ 457677 h 457677"/>
                <a:gd name="connsiteX0" fmla="*/ 0 w 550603"/>
                <a:gd name="connsiteY0" fmla="*/ 87578 h 475722"/>
                <a:gd name="connsiteX1" fmla="*/ 133350 w 550603"/>
                <a:gd name="connsiteY1" fmla="*/ 37572 h 475722"/>
                <a:gd name="connsiteX2" fmla="*/ 276225 w 550603"/>
                <a:gd name="connsiteY2" fmla="*/ 20903 h 475722"/>
                <a:gd name="connsiteX3" fmla="*/ 547688 w 550603"/>
                <a:gd name="connsiteY3" fmla="*/ 342372 h 475722"/>
                <a:gd name="connsiteX4" fmla="*/ 519113 w 550603"/>
                <a:gd name="connsiteY4" fmla="*/ 475722 h 475722"/>
                <a:gd name="connsiteX5" fmla="*/ 519113 w 550603"/>
                <a:gd name="connsiteY5" fmla="*/ 475722 h 475722"/>
                <a:gd name="connsiteX0" fmla="*/ 0 w 519113"/>
                <a:gd name="connsiteY0" fmla="*/ 97406 h 485550"/>
                <a:gd name="connsiteX1" fmla="*/ 133350 w 519113"/>
                <a:gd name="connsiteY1" fmla="*/ 47400 h 485550"/>
                <a:gd name="connsiteX2" fmla="*/ 276225 w 519113"/>
                <a:gd name="connsiteY2" fmla="*/ 30731 h 485550"/>
                <a:gd name="connsiteX3" fmla="*/ 519113 w 519113"/>
                <a:gd name="connsiteY3" fmla="*/ 485550 h 485550"/>
                <a:gd name="connsiteX4" fmla="*/ 519113 w 519113"/>
                <a:gd name="connsiteY4" fmla="*/ 485550 h 485550"/>
                <a:gd name="connsiteX0" fmla="*/ 0 w 519113"/>
                <a:gd name="connsiteY0" fmla="*/ 72222 h 460366"/>
                <a:gd name="connsiteX1" fmla="*/ 133350 w 519113"/>
                <a:gd name="connsiteY1" fmla="*/ 22216 h 460366"/>
                <a:gd name="connsiteX2" fmla="*/ 519113 w 519113"/>
                <a:gd name="connsiteY2" fmla="*/ 460366 h 460366"/>
                <a:gd name="connsiteX3" fmla="*/ 519113 w 519113"/>
                <a:gd name="connsiteY3" fmla="*/ 460366 h 460366"/>
                <a:gd name="connsiteX0" fmla="*/ 0 w 519113"/>
                <a:gd name="connsiteY0" fmla="*/ 0 h 388144"/>
                <a:gd name="connsiteX1" fmla="*/ 519113 w 519113"/>
                <a:gd name="connsiteY1" fmla="*/ 388144 h 388144"/>
                <a:gd name="connsiteX2" fmla="*/ 519113 w 519113"/>
                <a:gd name="connsiteY2" fmla="*/ 388144 h 388144"/>
                <a:gd name="connsiteX0" fmla="*/ 0 w 519113"/>
                <a:gd name="connsiteY0" fmla="*/ 65175 h 453319"/>
                <a:gd name="connsiteX1" fmla="*/ 519113 w 519113"/>
                <a:gd name="connsiteY1" fmla="*/ 453319 h 453319"/>
                <a:gd name="connsiteX2" fmla="*/ 519113 w 519113"/>
                <a:gd name="connsiteY2" fmla="*/ 453319 h 453319"/>
                <a:gd name="connsiteX0" fmla="*/ 0 w 544718"/>
                <a:gd name="connsiteY0" fmla="*/ 68675 h 456819"/>
                <a:gd name="connsiteX1" fmla="*/ 519113 w 544718"/>
                <a:gd name="connsiteY1" fmla="*/ 456819 h 456819"/>
                <a:gd name="connsiteX2" fmla="*/ 519113 w 544718"/>
                <a:gd name="connsiteY2" fmla="*/ 456819 h 45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718" h="456819">
                  <a:moveTo>
                    <a:pt x="0" y="68675"/>
                  </a:moveTo>
                  <a:cubicBezTo>
                    <a:pt x="451645" y="-173419"/>
                    <a:pt x="612775" y="289338"/>
                    <a:pt x="519113" y="456819"/>
                  </a:cubicBezTo>
                  <a:lnTo>
                    <a:pt x="519113" y="4568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84C743F-A5ED-3DBF-3D49-EF1D836586CF}"/>
                </a:ext>
              </a:extLst>
            </p:cNvPr>
            <p:cNvGrpSpPr/>
            <p:nvPr/>
          </p:nvGrpSpPr>
          <p:grpSpPr>
            <a:xfrm>
              <a:off x="5866171" y="2571750"/>
              <a:ext cx="721927" cy="660743"/>
              <a:chOff x="5866171" y="2571750"/>
              <a:chExt cx="721927" cy="660743"/>
            </a:xfrm>
          </p:grpSpPr>
          <p:sp>
            <p:nvSpPr>
              <p:cNvPr id="129" name="Rectangle 31">
                <a:extLst>
                  <a:ext uri="{FF2B5EF4-FFF2-40B4-BE49-F238E27FC236}">
                    <a16:creationId xmlns:a16="http://schemas.microsoft.com/office/drawing/2014/main" id="{209C7E86-92AF-68A9-DDE9-BF6E59A0D359}"/>
                  </a:ext>
                </a:extLst>
              </p:cNvPr>
              <p:cNvSpPr/>
              <p:nvPr/>
            </p:nvSpPr>
            <p:spPr>
              <a:xfrm>
                <a:off x="5866171" y="2819401"/>
                <a:ext cx="440522" cy="413092"/>
              </a:xfrm>
              <a:custGeom>
                <a:avLst/>
                <a:gdLst>
                  <a:gd name="connsiteX0" fmla="*/ 0 w 227922"/>
                  <a:gd name="connsiteY0" fmla="*/ 0 h 183085"/>
                  <a:gd name="connsiteX1" fmla="*/ 227922 w 227922"/>
                  <a:gd name="connsiteY1" fmla="*/ 0 h 183085"/>
                  <a:gd name="connsiteX2" fmla="*/ 227922 w 227922"/>
                  <a:gd name="connsiteY2" fmla="*/ 183085 h 183085"/>
                  <a:gd name="connsiteX3" fmla="*/ 0 w 227922"/>
                  <a:gd name="connsiteY3" fmla="*/ 183085 h 183085"/>
                  <a:gd name="connsiteX4" fmla="*/ 0 w 227922"/>
                  <a:gd name="connsiteY4" fmla="*/ 0 h 183085"/>
                  <a:gd name="connsiteX0" fmla="*/ 0 w 449378"/>
                  <a:gd name="connsiteY0" fmla="*/ 0 h 280716"/>
                  <a:gd name="connsiteX1" fmla="*/ 449378 w 449378"/>
                  <a:gd name="connsiteY1" fmla="*/ 97631 h 280716"/>
                  <a:gd name="connsiteX2" fmla="*/ 449378 w 449378"/>
                  <a:gd name="connsiteY2" fmla="*/ 280716 h 280716"/>
                  <a:gd name="connsiteX3" fmla="*/ 221456 w 449378"/>
                  <a:gd name="connsiteY3" fmla="*/ 280716 h 280716"/>
                  <a:gd name="connsiteX4" fmla="*/ 0 w 449378"/>
                  <a:gd name="connsiteY4" fmla="*/ 0 h 280716"/>
                  <a:gd name="connsiteX0" fmla="*/ 0 w 449378"/>
                  <a:gd name="connsiteY0" fmla="*/ 0 h 280716"/>
                  <a:gd name="connsiteX1" fmla="*/ 449378 w 449378"/>
                  <a:gd name="connsiteY1" fmla="*/ 97631 h 280716"/>
                  <a:gd name="connsiteX2" fmla="*/ 449378 w 449378"/>
                  <a:gd name="connsiteY2" fmla="*/ 280716 h 280716"/>
                  <a:gd name="connsiteX3" fmla="*/ 221456 w 449378"/>
                  <a:gd name="connsiteY3" fmla="*/ 280716 h 280716"/>
                  <a:gd name="connsiteX4" fmla="*/ 73460 w 449378"/>
                  <a:gd name="connsiteY4" fmla="*/ 195262 h 280716"/>
                  <a:gd name="connsiteX5" fmla="*/ 0 w 449378"/>
                  <a:gd name="connsiteY5" fmla="*/ 0 h 280716"/>
                  <a:gd name="connsiteX0" fmla="*/ 0 w 449378"/>
                  <a:gd name="connsiteY0" fmla="*/ 0 h 416448"/>
                  <a:gd name="connsiteX1" fmla="*/ 449378 w 449378"/>
                  <a:gd name="connsiteY1" fmla="*/ 97631 h 416448"/>
                  <a:gd name="connsiteX2" fmla="*/ 449378 w 449378"/>
                  <a:gd name="connsiteY2" fmla="*/ 280716 h 416448"/>
                  <a:gd name="connsiteX3" fmla="*/ 359569 w 449378"/>
                  <a:gd name="connsiteY3" fmla="*/ 416448 h 416448"/>
                  <a:gd name="connsiteX4" fmla="*/ 73460 w 449378"/>
                  <a:gd name="connsiteY4" fmla="*/ 195262 h 416448"/>
                  <a:gd name="connsiteX5" fmla="*/ 0 w 449378"/>
                  <a:gd name="connsiteY5" fmla="*/ 0 h 416448"/>
                  <a:gd name="connsiteX0" fmla="*/ 0 w 449378"/>
                  <a:gd name="connsiteY0" fmla="*/ 0 h 416448"/>
                  <a:gd name="connsiteX1" fmla="*/ 449378 w 449378"/>
                  <a:gd name="connsiteY1" fmla="*/ 97631 h 416448"/>
                  <a:gd name="connsiteX2" fmla="*/ 359569 w 449378"/>
                  <a:gd name="connsiteY2" fmla="*/ 416448 h 416448"/>
                  <a:gd name="connsiteX3" fmla="*/ 73460 w 449378"/>
                  <a:gd name="connsiteY3" fmla="*/ 195262 h 416448"/>
                  <a:gd name="connsiteX4" fmla="*/ 0 w 449378"/>
                  <a:gd name="connsiteY4" fmla="*/ 0 h 416448"/>
                  <a:gd name="connsiteX0" fmla="*/ 0 w 413659"/>
                  <a:gd name="connsiteY0" fmla="*/ 7144 h 423592"/>
                  <a:gd name="connsiteX1" fmla="*/ 413659 w 413659"/>
                  <a:gd name="connsiteY1" fmla="*/ 0 h 423592"/>
                  <a:gd name="connsiteX2" fmla="*/ 359569 w 413659"/>
                  <a:gd name="connsiteY2" fmla="*/ 423592 h 423592"/>
                  <a:gd name="connsiteX3" fmla="*/ 73460 w 413659"/>
                  <a:gd name="connsiteY3" fmla="*/ 202406 h 423592"/>
                  <a:gd name="connsiteX4" fmla="*/ 0 w 413659"/>
                  <a:gd name="connsiteY4" fmla="*/ 7144 h 423592"/>
                  <a:gd name="connsiteX0" fmla="*/ 0 w 418716"/>
                  <a:gd name="connsiteY0" fmla="*/ 7144 h 423592"/>
                  <a:gd name="connsiteX1" fmla="*/ 413659 w 418716"/>
                  <a:gd name="connsiteY1" fmla="*/ 0 h 423592"/>
                  <a:gd name="connsiteX2" fmla="*/ 359569 w 418716"/>
                  <a:gd name="connsiteY2" fmla="*/ 423592 h 423592"/>
                  <a:gd name="connsiteX3" fmla="*/ 73460 w 418716"/>
                  <a:gd name="connsiteY3" fmla="*/ 202406 h 423592"/>
                  <a:gd name="connsiteX4" fmla="*/ 0 w 418716"/>
                  <a:gd name="connsiteY4" fmla="*/ 7144 h 423592"/>
                  <a:gd name="connsiteX0" fmla="*/ 0 w 427502"/>
                  <a:gd name="connsiteY0" fmla="*/ 7144 h 423592"/>
                  <a:gd name="connsiteX1" fmla="*/ 413659 w 427502"/>
                  <a:gd name="connsiteY1" fmla="*/ 0 h 423592"/>
                  <a:gd name="connsiteX2" fmla="*/ 359569 w 427502"/>
                  <a:gd name="connsiteY2" fmla="*/ 423592 h 423592"/>
                  <a:gd name="connsiteX3" fmla="*/ 73460 w 427502"/>
                  <a:gd name="connsiteY3" fmla="*/ 202406 h 423592"/>
                  <a:gd name="connsiteX4" fmla="*/ 0 w 427502"/>
                  <a:gd name="connsiteY4" fmla="*/ 7144 h 423592"/>
                  <a:gd name="connsiteX0" fmla="*/ 0 w 427502"/>
                  <a:gd name="connsiteY0" fmla="*/ 7144 h 424273"/>
                  <a:gd name="connsiteX1" fmla="*/ 413659 w 427502"/>
                  <a:gd name="connsiteY1" fmla="*/ 0 h 424273"/>
                  <a:gd name="connsiteX2" fmla="*/ 359569 w 427502"/>
                  <a:gd name="connsiteY2" fmla="*/ 423592 h 424273"/>
                  <a:gd name="connsiteX3" fmla="*/ 73460 w 427502"/>
                  <a:gd name="connsiteY3" fmla="*/ 202406 h 424273"/>
                  <a:gd name="connsiteX4" fmla="*/ 0 w 427502"/>
                  <a:gd name="connsiteY4" fmla="*/ 7144 h 424273"/>
                  <a:gd name="connsiteX0" fmla="*/ 0 w 427502"/>
                  <a:gd name="connsiteY0" fmla="*/ 7144 h 410037"/>
                  <a:gd name="connsiteX1" fmla="*/ 413659 w 427502"/>
                  <a:gd name="connsiteY1" fmla="*/ 0 h 410037"/>
                  <a:gd name="connsiteX2" fmla="*/ 359569 w 427502"/>
                  <a:gd name="connsiteY2" fmla="*/ 409305 h 410037"/>
                  <a:gd name="connsiteX3" fmla="*/ 73460 w 427502"/>
                  <a:gd name="connsiteY3" fmla="*/ 202406 h 410037"/>
                  <a:gd name="connsiteX4" fmla="*/ 0 w 427502"/>
                  <a:gd name="connsiteY4" fmla="*/ 7144 h 410037"/>
                  <a:gd name="connsiteX0" fmla="*/ 0 w 429409"/>
                  <a:gd name="connsiteY0" fmla="*/ 7144 h 410037"/>
                  <a:gd name="connsiteX1" fmla="*/ 413659 w 429409"/>
                  <a:gd name="connsiteY1" fmla="*/ 0 h 410037"/>
                  <a:gd name="connsiteX2" fmla="*/ 359569 w 429409"/>
                  <a:gd name="connsiteY2" fmla="*/ 409305 h 410037"/>
                  <a:gd name="connsiteX3" fmla="*/ 73460 w 429409"/>
                  <a:gd name="connsiteY3" fmla="*/ 202406 h 410037"/>
                  <a:gd name="connsiteX4" fmla="*/ 0 w 429409"/>
                  <a:gd name="connsiteY4" fmla="*/ 7144 h 410037"/>
                  <a:gd name="connsiteX0" fmla="*/ 0 w 429409"/>
                  <a:gd name="connsiteY0" fmla="*/ 7144 h 412037"/>
                  <a:gd name="connsiteX1" fmla="*/ 413659 w 429409"/>
                  <a:gd name="connsiteY1" fmla="*/ 0 h 412037"/>
                  <a:gd name="connsiteX2" fmla="*/ 359569 w 429409"/>
                  <a:gd name="connsiteY2" fmla="*/ 409305 h 412037"/>
                  <a:gd name="connsiteX3" fmla="*/ 73460 w 429409"/>
                  <a:gd name="connsiteY3" fmla="*/ 202406 h 412037"/>
                  <a:gd name="connsiteX4" fmla="*/ 0 w 429409"/>
                  <a:gd name="connsiteY4" fmla="*/ 7144 h 412037"/>
                  <a:gd name="connsiteX0" fmla="*/ 0 w 429409"/>
                  <a:gd name="connsiteY0" fmla="*/ 7144 h 413092"/>
                  <a:gd name="connsiteX1" fmla="*/ 413659 w 429409"/>
                  <a:gd name="connsiteY1" fmla="*/ 0 h 413092"/>
                  <a:gd name="connsiteX2" fmla="*/ 359569 w 429409"/>
                  <a:gd name="connsiteY2" fmla="*/ 409305 h 413092"/>
                  <a:gd name="connsiteX3" fmla="*/ 73460 w 429409"/>
                  <a:gd name="connsiteY3" fmla="*/ 202406 h 413092"/>
                  <a:gd name="connsiteX4" fmla="*/ 0 w 429409"/>
                  <a:gd name="connsiteY4" fmla="*/ 7144 h 413092"/>
                  <a:gd name="connsiteX0" fmla="*/ 0 w 429409"/>
                  <a:gd name="connsiteY0" fmla="*/ 7144 h 413092"/>
                  <a:gd name="connsiteX1" fmla="*/ 413659 w 429409"/>
                  <a:gd name="connsiteY1" fmla="*/ 0 h 413092"/>
                  <a:gd name="connsiteX2" fmla="*/ 359569 w 429409"/>
                  <a:gd name="connsiteY2" fmla="*/ 409305 h 413092"/>
                  <a:gd name="connsiteX3" fmla="*/ 73460 w 429409"/>
                  <a:gd name="connsiteY3" fmla="*/ 202406 h 413092"/>
                  <a:gd name="connsiteX4" fmla="*/ 0 w 429409"/>
                  <a:gd name="connsiteY4" fmla="*/ 7144 h 413092"/>
                  <a:gd name="connsiteX0" fmla="*/ 0 w 416709"/>
                  <a:gd name="connsiteY0" fmla="*/ 16669 h 413092"/>
                  <a:gd name="connsiteX1" fmla="*/ 400959 w 416709"/>
                  <a:gd name="connsiteY1" fmla="*/ 0 h 413092"/>
                  <a:gd name="connsiteX2" fmla="*/ 346869 w 416709"/>
                  <a:gd name="connsiteY2" fmla="*/ 409305 h 413092"/>
                  <a:gd name="connsiteX3" fmla="*/ 60760 w 416709"/>
                  <a:gd name="connsiteY3" fmla="*/ 202406 h 413092"/>
                  <a:gd name="connsiteX4" fmla="*/ 0 w 416709"/>
                  <a:gd name="connsiteY4" fmla="*/ 16669 h 413092"/>
                  <a:gd name="connsiteX0" fmla="*/ 0 w 440522"/>
                  <a:gd name="connsiteY0" fmla="*/ 23813 h 413092"/>
                  <a:gd name="connsiteX1" fmla="*/ 424772 w 440522"/>
                  <a:gd name="connsiteY1" fmla="*/ 0 h 413092"/>
                  <a:gd name="connsiteX2" fmla="*/ 370682 w 440522"/>
                  <a:gd name="connsiteY2" fmla="*/ 409305 h 413092"/>
                  <a:gd name="connsiteX3" fmla="*/ 84573 w 440522"/>
                  <a:gd name="connsiteY3" fmla="*/ 202406 h 413092"/>
                  <a:gd name="connsiteX4" fmla="*/ 0 w 440522"/>
                  <a:gd name="connsiteY4" fmla="*/ 23813 h 41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522" h="413092">
                    <a:moveTo>
                      <a:pt x="0" y="23813"/>
                    </a:moveTo>
                    <a:lnTo>
                      <a:pt x="424772" y="0"/>
                    </a:lnTo>
                    <a:cubicBezTo>
                      <a:pt x="447223" y="245972"/>
                      <a:pt x="457768" y="372883"/>
                      <a:pt x="370682" y="409305"/>
                    </a:cubicBezTo>
                    <a:cubicBezTo>
                      <a:pt x="328495" y="437176"/>
                      <a:pt x="288686" y="305503"/>
                      <a:pt x="84573" y="202406"/>
                    </a:cubicBezTo>
                    <a:cubicBezTo>
                      <a:pt x="81517" y="96838"/>
                      <a:pt x="24487" y="88900"/>
                      <a:pt x="0" y="23813"/>
                    </a:cubicBezTo>
                    <a:close/>
                  </a:path>
                </a:pathLst>
              </a:custGeom>
              <a:solidFill>
                <a:srgbClr val="F37A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0" name="Rectangle 29">
                <a:extLst>
                  <a:ext uri="{FF2B5EF4-FFF2-40B4-BE49-F238E27FC236}">
                    <a16:creationId xmlns:a16="http://schemas.microsoft.com/office/drawing/2014/main" id="{A3EF0B10-3ABD-BA5D-4C13-A1082563E30C}"/>
                  </a:ext>
                </a:extLst>
              </p:cNvPr>
              <p:cNvSpPr/>
              <p:nvPr/>
            </p:nvSpPr>
            <p:spPr>
              <a:xfrm>
                <a:off x="5877046" y="2571750"/>
                <a:ext cx="711052" cy="297892"/>
              </a:xfrm>
              <a:custGeom>
                <a:avLst/>
                <a:gdLst>
                  <a:gd name="connsiteX0" fmla="*/ 0 w 494942"/>
                  <a:gd name="connsiteY0" fmla="*/ 0 h 252702"/>
                  <a:gd name="connsiteX1" fmla="*/ 494942 w 494942"/>
                  <a:gd name="connsiteY1" fmla="*/ 0 h 252702"/>
                  <a:gd name="connsiteX2" fmla="*/ 494942 w 494942"/>
                  <a:gd name="connsiteY2" fmla="*/ 252702 h 252702"/>
                  <a:gd name="connsiteX3" fmla="*/ 0 w 494942"/>
                  <a:gd name="connsiteY3" fmla="*/ 252702 h 252702"/>
                  <a:gd name="connsiteX4" fmla="*/ 0 w 494942"/>
                  <a:gd name="connsiteY4" fmla="*/ 0 h 252702"/>
                  <a:gd name="connsiteX0" fmla="*/ 0 w 494942"/>
                  <a:gd name="connsiteY0" fmla="*/ 0 h 252702"/>
                  <a:gd name="connsiteX1" fmla="*/ 425092 w 494942"/>
                  <a:gd name="connsiteY1" fmla="*/ 57150 h 252702"/>
                  <a:gd name="connsiteX2" fmla="*/ 494942 w 494942"/>
                  <a:gd name="connsiteY2" fmla="*/ 252702 h 252702"/>
                  <a:gd name="connsiteX3" fmla="*/ 0 w 494942"/>
                  <a:gd name="connsiteY3" fmla="*/ 252702 h 252702"/>
                  <a:gd name="connsiteX4" fmla="*/ 0 w 494942"/>
                  <a:gd name="connsiteY4" fmla="*/ 0 h 252702"/>
                  <a:gd name="connsiteX0" fmla="*/ 254000 w 494942"/>
                  <a:gd name="connsiteY0" fmla="*/ 63500 h 195552"/>
                  <a:gd name="connsiteX1" fmla="*/ 425092 w 494942"/>
                  <a:gd name="connsiteY1" fmla="*/ 0 h 195552"/>
                  <a:gd name="connsiteX2" fmla="*/ 494942 w 494942"/>
                  <a:gd name="connsiteY2" fmla="*/ 195552 h 195552"/>
                  <a:gd name="connsiteX3" fmla="*/ 0 w 494942"/>
                  <a:gd name="connsiteY3" fmla="*/ 195552 h 195552"/>
                  <a:gd name="connsiteX4" fmla="*/ 254000 w 494942"/>
                  <a:gd name="connsiteY4" fmla="*/ 63500 h 195552"/>
                  <a:gd name="connsiteX0" fmla="*/ 196850 w 437792"/>
                  <a:gd name="connsiteY0" fmla="*/ 63500 h 265402"/>
                  <a:gd name="connsiteX1" fmla="*/ 367942 w 437792"/>
                  <a:gd name="connsiteY1" fmla="*/ 0 h 265402"/>
                  <a:gd name="connsiteX2" fmla="*/ 437792 w 437792"/>
                  <a:gd name="connsiteY2" fmla="*/ 195552 h 265402"/>
                  <a:gd name="connsiteX3" fmla="*/ 0 w 437792"/>
                  <a:gd name="connsiteY3" fmla="*/ 265402 h 265402"/>
                  <a:gd name="connsiteX4" fmla="*/ 196850 w 437792"/>
                  <a:gd name="connsiteY4" fmla="*/ 63500 h 265402"/>
                  <a:gd name="connsiteX0" fmla="*/ 196850 w 367942"/>
                  <a:gd name="connsiteY0" fmla="*/ 63500 h 265402"/>
                  <a:gd name="connsiteX1" fmla="*/ 367942 w 367942"/>
                  <a:gd name="connsiteY1" fmla="*/ 0 h 265402"/>
                  <a:gd name="connsiteX2" fmla="*/ 0 w 367942"/>
                  <a:gd name="connsiteY2" fmla="*/ 265402 h 265402"/>
                  <a:gd name="connsiteX3" fmla="*/ 196850 w 367942"/>
                  <a:gd name="connsiteY3" fmla="*/ 63500 h 265402"/>
                  <a:gd name="connsiteX0" fmla="*/ 196850 w 707361"/>
                  <a:gd name="connsiteY0" fmla="*/ 63500 h 265402"/>
                  <a:gd name="connsiteX1" fmla="*/ 367942 w 707361"/>
                  <a:gd name="connsiteY1" fmla="*/ 0 h 265402"/>
                  <a:gd name="connsiteX2" fmla="*/ 0 w 707361"/>
                  <a:gd name="connsiteY2" fmla="*/ 265402 h 265402"/>
                  <a:gd name="connsiteX3" fmla="*/ 196850 w 707361"/>
                  <a:gd name="connsiteY3" fmla="*/ 63500 h 265402"/>
                  <a:gd name="connsiteX0" fmla="*/ 196850 w 713823"/>
                  <a:gd name="connsiteY0" fmla="*/ 63500 h 304452"/>
                  <a:gd name="connsiteX1" fmla="*/ 367942 w 713823"/>
                  <a:gd name="connsiteY1" fmla="*/ 0 h 304452"/>
                  <a:gd name="connsiteX2" fmla="*/ 0 w 713823"/>
                  <a:gd name="connsiteY2" fmla="*/ 265402 h 304452"/>
                  <a:gd name="connsiteX3" fmla="*/ 196850 w 713823"/>
                  <a:gd name="connsiteY3" fmla="*/ 63500 h 30445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052" h="297892">
                    <a:moveTo>
                      <a:pt x="196850" y="63500"/>
                    </a:moveTo>
                    <a:cubicBezTo>
                      <a:pt x="234831" y="30427"/>
                      <a:pt x="291067" y="6086"/>
                      <a:pt x="367942" y="0"/>
                    </a:cubicBezTo>
                    <a:cubicBezTo>
                      <a:pt x="1254945" y="215467"/>
                      <a:pt x="160747" y="367435"/>
                      <a:pt x="0" y="265402"/>
                    </a:cubicBezTo>
                    <a:cubicBezTo>
                      <a:pt x="84667" y="236201"/>
                      <a:pt x="131233" y="130801"/>
                      <a:pt x="196850" y="63500"/>
                    </a:cubicBezTo>
                    <a:close/>
                  </a:path>
                </a:pathLst>
              </a:custGeom>
              <a:solidFill>
                <a:srgbClr val="F37A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73AE2B-8AA7-D91E-DB7C-33CE1BB29BB7}"/>
                </a:ext>
              </a:extLst>
            </p:cNvPr>
            <p:cNvSpPr/>
            <p:nvPr/>
          </p:nvSpPr>
          <p:spPr>
            <a:xfrm>
              <a:off x="4863964" y="839211"/>
              <a:ext cx="368436" cy="202189"/>
            </a:xfrm>
            <a:custGeom>
              <a:avLst/>
              <a:gdLst>
                <a:gd name="connsiteX0" fmla="*/ 152536 w 368436"/>
                <a:gd name="connsiteY0" fmla="*/ 202189 h 202189"/>
                <a:gd name="connsiteX1" fmla="*/ 136 w 368436"/>
                <a:gd name="connsiteY1" fmla="*/ 87889 h 202189"/>
                <a:gd name="connsiteX2" fmla="*/ 127136 w 368436"/>
                <a:gd name="connsiteY2" fmla="*/ 49789 h 202189"/>
                <a:gd name="connsiteX3" fmla="*/ 216036 w 368436"/>
                <a:gd name="connsiteY3" fmla="*/ 138689 h 202189"/>
                <a:gd name="connsiteX4" fmla="*/ 216036 w 368436"/>
                <a:gd name="connsiteY4" fmla="*/ 11689 h 202189"/>
                <a:gd name="connsiteX5" fmla="*/ 317636 w 368436"/>
                <a:gd name="connsiteY5" fmla="*/ 24389 h 202189"/>
                <a:gd name="connsiteX6" fmla="*/ 355736 w 368436"/>
                <a:gd name="connsiteY6" fmla="*/ 176789 h 202189"/>
                <a:gd name="connsiteX7" fmla="*/ 368436 w 368436"/>
                <a:gd name="connsiteY7" fmla="*/ 189489 h 202189"/>
                <a:gd name="connsiteX8" fmla="*/ 368436 w 368436"/>
                <a:gd name="connsiteY8" fmla="*/ 189489 h 202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436" h="202189">
                  <a:moveTo>
                    <a:pt x="152536" y="202189"/>
                  </a:moveTo>
                  <a:cubicBezTo>
                    <a:pt x="78452" y="157739"/>
                    <a:pt x="4369" y="113289"/>
                    <a:pt x="136" y="87889"/>
                  </a:cubicBezTo>
                  <a:cubicBezTo>
                    <a:pt x="-4097" y="62489"/>
                    <a:pt x="91153" y="41322"/>
                    <a:pt x="127136" y="49789"/>
                  </a:cubicBezTo>
                  <a:cubicBezTo>
                    <a:pt x="163119" y="58256"/>
                    <a:pt x="201219" y="145039"/>
                    <a:pt x="216036" y="138689"/>
                  </a:cubicBezTo>
                  <a:cubicBezTo>
                    <a:pt x="230853" y="132339"/>
                    <a:pt x="199103" y="30739"/>
                    <a:pt x="216036" y="11689"/>
                  </a:cubicBezTo>
                  <a:cubicBezTo>
                    <a:pt x="232969" y="-7361"/>
                    <a:pt x="294353" y="-3128"/>
                    <a:pt x="317636" y="24389"/>
                  </a:cubicBezTo>
                  <a:cubicBezTo>
                    <a:pt x="340919" y="51906"/>
                    <a:pt x="355736" y="176789"/>
                    <a:pt x="355736" y="176789"/>
                  </a:cubicBezTo>
                  <a:cubicBezTo>
                    <a:pt x="364203" y="204306"/>
                    <a:pt x="368436" y="189489"/>
                    <a:pt x="368436" y="189489"/>
                  </a:cubicBezTo>
                  <a:lnTo>
                    <a:pt x="368436" y="189489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260F543-C760-E0AF-CA28-77DD766D35A8}"/>
              </a:ext>
            </a:extLst>
          </p:cNvPr>
          <p:cNvGrpSpPr/>
          <p:nvPr/>
        </p:nvGrpSpPr>
        <p:grpSpPr>
          <a:xfrm>
            <a:off x="5075209" y="611367"/>
            <a:ext cx="2057562" cy="2619695"/>
            <a:chOff x="2892333" y="1211123"/>
            <a:chExt cx="3216536" cy="4095304"/>
          </a:xfrm>
        </p:grpSpPr>
        <p:sp>
          <p:nvSpPr>
            <p:cNvPr id="132" name="Rectangle 8">
              <a:extLst>
                <a:ext uri="{FF2B5EF4-FFF2-40B4-BE49-F238E27FC236}">
                  <a16:creationId xmlns:a16="http://schemas.microsoft.com/office/drawing/2014/main" id="{75EB6BD5-A057-CC26-468A-1F2976F61F08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Rectangle 8">
              <a:extLst>
                <a:ext uri="{FF2B5EF4-FFF2-40B4-BE49-F238E27FC236}">
                  <a16:creationId xmlns:a16="http://schemas.microsoft.com/office/drawing/2014/main" id="{116EDD41-8290-2BC1-0F9E-EA5420FC0DA8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Oval 3">
              <a:extLst>
                <a:ext uri="{FF2B5EF4-FFF2-40B4-BE49-F238E27FC236}">
                  <a16:creationId xmlns:a16="http://schemas.microsoft.com/office/drawing/2014/main" id="{A685A8D9-B0E9-EB0E-76B8-F9DE075793B2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Oval 2">
              <a:extLst>
                <a:ext uri="{FF2B5EF4-FFF2-40B4-BE49-F238E27FC236}">
                  <a16:creationId xmlns:a16="http://schemas.microsoft.com/office/drawing/2014/main" id="{0D937C28-8107-7D8C-F5CD-AE625970EA6C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custGeom>
              <a:avLst/>
              <a:gdLst>
                <a:gd name="connsiteX0" fmla="*/ 0 w 3280229"/>
                <a:gd name="connsiteY0" fmla="*/ 1328058 h 2656115"/>
                <a:gd name="connsiteX1" fmla="*/ 1640115 w 3280229"/>
                <a:gd name="connsiteY1" fmla="*/ 0 h 2656115"/>
                <a:gd name="connsiteX2" fmla="*/ 3280230 w 3280229"/>
                <a:gd name="connsiteY2" fmla="*/ 1328058 h 2656115"/>
                <a:gd name="connsiteX3" fmla="*/ 1640115 w 3280229"/>
                <a:gd name="connsiteY3" fmla="*/ 2656116 h 2656115"/>
                <a:gd name="connsiteX4" fmla="*/ 0 w 3280229"/>
                <a:gd name="connsiteY4" fmla="*/ 1328058 h 2656115"/>
                <a:gd name="connsiteX0" fmla="*/ 0 w 3213555"/>
                <a:gd name="connsiteY0" fmla="*/ 1347120 h 2656141"/>
                <a:gd name="connsiteX1" fmla="*/ 1573440 w 3213555"/>
                <a:gd name="connsiteY1" fmla="*/ 12 h 2656141"/>
                <a:gd name="connsiteX2" fmla="*/ 3213555 w 3213555"/>
                <a:gd name="connsiteY2" fmla="*/ 1328070 h 2656141"/>
                <a:gd name="connsiteX3" fmla="*/ 1573440 w 3213555"/>
                <a:gd name="connsiteY3" fmla="*/ 2656128 h 2656141"/>
                <a:gd name="connsiteX4" fmla="*/ 0 w 3213555"/>
                <a:gd name="connsiteY4" fmla="*/ 1347120 h 2656141"/>
                <a:gd name="connsiteX0" fmla="*/ 0 w 3213555"/>
                <a:gd name="connsiteY0" fmla="*/ 1349011 h 2658032"/>
                <a:gd name="connsiteX1" fmla="*/ 1573440 w 3213555"/>
                <a:gd name="connsiteY1" fmla="*/ 1903 h 2658032"/>
                <a:gd name="connsiteX2" fmla="*/ 3213555 w 3213555"/>
                <a:gd name="connsiteY2" fmla="*/ 1329961 h 2658032"/>
                <a:gd name="connsiteX3" fmla="*/ 1573440 w 3213555"/>
                <a:gd name="connsiteY3" fmla="*/ 2658019 h 2658032"/>
                <a:gd name="connsiteX4" fmla="*/ 0 w 3213555"/>
                <a:gd name="connsiteY4" fmla="*/ 1349011 h 2658032"/>
                <a:gd name="connsiteX0" fmla="*/ 0 w 3214783"/>
                <a:gd name="connsiteY0" fmla="*/ 1512788 h 2821809"/>
                <a:gd name="connsiteX1" fmla="*/ 1573440 w 3214783"/>
                <a:gd name="connsiteY1" fmla="*/ 165680 h 2821809"/>
                <a:gd name="connsiteX2" fmla="*/ 1794328 w 3214783"/>
                <a:gd name="connsiteY2" fmla="*/ 168402 h 2821809"/>
                <a:gd name="connsiteX3" fmla="*/ 3213555 w 3214783"/>
                <a:gd name="connsiteY3" fmla="*/ 1493738 h 2821809"/>
                <a:gd name="connsiteX4" fmla="*/ 1573440 w 3214783"/>
                <a:gd name="connsiteY4" fmla="*/ 2821796 h 2821809"/>
                <a:gd name="connsiteX5" fmla="*/ 0 w 3214783"/>
                <a:gd name="connsiteY5" fmla="*/ 1512788 h 2821809"/>
                <a:gd name="connsiteX0" fmla="*/ 0 w 3214783"/>
                <a:gd name="connsiteY0" fmla="*/ 1344386 h 2653407"/>
                <a:gd name="connsiteX1" fmla="*/ 1794328 w 3214783"/>
                <a:gd name="connsiteY1" fmla="*/ 0 h 2653407"/>
                <a:gd name="connsiteX2" fmla="*/ 3213555 w 3214783"/>
                <a:gd name="connsiteY2" fmla="*/ 1325336 h 2653407"/>
                <a:gd name="connsiteX3" fmla="*/ 1573440 w 3214783"/>
                <a:gd name="connsiteY3" fmla="*/ 2653394 h 2653407"/>
                <a:gd name="connsiteX4" fmla="*/ 0 w 3214783"/>
                <a:gd name="connsiteY4" fmla="*/ 1344386 h 2653407"/>
                <a:gd name="connsiteX0" fmla="*/ 0 w 3214783"/>
                <a:gd name="connsiteY0" fmla="*/ 1357169 h 2666190"/>
                <a:gd name="connsiteX1" fmla="*/ 1794328 w 3214783"/>
                <a:gd name="connsiteY1" fmla="*/ 12783 h 2666190"/>
                <a:gd name="connsiteX2" fmla="*/ 3213555 w 3214783"/>
                <a:gd name="connsiteY2" fmla="*/ 1338119 h 2666190"/>
                <a:gd name="connsiteX3" fmla="*/ 1573440 w 3214783"/>
                <a:gd name="connsiteY3" fmla="*/ 2666177 h 2666190"/>
                <a:gd name="connsiteX4" fmla="*/ 0 w 3214783"/>
                <a:gd name="connsiteY4" fmla="*/ 1357169 h 2666190"/>
                <a:gd name="connsiteX0" fmla="*/ 0 w 3215970"/>
                <a:gd name="connsiteY0" fmla="*/ 1357169 h 2666190"/>
                <a:gd name="connsiteX1" fmla="*/ 1794328 w 3215970"/>
                <a:gd name="connsiteY1" fmla="*/ 12783 h 2666190"/>
                <a:gd name="connsiteX2" fmla="*/ 3213555 w 3215970"/>
                <a:gd name="connsiteY2" fmla="*/ 1338119 h 2666190"/>
                <a:gd name="connsiteX3" fmla="*/ 1573440 w 3215970"/>
                <a:gd name="connsiteY3" fmla="*/ 2666177 h 2666190"/>
                <a:gd name="connsiteX4" fmla="*/ 0 w 3215970"/>
                <a:gd name="connsiteY4" fmla="*/ 1357169 h 2666190"/>
                <a:gd name="connsiteX0" fmla="*/ 0 w 3403295"/>
                <a:gd name="connsiteY0" fmla="*/ 1357169 h 2666440"/>
                <a:gd name="connsiteX1" fmla="*/ 1794328 w 3403295"/>
                <a:gd name="connsiteY1" fmla="*/ 12783 h 2666440"/>
                <a:gd name="connsiteX2" fmla="*/ 3213555 w 3403295"/>
                <a:gd name="connsiteY2" fmla="*/ 1338119 h 2666440"/>
                <a:gd name="connsiteX3" fmla="*/ 3213552 w 3403295"/>
                <a:gd name="connsiteY3" fmla="*/ 1470109 h 2666440"/>
                <a:gd name="connsiteX4" fmla="*/ 1573440 w 3403295"/>
                <a:gd name="connsiteY4" fmla="*/ 2666177 h 2666440"/>
                <a:gd name="connsiteX5" fmla="*/ 0 w 3403295"/>
                <a:gd name="connsiteY5" fmla="*/ 1357169 h 2666440"/>
                <a:gd name="connsiteX0" fmla="*/ 0 w 3214623"/>
                <a:gd name="connsiteY0" fmla="*/ 1357169 h 2666514"/>
                <a:gd name="connsiteX1" fmla="*/ 1794328 w 3214623"/>
                <a:gd name="connsiteY1" fmla="*/ 12783 h 2666514"/>
                <a:gd name="connsiteX2" fmla="*/ 3213552 w 3214623"/>
                <a:gd name="connsiteY2" fmla="*/ 1470109 h 2666514"/>
                <a:gd name="connsiteX3" fmla="*/ 1573440 w 3214623"/>
                <a:gd name="connsiteY3" fmla="*/ 2666177 h 2666514"/>
                <a:gd name="connsiteX4" fmla="*/ 0 w 3214623"/>
                <a:gd name="connsiteY4" fmla="*/ 1357169 h 2666514"/>
                <a:gd name="connsiteX0" fmla="*/ 0 w 3214623"/>
                <a:gd name="connsiteY0" fmla="*/ 1357169 h 2835879"/>
                <a:gd name="connsiteX1" fmla="*/ 1794328 w 3214623"/>
                <a:gd name="connsiteY1" fmla="*/ 12783 h 2835879"/>
                <a:gd name="connsiteX2" fmla="*/ 3213552 w 3214623"/>
                <a:gd name="connsiteY2" fmla="*/ 1470109 h 2835879"/>
                <a:gd name="connsiteX3" fmla="*/ 1689552 w 3214623"/>
                <a:gd name="connsiteY3" fmla="*/ 2689309 h 2835879"/>
                <a:gd name="connsiteX4" fmla="*/ 1573440 w 3214623"/>
                <a:gd name="connsiteY4" fmla="*/ 2666177 h 2835879"/>
                <a:gd name="connsiteX5" fmla="*/ 0 w 3214623"/>
                <a:gd name="connsiteY5" fmla="*/ 1357169 h 2835879"/>
                <a:gd name="connsiteX0" fmla="*/ 193 w 3214816"/>
                <a:gd name="connsiteY0" fmla="*/ 1357169 h 2689309"/>
                <a:gd name="connsiteX1" fmla="*/ 1794521 w 3214816"/>
                <a:gd name="connsiteY1" fmla="*/ 12783 h 2689309"/>
                <a:gd name="connsiteX2" fmla="*/ 3213745 w 3214816"/>
                <a:gd name="connsiteY2" fmla="*/ 1470109 h 2689309"/>
                <a:gd name="connsiteX3" fmla="*/ 1689745 w 3214816"/>
                <a:gd name="connsiteY3" fmla="*/ 2689309 h 2689309"/>
                <a:gd name="connsiteX4" fmla="*/ 193 w 3214816"/>
                <a:gd name="connsiteY4" fmla="*/ 1357169 h 2689309"/>
                <a:gd name="connsiteX0" fmla="*/ 193 w 3225472"/>
                <a:gd name="connsiteY0" fmla="*/ 1357169 h 2689309"/>
                <a:gd name="connsiteX1" fmla="*/ 1794521 w 3225472"/>
                <a:gd name="connsiteY1" fmla="*/ 12783 h 2689309"/>
                <a:gd name="connsiteX2" fmla="*/ 3213745 w 3225472"/>
                <a:gd name="connsiteY2" fmla="*/ 1470109 h 2689309"/>
                <a:gd name="connsiteX3" fmla="*/ 1689745 w 3225472"/>
                <a:gd name="connsiteY3" fmla="*/ 2689309 h 2689309"/>
                <a:gd name="connsiteX4" fmla="*/ 193 w 3225472"/>
                <a:gd name="connsiteY4" fmla="*/ 1357169 h 2689309"/>
                <a:gd name="connsiteX0" fmla="*/ 193 w 3225570"/>
                <a:gd name="connsiteY0" fmla="*/ 1357169 h 2689309"/>
                <a:gd name="connsiteX1" fmla="*/ 1794521 w 3225570"/>
                <a:gd name="connsiteY1" fmla="*/ 12783 h 2689309"/>
                <a:gd name="connsiteX2" fmla="*/ 3213745 w 3225570"/>
                <a:gd name="connsiteY2" fmla="*/ 1470109 h 2689309"/>
                <a:gd name="connsiteX3" fmla="*/ 1689745 w 3225570"/>
                <a:gd name="connsiteY3" fmla="*/ 2689309 h 2689309"/>
                <a:gd name="connsiteX4" fmla="*/ 193 w 3225570"/>
                <a:gd name="connsiteY4" fmla="*/ 1357169 h 2689309"/>
                <a:gd name="connsiteX0" fmla="*/ 2 w 3224450"/>
                <a:gd name="connsiteY0" fmla="*/ 1357210 h 2689350"/>
                <a:gd name="connsiteX1" fmla="*/ 1699080 w 3224450"/>
                <a:gd name="connsiteY1" fmla="*/ 12824 h 2689350"/>
                <a:gd name="connsiteX2" fmla="*/ 3213554 w 3224450"/>
                <a:gd name="connsiteY2" fmla="*/ 1470150 h 2689350"/>
                <a:gd name="connsiteX3" fmla="*/ 1689554 w 3224450"/>
                <a:gd name="connsiteY3" fmla="*/ 2689350 h 2689350"/>
                <a:gd name="connsiteX4" fmla="*/ 2 w 3224450"/>
                <a:gd name="connsiteY4" fmla="*/ 1357210 h 2689350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595091"/>
                <a:gd name="connsiteX1" fmla="*/ 1699080 w 3226423"/>
                <a:gd name="connsiteY1" fmla="*/ 13815 h 2595091"/>
                <a:gd name="connsiteX2" fmla="*/ 3213554 w 3226423"/>
                <a:gd name="connsiteY2" fmla="*/ 1471141 h 2595091"/>
                <a:gd name="connsiteX3" fmla="*/ 1689554 w 3226423"/>
                <a:gd name="connsiteY3" fmla="*/ 2595091 h 2595091"/>
                <a:gd name="connsiteX4" fmla="*/ 2 w 3226423"/>
                <a:gd name="connsiteY4" fmla="*/ 1358201 h 2595091"/>
                <a:gd name="connsiteX0" fmla="*/ 2 w 3226423"/>
                <a:gd name="connsiteY0" fmla="*/ 1358201 h 2595091"/>
                <a:gd name="connsiteX1" fmla="*/ 1699080 w 3226423"/>
                <a:gd name="connsiteY1" fmla="*/ 13815 h 2595091"/>
                <a:gd name="connsiteX2" fmla="*/ 3213554 w 3226423"/>
                <a:gd name="connsiteY2" fmla="*/ 1471141 h 2595091"/>
                <a:gd name="connsiteX3" fmla="*/ 1689554 w 3226423"/>
                <a:gd name="connsiteY3" fmla="*/ 2595091 h 2595091"/>
                <a:gd name="connsiteX4" fmla="*/ 2 w 3226423"/>
                <a:gd name="connsiteY4" fmla="*/ 1358201 h 2595091"/>
                <a:gd name="connsiteX0" fmla="*/ 2 w 3226423"/>
                <a:gd name="connsiteY0" fmla="*/ 1358201 h 2598725"/>
                <a:gd name="connsiteX1" fmla="*/ 1699080 w 3226423"/>
                <a:gd name="connsiteY1" fmla="*/ 13815 h 2598725"/>
                <a:gd name="connsiteX2" fmla="*/ 3213554 w 3226423"/>
                <a:gd name="connsiteY2" fmla="*/ 1471141 h 2598725"/>
                <a:gd name="connsiteX3" fmla="*/ 1689554 w 3226423"/>
                <a:gd name="connsiteY3" fmla="*/ 2595091 h 2598725"/>
                <a:gd name="connsiteX4" fmla="*/ 2 w 3226423"/>
                <a:gd name="connsiteY4" fmla="*/ 1358201 h 2598725"/>
                <a:gd name="connsiteX0" fmla="*/ 339 w 3226760"/>
                <a:gd name="connsiteY0" fmla="*/ 1358201 h 2598838"/>
                <a:gd name="connsiteX1" fmla="*/ 1699417 w 3226760"/>
                <a:gd name="connsiteY1" fmla="*/ 13815 h 2598838"/>
                <a:gd name="connsiteX2" fmla="*/ 3213891 w 3226760"/>
                <a:gd name="connsiteY2" fmla="*/ 1471141 h 2598838"/>
                <a:gd name="connsiteX3" fmla="*/ 1689891 w 3226760"/>
                <a:gd name="connsiteY3" fmla="*/ 2595091 h 2598838"/>
                <a:gd name="connsiteX4" fmla="*/ 339 w 3226760"/>
                <a:gd name="connsiteY4" fmla="*/ 1358201 h 2598838"/>
                <a:gd name="connsiteX0" fmla="*/ 189258 w 3415679"/>
                <a:gd name="connsiteY0" fmla="*/ 1358201 h 2598172"/>
                <a:gd name="connsiteX1" fmla="*/ 230985 w 3415679"/>
                <a:gd name="connsiteY1" fmla="*/ 1023466 h 2598172"/>
                <a:gd name="connsiteX2" fmla="*/ 1888336 w 3415679"/>
                <a:gd name="connsiteY2" fmla="*/ 13815 h 2598172"/>
                <a:gd name="connsiteX3" fmla="*/ 3402810 w 3415679"/>
                <a:gd name="connsiteY3" fmla="*/ 1471141 h 2598172"/>
                <a:gd name="connsiteX4" fmla="*/ 1878810 w 3415679"/>
                <a:gd name="connsiteY4" fmla="*/ 2595091 h 2598172"/>
                <a:gd name="connsiteX5" fmla="*/ 189258 w 3415679"/>
                <a:gd name="connsiteY5" fmla="*/ 1358201 h 2598172"/>
                <a:gd name="connsiteX0" fmla="*/ 1647827 w 3184696"/>
                <a:gd name="connsiteY0" fmla="*/ 2595091 h 2595091"/>
                <a:gd name="connsiteX1" fmla="*/ 2 w 3184696"/>
                <a:gd name="connsiteY1" fmla="*/ 1023466 h 2595091"/>
                <a:gd name="connsiteX2" fmla="*/ 1657353 w 3184696"/>
                <a:gd name="connsiteY2" fmla="*/ 13815 h 2595091"/>
                <a:gd name="connsiteX3" fmla="*/ 3171827 w 3184696"/>
                <a:gd name="connsiteY3" fmla="*/ 1471141 h 2595091"/>
                <a:gd name="connsiteX4" fmla="*/ 1647827 w 3184696"/>
                <a:gd name="connsiteY4" fmla="*/ 2595091 h 2595091"/>
                <a:gd name="connsiteX0" fmla="*/ 1676401 w 3213270"/>
                <a:gd name="connsiteY0" fmla="*/ 2595091 h 2595091"/>
                <a:gd name="connsiteX1" fmla="*/ 1 w 3213270"/>
                <a:gd name="connsiteY1" fmla="*/ 1290166 h 2595091"/>
                <a:gd name="connsiteX2" fmla="*/ 1685927 w 3213270"/>
                <a:gd name="connsiteY2" fmla="*/ 13815 h 2595091"/>
                <a:gd name="connsiteX3" fmla="*/ 3200401 w 3213270"/>
                <a:gd name="connsiteY3" fmla="*/ 1471141 h 2595091"/>
                <a:gd name="connsiteX4" fmla="*/ 1676401 w 3213270"/>
                <a:gd name="connsiteY4" fmla="*/ 2595091 h 2595091"/>
                <a:gd name="connsiteX0" fmla="*/ 1676401 w 3213270"/>
                <a:gd name="connsiteY0" fmla="*/ 2595091 h 2595091"/>
                <a:gd name="connsiteX1" fmla="*/ 1 w 3213270"/>
                <a:gd name="connsiteY1" fmla="*/ 1290166 h 2595091"/>
                <a:gd name="connsiteX2" fmla="*/ 1685927 w 3213270"/>
                <a:gd name="connsiteY2" fmla="*/ 13815 h 2595091"/>
                <a:gd name="connsiteX3" fmla="*/ 3200401 w 3213270"/>
                <a:gd name="connsiteY3" fmla="*/ 1471141 h 2595091"/>
                <a:gd name="connsiteX4" fmla="*/ 1676401 w 3213270"/>
                <a:gd name="connsiteY4" fmla="*/ 2595091 h 2595091"/>
                <a:gd name="connsiteX0" fmla="*/ 1676401 w 3213270"/>
                <a:gd name="connsiteY0" fmla="*/ 2595091 h 2600224"/>
                <a:gd name="connsiteX1" fmla="*/ 1 w 3213270"/>
                <a:gd name="connsiteY1" fmla="*/ 1290166 h 2600224"/>
                <a:gd name="connsiteX2" fmla="*/ 1685927 w 3213270"/>
                <a:gd name="connsiteY2" fmla="*/ 13815 h 2600224"/>
                <a:gd name="connsiteX3" fmla="*/ 3200401 w 3213270"/>
                <a:gd name="connsiteY3" fmla="*/ 1471141 h 2600224"/>
                <a:gd name="connsiteX4" fmla="*/ 1676401 w 3213270"/>
                <a:gd name="connsiteY4" fmla="*/ 2595091 h 2600224"/>
                <a:gd name="connsiteX0" fmla="*/ 1679667 w 3216536"/>
                <a:gd name="connsiteY0" fmla="*/ 2595091 h 2600224"/>
                <a:gd name="connsiteX1" fmla="*/ 3267 w 3216536"/>
                <a:gd name="connsiteY1" fmla="*/ 1290166 h 2600224"/>
                <a:gd name="connsiteX2" fmla="*/ 1689193 w 3216536"/>
                <a:gd name="connsiteY2" fmla="*/ 13815 h 2600224"/>
                <a:gd name="connsiteX3" fmla="*/ 3203667 w 3216536"/>
                <a:gd name="connsiteY3" fmla="*/ 1471141 h 2600224"/>
                <a:gd name="connsiteX4" fmla="*/ 1679667 w 3216536"/>
                <a:gd name="connsiteY4" fmla="*/ 2595091 h 260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6536" h="2600224">
                  <a:moveTo>
                    <a:pt x="1679667" y="2595091"/>
                  </a:moveTo>
                  <a:cubicBezTo>
                    <a:pt x="951004" y="2539528"/>
                    <a:pt x="-64996" y="2530004"/>
                    <a:pt x="3267" y="1290166"/>
                  </a:cubicBezTo>
                  <a:cubicBezTo>
                    <a:pt x="267396" y="332677"/>
                    <a:pt x="1165318" y="-59210"/>
                    <a:pt x="1689193" y="13815"/>
                  </a:cubicBezTo>
                  <a:cubicBezTo>
                    <a:pt x="2424810" y="-110237"/>
                    <a:pt x="3335732" y="619334"/>
                    <a:pt x="3203667" y="1471141"/>
                  </a:cubicBezTo>
                  <a:cubicBezTo>
                    <a:pt x="3251292" y="2253779"/>
                    <a:pt x="2408330" y="2650654"/>
                    <a:pt x="1679667" y="2595091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EA0C0D5-5A1F-80F7-C76F-DEE62A792358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BC21D19-4974-8779-9881-AF98E77DFA1C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2699D40-3058-D99A-DF57-238FDDA1070D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9D3B63C-2416-BC59-81DE-08711234C72D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A5CD3AB-27E4-9B21-F47A-AD4A2E3BD746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Oval 15">
              <a:extLst>
                <a:ext uri="{FF2B5EF4-FFF2-40B4-BE49-F238E27FC236}">
                  <a16:creationId xmlns:a16="http://schemas.microsoft.com/office/drawing/2014/main" id="{DBF9F3A2-2C52-D135-C41A-F8255EFA5CF5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EE9BF62-9829-4BD7-8878-CDA14C5F64D6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07F62CC-69B5-7297-B619-FDFC319E2985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7A8DAD7-757A-D820-1148-5CD9BF7601F5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ACB0D4F-E19F-2D5A-2A43-A835B73E6012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082E3C1-9574-CFDC-88A7-2DF78CC525A2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0EDD63E-5B8B-F7DC-BF69-61BA07334747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BDA22F0-7D75-2F4E-B180-031735AEDEEC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D19F388-AC39-BA0A-57BD-54155903424E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47248E3-6CBD-CEB1-88D4-49E3E91B1264}"/>
              </a:ext>
            </a:extLst>
          </p:cNvPr>
          <p:cNvGrpSpPr/>
          <p:nvPr/>
        </p:nvGrpSpPr>
        <p:grpSpPr>
          <a:xfrm>
            <a:off x="547957" y="1517585"/>
            <a:ext cx="4591793" cy="5070453"/>
            <a:chOff x="3217816" y="294585"/>
            <a:chExt cx="5772160" cy="6373865"/>
          </a:xfrm>
        </p:grpSpPr>
        <p:sp>
          <p:nvSpPr>
            <p:cNvPr id="151" name="Rectangle 41">
              <a:extLst>
                <a:ext uri="{FF2B5EF4-FFF2-40B4-BE49-F238E27FC236}">
                  <a16:creationId xmlns:a16="http://schemas.microsoft.com/office/drawing/2014/main" id="{510C6F0B-CECC-6A94-87C0-27415E662039}"/>
                </a:ext>
              </a:extLst>
            </p:cNvPr>
            <p:cNvSpPr/>
            <p:nvPr/>
          </p:nvSpPr>
          <p:spPr>
            <a:xfrm rot="3840628">
              <a:off x="6350802" y="2281229"/>
              <a:ext cx="1533687" cy="2541045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687" h="2541045">
                  <a:moveTo>
                    <a:pt x="430510" y="2541045"/>
                  </a:moveTo>
                  <a:cubicBezTo>
                    <a:pt x="-703199" y="536165"/>
                    <a:pt x="663161" y="-420474"/>
                    <a:pt x="1533687" y="175148"/>
                  </a:cubicBezTo>
                  <a:cubicBezTo>
                    <a:pt x="747458" y="325164"/>
                    <a:pt x="467092" y="1706883"/>
                    <a:pt x="632142" y="2350267"/>
                  </a:cubicBezTo>
                  <a:lnTo>
                    <a:pt x="430510" y="2541045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Rectangle 41">
              <a:extLst>
                <a:ext uri="{FF2B5EF4-FFF2-40B4-BE49-F238E27FC236}">
                  <a16:creationId xmlns:a16="http://schemas.microsoft.com/office/drawing/2014/main" id="{A4A32E71-A5B3-C5D9-AC2A-2B1A1FDDCDA9}"/>
                </a:ext>
              </a:extLst>
            </p:cNvPr>
            <p:cNvSpPr/>
            <p:nvPr/>
          </p:nvSpPr>
          <p:spPr>
            <a:xfrm rot="3840628">
              <a:off x="6080519" y="2656048"/>
              <a:ext cx="1678523" cy="2548171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23" h="2548171">
                  <a:moveTo>
                    <a:pt x="575346" y="2548171"/>
                  </a:moveTo>
                  <a:cubicBezTo>
                    <a:pt x="-558363" y="543291"/>
                    <a:pt x="74292" y="-431943"/>
                    <a:pt x="1678523" y="182274"/>
                  </a:cubicBezTo>
                  <a:cubicBezTo>
                    <a:pt x="268996" y="319077"/>
                    <a:pt x="611928" y="1714009"/>
                    <a:pt x="776978" y="2357393"/>
                  </a:cubicBezTo>
                  <a:lnTo>
                    <a:pt x="575346" y="2548171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Rectangle 41">
              <a:extLst>
                <a:ext uri="{FF2B5EF4-FFF2-40B4-BE49-F238E27FC236}">
                  <a16:creationId xmlns:a16="http://schemas.microsoft.com/office/drawing/2014/main" id="{CF8FE222-BB48-0B84-A05D-AA1AFF5A098B}"/>
                </a:ext>
              </a:extLst>
            </p:cNvPr>
            <p:cNvSpPr/>
            <p:nvPr/>
          </p:nvSpPr>
          <p:spPr>
            <a:xfrm rot="3840628">
              <a:off x="5712861" y="3222481"/>
              <a:ext cx="1720078" cy="2542544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616901 w 1720078"/>
                <a:gd name="connsiteY0" fmla="*/ 2542544 h 2542544"/>
                <a:gd name="connsiteX1" fmla="*/ 1720078 w 1720078"/>
                <a:gd name="connsiteY1" fmla="*/ 176647 h 2542544"/>
                <a:gd name="connsiteX2" fmla="*/ 818533 w 1720078"/>
                <a:gd name="connsiteY2" fmla="*/ 2351766 h 2542544"/>
                <a:gd name="connsiteX3" fmla="*/ 616901 w 1720078"/>
                <a:gd name="connsiteY3" fmla="*/ 2542544 h 254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078" h="2542544">
                  <a:moveTo>
                    <a:pt x="616901" y="2542544"/>
                  </a:moveTo>
                  <a:cubicBezTo>
                    <a:pt x="-516808" y="537664"/>
                    <a:pt x="-52780" y="-422893"/>
                    <a:pt x="1720078" y="176647"/>
                  </a:cubicBezTo>
                  <a:cubicBezTo>
                    <a:pt x="-632877" y="95731"/>
                    <a:pt x="653483" y="1708382"/>
                    <a:pt x="818533" y="2351766"/>
                  </a:cubicBezTo>
                  <a:lnTo>
                    <a:pt x="616901" y="2542544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82AFB64-37FB-5AE8-D84F-523FFD649DB1}"/>
                </a:ext>
              </a:extLst>
            </p:cNvPr>
            <p:cNvGrpSpPr/>
            <p:nvPr/>
          </p:nvGrpSpPr>
          <p:grpSpPr>
            <a:xfrm rot="1062345">
              <a:off x="6276760" y="1189110"/>
              <a:ext cx="2713216" cy="2715251"/>
              <a:chOff x="5690556" y="1144738"/>
              <a:chExt cx="2713216" cy="271525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79" name="Rectangle 41">
                <a:extLst>
                  <a:ext uri="{FF2B5EF4-FFF2-40B4-BE49-F238E27FC236}">
                    <a16:creationId xmlns:a16="http://schemas.microsoft.com/office/drawing/2014/main" id="{5717127A-75B8-E491-FC4E-2B6DE489053D}"/>
                  </a:ext>
                </a:extLst>
              </p:cNvPr>
              <p:cNvSpPr/>
              <p:nvPr/>
            </p:nvSpPr>
            <p:spPr>
              <a:xfrm>
                <a:off x="5690556" y="1144738"/>
                <a:ext cx="2710932" cy="2715251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  <a:gd name="connsiteX0" fmla="*/ 314458 w 2710932"/>
                  <a:gd name="connsiteY0" fmla="*/ 2678393 h 2692041"/>
                  <a:gd name="connsiteX1" fmla="*/ 2710932 w 2710932"/>
                  <a:gd name="connsiteY1" fmla="*/ 970662 h 2692041"/>
                  <a:gd name="connsiteX2" fmla="*/ 841188 w 2710932"/>
                  <a:gd name="connsiteY2" fmla="*/ 2692041 h 2692041"/>
                  <a:gd name="connsiteX3" fmla="*/ 314458 w 2710932"/>
                  <a:gd name="connsiteY3" fmla="*/ 2678393 h 269204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0932" h="2715251">
                    <a:moveTo>
                      <a:pt x="314458" y="2678393"/>
                    </a:moveTo>
                    <a:cubicBezTo>
                      <a:pt x="-906586" y="21041"/>
                      <a:pt x="1756368" y="-869528"/>
                      <a:pt x="2710932" y="970662"/>
                    </a:cubicBezTo>
                    <a:cubicBezTo>
                      <a:pt x="996559" y="215037"/>
                      <a:pt x="129115" y="2059571"/>
                      <a:pt x="488505" y="2715251"/>
                    </a:cubicBezTo>
                    <a:lnTo>
                      <a:pt x="314458" y="2678393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5F853DB-2493-6260-845B-7EAAD9A5699C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55" name="Rectangle 41">
              <a:extLst>
                <a:ext uri="{FF2B5EF4-FFF2-40B4-BE49-F238E27FC236}">
                  <a16:creationId xmlns:a16="http://schemas.microsoft.com/office/drawing/2014/main" id="{8F052414-BBFE-42C8-BBD3-2E3ED6F33A05}"/>
                </a:ext>
              </a:extLst>
            </p:cNvPr>
            <p:cNvSpPr/>
            <p:nvPr/>
          </p:nvSpPr>
          <p:spPr>
            <a:xfrm rot="3840628">
              <a:off x="6171413" y="1174210"/>
              <a:ext cx="2112126" cy="2838779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781092 w 1122515"/>
                <a:gd name="connsiteY0" fmla="*/ 2846289 h 2846289"/>
                <a:gd name="connsiteX1" fmla="*/ 1122515 w 1122515"/>
                <a:gd name="connsiteY1" fmla="*/ 254356 h 2846289"/>
                <a:gd name="connsiteX2" fmla="*/ 898085 w 1122515"/>
                <a:gd name="connsiteY2" fmla="*/ 2630396 h 2846289"/>
                <a:gd name="connsiteX3" fmla="*/ 781092 w 1122515"/>
                <a:gd name="connsiteY3" fmla="*/ 2846289 h 2846289"/>
                <a:gd name="connsiteX0" fmla="*/ 1405624 w 1747047"/>
                <a:gd name="connsiteY0" fmla="*/ 2845478 h 2845478"/>
                <a:gd name="connsiteX1" fmla="*/ 1747047 w 1747047"/>
                <a:gd name="connsiteY1" fmla="*/ 253545 h 2845478"/>
                <a:gd name="connsiteX2" fmla="*/ 1522617 w 1747047"/>
                <a:gd name="connsiteY2" fmla="*/ 2629585 h 2845478"/>
                <a:gd name="connsiteX3" fmla="*/ 1405624 w 1747047"/>
                <a:gd name="connsiteY3" fmla="*/ 2845478 h 2845478"/>
                <a:gd name="connsiteX0" fmla="*/ 1698998 w 2040421"/>
                <a:gd name="connsiteY0" fmla="*/ 2789745 h 2789745"/>
                <a:gd name="connsiteX1" fmla="*/ 2040421 w 2040421"/>
                <a:gd name="connsiteY1" fmla="*/ 197812 h 2789745"/>
                <a:gd name="connsiteX2" fmla="*/ 1815991 w 2040421"/>
                <a:gd name="connsiteY2" fmla="*/ 2573852 h 2789745"/>
                <a:gd name="connsiteX3" fmla="*/ 1698998 w 2040421"/>
                <a:gd name="connsiteY3" fmla="*/ 2789745 h 2789745"/>
                <a:gd name="connsiteX0" fmla="*/ 1770703 w 2112126"/>
                <a:gd name="connsiteY0" fmla="*/ 2838779 h 2838779"/>
                <a:gd name="connsiteX1" fmla="*/ 2112126 w 2112126"/>
                <a:gd name="connsiteY1" fmla="*/ 246846 h 2838779"/>
                <a:gd name="connsiteX2" fmla="*/ 1887696 w 2112126"/>
                <a:gd name="connsiteY2" fmla="*/ 2622886 h 2838779"/>
                <a:gd name="connsiteX3" fmla="*/ 1770703 w 2112126"/>
                <a:gd name="connsiteY3" fmla="*/ 2838779 h 28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126" h="2838779">
                  <a:moveTo>
                    <a:pt x="1770703" y="2838779"/>
                  </a:moveTo>
                  <a:cubicBezTo>
                    <a:pt x="-1508858" y="1547328"/>
                    <a:pt x="466716" y="-758333"/>
                    <a:pt x="2112126" y="246846"/>
                  </a:cubicBezTo>
                  <a:cubicBezTo>
                    <a:pt x="746468" y="227417"/>
                    <a:pt x="978669" y="1584515"/>
                    <a:pt x="1887696" y="2622886"/>
                  </a:cubicBezTo>
                  <a:lnTo>
                    <a:pt x="1770703" y="2838779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7BE95D5-0057-11D0-20E9-3491FA0FBB80}"/>
                </a:ext>
              </a:extLst>
            </p:cNvPr>
            <p:cNvGrpSpPr/>
            <p:nvPr/>
          </p:nvGrpSpPr>
          <p:grpSpPr>
            <a:xfrm>
              <a:off x="5576350" y="662481"/>
              <a:ext cx="2680639" cy="3229900"/>
              <a:chOff x="5723133" y="606880"/>
              <a:chExt cx="2680639" cy="32299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77" name="Rectangle 41">
                <a:extLst>
                  <a:ext uri="{FF2B5EF4-FFF2-40B4-BE49-F238E27FC236}">
                    <a16:creationId xmlns:a16="http://schemas.microsoft.com/office/drawing/2014/main" id="{C4346A37-19BA-C91D-4264-EE03EE1C0676}"/>
                  </a:ext>
                </a:extLst>
              </p:cNvPr>
              <p:cNvSpPr/>
              <p:nvPr/>
            </p:nvSpPr>
            <p:spPr>
              <a:xfrm>
                <a:off x="5723133" y="606880"/>
                <a:ext cx="2678356" cy="3229900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356" h="3229900">
                    <a:moveTo>
                      <a:pt x="281882" y="3216252"/>
                    </a:moveTo>
                    <a:cubicBezTo>
                      <a:pt x="-939162" y="558900"/>
                      <a:pt x="2171334" y="-1545607"/>
                      <a:pt x="2678356" y="1508521"/>
                    </a:cubicBezTo>
                    <a:cubicBezTo>
                      <a:pt x="1072469" y="785776"/>
                      <a:pt x="449222" y="2574220"/>
                      <a:pt x="808612" y="3229900"/>
                    </a:cubicBezTo>
                    <a:lnTo>
                      <a:pt x="281882" y="3216252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ACABBEA-72C2-0059-CDEE-F0F308F7F1DD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CE0DD8-CD64-0DF9-02B5-660B845DDAA5}"/>
                </a:ext>
              </a:extLst>
            </p:cNvPr>
            <p:cNvGrpSpPr/>
            <p:nvPr/>
          </p:nvGrpSpPr>
          <p:grpSpPr>
            <a:xfrm>
              <a:off x="4905518" y="4937215"/>
              <a:ext cx="1230753" cy="1583417"/>
              <a:chOff x="4433101" y="5085033"/>
              <a:chExt cx="1230753" cy="1583417"/>
            </a:xfrm>
          </p:grpSpPr>
          <p:sp>
            <p:nvSpPr>
              <p:cNvPr id="175" name="Rectangle 60">
                <a:extLst>
                  <a:ext uri="{FF2B5EF4-FFF2-40B4-BE49-F238E27FC236}">
                    <a16:creationId xmlns:a16="http://schemas.microsoft.com/office/drawing/2014/main" id="{B45A8D1B-01A8-4FB6-FE85-74166222761A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6" name="Oval 59">
                <a:extLst>
                  <a:ext uri="{FF2B5EF4-FFF2-40B4-BE49-F238E27FC236}">
                    <a16:creationId xmlns:a16="http://schemas.microsoft.com/office/drawing/2014/main" id="{560F4416-DED0-0B88-CFAE-F89A82FE7958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C5485C0-1F5A-377A-B7ED-77179B489423}"/>
                </a:ext>
              </a:extLst>
            </p:cNvPr>
            <p:cNvGrpSpPr/>
            <p:nvPr/>
          </p:nvGrpSpPr>
          <p:grpSpPr>
            <a:xfrm>
              <a:off x="4433101" y="5085033"/>
              <a:ext cx="1230753" cy="1583417"/>
              <a:chOff x="4433101" y="5085033"/>
              <a:chExt cx="1230753" cy="1583417"/>
            </a:xfrm>
          </p:grpSpPr>
          <p:sp>
            <p:nvSpPr>
              <p:cNvPr id="173" name="Rectangle 60">
                <a:extLst>
                  <a:ext uri="{FF2B5EF4-FFF2-40B4-BE49-F238E27FC236}">
                    <a16:creationId xmlns:a16="http://schemas.microsoft.com/office/drawing/2014/main" id="{8838E031-209D-BF1C-AC7E-EB9ADF6334A2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4" name="Oval 59">
                <a:extLst>
                  <a:ext uri="{FF2B5EF4-FFF2-40B4-BE49-F238E27FC236}">
                    <a16:creationId xmlns:a16="http://schemas.microsoft.com/office/drawing/2014/main" id="{F0A5BA55-B289-E866-543F-8D80C01D4CA4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59" name="Rectangle 48">
              <a:extLst>
                <a:ext uri="{FF2B5EF4-FFF2-40B4-BE49-F238E27FC236}">
                  <a16:creationId xmlns:a16="http://schemas.microsoft.com/office/drawing/2014/main" id="{CE8A8B8B-ADEF-F05A-228B-A0F4BA54B799}"/>
                </a:ext>
              </a:extLst>
            </p:cNvPr>
            <p:cNvSpPr/>
            <p:nvPr/>
          </p:nvSpPr>
          <p:spPr>
            <a:xfrm>
              <a:off x="4034178" y="294585"/>
              <a:ext cx="1244724" cy="968797"/>
            </a:xfrm>
            <a:custGeom>
              <a:avLst/>
              <a:gdLst>
                <a:gd name="connsiteX0" fmla="*/ 0 w 450850"/>
                <a:gd name="connsiteY0" fmla="*/ 0 h 194929"/>
                <a:gd name="connsiteX1" fmla="*/ 450850 w 450850"/>
                <a:gd name="connsiteY1" fmla="*/ 0 h 194929"/>
                <a:gd name="connsiteX2" fmla="*/ 450850 w 450850"/>
                <a:gd name="connsiteY2" fmla="*/ 194929 h 194929"/>
                <a:gd name="connsiteX3" fmla="*/ 0 w 450850"/>
                <a:gd name="connsiteY3" fmla="*/ 194929 h 194929"/>
                <a:gd name="connsiteX4" fmla="*/ 0 w 450850"/>
                <a:gd name="connsiteY4" fmla="*/ 0 h 194929"/>
                <a:gd name="connsiteX0" fmla="*/ 0 w 501650"/>
                <a:gd name="connsiteY0" fmla="*/ 0 h 518779"/>
                <a:gd name="connsiteX1" fmla="*/ 501650 w 501650"/>
                <a:gd name="connsiteY1" fmla="*/ 323850 h 518779"/>
                <a:gd name="connsiteX2" fmla="*/ 501650 w 501650"/>
                <a:gd name="connsiteY2" fmla="*/ 518779 h 518779"/>
                <a:gd name="connsiteX3" fmla="*/ 50800 w 501650"/>
                <a:gd name="connsiteY3" fmla="*/ 518779 h 518779"/>
                <a:gd name="connsiteX4" fmla="*/ 0 w 501650"/>
                <a:gd name="connsiteY4" fmla="*/ 0 h 518779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496188 h 691117"/>
                <a:gd name="connsiteX3" fmla="*/ 501650 w 509849"/>
                <a:gd name="connsiteY3" fmla="*/ 691117 h 691117"/>
                <a:gd name="connsiteX4" fmla="*/ 50800 w 509849"/>
                <a:gd name="connsiteY4" fmla="*/ 691117 h 691117"/>
                <a:gd name="connsiteX5" fmla="*/ 0 w 509849"/>
                <a:gd name="connsiteY5" fmla="*/ 172338 h 691117"/>
                <a:gd name="connsiteX0" fmla="*/ 0 w 615950"/>
                <a:gd name="connsiteY0" fmla="*/ 172338 h 691117"/>
                <a:gd name="connsiteX1" fmla="*/ 509849 w 615950"/>
                <a:gd name="connsiteY1" fmla="*/ 11934 h 691117"/>
                <a:gd name="connsiteX2" fmla="*/ 615950 w 615950"/>
                <a:gd name="connsiteY2" fmla="*/ 559688 h 691117"/>
                <a:gd name="connsiteX3" fmla="*/ 501650 w 615950"/>
                <a:gd name="connsiteY3" fmla="*/ 691117 h 691117"/>
                <a:gd name="connsiteX4" fmla="*/ 50800 w 615950"/>
                <a:gd name="connsiteY4" fmla="*/ 691117 h 691117"/>
                <a:gd name="connsiteX5" fmla="*/ 0 w 615950"/>
                <a:gd name="connsiteY5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6911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431800 w 509849"/>
                <a:gd name="connsiteY2" fmla="*/ 5260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743669"/>
                <a:gd name="connsiteY0" fmla="*/ 172338 h 691117"/>
                <a:gd name="connsiteX1" fmla="*/ 509849 w 743669"/>
                <a:gd name="connsiteY1" fmla="*/ 11934 h 691117"/>
                <a:gd name="connsiteX2" fmla="*/ 431800 w 743669"/>
                <a:gd name="connsiteY2" fmla="*/ 526017 h 691117"/>
                <a:gd name="connsiteX3" fmla="*/ 50800 w 743669"/>
                <a:gd name="connsiteY3" fmla="*/ 691117 h 691117"/>
                <a:gd name="connsiteX4" fmla="*/ 0 w 743669"/>
                <a:gd name="connsiteY4" fmla="*/ 172338 h 691117"/>
                <a:gd name="connsiteX0" fmla="*/ 0 w 933003"/>
                <a:gd name="connsiteY0" fmla="*/ 419673 h 938452"/>
                <a:gd name="connsiteX1" fmla="*/ 509849 w 933003"/>
                <a:gd name="connsiteY1" fmla="*/ 259269 h 938452"/>
                <a:gd name="connsiteX2" fmla="*/ 431800 w 933003"/>
                <a:gd name="connsiteY2" fmla="*/ 773352 h 938452"/>
                <a:gd name="connsiteX3" fmla="*/ 50800 w 933003"/>
                <a:gd name="connsiteY3" fmla="*/ 938452 h 938452"/>
                <a:gd name="connsiteX4" fmla="*/ 0 w 933003"/>
                <a:gd name="connsiteY4" fmla="*/ 419673 h 938452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271261 w 1237475"/>
                <a:gd name="connsiteY0" fmla="*/ 412255 h 931034"/>
                <a:gd name="connsiteX1" fmla="*/ 781110 w 1237475"/>
                <a:gd name="connsiteY1" fmla="*/ 251851 h 931034"/>
                <a:gd name="connsiteX2" fmla="*/ 703061 w 1237475"/>
                <a:gd name="connsiteY2" fmla="*/ 765934 h 931034"/>
                <a:gd name="connsiteX3" fmla="*/ 322061 w 1237475"/>
                <a:gd name="connsiteY3" fmla="*/ 931034 h 931034"/>
                <a:gd name="connsiteX4" fmla="*/ 271261 w 1237475"/>
                <a:gd name="connsiteY4" fmla="*/ 412255 h 931034"/>
                <a:gd name="connsiteX0" fmla="*/ 239879 w 1206093"/>
                <a:gd name="connsiteY0" fmla="*/ 412255 h 931034"/>
                <a:gd name="connsiteX1" fmla="*/ 749728 w 1206093"/>
                <a:gd name="connsiteY1" fmla="*/ 251851 h 931034"/>
                <a:gd name="connsiteX2" fmla="*/ 671679 w 1206093"/>
                <a:gd name="connsiteY2" fmla="*/ 765934 h 931034"/>
                <a:gd name="connsiteX3" fmla="*/ 290679 w 1206093"/>
                <a:gd name="connsiteY3" fmla="*/ 931034 h 931034"/>
                <a:gd name="connsiteX4" fmla="*/ 239879 w 1206093"/>
                <a:gd name="connsiteY4" fmla="*/ 412255 h 931034"/>
                <a:gd name="connsiteX0" fmla="*/ 301023 w 1267237"/>
                <a:gd name="connsiteY0" fmla="*/ 412255 h 931034"/>
                <a:gd name="connsiteX1" fmla="*/ 810872 w 1267237"/>
                <a:gd name="connsiteY1" fmla="*/ 251851 h 931034"/>
                <a:gd name="connsiteX2" fmla="*/ 732823 w 1267237"/>
                <a:gd name="connsiteY2" fmla="*/ 765934 h 931034"/>
                <a:gd name="connsiteX3" fmla="*/ 351823 w 1267237"/>
                <a:gd name="connsiteY3" fmla="*/ 931034 h 931034"/>
                <a:gd name="connsiteX4" fmla="*/ 301023 w 1267237"/>
                <a:gd name="connsiteY4" fmla="*/ 412255 h 931034"/>
                <a:gd name="connsiteX0" fmla="*/ 301023 w 1177302"/>
                <a:gd name="connsiteY0" fmla="*/ 443850 h 962629"/>
                <a:gd name="connsiteX1" fmla="*/ 810872 w 1177302"/>
                <a:gd name="connsiteY1" fmla="*/ 283446 h 962629"/>
                <a:gd name="connsiteX2" fmla="*/ 732823 w 1177302"/>
                <a:gd name="connsiteY2" fmla="*/ 797529 h 962629"/>
                <a:gd name="connsiteX3" fmla="*/ 351823 w 1177302"/>
                <a:gd name="connsiteY3" fmla="*/ 962629 h 962629"/>
                <a:gd name="connsiteX4" fmla="*/ 301023 w 1177302"/>
                <a:gd name="connsiteY4" fmla="*/ 443850 h 962629"/>
                <a:gd name="connsiteX0" fmla="*/ 301023 w 1244724"/>
                <a:gd name="connsiteY0" fmla="*/ 450018 h 968797"/>
                <a:gd name="connsiteX1" fmla="*/ 810872 w 1244724"/>
                <a:gd name="connsiteY1" fmla="*/ 289614 h 968797"/>
                <a:gd name="connsiteX2" fmla="*/ 732823 w 1244724"/>
                <a:gd name="connsiteY2" fmla="*/ 803697 h 968797"/>
                <a:gd name="connsiteX3" fmla="*/ 351823 w 1244724"/>
                <a:gd name="connsiteY3" fmla="*/ 968797 h 968797"/>
                <a:gd name="connsiteX4" fmla="*/ 301023 w 1244724"/>
                <a:gd name="connsiteY4" fmla="*/ 450018 h 9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724" h="968797">
                  <a:moveTo>
                    <a:pt x="301023" y="450018"/>
                  </a:moveTo>
                  <a:cubicBezTo>
                    <a:pt x="420173" y="525667"/>
                    <a:pt x="272622" y="-20985"/>
                    <a:pt x="810872" y="289614"/>
                  </a:cubicBezTo>
                  <a:cubicBezTo>
                    <a:pt x="1116326" y="-561375"/>
                    <a:pt x="1649109" y="726316"/>
                    <a:pt x="732823" y="803697"/>
                  </a:cubicBezTo>
                  <a:lnTo>
                    <a:pt x="351823" y="968797"/>
                  </a:lnTo>
                  <a:cubicBezTo>
                    <a:pt x="499990" y="833971"/>
                    <a:pt x="-469444" y="514994"/>
                    <a:pt x="301023" y="450018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Oval 44">
              <a:extLst>
                <a:ext uri="{FF2B5EF4-FFF2-40B4-BE49-F238E27FC236}">
                  <a16:creationId xmlns:a16="http://schemas.microsoft.com/office/drawing/2014/main" id="{AC257F51-221F-3510-4043-B0FF2D7961C5}"/>
                </a:ext>
              </a:extLst>
            </p:cNvPr>
            <p:cNvSpPr/>
            <p:nvPr/>
          </p:nvSpPr>
          <p:spPr>
            <a:xfrm rot="1166915">
              <a:off x="3780009" y="1106445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Rectangle 36">
              <a:extLst>
                <a:ext uri="{FF2B5EF4-FFF2-40B4-BE49-F238E27FC236}">
                  <a16:creationId xmlns:a16="http://schemas.microsoft.com/office/drawing/2014/main" id="{F2D5C407-B9D7-11AE-EEE0-24819012965E}"/>
                </a:ext>
              </a:extLst>
            </p:cNvPr>
            <p:cNvSpPr/>
            <p:nvPr/>
          </p:nvSpPr>
          <p:spPr>
            <a:xfrm>
              <a:off x="3384648" y="894637"/>
              <a:ext cx="3602353" cy="4476516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2353" h="4476516">
                  <a:moveTo>
                    <a:pt x="914400" y="442844"/>
                  </a:moveTo>
                  <a:cubicBezTo>
                    <a:pt x="746078" y="-335079"/>
                    <a:pt x="1778758" y="74355"/>
                    <a:pt x="1719618" y="442844"/>
                  </a:cubicBezTo>
                  <a:cubicBezTo>
                    <a:pt x="1951630" y="765841"/>
                    <a:pt x="1405720" y="1880407"/>
                    <a:pt x="2279177" y="2544598"/>
                  </a:cubicBezTo>
                  <a:cubicBezTo>
                    <a:pt x="2688609" y="2430868"/>
                    <a:pt x="3693425" y="2714486"/>
                    <a:pt x="3589361" y="3622773"/>
                  </a:cubicBezTo>
                  <a:cubicBezTo>
                    <a:pt x="3672953" y="3914636"/>
                    <a:pt x="3329482" y="3092926"/>
                    <a:pt x="3234516" y="3199691"/>
                  </a:cubicBezTo>
                  <a:cubicBezTo>
                    <a:pt x="3177650" y="3258831"/>
                    <a:pt x="3440227" y="3813272"/>
                    <a:pt x="3248164" y="3977614"/>
                  </a:cubicBezTo>
                  <a:cubicBezTo>
                    <a:pt x="3179926" y="3875256"/>
                    <a:pt x="3261956" y="3457436"/>
                    <a:pt x="2990423" y="3243479"/>
                  </a:cubicBezTo>
                  <a:cubicBezTo>
                    <a:pt x="3445349" y="4922153"/>
                    <a:pt x="445826" y="4973901"/>
                    <a:pt x="0" y="2858497"/>
                  </a:cubicBezTo>
                  <a:lnTo>
                    <a:pt x="914400" y="442844"/>
                  </a:lnTo>
                  <a:close/>
                </a:path>
              </a:pathLst>
            </a:custGeom>
            <a:solidFill>
              <a:srgbClr val="DE4F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Rectangle 38">
              <a:extLst>
                <a:ext uri="{FF2B5EF4-FFF2-40B4-BE49-F238E27FC236}">
                  <a16:creationId xmlns:a16="http://schemas.microsoft.com/office/drawing/2014/main" id="{884735C9-780F-B724-073D-D449E56E9AB3}"/>
                </a:ext>
              </a:extLst>
            </p:cNvPr>
            <p:cNvSpPr/>
            <p:nvPr/>
          </p:nvSpPr>
          <p:spPr>
            <a:xfrm>
              <a:off x="3950569" y="3382963"/>
              <a:ext cx="2228357" cy="1409713"/>
            </a:xfrm>
            <a:custGeom>
              <a:avLst/>
              <a:gdLst>
                <a:gd name="connsiteX0" fmla="*/ 0 w 979113"/>
                <a:gd name="connsiteY0" fmla="*/ 0 h 863600"/>
                <a:gd name="connsiteX1" fmla="*/ 979113 w 979113"/>
                <a:gd name="connsiteY1" fmla="*/ 0 h 863600"/>
                <a:gd name="connsiteX2" fmla="*/ 979113 w 979113"/>
                <a:gd name="connsiteY2" fmla="*/ 863600 h 863600"/>
                <a:gd name="connsiteX3" fmla="*/ 0 w 979113"/>
                <a:gd name="connsiteY3" fmla="*/ 863600 h 863600"/>
                <a:gd name="connsiteX4" fmla="*/ 0 w 979113"/>
                <a:gd name="connsiteY4" fmla="*/ 0 h 863600"/>
                <a:gd name="connsiteX0" fmla="*/ 0 w 1068013"/>
                <a:gd name="connsiteY0" fmla="*/ 0 h 965200"/>
                <a:gd name="connsiteX1" fmla="*/ 1068013 w 1068013"/>
                <a:gd name="connsiteY1" fmla="*/ 1016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1068013"/>
                <a:gd name="connsiteY0" fmla="*/ 0 h 965200"/>
                <a:gd name="connsiteX1" fmla="*/ 229813 w 1068013"/>
                <a:gd name="connsiteY1" fmla="*/ 381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229813"/>
                <a:gd name="connsiteY0" fmla="*/ 0 h 965200"/>
                <a:gd name="connsiteX1" fmla="*/ 229813 w 229813"/>
                <a:gd name="connsiteY1" fmla="*/ 38100 h 965200"/>
                <a:gd name="connsiteX2" fmla="*/ 88900 w 229813"/>
                <a:gd name="connsiteY2" fmla="*/ 965200 h 965200"/>
                <a:gd name="connsiteX3" fmla="*/ 0 w 229813"/>
                <a:gd name="connsiteY3" fmla="*/ 0 h 965200"/>
                <a:gd name="connsiteX0" fmla="*/ 0 w 1879600"/>
                <a:gd name="connsiteY0" fmla="*/ 0 h 1028700"/>
                <a:gd name="connsiteX1" fmla="*/ 229813 w 1879600"/>
                <a:gd name="connsiteY1" fmla="*/ 38100 h 1028700"/>
                <a:gd name="connsiteX2" fmla="*/ 1879600 w 1879600"/>
                <a:gd name="connsiteY2" fmla="*/ 1028700 h 1028700"/>
                <a:gd name="connsiteX3" fmla="*/ 0 w 1879600"/>
                <a:gd name="connsiteY3" fmla="*/ 0 h 1028700"/>
                <a:gd name="connsiteX0" fmla="*/ 0 w 1879600"/>
                <a:gd name="connsiteY0" fmla="*/ 0 h 1086164"/>
                <a:gd name="connsiteX1" fmla="*/ 229813 w 1879600"/>
                <a:gd name="connsiteY1" fmla="*/ 38100 h 1086164"/>
                <a:gd name="connsiteX2" fmla="*/ 1879600 w 1879600"/>
                <a:gd name="connsiteY2" fmla="*/ 1028700 h 1086164"/>
                <a:gd name="connsiteX3" fmla="*/ 0 w 1879600"/>
                <a:gd name="connsiteY3" fmla="*/ 0 h 1086164"/>
                <a:gd name="connsiteX0" fmla="*/ 278409 w 2158009"/>
                <a:gd name="connsiteY0" fmla="*/ 0 h 1107079"/>
                <a:gd name="connsiteX1" fmla="*/ 508222 w 2158009"/>
                <a:gd name="connsiteY1" fmla="*/ 38100 h 1107079"/>
                <a:gd name="connsiteX2" fmla="*/ 2158009 w 2158009"/>
                <a:gd name="connsiteY2" fmla="*/ 1028700 h 1107079"/>
                <a:gd name="connsiteX3" fmla="*/ 278409 w 2158009"/>
                <a:gd name="connsiteY3" fmla="*/ 0 h 1107079"/>
                <a:gd name="connsiteX0" fmla="*/ 243396 w 2122996"/>
                <a:gd name="connsiteY0" fmla="*/ 0 h 1268248"/>
                <a:gd name="connsiteX1" fmla="*/ 473209 w 2122996"/>
                <a:gd name="connsiteY1" fmla="*/ 38100 h 1268248"/>
                <a:gd name="connsiteX2" fmla="*/ 2122996 w 2122996"/>
                <a:gd name="connsiteY2" fmla="*/ 1028700 h 1268248"/>
                <a:gd name="connsiteX3" fmla="*/ 243396 w 2122996"/>
                <a:gd name="connsiteY3" fmla="*/ 0 h 1268248"/>
                <a:gd name="connsiteX0" fmla="*/ 240450 w 2143863"/>
                <a:gd name="connsiteY0" fmla="*/ 0 h 1231592"/>
                <a:gd name="connsiteX1" fmla="*/ 470263 w 2143863"/>
                <a:gd name="connsiteY1" fmla="*/ 38100 h 1231592"/>
                <a:gd name="connsiteX2" fmla="*/ 2143863 w 2143863"/>
                <a:gd name="connsiteY2" fmla="*/ 985838 h 1231592"/>
                <a:gd name="connsiteX3" fmla="*/ 240450 w 2143863"/>
                <a:gd name="connsiteY3" fmla="*/ 0 h 1231592"/>
                <a:gd name="connsiteX0" fmla="*/ 217796 w 2121209"/>
                <a:gd name="connsiteY0" fmla="*/ 0 h 1279633"/>
                <a:gd name="connsiteX1" fmla="*/ 447609 w 2121209"/>
                <a:gd name="connsiteY1" fmla="*/ 38100 h 1279633"/>
                <a:gd name="connsiteX2" fmla="*/ 2121209 w 2121209"/>
                <a:gd name="connsiteY2" fmla="*/ 985838 h 1279633"/>
                <a:gd name="connsiteX3" fmla="*/ 217796 w 2121209"/>
                <a:gd name="connsiteY3" fmla="*/ 0 h 1279633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2333 w 2243371"/>
                <a:gd name="connsiteY0" fmla="*/ 0 h 1233620"/>
                <a:gd name="connsiteX1" fmla="*/ 522146 w 2243371"/>
                <a:gd name="connsiteY1" fmla="*/ 38100 h 1233620"/>
                <a:gd name="connsiteX2" fmla="*/ 2243371 w 2243371"/>
                <a:gd name="connsiteY2" fmla="*/ 933450 h 1233620"/>
                <a:gd name="connsiteX3" fmla="*/ 292333 w 2243371"/>
                <a:gd name="connsiteY3" fmla="*/ 0 h 1233620"/>
                <a:gd name="connsiteX0" fmla="*/ 277319 w 2228357"/>
                <a:gd name="connsiteY0" fmla="*/ 0 h 1262076"/>
                <a:gd name="connsiteX1" fmla="*/ 507132 w 2228357"/>
                <a:gd name="connsiteY1" fmla="*/ 38100 h 1262076"/>
                <a:gd name="connsiteX2" fmla="*/ 2228357 w 2228357"/>
                <a:gd name="connsiteY2" fmla="*/ 933450 h 1262076"/>
                <a:gd name="connsiteX3" fmla="*/ 277319 w 2228357"/>
                <a:gd name="connsiteY3" fmla="*/ 0 h 1262076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357" h="1409713">
                  <a:moveTo>
                    <a:pt x="277319" y="147637"/>
                  </a:moveTo>
                  <a:lnTo>
                    <a:pt x="1335807" y="0"/>
                  </a:lnTo>
                  <a:cubicBezTo>
                    <a:pt x="1584111" y="544514"/>
                    <a:pt x="1599052" y="812800"/>
                    <a:pt x="2228357" y="1081087"/>
                  </a:cubicBezTo>
                  <a:cubicBezTo>
                    <a:pt x="1076362" y="1976437"/>
                    <a:pt x="-685236" y="831849"/>
                    <a:pt x="277319" y="14763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113B1ED-B387-877F-D7C4-B620DFCD59E9}"/>
                </a:ext>
              </a:extLst>
            </p:cNvPr>
            <p:cNvSpPr/>
            <p:nvPr/>
          </p:nvSpPr>
          <p:spPr>
            <a:xfrm>
              <a:off x="4643438" y="4000500"/>
              <a:ext cx="1457325" cy="55661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7325" h="556619">
                  <a:moveTo>
                    <a:pt x="1457325" y="519113"/>
                  </a:moveTo>
                  <a:cubicBezTo>
                    <a:pt x="1371599" y="531019"/>
                    <a:pt x="1285874" y="542926"/>
                    <a:pt x="1176337" y="547688"/>
                  </a:cubicBezTo>
                  <a:cubicBezTo>
                    <a:pt x="1066800" y="552450"/>
                    <a:pt x="919956" y="565151"/>
                    <a:pt x="800100" y="547688"/>
                  </a:cubicBezTo>
                  <a:cubicBezTo>
                    <a:pt x="680244" y="530226"/>
                    <a:pt x="561975" y="495300"/>
                    <a:pt x="457200" y="442913"/>
                  </a:cubicBezTo>
                  <a:cubicBezTo>
                    <a:pt x="352425" y="390526"/>
                    <a:pt x="240506" y="296863"/>
                    <a:pt x="171450" y="233363"/>
                  </a:cubicBezTo>
                  <a:cubicBezTo>
                    <a:pt x="102394" y="169863"/>
                    <a:pt x="71437" y="100807"/>
                    <a:pt x="42862" y="61913"/>
                  </a:cubicBezTo>
                  <a:cubicBezTo>
                    <a:pt x="14287" y="230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55A4F67-7AE1-2E5C-5029-AF72EEEAC193}"/>
                </a:ext>
              </a:extLst>
            </p:cNvPr>
            <p:cNvSpPr/>
            <p:nvPr/>
          </p:nvSpPr>
          <p:spPr>
            <a:xfrm rot="732928">
              <a:off x="5096649" y="3975555"/>
              <a:ext cx="1098823" cy="42150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0" fmla="*/ 1414463 w 1414463"/>
                <a:gd name="connsiteY0" fmla="*/ 457200 h 494706"/>
                <a:gd name="connsiteX1" fmla="*/ 1133475 w 1414463"/>
                <a:gd name="connsiteY1" fmla="*/ 485775 h 494706"/>
                <a:gd name="connsiteX2" fmla="*/ 757238 w 1414463"/>
                <a:gd name="connsiteY2" fmla="*/ 485775 h 494706"/>
                <a:gd name="connsiteX3" fmla="*/ 414338 w 1414463"/>
                <a:gd name="connsiteY3" fmla="*/ 381000 h 494706"/>
                <a:gd name="connsiteX4" fmla="*/ 128588 w 1414463"/>
                <a:gd name="connsiteY4" fmla="*/ 171450 h 494706"/>
                <a:gd name="connsiteX5" fmla="*/ 0 w 1414463"/>
                <a:gd name="connsiteY5" fmla="*/ 0 h 494706"/>
                <a:gd name="connsiteX0" fmla="*/ 1285875 w 1285875"/>
                <a:gd name="connsiteY0" fmla="*/ 285750 h 323256"/>
                <a:gd name="connsiteX1" fmla="*/ 1004887 w 1285875"/>
                <a:gd name="connsiteY1" fmla="*/ 314325 h 323256"/>
                <a:gd name="connsiteX2" fmla="*/ 628650 w 1285875"/>
                <a:gd name="connsiteY2" fmla="*/ 314325 h 323256"/>
                <a:gd name="connsiteX3" fmla="*/ 285750 w 1285875"/>
                <a:gd name="connsiteY3" fmla="*/ 209550 h 323256"/>
                <a:gd name="connsiteX4" fmla="*/ 0 w 1285875"/>
                <a:gd name="connsiteY4" fmla="*/ 0 h 323256"/>
                <a:gd name="connsiteX0" fmla="*/ 1098823 w 1098823"/>
                <a:gd name="connsiteY0" fmla="*/ 389592 h 427098"/>
                <a:gd name="connsiteX1" fmla="*/ 817835 w 1098823"/>
                <a:gd name="connsiteY1" fmla="*/ 418167 h 427098"/>
                <a:gd name="connsiteX2" fmla="*/ 441598 w 1098823"/>
                <a:gd name="connsiteY2" fmla="*/ 418167 h 427098"/>
                <a:gd name="connsiteX3" fmla="*/ 98698 w 1098823"/>
                <a:gd name="connsiteY3" fmla="*/ 313392 h 427098"/>
                <a:gd name="connsiteX4" fmla="*/ 0 w 1098823"/>
                <a:gd name="connsiteY4" fmla="*/ 0 h 42709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42992"/>
                <a:gd name="connsiteX1" fmla="*/ 817835 w 1098823"/>
                <a:gd name="connsiteY1" fmla="*/ 418167 h 442992"/>
                <a:gd name="connsiteX2" fmla="*/ 0 w 1098823"/>
                <a:gd name="connsiteY2" fmla="*/ 0 h 4429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421509"/>
                <a:gd name="connsiteX1" fmla="*/ 0 w 1098823"/>
                <a:gd name="connsiteY1" fmla="*/ 0 h 4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8823" h="421509">
                  <a:moveTo>
                    <a:pt x="1098823" y="389592"/>
                  </a:moveTo>
                  <a:cubicBezTo>
                    <a:pt x="672086" y="453111"/>
                    <a:pt x="190354" y="46519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Rectangle 68">
              <a:extLst>
                <a:ext uri="{FF2B5EF4-FFF2-40B4-BE49-F238E27FC236}">
                  <a16:creationId xmlns:a16="http://schemas.microsoft.com/office/drawing/2014/main" id="{ACC1BA97-074D-1484-8775-6C8F6170426E}"/>
                </a:ext>
              </a:extLst>
            </p:cNvPr>
            <p:cNvSpPr/>
            <p:nvPr/>
          </p:nvSpPr>
          <p:spPr>
            <a:xfrm>
              <a:off x="4072278" y="3230563"/>
              <a:ext cx="1524740" cy="997222"/>
            </a:xfrm>
            <a:custGeom>
              <a:avLst/>
              <a:gdLst>
                <a:gd name="connsiteX0" fmla="*/ 0 w 1499340"/>
                <a:gd name="connsiteY0" fmla="*/ 0 h 489222"/>
                <a:gd name="connsiteX1" fmla="*/ 1499340 w 1499340"/>
                <a:gd name="connsiteY1" fmla="*/ 0 h 489222"/>
                <a:gd name="connsiteX2" fmla="*/ 1499340 w 1499340"/>
                <a:gd name="connsiteY2" fmla="*/ 489222 h 489222"/>
                <a:gd name="connsiteX3" fmla="*/ 0 w 1499340"/>
                <a:gd name="connsiteY3" fmla="*/ 489222 h 489222"/>
                <a:gd name="connsiteX4" fmla="*/ 0 w 1499340"/>
                <a:gd name="connsiteY4" fmla="*/ 0 h 489222"/>
                <a:gd name="connsiteX0" fmla="*/ 0 w 1499340"/>
                <a:gd name="connsiteY0" fmla="*/ 152400 h 641622"/>
                <a:gd name="connsiteX1" fmla="*/ 1283440 w 1499340"/>
                <a:gd name="connsiteY1" fmla="*/ 0 h 641622"/>
                <a:gd name="connsiteX2" fmla="*/ 1499340 w 1499340"/>
                <a:gd name="connsiteY2" fmla="*/ 641622 h 641622"/>
                <a:gd name="connsiteX3" fmla="*/ 0 w 1499340"/>
                <a:gd name="connsiteY3" fmla="*/ 641622 h 641622"/>
                <a:gd name="connsiteX4" fmla="*/ 0 w 1499340"/>
                <a:gd name="connsiteY4" fmla="*/ 152400 h 641622"/>
                <a:gd name="connsiteX0" fmla="*/ 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0 w 1562840"/>
                <a:gd name="connsiteY4" fmla="*/ 152400 h 679722"/>
                <a:gd name="connsiteX0" fmla="*/ 3810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38100 w 1562840"/>
                <a:gd name="connsiteY4" fmla="*/ 152400 h 679722"/>
                <a:gd name="connsiteX0" fmla="*/ 0 w 1524740"/>
                <a:gd name="connsiteY0" fmla="*/ 152400 h 997222"/>
                <a:gd name="connsiteX1" fmla="*/ 1245340 w 1524740"/>
                <a:gd name="connsiteY1" fmla="*/ 0 h 997222"/>
                <a:gd name="connsiteX2" fmla="*/ 1524740 w 1524740"/>
                <a:gd name="connsiteY2" fmla="*/ 679722 h 997222"/>
                <a:gd name="connsiteX3" fmla="*/ 215900 w 1524740"/>
                <a:gd name="connsiteY3" fmla="*/ 997222 h 997222"/>
                <a:gd name="connsiteX4" fmla="*/ 0 w 1524740"/>
                <a:gd name="connsiteY4" fmla="*/ 152400 h 9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40" h="997222">
                  <a:moveTo>
                    <a:pt x="0" y="152400"/>
                  </a:moveTo>
                  <a:lnTo>
                    <a:pt x="1245340" y="0"/>
                  </a:lnTo>
                  <a:lnTo>
                    <a:pt x="1524740" y="679722"/>
                  </a:lnTo>
                  <a:lnTo>
                    <a:pt x="215900" y="997222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DE4F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Rectangle 36">
              <a:extLst>
                <a:ext uri="{FF2B5EF4-FFF2-40B4-BE49-F238E27FC236}">
                  <a16:creationId xmlns:a16="http://schemas.microsoft.com/office/drawing/2014/main" id="{DD5AC838-9CF9-9733-D507-D8500239CB5E}"/>
                </a:ext>
              </a:extLst>
            </p:cNvPr>
            <p:cNvSpPr/>
            <p:nvPr/>
          </p:nvSpPr>
          <p:spPr>
            <a:xfrm>
              <a:off x="3217816" y="909971"/>
              <a:ext cx="2103110" cy="2809567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2990423 w 3602353"/>
                <a:gd name="connsiteY5" fmla="*/ 3243479 h 4476516"/>
                <a:gd name="connsiteX6" fmla="*/ 0 w 3602353"/>
                <a:gd name="connsiteY6" fmla="*/ 2858497 h 4476516"/>
                <a:gd name="connsiteX7" fmla="*/ 914400 w 3602353"/>
                <a:gd name="connsiteY7" fmla="*/ 442844 h 4476516"/>
                <a:gd name="connsiteX0" fmla="*/ 914400 w 3630515"/>
                <a:gd name="connsiteY0" fmla="*/ 442844 h 4476516"/>
                <a:gd name="connsiteX1" fmla="*/ 1719618 w 3630515"/>
                <a:gd name="connsiteY1" fmla="*/ 442844 h 4476516"/>
                <a:gd name="connsiteX2" fmla="*/ 2279177 w 3630515"/>
                <a:gd name="connsiteY2" fmla="*/ 2544598 h 4476516"/>
                <a:gd name="connsiteX3" fmla="*/ 3589361 w 3630515"/>
                <a:gd name="connsiteY3" fmla="*/ 3622773 h 4476516"/>
                <a:gd name="connsiteX4" fmla="*/ 2990423 w 3630515"/>
                <a:gd name="connsiteY4" fmla="*/ 3243479 h 4476516"/>
                <a:gd name="connsiteX5" fmla="*/ 0 w 3630515"/>
                <a:gd name="connsiteY5" fmla="*/ 2858497 h 4476516"/>
                <a:gd name="connsiteX6" fmla="*/ 914400 w 3630515"/>
                <a:gd name="connsiteY6" fmla="*/ 442844 h 4476516"/>
                <a:gd name="connsiteX0" fmla="*/ 914400 w 3596871"/>
                <a:gd name="connsiteY0" fmla="*/ 442844 h 3628874"/>
                <a:gd name="connsiteX1" fmla="*/ 1719618 w 3596871"/>
                <a:gd name="connsiteY1" fmla="*/ 442844 h 3628874"/>
                <a:gd name="connsiteX2" fmla="*/ 2279177 w 3596871"/>
                <a:gd name="connsiteY2" fmla="*/ 2544598 h 3628874"/>
                <a:gd name="connsiteX3" fmla="*/ 3589361 w 3596871"/>
                <a:gd name="connsiteY3" fmla="*/ 3622773 h 3628874"/>
                <a:gd name="connsiteX4" fmla="*/ 0 w 3596871"/>
                <a:gd name="connsiteY4" fmla="*/ 2858497 h 3628874"/>
                <a:gd name="connsiteX5" fmla="*/ 914400 w 3596871"/>
                <a:gd name="connsiteY5" fmla="*/ 442844 h 3628874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914400 w 2279177"/>
                <a:gd name="connsiteY4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1074208 w 2438985"/>
                <a:gd name="connsiteY0" fmla="*/ 442844 h 3022316"/>
                <a:gd name="connsiteX1" fmla="*/ 1879426 w 2438985"/>
                <a:gd name="connsiteY1" fmla="*/ 442844 h 3022316"/>
                <a:gd name="connsiteX2" fmla="*/ 2438985 w 2438985"/>
                <a:gd name="connsiteY2" fmla="*/ 2544598 h 3022316"/>
                <a:gd name="connsiteX3" fmla="*/ 159808 w 2438985"/>
                <a:gd name="connsiteY3" fmla="*/ 2858497 h 3022316"/>
                <a:gd name="connsiteX4" fmla="*/ 836620 w 2438985"/>
                <a:gd name="connsiteY4" fmla="*/ 1261727 h 3022316"/>
                <a:gd name="connsiteX5" fmla="*/ 1074208 w 2438985"/>
                <a:gd name="connsiteY5" fmla="*/ 442844 h 3022316"/>
                <a:gd name="connsiteX0" fmla="*/ 1094480 w 2459257"/>
                <a:gd name="connsiteY0" fmla="*/ 442844 h 2994277"/>
                <a:gd name="connsiteX1" fmla="*/ 1899698 w 2459257"/>
                <a:gd name="connsiteY1" fmla="*/ 442844 h 2994277"/>
                <a:gd name="connsiteX2" fmla="*/ 2459257 w 2459257"/>
                <a:gd name="connsiteY2" fmla="*/ 2544598 h 2994277"/>
                <a:gd name="connsiteX3" fmla="*/ 149600 w 2459257"/>
                <a:gd name="connsiteY3" fmla="*/ 2820397 h 2994277"/>
                <a:gd name="connsiteX4" fmla="*/ 856892 w 2459257"/>
                <a:gd name="connsiteY4" fmla="*/ 1261727 h 2994277"/>
                <a:gd name="connsiteX5" fmla="*/ 1094480 w 2459257"/>
                <a:gd name="connsiteY5" fmla="*/ 442844 h 2994277"/>
                <a:gd name="connsiteX0" fmla="*/ 1094480 w 2459257"/>
                <a:gd name="connsiteY0" fmla="*/ 442844 h 2925751"/>
                <a:gd name="connsiteX1" fmla="*/ 1899698 w 2459257"/>
                <a:gd name="connsiteY1" fmla="*/ 442844 h 2925751"/>
                <a:gd name="connsiteX2" fmla="*/ 2459257 w 2459257"/>
                <a:gd name="connsiteY2" fmla="*/ 2544598 h 2925751"/>
                <a:gd name="connsiteX3" fmla="*/ 407312 w 2459257"/>
                <a:gd name="connsiteY3" fmla="*/ 2694288 h 2925751"/>
                <a:gd name="connsiteX4" fmla="*/ 149600 w 2459257"/>
                <a:gd name="connsiteY4" fmla="*/ 2820397 h 2925751"/>
                <a:gd name="connsiteX5" fmla="*/ 856892 w 2459257"/>
                <a:gd name="connsiteY5" fmla="*/ 1261727 h 2925751"/>
                <a:gd name="connsiteX6" fmla="*/ 1094480 w 2459257"/>
                <a:gd name="connsiteY6" fmla="*/ 442844 h 2925751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986432 w 2459257"/>
                <a:gd name="connsiteY3" fmla="*/ 2602848 h 2920994"/>
                <a:gd name="connsiteX4" fmla="*/ 407312 w 2459257"/>
                <a:gd name="connsiteY4" fmla="*/ 2694288 h 2920994"/>
                <a:gd name="connsiteX5" fmla="*/ 149600 w 2459257"/>
                <a:gd name="connsiteY5" fmla="*/ 2820397 h 2920994"/>
                <a:gd name="connsiteX6" fmla="*/ 856892 w 2459257"/>
                <a:gd name="connsiteY6" fmla="*/ 1261727 h 2920994"/>
                <a:gd name="connsiteX7" fmla="*/ 1094480 w 2459257"/>
                <a:gd name="connsiteY7" fmla="*/ 442844 h 2920994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1496972 w 2459257"/>
                <a:gd name="connsiteY3" fmla="*/ 2541888 h 2920994"/>
                <a:gd name="connsiteX4" fmla="*/ 986432 w 2459257"/>
                <a:gd name="connsiteY4" fmla="*/ 2602848 h 2920994"/>
                <a:gd name="connsiteX5" fmla="*/ 407312 w 2459257"/>
                <a:gd name="connsiteY5" fmla="*/ 2694288 h 2920994"/>
                <a:gd name="connsiteX6" fmla="*/ 149600 w 2459257"/>
                <a:gd name="connsiteY6" fmla="*/ 2820397 h 2920994"/>
                <a:gd name="connsiteX7" fmla="*/ 856892 w 2459257"/>
                <a:gd name="connsiteY7" fmla="*/ 1261727 h 2920994"/>
                <a:gd name="connsiteX8" fmla="*/ 1094480 w 2459257"/>
                <a:gd name="connsiteY8" fmla="*/ 442844 h 2920994"/>
                <a:gd name="connsiteX0" fmla="*/ 1094480 w 2460786"/>
                <a:gd name="connsiteY0" fmla="*/ 442844 h 2920994"/>
                <a:gd name="connsiteX1" fmla="*/ 1899698 w 2460786"/>
                <a:gd name="connsiteY1" fmla="*/ 442844 h 2920994"/>
                <a:gd name="connsiteX2" fmla="*/ 2459257 w 2460786"/>
                <a:gd name="connsiteY2" fmla="*/ 2544598 h 2920994"/>
                <a:gd name="connsiteX3" fmla="*/ 2022752 w 2460786"/>
                <a:gd name="connsiteY3" fmla="*/ 2412348 h 2920994"/>
                <a:gd name="connsiteX4" fmla="*/ 1496972 w 2460786"/>
                <a:gd name="connsiteY4" fmla="*/ 2541888 h 2920994"/>
                <a:gd name="connsiteX5" fmla="*/ 986432 w 2460786"/>
                <a:gd name="connsiteY5" fmla="*/ 2602848 h 2920994"/>
                <a:gd name="connsiteX6" fmla="*/ 407312 w 2460786"/>
                <a:gd name="connsiteY6" fmla="*/ 2694288 h 2920994"/>
                <a:gd name="connsiteX7" fmla="*/ 149600 w 2460786"/>
                <a:gd name="connsiteY7" fmla="*/ 2820397 h 2920994"/>
                <a:gd name="connsiteX8" fmla="*/ 856892 w 2460786"/>
                <a:gd name="connsiteY8" fmla="*/ 1261727 h 2920994"/>
                <a:gd name="connsiteX9" fmla="*/ 1094480 w 2460786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05181"/>
                <a:gd name="connsiteY0" fmla="*/ 442844 h 2920994"/>
                <a:gd name="connsiteX1" fmla="*/ 1899698 w 2105181"/>
                <a:gd name="connsiteY1" fmla="*/ 442844 h 2920994"/>
                <a:gd name="connsiteX2" fmla="*/ 2101117 w 2105181"/>
                <a:gd name="connsiteY2" fmla="*/ 2148358 h 2920994"/>
                <a:gd name="connsiteX3" fmla="*/ 2022752 w 2105181"/>
                <a:gd name="connsiteY3" fmla="*/ 2412348 h 2920994"/>
                <a:gd name="connsiteX4" fmla="*/ 1496972 w 2105181"/>
                <a:gd name="connsiteY4" fmla="*/ 2541888 h 2920994"/>
                <a:gd name="connsiteX5" fmla="*/ 986432 w 2105181"/>
                <a:gd name="connsiteY5" fmla="*/ 2602848 h 2920994"/>
                <a:gd name="connsiteX6" fmla="*/ 407312 w 2105181"/>
                <a:gd name="connsiteY6" fmla="*/ 2694288 h 2920994"/>
                <a:gd name="connsiteX7" fmla="*/ 149600 w 2105181"/>
                <a:gd name="connsiteY7" fmla="*/ 2820397 h 2920994"/>
                <a:gd name="connsiteX8" fmla="*/ 856892 w 2105181"/>
                <a:gd name="connsiteY8" fmla="*/ 1261727 h 2920994"/>
                <a:gd name="connsiteX9" fmla="*/ 1094480 w 2105181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407312 w 2101117"/>
                <a:gd name="connsiteY8" fmla="*/ 2694288 h 2920994"/>
                <a:gd name="connsiteX9" fmla="*/ 149600 w 2101117"/>
                <a:gd name="connsiteY9" fmla="*/ 2820397 h 2920994"/>
                <a:gd name="connsiteX10" fmla="*/ 856892 w 2101117"/>
                <a:gd name="connsiteY10" fmla="*/ 1261727 h 2920994"/>
                <a:gd name="connsiteX11" fmla="*/ 1094480 w 2101117"/>
                <a:gd name="connsiteY11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97482 w 2101117"/>
                <a:gd name="connsiteY9" fmla="*/ 2658728 h 2920994"/>
                <a:gd name="connsiteX10" fmla="*/ 407312 w 2101117"/>
                <a:gd name="connsiteY10" fmla="*/ 2694288 h 2920994"/>
                <a:gd name="connsiteX11" fmla="*/ 149600 w 2101117"/>
                <a:gd name="connsiteY11" fmla="*/ 2820397 h 2920994"/>
                <a:gd name="connsiteX12" fmla="*/ 856892 w 2101117"/>
                <a:gd name="connsiteY12" fmla="*/ 1261727 h 2920994"/>
                <a:gd name="connsiteX13" fmla="*/ 1094480 w 2101117"/>
                <a:gd name="connsiteY13" fmla="*/ 442844 h 2920994"/>
                <a:gd name="connsiteX0" fmla="*/ 1077812 w 2084449"/>
                <a:gd name="connsiteY0" fmla="*/ 442844 h 2920994"/>
                <a:gd name="connsiteX1" fmla="*/ 1883030 w 2084449"/>
                <a:gd name="connsiteY1" fmla="*/ 442844 h 2920994"/>
                <a:gd name="connsiteX2" fmla="*/ 2084449 w 2084449"/>
                <a:gd name="connsiteY2" fmla="*/ 2148358 h 2920994"/>
                <a:gd name="connsiteX3" fmla="*/ 1996559 w 2084449"/>
                <a:gd name="connsiteY3" fmla="*/ 2407586 h 2920994"/>
                <a:gd name="connsiteX4" fmla="*/ 1636514 w 2084449"/>
                <a:gd name="connsiteY4" fmla="*/ 2342816 h 2920994"/>
                <a:gd name="connsiteX5" fmla="*/ 1480304 w 2084449"/>
                <a:gd name="connsiteY5" fmla="*/ 2541888 h 2920994"/>
                <a:gd name="connsiteX6" fmla="*/ 1160264 w 2084449"/>
                <a:gd name="connsiteY6" fmla="*/ 2457116 h 2920994"/>
                <a:gd name="connsiteX7" fmla="*/ 969764 w 2084449"/>
                <a:gd name="connsiteY7" fmla="*/ 2602848 h 2920994"/>
                <a:gd name="connsiteX8" fmla="*/ 690364 w 2084449"/>
                <a:gd name="connsiteY8" fmla="*/ 2474578 h 2920994"/>
                <a:gd name="connsiteX9" fmla="*/ 480814 w 2084449"/>
                <a:gd name="connsiteY9" fmla="*/ 2658728 h 2920994"/>
                <a:gd name="connsiteX10" fmla="*/ 390644 w 2084449"/>
                <a:gd name="connsiteY10" fmla="*/ 2694288 h 2920994"/>
                <a:gd name="connsiteX11" fmla="*/ 132932 w 2084449"/>
                <a:gd name="connsiteY11" fmla="*/ 2820397 h 2920994"/>
                <a:gd name="connsiteX12" fmla="*/ 840224 w 2084449"/>
                <a:gd name="connsiteY12" fmla="*/ 1261727 h 2920994"/>
                <a:gd name="connsiteX13" fmla="*/ 1077812 w 2084449"/>
                <a:gd name="connsiteY13" fmla="*/ 442844 h 2920994"/>
                <a:gd name="connsiteX0" fmla="*/ 1077812 w 2084449"/>
                <a:gd name="connsiteY0" fmla="*/ 442844 h 2820397"/>
                <a:gd name="connsiteX1" fmla="*/ 1883030 w 2084449"/>
                <a:gd name="connsiteY1" fmla="*/ 442844 h 2820397"/>
                <a:gd name="connsiteX2" fmla="*/ 2084449 w 2084449"/>
                <a:gd name="connsiteY2" fmla="*/ 2148358 h 2820397"/>
                <a:gd name="connsiteX3" fmla="*/ 1996559 w 2084449"/>
                <a:gd name="connsiteY3" fmla="*/ 2407586 h 2820397"/>
                <a:gd name="connsiteX4" fmla="*/ 1636514 w 2084449"/>
                <a:gd name="connsiteY4" fmla="*/ 2342816 h 2820397"/>
                <a:gd name="connsiteX5" fmla="*/ 1480304 w 2084449"/>
                <a:gd name="connsiteY5" fmla="*/ 2541888 h 2820397"/>
                <a:gd name="connsiteX6" fmla="*/ 1160264 w 2084449"/>
                <a:gd name="connsiteY6" fmla="*/ 2457116 h 2820397"/>
                <a:gd name="connsiteX7" fmla="*/ 969764 w 2084449"/>
                <a:gd name="connsiteY7" fmla="*/ 2602848 h 2820397"/>
                <a:gd name="connsiteX8" fmla="*/ 690364 w 2084449"/>
                <a:gd name="connsiteY8" fmla="*/ 2474578 h 2820397"/>
                <a:gd name="connsiteX9" fmla="*/ 480814 w 2084449"/>
                <a:gd name="connsiteY9" fmla="*/ 2658728 h 2820397"/>
                <a:gd name="connsiteX10" fmla="*/ 390644 w 2084449"/>
                <a:gd name="connsiteY10" fmla="*/ 2694288 h 2820397"/>
                <a:gd name="connsiteX11" fmla="*/ 132932 w 2084449"/>
                <a:gd name="connsiteY11" fmla="*/ 2820397 h 2820397"/>
                <a:gd name="connsiteX12" fmla="*/ 840224 w 2084449"/>
                <a:gd name="connsiteY12" fmla="*/ 1261727 h 2820397"/>
                <a:gd name="connsiteX13" fmla="*/ 1077812 w 2084449"/>
                <a:gd name="connsiteY13" fmla="*/ 442844 h 2820397"/>
                <a:gd name="connsiteX0" fmla="*/ 1077812 w 2084449"/>
                <a:gd name="connsiteY0" fmla="*/ 442844 h 2821532"/>
                <a:gd name="connsiteX1" fmla="*/ 1883030 w 2084449"/>
                <a:gd name="connsiteY1" fmla="*/ 442844 h 2821532"/>
                <a:gd name="connsiteX2" fmla="*/ 2084449 w 2084449"/>
                <a:gd name="connsiteY2" fmla="*/ 2148358 h 2821532"/>
                <a:gd name="connsiteX3" fmla="*/ 1996559 w 2084449"/>
                <a:gd name="connsiteY3" fmla="*/ 2407586 h 2821532"/>
                <a:gd name="connsiteX4" fmla="*/ 1636514 w 2084449"/>
                <a:gd name="connsiteY4" fmla="*/ 2342816 h 2821532"/>
                <a:gd name="connsiteX5" fmla="*/ 1480304 w 2084449"/>
                <a:gd name="connsiteY5" fmla="*/ 2541888 h 2821532"/>
                <a:gd name="connsiteX6" fmla="*/ 1160264 w 2084449"/>
                <a:gd name="connsiteY6" fmla="*/ 2457116 h 2821532"/>
                <a:gd name="connsiteX7" fmla="*/ 969764 w 2084449"/>
                <a:gd name="connsiteY7" fmla="*/ 2602848 h 2821532"/>
                <a:gd name="connsiteX8" fmla="*/ 690364 w 2084449"/>
                <a:gd name="connsiteY8" fmla="*/ 2474578 h 2821532"/>
                <a:gd name="connsiteX9" fmla="*/ 480814 w 2084449"/>
                <a:gd name="connsiteY9" fmla="*/ 2658728 h 2821532"/>
                <a:gd name="connsiteX10" fmla="*/ 390644 w 2084449"/>
                <a:gd name="connsiteY10" fmla="*/ 2694288 h 2821532"/>
                <a:gd name="connsiteX11" fmla="*/ 132932 w 2084449"/>
                <a:gd name="connsiteY11" fmla="*/ 2820397 h 2821532"/>
                <a:gd name="connsiteX12" fmla="*/ 840224 w 2084449"/>
                <a:gd name="connsiteY12" fmla="*/ 1261727 h 2821532"/>
                <a:gd name="connsiteX13" fmla="*/ 1077812 w 2084449"/>
                <a:gd name="connsiteY13" fmla="*/ 442844 h 2821532"/>
                <a:gd name="connsiteX0" fmla="*/ 1075687 w 2082324"/>
                <a:gd name="connsiteY0" fmla="*/ 442844 h 2809567"/>
                <a:gd name="connsiteX1" fmla="*/ 1880905 w 2082324"/>
                <a:gd name="connsiteY1" fmla="*/ 442844 h 2809567"/>
                <a:gd name="connsiteX2" fmla="*/ 2082324 w 2082324"/>
                <a:gd name="connsiteY2" fmla="*/ 2148358 h 2809567"/>
                <a:gd name="connsiteX3" fmla="*/ 1994434 w 2082324"/>
                <a:gd name="connsiteY3" fmla="*/ 2407586 h 2809567"/>
                <a:gd name="connsiteX4" fmla="*/ 1634389 w 2082324"/>
                <a:gd name="connsiteY4" fmla="*/ 2342816 h 2809567"/>
                <a:gd name="connsiteX5" fmla="*/ 1478179 w 2082324"/>
                <a:gd name="connsiteY5" fmla="*/ 2541888 h 2809567"/>
                <a:gd name="connsiteX6" fmla="*/ 1158139 w 2082324"/>
                <a:gd name="connsiteY6" fmla="*/ 2457116 h 2809567"/>
                <a:gd name="connsiteX7" fmla="*/ 967639 w 2082324"/>
                <a:gd name="connsiteY7" fmla="*/ 2602848 h 2809567"/>
                <a:gd name="connsiteX8" fmla="*/ 688239 w 2082324"/>
                <a:gd name="connsiteY8" fmla="*/ 2474578 h 2809567"/>
                <a:gd name="connsiteX9" fmla="*/ 478689 w 2082324"/>
                <a:gd name="connsiteY9" fmla="*/ 2658728 h 2809567"/>
                <a:gd name="connsiteX10" fmla="*/ 388519 w 2082324"/>
                <a:gd name="connsiteY10" fmla="*/ 2694288 h 2809567"/>
                <a:gd name="connsiteX11" fmla="*/ 133982 w 2082324"/>
                <a:gd name="connsiteY11" fmla="*/ 2804522 h 2809567"/>
                <a:gd name="connsiteX12" fmla="*/ 838099 w 2082324"/>
                <a:gd name="connsiteY12" fmla="*/ 1261727 h 2809567"/>
                <a:gd name="connsiteX13" fmla="*/ 1075687 w 2082324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95490"/>
                <a:gd name="connsiteY0" fmla="*/ 442844 h 2809567"/>
                <a:gd name="connsiteX1" fmla="*/ 1886451 w 2095490"/>
                <a:gd name="connsiteY1" fmla="*/ 442844 h 2809567"/>
                <a:gd name="connsiteX2" fmla="*/ 2095490 w 2095490"/>
                <a:gd name="connsiteY2" fmla="*/ 2125498 h 2809567"/>
                <a:gd name="connsiteX3" fmla="*/ 1999980 w 2095490"/>
                <a:gd name="connsiteY3" fmla="*/ 2407586 h 2809567"/>
                <a:gd name="connsiteX4" fmla="*/ 1639935 w 2095490"/>
                <a:gd name="connsiteY4" fmla="*/ 2342816 h 2809567"/>
                <a:gd name="connsiteX5" fmla="*/ 1483725 w 2095490"/>
                <a:gd name="connsiteY5" fmla="*/ 2541888 h 2809567"/>
                <a:gd name="connsiteX6" fmla="*/ 1163685 w 2095490"/>
                <a:gd name="connsiteY6" fmla="*/ 2457116 h 2809567"/>
                <a:gd name="connsiteX7" fmla="*/ 973185 w 2095490"/>
                <a:gd name="connsiteY7" fmla="*/ 2602848 h 2809567"/>
                <a:gd name="connsiteX8" fmla="*/ 693785 w 2095490"/>
                <a:gd name="connsiteY8" fmla="*/ 2474578 h 2809567"/>
                <a:gd name="connsiteX9" fmla="*/ 484235 w 2095490"/>
                <a:gd name="connsiteY9" fmla="*/ 2658728 h 2809567"/>
                <a:gd name="connsiteX10" fmla="*/ 394065 w 2095490"/>
                <a:gd name="connsiteY10" fmla="*/ 2694288 h 2809567"/>
                <a:gd name="connsiteX11" fmla="*/ 139528 w 2095490"/>
                <a:gd name="connsiteY11" fmla="*/ 2804522 h 2809567"/>
                <a:gd name="connsiteX12" fmla="*/ 843645 w 2095490"/>
                <a:gd name="connsiteY12" fmla="*/ 1261727 h 2809567"/>
                <a:gd name="connsiteX13" fmla="*/ 1081233 w 2095490"/>
                <a:gd name="connsiteY13" fmla="*/ 442844 h 2809567"/>
                <a:gd name="connsiteX0" fmla="*/ 1081233 w 2103110"/>
                <a:gd name="connsiteY0" fmla="*/ 442844 h 2809567"/>
                <a:gd name="connsiteX1" fmla="*/ 1886451 w 2103110"/>
                <a:gd name="connsiteY1" fmla="*/ 442844 h 2809567"/>
                <a:gd name="connsiteX2" fmla="*/ 2103110 w 2103110"/>
                <a:gd name="connsiteY2" fmla="*/ 2102638 h 2809567"/>
                <a:gd name="connsiteX3" fmla="*/ 1999980 w 2103110"/>
                <a:gd name="connsiteY3" fmla="*/ 2407586 h 2809567"/>
                <a:gd name="connsiteX4" fmla="*/ 1639935 w 2103110"/>
                <a:gd name="connsiteY4" fmla="*/ 2342816 h 2809567"/>
                <a:gd name="connsiteX5" fmla="*/ 1483725 w 2103110"/>
                <a:gd name="connsiteY5" fmla="*/ 2541888 h 2809567"/>
                <a:gd name="connsiteX6" fmla="*/ 1163685 w 2103110"/>
                <a:gd name="connsiteY6" fmla="*/ 2457116 h 2809567"/>
                <a:gd name="connsiteX7" fmla="*/ 973185 w 2103110"/>
                <a:gd name="connsiteY7" fmla="*/ 2602848 h 2809567"/>
                <a:gd name="connsiteX8" fmla="*/ 693785 w 2103110"/>
                <a:gd name="connsiteY8" fmla="*/ 2474578 h 2809567"/>
                <a:gd name="connsiteX9" fmla="*/ 484235 w 2103110"/>
                <a:gd name="connsiteY9" fmla="*/ 2658728 h 2809567"/>
                <a:gd name="connsiteX10" fmla="*/ 394065 w 2103110"/>
                <a:gd name="connsiteY10" fmla="*/ 2694288 h 2809567"/>
                <a:gd name="connsiteX11" fmla="*/ 139528 w 2103110"/>
                <a:gd name="connsiteY11" fmla="*/ 2804522 h 2809567"/>
                <a:gd name="connsiteX12" fmla="*/ 843645 w 2103110"/>
                <a:gd name="connsiteY12" fmla="*/ 1261727 h 2809567"/>
                <a:gd name="connsiteX13" fmla="*/ 1081233 w 2103110"/>
                <a:gd name="connsiteY13" fmla="*/ 442844 h 28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110" h="2809567">
                  <a:moveTo>
                    <a:pt x="1081233" y="442844"/>
                  </a:moveTo>
                  <a:cubicBezTo>
                    <a:pt x="912911" y="-335079"/>
                    <a:pt x="1945591" y="74355"/>
                    <a:pt x="1886451" y="442844"/>
                  </a:cubicBezTo>
                  <a:cubicBezTo>
                    <a:pt x="2118463" y="765841"/>
                    <a:pt x="1778293" y="1735627"/>
                    <a:pt x="2103110" y="2102638"/>
                  </a:cubicBezTo>
                  <a:cubicBezTo>
                    <a:pt x="2098219" y="2301348"/>
                    <a:pt x="2000341" y="2400418"/>
                    <a:pt x="1999980" y="2407586"/>
                  </a:cubicBezTo>
                  <a:cubicBezTo>
                    <a:pt x="1925324" y="2443964"/>
                    <a:pt x="1727565" y="2321226"/>
                    <a:pt x="1639935" y="2342816"/>
                  </a:cubicBezTo>
                  <a:cubicBezTo>
                    <a:pt x="1552305" y="2364406"/>
                    <a:pt x="1557544" y="2504582"/>
                    <a:pt x="1483725" y="2541888"/>
                  </a:cubicBezTo>
                  <a:cubicBezTo>
                    <a:pt x="1409906" y="2579194"/>
                    <a:pt x="1248775" y="2446956"/>
                    <a:pt x="1163685" y="2457116"/>
                  </a:cubicBezTo>
                  <a:cubicBezTo>
                    <a:pt x="1078595" y="2467276"/>
                    <a:pt x="1049385" y="2573479"/>
                    <a:pt x="973185" y="2602848"/>
                  </a:cubicBezTo>
                  <a:cubicBezTo>
                    <a:pt x="884285" y="2613008"/>
                    <a:pt x="782685" y="2464418"/>
                    <a:pt x="693785" y="2474578"/>
                  </a:cubicBezTo>
                  <a:cubicBezTo>
                    <a:pt x="612293" y="2480716"/>
                    <a:pt x="534188" y="2622110"/>
                    <a:pt x="484235" y="2658728"/>
                  </a:cubicBezTo>
                  <a:cubicBezTo>
                    <a:pt x="434282" y="2695346"/>
                    <a:pt x="452045" y="2664168"/>
                    <a:pt x="394065" y="2694288"/>
                  </a:cubicBezTo>
                  <a:cubicBezTo>
                    <a:pt x="331428" y="2849926"/>
                    <a:pt x="224618" y="2801982"/>
                    <a:pt x="139528" y="2804522"/>
                  </a:cubicBezTo>
                  <a:cubicBezTo>
                    <a:pt x="-38728" y="2686285"/>
                    <a:pt x="-232859" y="2042904"/>
                    <a:pt x="843645" y="1261727"/>
                  </a:cubicBezTo>
                  <a:lnTo>
                    <a:pt x="1081233" y="442844"/>
                  </a:ln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Oval 44">
              <a:extLst>
                <a:ext uri="{FF2B5EF4-FFF2-40B4-BE49-F238E27FC236}">
                  <a16:creationId xmlns:a16="http://schemas.microsoft.com/office/drawing/2014/main" id="{5BE601FA-7AAB-56DC-AA68-2CAD5D906523}"/>
                </a:ext>
              </a:extLst>
            </p:cNvPr>
            <p:cNvSpPr/>
            <p:nvPr/>
          </p:nvSpPr>
          <p:spPr>
            <a:xfrm>
              <a:off x="3845001" y="1324956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F7A756E6-FDD0-9F11-26F4-1B33062DA847}"/>
                </a:ext>
              </a:extLst>
            </p:cNvPr>
            <p:cNvGrpSpPr/>
            <p:nvPr/>
          </p:nvGrpSpPr>
          <p:grpSpPr>
            <a:xfrm>
              <a:off x="4467984" y="1095433"/>
              <a:ext cx="241464" cy="238010"/>
              <a:chOff x="4467984" y="1095433"/>
              <a:chExt cx="241464" cy="238010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C31AB0A-5764-C743-C2E4-BADA47A443CB}"/>
                  </a:ext>
                </a:extLst>
              </p:cNvPr>
              <p:cNvSpPr/>
              <p:nvPr/>
            </p:nvSpPr>
            <p:spPr>
              <a:xfrm>
                <a:off x="4467984" y="1095433"/>
                <a:ext cx="241464" cy="238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A2BD7C9-0EB2-DB1F-B279-190266104D6B}"/>
                  </a:ext>
                </a:extLst>
              </p:cNvPr>
              <p:cNvSpPr/>
              <p:nvPr/>
            </p:nvSpPr>
            <p:spPr>
              <a:xfrm>
                <a:off x="4500874" y="1121201"/>
                <a:ext cx="170570" cy="168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B1984433-9435-9B49-E623-4F23E1B979CC}"/>
                  </a:ext>
                </a:extLst>
              </p:cNvPr>
              <p:cNvSpPr/>
              <p:nvPr/>
            </p:nvSpPr>
            <p:spPr>
              <a:xfrm>
                <a:off x="4532725" y="1146825"/>
                <a:ext cx="106867" cy="105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69" name="Oval 37">
              <a:extLst>
                <a:ext uri="{FF2B5EF4-FFF2-40B4-BE49-F238E27FC236}">
                  <a16:creationId xmlns:a16="http://schemas.microsoft.com/office/drawing/2014/main" id="{EAF48C2D-5C48-F5CF-5109-888D12728723}"/>
                </a:ext>
              </a:extLst>
            </p:cNvPr>
            <p:cNvSpPr/>
            <p:nvPr/>
          </p:nvSpPr>
          <p:spPr>
            <a:xfrm>
              <a:off x="3781424" y="1057276"/>
              <a:ext cx="535363" cy="314324"/>
            </a:xfrm>
            <a:custGeom>
              <a:avLst/>
              <a:gdLst>
                <a:gd name="connsiteX0" fmla="*/ 0 w 600075"/>
                <a:gd name="connsiteY0" fmla="*/ 223838 h 447675"/>
                <a:gd name="connsiteX1" fmla="*/ 300038 w 600075"/>
                <a:gd name="connsiteY1" fmla="*/ 0 h 447675"/>
                <a:gd name="connsiteX2" fmla="*/ 600076 w 600075"/>
                <a:gd name="connsiteY2" fmla="*/ 223838 h 447675"/>
                <a:gd name="connsiteX3" fmla="*/ 300038 w 600075"/>
                <a:gd name="connsiteY3" fmla="*/ 447676 h 447675"/>
                <a:gd name="connsiteX4" fmla="*/ 0 w 600075"/>
                <a:gd name="connsiteY4" fmla="*/ 223838 h 447675"/>
                <a:gd name="connsiteX0" fmla="*/ 0 w 337542"/>
                <a:gd name="connsiteY0" fmla="*/ 230060 h 460120"/>
                <a:gd name="connsiteX1" fmla="*/ 300038 w 337542"/>
                <a:gd name="connsiteY1" fmla="*/ 6222 h 460120"/>
                <a:gd name="connsiteX2" fmla="*/ 300038 w 337542"/>
                <a:gd name="connsiteY2" fmla="*/ 453898 h 460120"/>
                <a:gd name="connsiteX3" fmla="*/ 0 w 337542"/>
                <a:gd name="connsiteY3" fmla="*/ 230060 h 460120"/>
                <a:gd name="connsiteX0" fmla="*/ 0 w 530423"/>
                <a:gd name="connsiteY0" fmla="*/ 423284 h 508320"/>
                <a:gd name="connsiteX1" fmla="*/ 471488 w 530423"/>
                <a:gd name="connsiteY1" fmla="*/ 40 h 508320"/>
                <a:gd name="connsiteX2" fmla="*/ 471488 w 530423"/>
                <a:gd name="connsiteY2" fmla="*/ 447716 h 508320"/>
                <a:gd name="connsiteX3" fmla="*/ 0 w 530423"/>
                <a:gd name="connsiteY3" fmla="*/ 423284 h 508320"/>
                <a:gd name="connsiteX0" fmla="*/ 0 w 540276"/>
                <a:gd name="connsiteY0" fmla="*/ 423284 h 465349"/>
                <a:gd name="connsiteX1" fmla="*/ 471488 w 540276"/>
                <a:gd name="connsiteY1" fmla="*/ 40 h 465349"/>
                <a:gd name="connsiteX2" fmla="*/ 471488 w 540276"/>
                <a:gd name="connsiteY2" fmla="*/ 447716 h 465349"/>
                <a:gd name="connsiteX3" fmla="*/ 0 w 540276"/>
                <a:gd name="connsiteY3" fmla="*/ 423284 h 465349"/>
                <a:gd name="connsiteX0" fmla="*/ 0 w 523524"/>
                <a:gd name="connsiteY0" fmla="*/ 423284 h 473840"/>
                <a:gd name="connsiteX1" fmla="*/ 471488 w 523524"/>
                <a:gd name="connsiteY1" fmla="*/ 40 h 473840"/>
                <a:gd name="connsiteX2" fmla="*/ 471488 w 523524"/>
                <a:gd name="connsiteY2" fmla="*/ 447716 h 473840"/>
                <a:gd name="connsiteX3" fmla="*/ 0 w 523524"/>
                <a:gd name="connsiteY3" fmla="*/ 423284 h 473840"/>
                <a:gd name="connsiteX0" fmla="*/ 10899 w 534423"/>
                <a:gd name="connsiteY0" fmla="*/ 423275 h 451147"/>
                <a:gd name="connsiteX1" fmla="*/ 482387 w 534423"/>
                <a:gd name="connsiteY1" fmla="*/ 31 h 451147"/>
                <a:gd name="connsiteX2" fmla="*/ 482387 w 534423"/>
                <a:gd name="connsiteY2" fmla="*/ 447707 h 451147"/>
                <a:gd name="connsiteX3" fmla="*/ 10899 w 534423"/>
                <a:gd name="connsiteY3" fmla="*/ 423275 h 451147"/>
                <a:gd name="connsiteX0" fmla="*/ 31255 w 550618"/>
                <a:gd name="connsiteY0" fmla="*/ 426139 h 454191"/>
                <a:gd name="connsiteX1" fmla="*/ 94756 w 550618"/>
                <a:gd name="connsiteY1" fmla="*/ 265872 h 454191"/>
                <a:gd name="connsiteX2" fmla="*/ 502743 w 550618"/>
                <a:gd name="connsiteY2" fmla="*/ 2895 h 454191"/>
                <a:gd name="connsiteX3" fmla="*/ 502743 w 550618"/>
                <a:gd name="connsiteY3" fmla="*/ 450571 h 454191"/>
                <a:gd name="connsiteX4" fmla="*/ 31255 w 550618"/>
                <a:gd name="connsiteY4" fmla="*/ 426139 h 454191"/>
                <a:gd name="connsiteX0" fmla="*/ 407987 w 458985"/>
                <a:gd name="connsiteY0" fmla="*/ 450620 h 458335"/>
                <a:gd name="connsiteX1" fmla="*/ 0 w 458985"/>
                <a:gd name="connsiteY1" fmla="*/ 265921 h 458335"/>
                <a:gd name="connsiteX2" fmla="*/ 407987 w 458985"/>
                <a:gd name="connsiteY2" fmla="*/ 2944 h 458335"/>
                <a:gd name="connsiteX3" fmla="*/ 407987 w 458985"/>
                <a:gd name="connsiteY3" fmla="*/ 450620 h 458335"/>
                <a:gd name="connsiteX0" fmla="*/ 490537 w 551854"/>
                <a:gd name="connsiteY0" fmla="*/ 447690 h 495591"/>
                <a:gd name="connsiteX1" fmla="*/ 0 w 551854"/>
                <a:gd name="connsiteY1" fmla="*/ 432486 h 495591"/>
                <a:gd name="connsiteX2" fmla="*/ 490537 w 551854"/>
                <a:gd name="connsiteY2" fmla="*/ 14 h 495591"/>
                <a:gd name="connsiteX3" fmla="*/ 490537 w 551854"/>
                <a:gd name="connsiteY3" fmla="*/ 447690 h 495591"/>
                <a:gd name="connsiteX0" fmla="*/ 490537 w 538846"/>
                <a:gd name="connsiteY0" fmla="*/ 448995 h 477947"/>
                <a:gd name="connsiteX1" fmla="*/ 0 w 538846"/>
                <a:gd name="connsiteY1" fmla="*/ 433791 h 477947"/>
                <a:gd name="connsiteX2" fmla="*/ 490537 w 538846"/>
                <a:gd name="connsiteY2" fmla="*/ 1319 h 477947"/>
                <a:gd name="connsiteX3" fmla="*/ 520699 w 538846"/>
                <a:gd name="connsiteY3" fmla="*/ 304177 h 477947"/>
                <a:gd name="connsiteX4" fmla="*/ 490537 w 538846"/>
                <a:gd name="connsiteY4" fmla="*/ 448995 h 477947"/>
                <a:gd name="connsiteX0" fmla="*/ 520744 w 570541"/>
                <a:gd name="connsiteY0" fmla="*/ 304164 h 446764"/>
                <a:gd name="connsiteX1" fmla="*/ 45 w 570541"/>
                <a:gd name="connsiteY1" fmla="*/ 433778 h 446764"/>
                <a:gd name="connsiteX2" fmla="*/ 490582 w 570541"/>
                <a:gd name="connsiteY2" fmla="*/ 1306 h 446764"/>
                <a:gd name="connsiteX3" fmla="*/ 520744 w 570541"/>
                <a:gd name="connsiteY3" fmla="*/ 304164 h 446764"/>
                <a:gd name="connsiteX0" fmla="*/ 501694 w 558384"/>
                <a:gd name="connsiteY0" fmla="*/ 432471 h 478780"/>
                <a:gd name="connsiteX1" fmla="*/ 45 w 558384"/>
                <a:gd name="connsiteY1" fmla="*/ 432472 h 478780"/>
                <a:gd name="connsiteX2" fmla="*/ 490582 w 558384"/>
                <a:gd name="connsiteY2" fmla="*/ 0 h 478780"/>
                <a:gd name="connsiteX3" fmla="*/ 501694 w 558384"/>
                <a:gd name="connsiteY3" fmla="*/ 432471 h 478780"/>
                <a:gd name="connsiteX0" fmla="*/ 501694 w 563482"/>
                <a:gd name="connsiteY0" fmla="*/ 432471 h 444636"/>
                <a:gd name="connsiteX1" fmla="*/ 45 w 563482"/>
                <a:gd name="connsiteY1" fmla="*/ 432472 h 444636"/>
                <a:gd name="connsiteX2" fmla="*/ 490582 w 563482"/>
                <a:gd name="connsiteY2" fmla="*/ 0 h 444636"/>
                <a:gd name="connsiteX3" fmla="*/ 501694 w 563482"/>
                <a:gd name="connsiteY3" fmla="*/ 432471 h 444636"/>
                <a:gd name="connsiteX0" fmla="*/ 501696 w 585430"/>
                <a:gd name="connsiteY0" fmla="*/ 434027 h 446192"/>
                <a:gd name="connsiteX1" fmla="*/ 47 w 585430"/>
                <a:gd name="connsiteY1" fmla="*/ 434028 h 446192"/>
                <a:gd name="connsiteX2" fmla="*/ 490584 w 585430"/>
                <a:gd name="connsiteY2" fmla="*/ 1556 h 446192"/>
                <a:gd name="connsiteX3" fmla="*/ 584247 w 585430"/>
                <a:gd name="connsiteY3" fmla="*/ 294443 h 446192"/>
                <a:gd name="connsiteX4" fmla="*/ 501696 w 585430"/>
                <a:gd name="connsiteY4" fmla="*/ 434027 h 446192"/>
                <a:gd name="connsiteX0" fmla="*/ 584635 w 618874"/>
                <a:gd name="connsiteY0" fmla="*/ 294443 h 445644"/>
                <a:gd name="connsiteX1" fmla="*/ 435 w 618874"/>
                <a:gd name="connsiteY1" fmla="*/ 434028 h 445644"/>
                <a:gd name="connsiteX2" fmla="*/ 490972 w 618874"/>
                <a:gd name="connsiteY2" fmla="*/ 1556 h 445644"/>
                <a:gd name="connsiteX3" fmla="*/ 584635 w 618874"/>
                <a:gd name="connsiteY3" fmla="*/ 294443 h 445644"/>
                <a:gd name="connsiteX0" fmla="*/ 502072 w 558761"/>
                <a:gd name="connsiteY0" fmla="*/ 442447 h 484186"/>
                <a:gd name="connsiteX1" fmla="*/ 422 w 558761"/>
                <a:gd name="connsiteY1" fmla="*/ 432478 h 484186"/>
                <a:gd name="connsiteX2" fmla="*/ 490959 w 558761"/>
                <a:gd name="connsiteY2" fmla="*/ 6 h 484186"/>
                <a:gd name="connsiteX3" fmla="*/ 502072 w 558761"/>
                <a:gd name="connsiteY3" fmla="*/ 442447 h 484186"/>
                <a:gd name="connsiteX0" fmla="*/ 502072 w 558761"/>
                <a:gd name="connsiteY0" fmla="*/ 442447 h 442447"/>
                <a:gd name="connsiteX1" fmla="*/ 422 w 558761"/>
                <a:gd name="connsiteY1" fmla="*/ 432478 h 442447"/>
                <a:gd name="connsiteX2" fmla="*/ 490959 w 558761"/>
                <a:gd name="connsiteY2" fmla="*/ 6 h 442447"/>
                <a:gd name="connsiteX3" fmla="*/ 502072 w 558761"/>
                <a:gd name="connsiteY3" fmla="*/ 442447 h 442447"/>
                <a:gd name="connsiteX0" fmla="*/ 498900 w 555404"/>
                <a:gd name="connsiteY0" fmla="*/ 442453 h 465773"/>
                <a:gd name="connsiteX1" fmla="*/ 425 w 555404"/>
                <a:gd name="connsiteY1" fmla="*/ 457410 h 465773"/>
                <a:gd name="connsiteX2" fmla="*/ 487787 w 555404"/>
                <a:gd name="connsiteY2" fmla="*/ 12 h 465773"/>
                <a:gd name="connsiteX3" fmla="*/ 498900 w 555404"/>
                <a:gd name="connsiteY3" fmla="*/ 442453 h 465773"/>
                <a:gd name="connsiteX0" fmla="*/ 498475 w 554979"/>
                <a:gd name="connsiteY0" fmla="*/ 442453 h 465773"/>
                <a:gd name="connsiteX1" fmla="*/ 0 w 554979"/>
                <a:gd name="connsiteY1" fmla="*/ 457410 h 465773"/>
                <a:gd name="connsiteX2" fmla="*/ 487362 w 554979"/>
                <a:gd name="connsiteY2" fmla="*/ 12 h 465773"/>
                <a:gd name="connsiteX3" fmla="*/ 498475 w 554979"/>
                <a:gd name="connsiteY3" fmla="*/ 442453 h 465773"/>
                <a:gd name="connsiteX0" fmla="*/ 498475 w 554344"/>
                <a:gd name="connsiteY0" fmla="*/ 486688 h 510008"/>
                <a:gd name="connsiteX1" fmla="*/ 0 w 554344"/>
                <a:gd name="connsiteY1" fmla="*/ 501645 h 510008"/>
                <a:gd name="connsiteX2" fmla="*/ 487362 w 554344"/>
                <a:gd name="connsiteY2" fmla="*/ 44247 h 510008"/>
                <a:gd name="connsiteX3" fmla="*/ 542925 w 554344"/>
                <a:gd name="connsiteY3" fmla="*/ 67938 h 510008"/>
                <a:gd name="connsiteX4" fmla="*/ 498475 w 554344"/>
                <a:gd name="connsiteY4" fmla="*/ 486688 h 510008"/>
                <a:gd name="connsiteX0" fmla="*/ 498475 w 554344"/>
                <a:gd name="connsiteY0" fmla="*/ 418750 h 442070"/>
                <a:gd name="connsiteX1" fmla="*/ 0 w 554344"/>
                <a:gd name="connsiteY1" fmla="*/ 433707 h 442070"/>
                <a:gd name="connsiteX2" fmla="*/ 542925 w 554344"/>
                <a:gd name="connsiteY2" fmla="*/ 0 h 442070"/>
                <a:gd name="connsiteX3" fmla="*/ 498475 w 554344"/>
                <a:gd name="connsiteY3" fmla="*/ 418750 h 442070"/>
                <a:gd name="connsiteX0" fmla="*/ 498475 w 537109"/>
                <a:gd name="connsiteY0" fmla="*/ 468601 h 491921"/>
                <a:gd name="connsiteX1" fmla="*/ 0 w 537109"/>
                <a:gd name="connsiteY1" fmla="*/ 483558 h 491921"/>
                <a:gd name="connsiteX2" fmla="*/ 495300 w 537109"/>
                <a:gd name="connsiteY2" fmla="*/ 0 h 491921"/>
                <a:gd name="connsiteX3" fmla="*/ 498475 w 537109"/>
                <a:gd name="connsiteY3" fmla="*/ 468601 h 491921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779"/>
                <a:gd name="connsiteX1" fmla="*/ 0 w 537930"/>
                <a:gd name="connsiteY1" fmla="*/ 468603 h 476779"/>
                <a:gd name="connsiteX2" fmla="*/ 498475 w 537930"/>
                <a:gd name="connsiteY2" fmla="*/ 0 h 476779"/>
                <a:gd name="connsiteX3" fmla="*/ 498475 w 537930"/>
                <a:gd name="connsiteY3" fmla="*/ 453646 h 476779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43133"/>
                <a:gd name="connsiteY0" fmla="*/ 493528 h 493528"/>
                <a:gd name="connsiteX1" fmla="*/ 0 w 543133"/>
                <a:gd name="connsiteY1" fmla="*/ 468603 h 493528"/>
                <a:gd name="connsiteX2" fmla="*/ 498475 w 543133"/>
                <a:gd name="connsiteY2" fmla="*/ 0 h 493528"/>
                <a:gd name="connsiteX3" fmla="*/ 495300 w 543133"/>
                <a:gd name="connsiteY3" fmla="*/ 493528 h 493528"/>
                <a:gd name="connsiteX0" fmla="*/ 495300 w 527144"/>
                <a:gd name="connsiteY0" fmla="*/ 493528 h 493528"/>
                <a:gd name="connsiteX1" fmla="*/ 0 w 527144"/>
                <a:gd name="connsiteY1" fmla="*/ 468603 h 493528"/>
                <a:gd name="connsiteX2" fmla="*/ 498475 w 527144"/>
                <a:gd name="connsiteY2" fmla="*/ 0 h 493528"/>
                <a:gd name="connsiteX3" fmla="*/ 495300 w 527144"/>
                <a:gd name="connsiteY3" fmla="*/ 493528 h 493528"/>
                <a:gd name="connsiteX0" fmla="*/ 495300 w 535363"/>
                <a:gd name="connsiteY0" fmla="*/ 493528 h 493528"/>
                <a:gd name="connsiteX1" fmla="*/ 0 w 535363"/>
                <a:gd name="connsiteY1" fmla="*/ 468603 h 493528"/>
                <a:gd name="connsiteX2" fmla="*/ 498475 w 535363"/>
                <a:gd name="connsiteY2" fmla="*/ 0 h 493528"/>
                <a:gd name="connsiteX3" fmla="*/ 495300 w 535363"/>
                <a:gd name="connsiteY3" fmla="*/ 493528 h 49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63" h="493528">
                  <a:moveTo>
                    <a:pt x="495300" y="493528"/>
                  </a:moveTo>
                  <a:cubicBezTo>
                    <a:pt x="419894" y="341275"/>
                    <a:pt x="15611" y="517418"/>
                    <a:pt x="0" y="468603"/>
                  </a:cubicBezTo>
                  <a:cubicBezTo>
                    <a:pt x="7408" y="398811"/>
                    <a:pt x="224896" y="27419"/>
                    <a:pt x="498475" y="0"/>
                  </a:cubicBezTo>
                  <a:cubicBezTo>
                    <a:pt x="551127" y="108635"/>
                    <a:pt x="545042" y="451155"/>
                    <a:pt x="495300" y="493528"/>
                  </a:cubicBez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9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7D99C276-0AB3-D716-3CD5-C1A6D7D751E6}"/>
              </a:ext>
            </a:extLst>
          </p:cNvPr>
          <p:cNvSpPr/>
          <p:nvPr/>
        </p:nvSpPr>
        <p:spPr>
          <a:xfrm>
            <a:off x="121261" y="2207229"/>
            <a:ext cx="3486150" cy="596900"/>
          </a:xfrm>
          <a:prstGeom prst="ellipse">
            <a:avLst/>
          </a:prstGeom>
          <a:solidFill>
            <a:srgbClr val="8AA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AB4A2E-C3BB-F83A-C0F9-358740F56175}"/>
              </a:ext>
            </a:extLst>
          </p:cNvPr>
          <p:cNvGrpSpPr/>
          <p:nvPr/>
        </p:nvGrpSpPr>
        <p:grpSpPr>
          <a:xfrm>
            <a:off x="3573460" y="41089"/>
            <a:ext cx="2550189" cy="2989098"/>
            <a:chOff x="1980541" y="871702"/>
            <a:chExt cx="4488499" cy="526100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777A54-6AFC-D7E1-D279-392E514C2CBB}"/>
                </a:ext>
              </a:extLst>
            </p:cNvPr>
            <p:cNvSpPr/>
            <p:nvPr/>
          </p:nvSpPr>
          <p:spPr>
            <a:xfrm>
              <a:off x="4251082" y="871702"/>
              <a:ext cx="448541" cy="529623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BBD25DE-8388-E892-7DCE-5A1CFD94804D}"/>
                </a:ext>
              </a:extLst>
            </p:cNvPr>
            <p:cNvSpPr/>
            <p:nvPr/>
          </p:nvSpPr>
          <p:spPr>
            <a:xfrm>
              <a:off x="4600904" y="953761"/>
              <a:ext cx="448541" cy="529623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D8D1BCA3-BB71-9057-3984-B189552C84DF}"/>
                </a:ext>
              </a:extLst>
            </p:cNvPr>
            <p:cNvSpPr/>
            <p:nvPr/>
          </p:nvSpPr>
          <p:spPr>
            <a:xfrm>
              <a:off x="1980541" y="2875145"/>
              <a:ext cx="1088589" cy="887230"/>
            </a:xfrm>
            <a:custGeom>
              <a:avLst/>
              <a:gdLst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0 w 438150"/>
                <a:gd name="connsiteY3" fmla="*/ 581025 h 581025"/>
                <a:gd name="connsiteX4" fmla="*/ 0 w 438150"/>
                <a:gd name="connsiteY4" fmla="*/ 0 h 581025"/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104775 w 438150"/>
                <a:gd name="connsiteY3" fmla="*/ 581025 h 581025"/>
                <a:gd name="connsiteX4" fmla="*/ 0 w 438150"/>
                <a:gd name="connsiteY4" fmla="*/ 0 h 581025"/>
                <a:gd name="connsiteX0" fmla="*/ 506599 w 944749"/>
                <a:gd name="connsiteY0" fmla="*/ 0 h 581025"/>
                <a:gd name="connsiteX1" fmla="*/ 944749 w 944749"/>
                <a:gd name="connsiteY1" fmla="*/ 0 h 581025"/>
                <a:gd name="connsiteX2" fmla="*/ 944749 w 944749"/>
                <a:gd name="connsiteY2" fmla="*/ 581025 h 581025"/>
                <a:gd name="connsiteX3" fmla="*/ 611374 w 944749"/>
                <a:gd name="connsiteY3" fmla="*/ 581025 h 581025"/>
                <a:gd name="connsiteX4" fmla="*/ 506599 w 944749"/>
                <a:gd name="connsiteY4" fmla="*/ 0 h 581025"/>
                <a:gd name="connsiteX0" fmla="*/ 499732 w 937882"/>
                <a:gd name="connsiteY0" fmla="*/ 0 h 638175"/>
                <a:gd name="connsiteX1" fmla="*/ 937882 w 937882"/>
                <a:gd name="connsiteY1" fmla="*/ 0 h 638175"/>
                <a:gd name="connsiteX2" fmla="*/ 937882 w 937882"/>
                <a:gd name="connsiteY2" fmla="*/ 581025 h 638175"/>
                <a:gd name="connsiteX3" fmla="*/ 614032 w 937882"/>
                <a:gd name="connsiteY3" fmla="*/ 638175 h 638175"/>
                <a:gd name="connsiteX4" fmla="*/ 499732 w 937882"/>
                <a:gd name="connsiteY4" fmla="*/ 0 h 638175"/>
                <a:gd name="connsiteX0" fmla="*/ 512411 w 950561"/>
                <a:gd name="connsiteY0" fmla="*/ 0 h 638175"/>
                <a:gd name="connsiteX1" fmla="*/ 950561 w 950561"/>
                <a:gd name="connsiteY1" fmla="*/ 0 h 638175"/>
                <a:gd name="connsiteX2" fmla="*/ 950561 w 950561"/>
                <a:gd name="connsiteY2" fmla="*/ 581025 h 638175"/>
                <a:gd name="connsiteX3" fmla="*/ 626711 w 950561"/>
                <a:gd name="connsiteY3" fmla="*/ 638175 h 638175"/>
                <a:gd name="connsiteX4" fmla="*/ 512411 w 950561"/>
                <a:gd name="connsiteY4" fmla="*/ 0 h 638175"/>
                <a:gd name="connsiteX0" fmla="*/ 706865 w 1145015"/>
                <a:gd name="connsiteY0" fmla="*/ 144125 h 782300"/>
                <a:gd name="connsiteX1" fmla="*/ 1145015 w 1145015"/>
                <a:gd name="connsiteY1" fmla="*/ 144125 h 782300"/>
                <a:gd name="connsiteX2" fmla="*/ 1145015 w 1145015"/>
                <a:gd name="connsiteY2" fmla="*/ 725150 h 782300"/>
                <a:gd name="connsiteX3" fmla="*/ 821165 w 1145015"/>
                <a:gd name="connsiteY3" fmla="*/ 782300 h 782300"/>
                <a:gd name="connsiteX4" fmla="*/ 706865 w 1145015"/>
                <a:gd name="connsiteY4" fmla="*/ 144125 h 782300"/>
                <a:gd name="connsiteX0" fmla="*/ 713141 w 1151291"/>
                <a:gd name="connsiteY0" fmla="*/ 93423 h 731598"/>
                <a:gd name="connsiteX1" fmla="*/ 1151291 w 1151291"/>
                <a:gd name="connsiteY1" fmla="*/ 93423 h 731598"/>
                <a:gd name="connsiteX2" fmla="*/ 1151291 w 1151291"/>
                <a:gd name="connsiteY2" fmla="*/ 674448 h 731598"/>
                <a:gd name="connsiteX3" fmla="*/ 827441 w 1151291"/>
                <a:gd name="connsiteY3" fmla="*/ 731598 h 731598"/>
                <a:gd name="connsiteX4" fmla="*/ 713141 w 1151291"/>
                <a:gd name="connsiteY4" fmla="*/ 93423 h 731598"/>
                <a:gd name="connsiteX0" fmla="*/ 670388 w 1108538"/>
                <a:gd name="connsiteY0" fmla="*/ 100083 h 738258"/>
                <a:gd name="connsiteX1" fmla="*/ 1108538 w 1108538"/>
                <a:gd name="connsiteY1" fmla="*/ 100083 h 738258"/>
                <a:gd name="connsiteX2" fmla="*/ 1108538 w 1108538"/>
                <a:gd name="connsiteY2" fmla="*/ 681108 h 738258"/>
                <a:gd name="connsiteX3" fmla="*/ 784688 w 1108538"/>
                <a:gd name="connsiteY3" fmla="*/ 738258 h 738258"/>
                <a:gd name="connsiteX4" fmla="*/ 670388 w 1108538"/>
                <a:gd name="connsiteY4" fmla="*/ 100083 h 738258"/>
                <a:gd name="connsiteX0" fmla="*/ 699866 w 1138016"/>
                <a:gd name="connsiteY0" fmla="*/ 125864 h 764039"/>
                <a:gd name="connsiteX1" fmla="*/ 1138016 w 1138016"/>
                <a:gd name="connsiteY1" fmla="*/ 125864 h 764039"/>
                <a:gd name="connsiteX2" fmla="*/ 1138016 w 1138016"/>
                <a:gd name="connsiteY2" fmla="*/ 706889 h 764039"/>
                <a:gd name="connsiteX3" fmla="*/ 814166 w 1138016"/>
                <a:gd name="connsiteY3" fmla="*/ 764039 h 764039"/>
                <a:gd name="connsiteX4" fmla="*/ 699866 w 1138016"/>
                <a:gd name="connsiteY4" fmla="*/ 125864 h 764039"/>
                <a:gd name="connsiteX0" fmla="*/ 315540 w 753690"/>
                <a:gd name="connsiteY0" fmla="*/ 59337 h 697512"/>
                <a:gd name="connsiteX1" fmla="*/ 753690 w 753690"/>
                <a:gd name="connsiteY1" fmla="*/ 59337 h 697512"/>
                <a:gd name="connsiteX2" fmla="*/ 753690 w 753690"/>
                <a:gd name="connsiteY2" fmla="*/ 640362 h 697512"/>
                <a:gd name="connsiteX3" fmla="*/ 429840 w 753690"/>
                <a:gd name="connsiteY3" fmla="*/ 697512 h 697512"/>
                <a:gd name="connsiteX4" fmla="*/ 1215 w 753690"/>
                <a:gd name="connsiteY4" fmla="*/ 49813 h 697512"/>
                <a:gd name="connsiteX5" fmla="*/ 315540 w 753690"/>
                <a:gd name="connsiteY5" fmla="*/ 59337 h 697512"/>
                <a:gd name="connsiteX0" fmla="*/ 652949 w 1091099"/>
                <a:gd name="connsiteY0" fmla="*/ 62519 h 700694"/>
                <a:gd name="connsiteX1" fmla="*/ 1091099 w 1091099"/>
                <a:gd name="connsiteY1" fmla="*/ 62519 h 700694"/>
                <a:gd name="connsiteX2" fmla="*/ 1091099 w 1091099"/>
                <a:gd name="connsiteY2" fmla="*/ 643544 h 700694"/>
                <a:gd name="connsiteX3" fmla="*/ 767249 w 1091099"/>
                <a:gd name="connsiteY3" fmla="*/ 700694 h 700694"/>
                <a:gd name="connsiteX4" fmla="*/ 338624 w 1091099"/>
                <a:gd name="connsiteY4" fmla="*/ 52995 h 700694"/>
                <a:gd name="connsiteX5" fmla="*/ 652949 w 1091099"/>
                <a:gd name="connsiteY5" fmla="*/ 62519 h 700694"/>
                <a:gd name="connsiteX0" fmla="*/ 572250 w 1010400"/>
                <a:gd name="connsiteY0" fmla="*/ 59337 h 697512"/>
                <a:gd name="connsiteX1" fmla="*/ 1010400 w 1010400"/>
                <a:gd name="connsiteY1" fmla="*/ 59337 h 697512"/>
                <a:gd name="connsiteX2" fmla="*/ 1010400 w 1010400"/>
                <a:gd name="connsiteY2" fmla="*/ 640362 h 697512"/>
                <a:gd name="connsiteX3" fmla="*/ 686550 w 1010400"/>
                <a:gd name="connsiteY3" fmla="*/ 697512 h 697512"/>
                <a:gd name="connsiteX4" fmla="*/ 257925 w 1010400"/>
                <a:gd name="connsiteY4" fmla="*/ 49813 h 697512"/>
                <a:gd name="connsiteX5" fmla="*/ 572250 w 1010400"/>
                <a:gd name="connsiteY5" fmla="*/ 59337 h 697512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976373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976373 w 1100198"/>
                <a:gd name="connsiteY5" fmla="*/ 78325 h 716500"/>
                <a:gd name="connsiteX0" fmla="*/ 938273 w 1100198"/>
                <a:gd name="connsiteY0" fmla="*/ 1405 h 839605"/>
                <a:gd name="connsiteX1" fmla="*/ 1100198 w 1100198"/>
                <a:gd name="connsiteY1" fmla="*/ 201430 h 839605"/>
                <a:gd name="connsiteX2" fmla="*/ 1100198 w 1100198"/>
                <a:gd name="connsiteY2" fmla="*/ 782455 h 839605"/>
                <a:gd name="connsiteX3" fmla="*/ 776348 w 1100198"/>
                <a:gd name="connsiteY3" fmla="*/ 839605 h 839605"/>
                <a:gd name="connsiteX4" fmla="*/ 347723 w 1100198"/>
                <a:gd name="connsiteY4" fmla="*/ 191906 h 839605"/>
                <a:gd name="connsiteX5" fmla="*/ 938273 w 1100198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26664 w 1088589"/>
                <a:gd name="connsiteY0" fmla="*/ 1405 h 887230"/>
                <a:gd name="connsiteX1" fmla="*/ 1088589 w 1088589"/>
                <a:gd name="connsiteY1" fmla="*/ 201430 h 887230"/>
                <a:gd name="connsiteX2" fmla="*/ 1088589 w 1088589"/>
                <a:gd name="connsiteY2" fmla="*/ 782455 h 887230"/>
                <a:gd name="connsiteX3" fmla="*/ 793314 w 1088589"/>
                <a:gd name="connsiteY3" fmla="*/ 887230 h 887230"/>
                <a:gd name="connsiteX4" fmla="*/ 336114 w 1088589"/>
                <a:gd name="connsiteY4" fmla="*/ 191906 h 887230"/>
                <a:gd name="connsiteX5" fmla="*/ 926664 w 1088589"/>
                <a:gd name="connsiteY5" fmla="*/ 1405 h 8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589" h="887230">
                  <a:moveTo>
                    <a:pt x="926664" y="1405"/>
                  </a:moveTo>
                  <a:lnTo>
                    <a:pt x="1088589" y="201430"/>
                  </a:lnTo>
                  <a:lnTo>
                    <a:pt x="1088589" y="782455"/>
                  </a:lnTo>
                  <a:lnTo>
                    <a:pt x="793314" y="887230"/>
                  </a:lnTo>
                  <a:cubicBezTo>
                    <a:pt x="-454461" y="396693"/>
                    <a:pt x="78939" y="2994"/>
                    <a:pt x="336114" y="191906"/>
                  </a:cubicBezTo>
                  <a:cubicBezTo>
                    <a:pt x="507564" y="228418"/>
                    <a:pt x="802839" y="-20820"/>
                    <a:pt x="926664" y="1405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8050EA26-8BA7-3CE3-8896-E0AF4B422DA8}"/>
                </a:ext>
              </a:extLst>
            </p:cNvPr>
            <p:cNvSpPr/>
            <p:nvPr/>
          </p:nvSpPr>
          <p:spPr>
            <a:xfrm>
              <a:off x="3823336" y="4026090"/>
              <a:ext cx="2634017" cy="2106619"/>
            </a:xfrm>
            <a:custGeom>
              <a:avLst/>
              <a:gdLst>
                <a:gd name="connsiteX0" fmla="*/ 0 w 511790"/>
                <a:gd name="connsiteY0" fmla="*/ 0 h 300250"/>
                <a:gd name="connsiteX1" fmla="*/ 511790 w 511790"/>
                <a:gd name="connsiteY1" fmla="*/ 0 h 300250"/>
                <a:gd name="connsiteX2" fmla="*/ 511790 w 511790"/>
                <a:gd name="connsiteY2" fmla="*/ 300250 h 300250"/>
                <a:gd name="connsiteX3" fmla="*/ 0 w 511790"/>
                <a:gd name="connsiteY3" fmla="*/ 300250 h 300250"/>
                <a:gd name="connsiteX4" fmla="*/ 0 w 511790"/>
                <a:gd name="connsiteY4" fmla="*/ 0 h 300250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511790 w 1842448"/>
                <a:gd name="connsiteY2" fmla="*/ 300250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852984 w 1842448"/>
                <a:gd name="connsiteY2" fmla="*/ 204716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693193 w 2535641"/>
                <a:gd name="connsiteY0" fmla="*/ 0 h 1391179"/>
                <a:gd name="connsiteX1" fmla="*/ 1204983 w 2535641"/>
                <a:gd name="connsiteY1" fmla="*/ 0 h 1391179"/>
                <a:gd name="connsiteX2" fmla="*/ 1546177 w 2535641"/>
                <a:gd name="connsiteY2" fmla="*/ 204716 h 1391179"/>
                <a:gd name="connsiteX3" fmla="*/ 2535641 w 2535641"/>
                <a:gd name="connsiteY3" fmla="*/ 941694 h 1391179"/>
                <a:gd name="connsiteX4" fmla="*/ 693193 w 2535641"/>
                <a:gd name="connsiteY4" fmla="*/ 0 h 1391179"/>
                <a:gd name="connsiteX0" fmla="*/ 584084 w 2450524"/>
                <a:gd name="connsiteY0" fmla="*/ 0 h 2172181"/>
                <a:gd name="connsiteX1" fmla="*/ 1095874 w 2450524"/>
                <a:gd name="connsiteY1" fmla="*/ 0 h 2172181"/>
                <a:gd name="connsiteX2" fmla="*/ 1437068 w 2450524"/>
                <a:gd name="connsiteY2" fmla="*/ 204716 h 2172181"/>
                <a:gd name="connsiteX3" fmla="*/ 2426532 w 2450524"/>
                <a:gd name="connsiteY3" fmla="*/ 941694 h 2172181"/>
                <a:gd name="connsiteX4" fmla="*/ 584084 w 2450524"/>
                <a:gd name="connsiteY4" fmla="*/ 0 h 2172181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1526585 w 2538889"/>
                <a:gd name="connsiteY2" fmla="*/ 204716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2454633 w 2538889"/>
                <a:gd name="connsiteY2" fmla="*/ 477671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621673"/>
                <a:gd name="connsiteY0" fmla="*/ 0 h 2106619"/>
                <a:gd name="connsiteX1" fmla="*/ 1185391 w 2621673"/>
                <a:gd name="connsiteY1" fmla="*/ 0 h 2106619"/>
                <a:gd name="connsiteX2" fmla="*/ 2454633 w 2621673"/>
                <a:gd name="connsiteY2" fmla="*/ 477671 h 2106619"/>
                <a:gd name="connsiteX3" fmla="*/ 2516049 w 2621673"/>
                <a:gd name="connsiteY3" fmla="*/ 941694 h 2106619"/>
                <a:gd name="connsiteX4" fmla="*/ 673601 w 262167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34017"/>
                <a:gd name="connsiteY0" fmla="*/ 0 h 2106619"/>
                <a:gd name="connsiteX1" fmla="*/ 1185391 w 2634017"/>
                <a:gd name="connsiteY1" fmla="*/ 0 h 2106619"/>
                <a:gd name="connsiteX2" fmla="*/ 2454633 w 2634017"/>
                <a:gd name="connsiteY2" fmla="*/ 477671 h 2106619"/>
                <a:gd name="connsiteX3" fmla="*/ 2516049 w 2634017"/>
                <a:gd name="connsiteY3" fmla="*/ 941694 h 2106619"/>
                <a:gd name="connsiteX4" fmla="*/ 673601 w 2634017"/>
                <a:gd name="connsiteY4" fmla="*/ 0 h 21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017" h="2106619">
                  <a:moveTo>
                    <a:pt x="673601" y="0"/>
                  </a:moveTo>
                  <a:lnTo>
                    <a:pt x="1185391" y="0"/>
                  </a:lnTo>
                  <a:cubicBezTo>
                    <a:pt x="2339992" y="1104104"/>
                    <a:pt x="2465892" y="592767"/>
                    <a:pt x="2454633" y="477671"/>
                  </a:cubicBezTo>
                  <a:cubicBezTo>
                    <a:pt x="2734072" y="632345"/>
                    <a:pt x="2632055" y="841611"/>
                    <a:pt x="2516049" y="941694"/>
                  </a:cubicBezTo>
                  <a:cubicBezTo>
                    <a:pt x="2898187" y="2756847"/>
                    <a:pt x="-1673814" y="2456596"/>
                    <a:pt x="673601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">
              <a:extLst>
                <a:ext uri="{FF2B5EF4-FFF2-40B4-BE49-F238E27FC236}">
                  <a16:creationId xmlns:a16="http://schemas.microsoft.com/office/drawing/2014/main" id="{8C5E6A86-C053-11CB-DFD5-499F5079DC36}"/>
                </a:ext>
              </a:extLst>
            </p:cNvPr>
            <p:cNvSpPr/>
            <p:nvPr/>
          </p:nvSpPr>
          <p:spPr>
            <a:xfrm>
              <a:off x="2524836" y="1270806"/>
              <a:ext cx="3944204" cy="3342138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F9A8C89-DA26-1E1D-AEF3-67C6CBECBF1F}"/>
                </a:ext>
              </a:extLst>
            </p:cNvPr>
            <p:cNvSpPr/>
            <p:nvPr/>
          </p:nvSpPr>
          <p:spPr>
            <a:xfrm>
              <a:off x="3137295" y="2572536"/>
              <a:ext cx="1199755" cy="1084992"/>
            </a:xfrm>
            <a:prstGeom prst="roundRect">
              <a:avLst>
                <a:gd name="adj" fmla="val 478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EFB9DBD-B18F-815C-32C5-2E4D5DCAFE21}"/>
                </a:ext>
              </a:extLst>
            </p:cNvPr>
            <p:cNvSpPr/>
            <p:nvPr/>
          </p:nvSpPr>
          <p:spPr>
            <a:xfrm>
              <a:off x="3396680" y="2367987"/>
              <a:ext cx="914400" cy="914400"/>
            </a:xfrm>
            <a:prstGeom prst="arc">
              <a:avLst>
                <a:gd name="adj1" fmla="val 16200000"/>
                <a:gd name="adj2" fmla="val 1753713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BB4A91F-F764-861A-66DA-0E6F6D3C2219}"/>
                </a:ext>
              </a:extLst>
            </p:cNvPr>
            <p:cNvSpPr/>
            <p:nvPr/>
          </p:nvSpPr>
          <p:spPr>
            <a:xfrm>
              <a:off x="3396680" y="2793526"/>
              <a:ext cx="328080" cy="296697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4B2888-1AAC-9227-72C4-E160F1575D45}"/>
                </a:ext>
              </a:extLst>
            </p:cNvPr>
            <p:cNvSpPr/>
            <p:nvPr/>
          </p:nvSpPr>
          <p:spPr>
            <a:xfrm>
              <a:off x="3735024" y="2977577"/>
              <a:ext cx="249121" cy="225291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B13BF1C-54C7-8E50-3241-1405C305B349}"/>
                </a:ext>
              </a:extLst>
            </p:cNvPr>
            <p:cNvSpPr/>
            <p:nvPr/>
          </p:nvSpPr>
          <p:spPr>
            <a:xfrm>
              <a:off x="4203700" y="4238668"/>
              <a:ext cx="1060450" cy="617313"/>
            </a:xfrm>
            <a:prstGeom prst="roundRect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EDC1C8A7-3171-9A85-2BF4-C517D839D9E8}"/>
                </a:ext>
              </a:extLst>
            </p:cNvPr>
            <p:cNvSpPr/>
            <p:nvPr/>
          </p:nvSpPr>
          <p:spPr>
            <a:xfrm>
              <a:off x="4771835" y="4488657"/>
              <a:ext cx="1221234" cy="1098537"/>
            </a:xfrm>
            <a:custGeom>
              <a:avLst/>
              <a:gdLst>
                <a:gd name="connsiteX0" fmla="*/ 0 w 685800"/>
                <a:gd name="connsiteY0" fmla="*/ 0 h 45719"/>
                <a:gd name="connsiteX1" fmla="*/ 685800 w 685800"/>
                <a:gd name="connsiteY1" fmla="*/ 0 h 45719"/>
                <a:gd name="connsiteX2" fmla="*/ 685800 w 685800"/>
                <a:gd name="connsiteY2" fmla="*/ 45719 h 45719"/>
                <a:gd name="connsiteX3" fmla="*/ 0 w 685800"/>
                <a:gd name="connsiteY3" fmla="*/ 45719 h 45719"/>
                <a:gd name="connsiteX4" fmla="*/ 0 w 685800"/>
                <a:gd name="connsiteY4" fmla="*/ 0 h 45719"/>
                <a:gd name="connsiteX0" fmla="*/ 419100 w 1104900"/>
                <a:gd name="connsiteY0" fmla="*/ 15241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4" fmla="*/ 419100 w 1104900"/>
                <a:gd name="connsiteY4" fmla="*/ 15241 h 60960"/>
                <a:gd name="connsiteX0" fmla="*/ 0 w 1104900"/>
                <a:gd name="connsiteY0" fmla="*/ 0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0" fmla="*/ 0 w 1246452"/>
                <a:gd name="connsiteY0" fmla="*/ 392874 h 453834"/>
                <a:gd name="connsiteX1" fmla="*/ 1104900 w 1246452"/>
                <a:gd name="connsiteY1" fmla="*/ 408115 h 453834"/>
                <a:gd name="connsiteX2" fmla="*/ 1104900 w 1246452"/>
                <a:gd name="connsiteY2" fmla="*/ 453834 h 453834"/>
                <a:gd name="connsiteX3" fmla="*/ 0 w 1246452"/>
                <a:gd name="connsiteY3" fmla="*/ 392874 h 453834"/>
                <a:gd name="connsiteX0" fmla="*/ 0 w 1246452"/>
                <a:gd name="connsiteY0" fmla="*/ 392874 h 721851"/>
                <a:gd name="connsiteX1" fmla="*/ 1104900 w 1246452"/>
                <a:gd name="connsiteY1" fmla="*/ 408115 h 721851"/>
                <a:gd name="connsiteX2" fmla="*/ 1104900 w 1246452"/>
                <a:gd name="connsiteY2" fmla="*/ 453834 h 721851"/>
                <a:gd name="connsiteX3" fmla="*/ 0 w 1246452"/>
                <a:gd name="connsiteY3" fmla="*/ 392874 h 721851"/>
                <a:gd name="connsiteX0" fmla="*/ 986 w 1247438"/>
                <a:gd name="connsiteY0" fmla="*/ 392874 h 917944"/>
                <a:gd name="connsiteX1" fmla="*/ 1105886 w 1247438"/>
                <a:gd name="connsiteY1" fmla="*/ 408115 h 917944"/>
                <a:gd name="connsiteX2" fmla="*/ 1105886 w 1247438"/>
                <a:gd name="connsiteY2" fmla="*/ 453834 h 917944"/>
                <a:gd name="connsiteX3" fmla="*/ 986 w 1247438"/>
                <a:gd name="connsiteY3" fmla="*/ 392874 h 917944"/>
                <a:gd name="connsiteX0" fmla="*/ 1837 w 1221234"/>
                <a:gd name="connsiteY0" fmla="*/ 573467 h 1098537"/>
                <a:gd name="connsiteX1" fmla="*/ 1106737 w 1221234"/>
                <a:gd name="connsiteY1" fmla="*/ 588708 h 1098537"/>
                <a:gd name="connsiteX2" fmla="*/ 1106737 w 1221234"/>
                <a:gd name="connsiteY2" fmla="*/ 634427 h 1098537"/>
                <a:gd name="connsiteX3" fmla="*/ 1837 w 1221234"/>
                <a:gd name="connsiteY3" fmla="*/ 573467 h 109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234" h="1098537">
                  <a:moveTo>
                    <a:pt x="1837" y="573467"/>
                  </a:moveTo>
                  <a:cubicBezTo>
                    <a:pt x="-64203" y="-53913"/>
                    <a:pt x="1675697" y="-323152"/>
                    <a:pt x="1106737" y="588708"/>
                  </a:cubicBezTo>
                  <a:lnTo>
                    <a:pt x="1106737" y="634427"/>
                  </a:lnTo>
                  <a:cubicBezTo>
                    <a:pt x="1348037" y="1261807"/>
                    <a:pt x="-41343" y="1264347"/>
                    <a:pt x="1837" y="57346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21D310-E315-4F55-B0B2-BF4BE68A05FC}"/>
                </a:ext>
              </a:extLst>
            </p:cNvPr>
            <p:cNvSpPr/>
            <p:nvPr/>
          </p:nvSpPr>
          <p:spPr>
            <a:xfrm>
              <a:off x="5181600" y="4777062"/>
              <a:ext cx="330428" cy="617313"/>
            </a:xfrm>
            <a:custGeom>
              <a:avLst/>
              <a:gdLst>
                <a:gd name="connsiteX0" fmla="*/ 0 w 327960"/>
                <a:gd name="connsiteY0" fmla="*/ 114320 h 617729"/>
                <a:gd name="connsiteX1" fmla="*/ 289560 w 327960"/>
                <a:gd name="connsiteY1" fmla="*/ 20 h 617729"/>
                <a:gd name="connsiteX2" fmla="*/ 297180 w 327960"/>
                <a:gd name="connsiteY2" fmla="*/ 121940 h 617729"/>
                <a:gd name="connsiteX3" fmla="*/ 198120 w 327960"/>
                <a:gd name="connsiteY3" fmla="*/ 213380 h 617729"/>
                <a:gd name="connsiteX4" fmla="*/ 327660 w 327960"/>
                <a:gd name="connsiteY4" fmla="*/ 274340 h 617729"/>
                <a:gd name="connsiteX5" fmla="*/ 236220 w 327960"/>
                <a:gd name="connsiteY5" fmla="*/ 396260 h 617729"/>
                <a:gd name="connsiteX6" fmla="*/ 320040 w 327960"/>
                <a:gd name="connsiteY6" fmla="*/ 495320 h 617729"/>
                <a:gd name="connsiteX7" fmla="*/ 152400 w 327960"/>
                <a:gd name="connsiteY7" fmla="*/ 617240 h 617729"/>
                <a:gd name="connsiteX8" fmla="*/ 15240 w 327960"/>
                <a:gd name="connsiteY8" fmla="*/ 541040 h 617729"/>
                <a:gd name="connsiteX9" fmla="*/ 15240 w 327960"/>
                <a:gd name="connsiteY9" fmla="*/ 541040 h 617729"/>
                <a:gd name="connsiteX0" fmla="*/ 0 w 327960"/>
                <a:gd name="connsiteY0" fmla="*/ 0 h 503409"/>
                <a:gd name="connsiteX1" fmla="*/ 297180 w 327960"/>
                <a:gd name="connsiteY1" fmla="*/ 7620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7960"/>
                <a:gd name="connsiteY0" fmla="*/ 0 h 503409"/>
                <a:gd name="connsiteX1" fmla="*/ 198120 w 327960"/>
                <a:gd name="connsiteY1" fmla="*/ 99060 h 503409"/>
                <a:gd name="connsiteX2" fmla="*/ 327660 w 327960"/>
                <a:gd name="connsiteY2" fmla="*/ 160020 h 503409"/>
                <a:gd name="connsiteX3" fmla="*/ 236220 w 327960"/>
                <a:gd name="connsiteY3" fmla="*/ 281940 h 503409"/>
                <a:gd name="connsiteX4" fmla="*/ 320040 w 327960"/>
                <a:gd name="connsiteY4" fmla="*/ 381000 h 503409"/>
                <a:gd name="connsiteX5" fmla="*/ 152400 w 327960"/>
                <a:gd name="connsiteY5" fmla="*/ 502920 h 503409"/>
                <a:gd name="connsiteX6" fmla="*/ 15240 w 327960"/>
                <a:gd name="connsiteY6" fmla="*/ 426720 h 503409"/>
                <a:gd name="connsiteX7" fmla="*/ 15240 w 327960"/>
                <a:gd name="connsiteY7" fmla="*/ 426720 h 503409"/>
                <a:gd name="connsiteX0" fmla="*/ 0 w 327960"/>
                <a:gd name="connsiteY0" fmla="*/ 1378 h 504787"/>
                <a:gd name="connsiteX1" fmla="*/ 198120 w 327960"/>
                <a:gd name="connsiteY1" fmla="*/ 100438 h 504787"/>
                <a:gd name="connsiteX2" fmla="*/ 327660 w 327960"/>
                <a:gd name="connsiteY2" fmla="*/ 161398 h 504787"/>
                <a:gd name="connsiteX3" fmla="*/ 236220 w 327960"/>
                <a:gd name="connsiteY3" fmla="*/ 283318 h 504787"/>
                <a:gd name="connsiteX4" fmla="*/ 320040 w 327960"/>
                <a:gd name="connsiteY4" fmla="*/ 382378 h 504787"/>
                <a:gd name="connsiteX5" fmla="*/ 152400 w 327960"/>
                <a:gd name="connsiteY5" fmla="*/ 504298 h 504787"/>
                <a:gd name="connsiteX6" fmla="*/ 15240 w 327960"/>
                <a:gd name="connsiteY6" fmla="*/ 428098 h 504787"/>
                <a:gd name="connsiteX7" fmla="*/ 15240 w 327960"/>
                <a:gd name="connsiteY7" fmla="*/ 428098 h 504787"/>
                <a:gd name="connsiteX0" fmla="*/ 0 w 327960"/>
                <a:gd name="connsiteY0" fmla="*/ 0 h 503409"/>
                <a:gd name="connsiteX1" fmla="*/ 178594 w 327960"/>
                <a:gd name="connsiteY1" fmla="*/ 55245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8311"/>
                <a:gd name="connsiteY0" fmla="*/ 0 h 503409"/>
                <a:gd name="connsiteX1" fmla="*/ 178594 w 328311"/>
                <a:gd name="connsiteY1" fmla="*/ 55245 h 503409"/>
                <a:gd name="connsiteX2" fmla="*/ 327660 w 328311"/>
                <a:gd name="connsiteY2" fmla="*/ 160020 h 503409"/>
                <a:gd name="connsiteX3" fmla="*/ 236220 w 328311"/>
                <a:gd name="connsiteY3" fmla="*/ 281940 h 503409"/>
                <a:gd name="connsiteX4" fmla="*/ 320040 w 328311"/>
                <a:gd name="connsiteY4" fmla="*/ 381000 h 503409"/>
                <a:gd name="connsiteX5" fmla="*/ 152400 w 328311"/>
                <a:gd name="connsiteY5" fmla="*/ 502920 h 503409"/>
                <a:gd name="connsiteX6" fmla="*/ 15240 w 328311"/>
                <a:gd name="connsiteY6" fmla="*/ 426720 h 503409"/>
                <a:gd name="connsiteX7" fmla="*/ 15240 w 328311"/>
                <a:gd name="connsiteY7" fmla="*/ 426720 h 503409"/>
                <a:gd name="connsiteX0" fmla="*/ 0 w 328042"/>
                <a:gd name="connsiteY0" fmla="*/ 0 h 503409"/>
                <a:gd name="connsiteX1" fmla="*/ 192882 w 328042"/>
                <a:gd name="connsiteY1" fmla="*/ 93345 h 503409"/>
                <a:gd name="connsiteX2" fmla="*/ 327660 w 328042"/>
                <a:gd name="connsiteY2" fmla="*/ 160020 h 503409"/>
                <a:gd name="connsiteX3" fmla="*/ 236220 w 328042"/>
                <a:gd name="connsiteY3" fmla="*/ 281940 h 503409"/>
                <a:gd name="connsiteX4" fmla="*/ 320040 w 328042"/>
                <a:gd name="connsiteY4" fmla="*/ 381000 h 503409"/>
                <a:gd name="connsiteX5" fmla="*/ 152400 w 328042"/>
                <a:gd name="connsiteY5" fmla="*/ 502920 h 503409"/>
                <a:gd name="connsiteX6" fmla="*/ 15240 w 328042"/>
                <a:gd name="connsiteY6" fmla="*/ 426720 h 503409"/>
                <a:gd name="connsiteX7" fmla="*/ 15240 w 328042"/>
                <a:gd name="connsiteY7" fmla="*/ 426720 h 503409"/>
                <a:gd name="connsiteX0" fmla="*/ 0 w 328042"/>
                <a:gd name="connsiteY0" fmla="*/ 72007 h 575416"/>
                <a:gd name="connsiteX1" fmla="*/ 192882 w 328042"/>
                <a:gd name="connsiteY1" fmla="*/ 165352 h 575416"/>
                <a:gd name="connsiteX2" fmla="*/ 327660 w 328042"/>
                <a:gd name="connsiteY2" fmla="*/ 232027 h 575416"/>
                <a:gd name="connsiteX3" fmla="*/ 236220 w 328042"/>
                <a:gd name="connsiteY3" fmla="*/ 353947 h 575416"/>
                <a:gd name="connsiteX4" fmla="*/ 320040 w 328042"/>
                <a:gd name="connsiteY4" fmla="*/ 453007 h 575416"/>
                <a:gd name="connsiteX5" fmla="*/ 152400 w 328042"/>
                <a:gd name="connsiteY5" fmla="*/ 574927 h 575416"/>
                <a:gd name="connsiteX6" fmla="*/ 15240 w 328042"/>
                <a:gd name="connsiteY6" fmla="*/ 498727 h 575416"/>
                <a:gd name="connsiteX7" fmla="*/ 15240 w 328042"/>
                <a:gd name="connsiteY7" fmla="*/ 498727 h 575416"/>
                <a:gd name="connsiteX0" fmla="*/ 0 w 328042"/>
                <a:gd name="connsiteY0" fmla="*/ 127137 h 630546"/>
                <a:gd name="connsiteX1" fmla="*/ 192882 w 328042"/>
                <a:gd name="connsiteY1" fmla="*/ 220482 h 630546"/>
                <a:gd name="connsiteX2" fmla="*/ 327660 w 328042"/>
                <a:gd name="connsiteY2" fmla="*/ 287157 h 630546"/>
                <a:gd name="connsiteX3" fmla="*/ 236220 w 328042"/>
                <a:gd name="connsiteY3" fmla="*/ 409077 h 630546"/>
                <a:gd name="connsiteX4" fmla="*/ 320040 w 328042"/>
                <a:gd name="connsiteY4" fmla="*/ 508137 h 630546"/>
                <a:gd name="connsiteX5" fmla="*/ 152400 w 328042"/>
                <a:gd name="connsiteY5" fmla="*/ 630057 h 630546"/>
                <a:gd name="connsiteX6" fmla="*/ 15240 w 328042"/>
                <a:gd name="connsiteY6" fmla="*/ 553857 h 630546"/>
                <a:gd name="connsiteX7" fmla="*/ 15240 w 328042"/>
                <a:gd name="connsiteY7" fmla="*/ 553857 h 630546"/>
                <a:gd name="connsiteX0" fmla="*/ 0 w 328042"/>
                <a:gd name="connsiteY0" fmla="*/ 133602 h 637011"/>
                <a:gd name="connsiteX1" fmla="*/ 192882 w 328042"/>
                <a:gd name="connsiteY1" fmla="*/ 226947 h 637011"/>
                <a:gd name="connsiteX2" fmla="*/ 327660 w 328042"/>
                <a:gd name="connsiteY2" fmla="*/ 293622 h 637011"/>
                <a:gd name="connsiteX3" fmla="*/ 236220 w 328042"/>
                <a:gd name="connsiteY3" fmla="*/ 415542 h 637011"/>
                <a:gd name="connsiteX4" fmla="*/ 320040 w 328042"/>
                <a:gd name="connsiteY4" fmla="*/ 514602 h 637011"/>
                <a:gd name="connsiteX5" fmla="*/ 152400 w 328042"/>
                <a:gd name="connsiteY5" fmla="*/ 636522 h 637011"/>
                <a:gd name="connsiteX6" fmla="*/ 15240 w 328042"/>
                <a:gd name="connsiteY6" fmla="*/ 560322 h 637011"/>
                <a:gd name="connsiteX7" fmla="*/ 15240 w 328042"/>
                <a:gd name="connsiteY7" fmla="*/ 560322 h 637011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536"/>
                <a:gd name="connsiteY0" fmla="*/ 130216 h 633625"/>
                <a:gd name="connsiteX1" fmla="*/ 192882 w 328536"/>
                <a:gd name="connsiteY1" fmla="*/ 223561 h 633625"/>
                <a:gd name="connsiteX2" fmla="*/ 327660 w 328536"/>
                <a:gd name="connsiteY2" fmla="*/ 290236 h 633625"/>
                <a:gd name="connsiteX3" fmla="*/ 236220 w 328536"/>
                <a:gd name="connsiteY3" fmla="*/ 412156 h 633625"/>
                <a:gd name="connsiteX4" fmla="*/ 152400 w 328536"/>
                <a:gd name="connsiteY4" fmla="*/ 633136 h 633625"/>
                <a:gd name="connsiteX5" fmla="*/ 15240 w 328536"/>
                <a:gd name="connsiteY5" fmla="*/ 556936 h 633625"/>
                <a:gd name="connsiteX6" fmla="*/ 15240 w 328536"/>
                <a:gd name="connsiteY6" fmla="*/ 556936 h 633625"/>
                <a:gd name="connsiteX0" fmla="*/ 0 w 328873"/>
                <a:gd name="connsiteY0" fmla="*/ 130216 h 556936"/>
                <a:gd name="connsiteX1" fmla="*/ 192882 w 328873"/>
                <a:gd name="connsiteY1" fmla="*/ 223561 h 556936"/>
                <a:gd name="connsiteX2" fmla="*/ 327660 w 328873"/>
                <a:gd name="connsiteY2" fmla="*/ 290236 h 556936"/>
                <a:gd name="connsiteX3" fmla="*/ 236220 w 328873"/>
                <a:gd name="connsiteY3" fmla="*/ 412156 h 556936"/>
                <a:gd name="connsiteX4" fmla="*/ 15240 w 328873"/>
                <a:gd name="connsiteY4" fmla="*/ 556936 h 556936"/>
                <a:gd name="connsiteX5" fmla="*/ 15240 w 328873"/>
                <a:gd name="connsiteY5" fmla="*/ 556936 h 556936"/>
                <a:gd name="connsiteX0" fmla="*/ 0 w 328873"/>
                <a:gd name="connsiteY0" fmla="*/ 130216 h 621848"/>
                <a:gd name="connsiteX1" fmla="*/ 192882 w 328873"/>
                <a:gd name="connsiteY1" fmla="*/ 223561 h 621848"/>
                <a:gd name="connsiteX2" fmla="*/ 327660 w 328873"/>
                <a:gd name="connsiteY2" fmla="*/ 290236 h 621848"/>
                <a:gd name="connsiteX3" fmla="*/ 236220 w 328873"/>
                <a:gd name="connsiteY3" fmla="*/ 412156 h 621848"/>
                <a:gd name="connsiteX4" fmla="*/ 15240 w 328873"/>
                <a:gd name="connsiteY4" fmla="*/ 556936 h 621848"/>
                <a:gd name="connsiteX5" fmla="*/ 15240 w 328873"/>
                <a:gd name="connsiteY5" fmla="*/ 556936 h 621848"/>
                <a:gd name="connsiteX0" fmla="*/ 0 w 328042"/>
                <a:gd name="connsiteY0" fmla="*/ 130216 h 619079"/>
                <a:gd name="connsiteX1" fmla="*/ 192882 w 328042"/>
                <a:gd name="connsiteY1" fmla="*/ 223561 h 619079"/>
                <a:gd name="connsiteX2" fmla="*/ 327660 w 328042"/>
                <a:gd name="connsiteY2" fmla="*/ 290236 h 619079"/>
                <a:gd name="connsiteX3" fmla="*/ 236220 w 328042"/>
                <a:gd name="connsiteY3" fmla="*/ 412156 h 619079"/>
                <a:gd name="connsiteX4" fmla="*/ 15240 w 328042"/>
                <a:gd name="connsiteY4" fmla="*/ 556936 h 619079"/>
                <a:gd name="connsiteX5" fmla="*/ 15240 w 328042"/>
                <a:gd name="connsiteY5" fmla="*/ 556936 h 619079"/>
                <a:gd name="connsiteX0" fmla="*/ 0 w 328386"/>
                <a:gd name="connsiteY0" fmla="*/ 130216 h 556936"/>
                <a:gd name="connsiteX1" fmla="*/ 192882 w 328386"/>
                <a:gd name="connsiteY1" fmla="*/ 223561 h 556936"/>
                <a:gd name="connsiteX2" fmla="*/ 327660 w 328386"/>
                <a:gd name="connsiteY2" fmla="*/ 290236 h 556936"/>
                <a:gd name="connsiteX3" fmla="*/ 236220 w 328386"/>
                <a:gd name="connsiteY3" fmla="*/ 412156 h 556936"/>
                <a:gd name="connsiteX4" fmla="*/ 252412 w 328386"/>
                <a:gd name="connsiteY4" fmla="*/ 442638 h 556936"/>
                <a:gd name="connsiteX5" fmla="*/ 15240 w 328386"/>
                <a:gd name="connsiteY5" fmla="*/ 556936 h 556936"/>
                <a:gd name="connsiteX6" fmla="*/ 15240 w 328386"/>
                <a:gd name="connsiteY6" fmla="*/ 556936 h 556936"/>
                <a:gd name="connsiteX0" fmla="*/ 0 w 329414"/>
                <a:gd name="connsiteY0" fmla="*/ 130216 h 556936"/>
                <a:gd name="connsiteX1" fmla="*/ 192882 w 329414"/>
                <a:gd name="connsiteY1" fmla="*/ 223561 h 556936"/>
                <a:gd name="connsiteX2" fmla="*/ 327660 w 329414"/>
                <a:gd name="connsiteY2" fmla="*/ 290236 h 556936"/>
                <a:gd name="connsiteX3" fmla="*/ 252412 w 329414"/>
                <a:gd name="connsiteY3" fmla="*/ 442638 h 556936"/>
                <a:gd name="connsiteX4" fmla="*/ 15240 w 329414"/>
                <a:gd name="connsiteY4" fmla="*/ 556936 h 556936"/>
                <a:gd name="connsiteX5" fmla="*/ 15240 w 329414"/>
                <a:gd name="connsiteY5" fmla="*/ 556936 h 556936"/>
                <a:gd name="connsiteX0" fmla="*/ 0 w 328197"/>
                <a:gd name="connsiteY0" fmla="*/ 130216 h 556936"/>
                <a:gd name="connsiteX1" fmla="*/ 192882 w 328197"/>
                <a:gd name="connsiteY1" fmla="*/ 223561 h 556936"/>
                <a:gd name="connsiteX2" fmla="*/ 327660 w 328197"/>
                <a:gd name="connsiteY2" fmla="*/ 290236 h 556936"/>
                <a:gd name="connsiteX3" fmla="*/ 230981 w 328197"/>
                <a:gd name="connsiteY3" fmla="*/ 399775 h 556936"/>
                <a:gd name="connsiteX4" fmla="*/ 15240 w 328197"/>
                <a:gd name="connsiteY4" fmla="*/ 556936 h 556936"/>
                <a:gd name="connsiteX5" fmla="*/ 15240 w 32819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31065"/>
                <a:gd name="connsiteY0" fmla="*/ 130216 h 580196"/>
                <a:gd name="connsiteX1" fmla="*/ 192882 w 331065"/>
                <a:gd name="connsiteY1" fmla="*/ 223561 h 580196"/>
                <a:gd name="connsiteX2" fmla="*/ 327660 w 331065"/>
                <a:gd name="connsiteY2" fmla="*/ 290236 h 580196"/>
                <a:gd name="connsiteX3" fmla="*/ 230981 w 331065"/>
                <a:gd name="connsiteY3" fmla="*/ 399775 h 580196"/>
                <a:gd name="connsiteX4" fmla="*/ 15240 w 331065"/>
                <a:gd name="connsiteY4" fmla="*/ 556936 h 580196"/>
                <a:gd name="connsiteX5" fmla="*/ 15240 w 331065"/>
                <a:gd name="connsiteY5" fmla="*/ 556936 h 580196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0428"/>
                <a:gd name="connsiteY0" fmla="*/ 130216 h 617313"/>
                <a:gd name="connsiteX1" fmla="*/ 192882 w 330428"/>
                <a:gd name="connsiteY1" fmla="*/ 223561 h 617313"/>
                <a:gd name="connsiteX2" fmla="*/ 327660 w 330428"/>
                <a:gd name="connsiteY2" fmla="*/ 290236 h 617313"/>
                <a:gd name="connsiteX3" fmla="*/ 230981 w 330428"/>
                <a:gd name="connsiteY3" fmla="*/ 399775 h 617313"/>
                <a:gd name="connsiteX4" fmla="*/ 15240 w 330428"/>
                <a:gd name="connsiteY4" fmla="*/ 556936 h 617313"/>
                <a:gd name="connsiteX5" fmla="*/ 15240 w 330428"/>
                <a:gd name="connsiteY5" fmla="*/ 556936 h 61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428" h="617313">
                  <a:moveTo>
                    <a:pt x="0" y="130216"/>
                  </a:moveTo>
                  <a:cubicBezTo>
                    <a:pt x="18653" y="-37186"/>
                    <a:pt x="531179" y="-79334"/>
                    <a:pt x="192882" y="223561"/>
                  </a:cubicBezTo>
                  <a:cubicBezTo>
                    <a:pt x="285592" y="235944"/>
                    <a:pt x="321310" y="260867"/>
                    <a:pt x="327660" y="290236"/>
                  </a:cubicBezTo>
                  <a:cubicBezTo>
                    <a:pt x="334010" y="319605"/>
                    <a:pt x="321151" y="395806"/>
                    <a:pt x="230981" y="399775"/>
                  </a:cubicBezTo>
                  <a:cubicBezTo>
                    <a:pt x="487045" y="542968"/>
                    <a:pt x="187722" y="708940"/>
                    <a:pt x="15240" y="556936"/>
                  </a:cubicBezTo>
                  <a:lnTo>
                    <a:pt x="15240" y="556936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7E01D9-3B5C-08E2-027A-0F7A0B0DF6DF}"/>
              </a:ext>
            </a:extLst>
          </p:cNvPr>
          <p:cNvSpPr/>
          <p:nvPr/>
        </p:nvSpPr>
        <p:spPr>
          <a:xfrm>
            <a:off x="361610" y="2446838"/>
            <a:ext cx="2959100" cy="177800"/>
          </a:xfrm>
          <a:custGeom>
            <a:avLst/>
            <a:gdLst>
              <a:gd name="connsiteX0" fmla="*/ 0 w 2959100"/>
              <a:gd name="connsiteY0" fmla="*/ 141938 h 167338"/>
              <a:gd name="connsiteX1" fmla="*/ 495300 w 2959100"/>
              <a:gd name="connsiteY1" fmla="*/ 2238 h 167338"/>
              <a:gd name="connsiteX2" fmla="*/ 1447800 w 2959100"/>
              <a:gd name="connsiteY2" fmla="*/ 53038 h 167338"/>
              <a:gd name="connsiteX3" fmla="*/ 2349500 w 2959100"/>
              <a:gd name="connsiteY3" fmla="*/ 14938 h 167338"/>
              <a:gd name="connsiteX4" fmla="*/ 2959100 w 2959100"/>
              <a:gd name="connsiteY4" fmla="*/ 167338 h 167338"/>
              <a:gd name="connsiteX5" fmla="*/ 2959100 w 2959100"/>
              <a:gd name="connsiteY5" fmla="*/ 167338 h 167338"/>
              <a:gd name="connsiteX0" fmla="*/ 0 w 2959100"/>
              <a:gd name="connsiteY0" fmla="*/ 141938 h 167338"/>
              <a:gd name="connsiteX1" fmla="*/ 495300 w 2959100"/>
              <a:gd name="connsiteY1" fmla="*/ 2238 h 167338"/>
              <a:gd name="connsiteX2" fmla="*/ 1447800 w 2959100"/>
              <a:gd name="connsiteY2" fmla="*/ 53038 h 167338"/>
              <a:gd name="connsiteX3" fmla="*/ 2349500 w 2959100"/>
              <a:gd name="connsiteY3" fmla="*/ 14938 h 167338"/>
              <a:gd name="connsiteX4" fmla="*/ 2959100 w 2959100"/>
              <a:gd name="connsiteY4" fmla="*/ 167338 h 167338"/>
              <a:gd name="connsiteX5" fmla="*/ 2959100 w 2959100"/>
              <a:gd name="connsiteY5" fmla="*/ 167338 h 167338"/>
              <a:gd name="connsiteX0" fmla="*/ 0 w 2959100"/>
              <a:gd name="connsiteY0" fmla="*/ 159995 h 185395"/>
              <a:gd name="connsiteX1" fmla="*/ 495300 w 2959100"/>
              <a:gd name="connsiteY1" fmla="*/ 20295 h 185395"/>
              <a:gd name="connsiteX2" fmla="*/ 1447800 w 2959100"/>
              <a:gd name="connsiteY2" fmla="*/ 71095 h 185395"/>
              <a:gd name="connsiteX3" fmla="*/ 2349500 w 2959100"/>
              <a:gd name="connsiteY3" fmla="*/ 32995 h 185395"/>
              <a:gd name="connsiteX4" fmla="*/ 2959100 w 2959100"/>
              <a:gd name="connsiteY4" fmla="*/ 185395 h 185395"/>
              <a:gd name="connsiteX5" fmla="*/ 2959100 w 2959100"/>
              <a:gd name="connsiteY5" fmla="*/ 185395 h 185395"/>
              <a:gd name="connsiteX0" fmla="*/ 0 w 2959100"/>
              <a:gd name="connsiteY0" fmla="*/ 144980 h 170380"/>
              <a:gd name="connsiteX1" fmla="*/ 495300 w 2959100"/>
              <a:gd name="connsiteY1" fmla="*/ 5280 h 170380"/>
              <a:gd name="connsiteX2" fmla="*/ 1447800 w 2959100"/>
              <a:gd name="connsiteY2" fmla="*/ 56080 h 170380"/>
              <a:gd name="connsiteX3" fmla="*/ 2349500 w 2959100"/>
              <a:gd name="connsiteY3" fmla="*/ 17980 h 170380"/>
              <a:gd name="connsiteX4" fmla="*/ 2959100 w 2959100"/>
              <a:gd name="connsiteY4" fmla="*/ 170380 h 170380"/>
              <a:gd name="connsiteX5" fmla="*/ 2959100 w 2959100"/>
              <a:gd name="connsiteY5" fmla="*/ 170380 h 170380"/>
              <a:gd name="connsiteX0" fmla="*/ 0 w 2959100"/>
              <a:gd name="connsiteY0" fmla="*/ 169898 h 195298"/>
              <a:gd name="connsiteX1" fmla="*/ 533400 w 2959100"/>
              <a:gd name="connsiteY1" fmla="*/ 4798 h 195298"/>
              <a:gd name="connsiteX2" fmla="*/ 1447800 w 2959100"/>
              <a:gd name="connsiteY2" fmla="*/ 80998 h 195298"/>
              <a:gd name="connsiteX3" fmla="*/ 2349500 w 2959100"/>
              <a:gd name="connsiteY3" fmla="*/ 42898 h 195298"/>
              <a:gd name="connsiteX4" fmla="*/ 2959100 w 2959100"/>
              <a:gd name="connsiteY4" fmla="*/ 195298 h 195298"/>
              <a:gd name="connsiteX5" fmla="*/ 2959100 w 2959100"/>
              <a:gd name="connsiteY5" fmla="*/ 195298 h 195298"/>
              <a:gd name="connsiteX0" fmla="*/ 0 w 2959100"/>
              <a:gd name="connsiteY0" fmla="*/ 173218 h 198618"/>
              <a:gd name="connsiteX1" fmla="*/ 482600 w 2959100"/>
              <a:gd name="connsiteY1" fmla="*/ 20818 h 198618"/>
              <a:gd name="connsiteX2" fmla="*/ 533400 w 2959100"/>
              <a:gd name="connsiteY2" fmla="*/ 8118 h 198618"/>
              <a:gd name="connsiteX3" fmla="*/ 1447800 w 2959100"/>
              <a:gd name="connsiteY3" fmla="*/ 84318 h 198618"/>
              <a:gd name="connsiteX4" fmla="*/ 2349500 w 2959100"/>
              <a:gd name="connsiteY4" fmla="*/ 46218 h 198618"/>
              <a:gd name="connsiteX5" fmla="*/ 2959100 w 2959100"/>
              <a:gd name="connsiteY5" fmla="*/ 198618 h 198618"/>
              <a:gd name="connsiteX6" fmla="*/ 2959100 w 2959100"/>
              <a:gd name="connsiteY6" fmla="*/ 198618 h 198618"/>
              <a:gd name="connsiteX0" fmla="*/ 0 w 2959100"/>
              <a:gd name="connsiteY0" fmla="*/ 154357 h 179757"/>
              <a:gd name="connsiteX1" fmla="*/ 482600 w 2959100"/>
              <a:gd name="connsiteY1" fmla="*/ 1957 h 179757"/>
              <a:gd name="connsiteX2" fmla="*/ 1447800 w 2959100"/>
              <a:gd name="connsiteY2" fmla="*/ 65457 h 179757"/>
              <a:gd name="connsiteX3" fmla="*/ 2349500 w 2959100"/>
              <a:gd name="connsiteY3" fmla="*/ 27357 h 179757"/>
              <a:gd name="connsiteX4" fmla="*/ 2959100 w 2959100"/>
              <a:gd name="connsiteY4" fmla="*/ 179757 h 179757"/>
              <a:gd name="connsiteX5" fmla="*/ 2959100 w 2959100"/>
              <a:gd name="connsiteY5" fmla="*/ 179757 h 179757"/>
              <a:gd name="connsiteX0" fmla="*/ 0 w 2959100"/>
              <a:gd name="connsiteY0" fmla="*/ 154357 h 179757"/>
              <a:gd name="connsiteX1" fmla="*/ 482600 w 2959100"/>
              <a:gd name="connsiteY1" fmla="*/ 1957 h 179757"/>
              <a:gd name="connsiteX2" fmla="*/ 1447800 w 2959100"/>
              <a:gd name="connsiteY2" fmla="*/ 65457 h 179757"/>
              <a:gd name="connsiteX3" fmla="*/ 2349500 w 2959100"/>
              <a:gd name="connsiteY3" fmla="*/ 27357 h 179757"/>
              <a:gd name="connsiteX4" fmla="*/ 2959100 w 2959100"/>
              <a:gd name="connsiteY4" fmla="*/ 179757 h 179757"/>
              <a:gd name="connsiteX5" fmla="*/ 2959100 w 2959100"/>
              <a:gd name="connsiteY5" fmla="*/ 179757 h 179757"/>
              <a:gd name="connsiteX0" fmla="*/ 0 w 2959100"/>
              <a:gd name="connsiteY0" fmla="*/ 154357 h 179757"/>
              <a:gd name="connsiteX1" fmla="*/ 482600 w 2959100"/>
              <a:gd name="connsiteY1" fmla="*/ 1957 h 179757"/>
              <a:gd name="connsiteX2" fmla="*/ 1447800 w 2959100"/>
              <a:gd name="connsiteY2" fmla="*/ 65457 h 179757"/>
              <a:gd name="connsiteX3" fmla="*/ 2349500 w 2959100"/>
              <a:gd name="connsiteY3" fmla="*/ 27357 h 179757"/>
              <a:gd name="connsiteX4" fmla="*/ 2959100 w 2959100"/>
              <a:gd name="connsiteY4" fmla="*/ 179757 h 179757"/>
              <a:gd name="connsiteX5" fmla="*/ 2959100 w 2959100"/>
              <a:gd name="connsiteY5" fmla="*/ 179757 h 179757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7800 w 2959100"/>
              <a:gd name="connsiteY2" fmla="*/ 63500 h 177800"/>
              <a:gd name="connsiteX3" fmla="*/ 23495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7800 w 2959100"/>
              <a:gd name="connsiteY2" fmla="*/ 63500 h 177800"/>
              <a:gd name="connsiteX3" fmla="*/ 23495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7800 w 2959100"/>
              <a:gd name="connsiteY2" fmla="*/ 63500 h 177800"/>
              <a:gd name="connsiteX3" fmla="*/ 1543050 w 2959100"/>
              <a:gd name="connsiteY3" fmla="*/ 25399 h 177800"/>
              <a:gd name="connsiteX4" fmla="*/ 2349500 w 2959100"/>
              <a:gd name="connsiteY4" fmla="*/ 25400 h 177800"/>
              <a:gd name="connsiteX5" fmla="*/ 2959100 w 2959100"/>
              <a:gd name="connsiteY5" fmla="*/ 177800 h 177800"/>
              <a:gd name="connsiteX6" fmla="*/ 2959100 w 2959100"/>
              <a:gd name="connsiteY6" fmla="*/ 177800 h 177800"/>
              <a:gd name="connsiteX0" fmla="*/ 0 w 2959100"/>
              <a:gd name="connsiteY0" fmla="*/ 158293 h 183693"/>
              <a:gd name="connsiteX1" fmla="*/ 482600 w 2959100"/>
              <a:gd name="connsiteY1" fmla="*/ 5893 h 183693"/>
              <a:gd name="connsiteX2" fmla="*/ 1543050 w 2959100"/>
              <a:gd name="connsiteY2" fmla="*/ 31292 h 183693"/>
              <a:gd name="connsiteX3" fmla="*/ 2349500 w 2959100"/>
              <a:gd name="connsiteY3" fmla="*/ 31293 h 183693"/>
              <a:gd name="connsiteX4" fmla="*/ 2959100 w 2959100"/>
              <a:gd name="connsiteY4" fmla="*/ 183693 h 183693"/>
              <a:gd name="connsiteX5" fmla="*/ 2959100 w 2959100"/>
              <a:gd name="connsiteY5" fmla="*/ 183693 h 183693"/>
              <a:gd name="connsiteX0" fmla="*/ 0 w 2959100"/>
              <a:gd name="connsiteY0" fmla="*/ 159020 h 184420"/>
              <a:gd name="connsiteX1" fmla="*/ 482600 w 2959100"/>
              <a:gd name="connsiteY1" fmla="*/ 6620 h 184420"/>
              <a:gd name="connsiteX2" fmla="*/ 1441450 w 2959100"/>
              <a:gd name="connsiteY2" fmla="*/ 25669 h 184420"/>
              <a:gd name="connsiteX3" fmla="*/ 2349500 w 2959100"/>
              <a:gd name="connsiteY3" fmla="*/ 32020 h 184420"/>
              <a:gd name="connsiteX4" fmla="*/ 2959100 w 2959100"/>
              <a:gd name="connsiteY4" fmla="*/ 184420 h 184420"/>
              <a:gd name="connsiteX5" fmla="*/ 2959100 w 2959100"/>
              <a:gd name="connsiteY5" fmla="*/ 184420 h 184420"/>
              <a:gd name="connsiteX0" fmla="*/ 0 w 2959100"/>
              <a:gd name="connsiteY0" fmla="*/ 153450 h 178850"/>
              <a:gd name="connsiteX1" fmla="*/ 482600 w 2959100"/>
              <a:gd name="connsiteY1" fmla="*/ 1050 h 178850"/>
              <a:gd name="connsiteX2" fmla="*/ 1441450 w 2959100"/>
              <a:gd name="connsiteY2" fmla="*/ 20099 h 178850"/>
              <a:gd name="connsiteX3" fmla="*/ 2349500 w 2959100"/>
              <a:gd name="connsiteY3" fmla="*/ 26450 h 178850"/>
              <a:gd name="connsiteX4" fmla="*/ 2959100 w 2959100"/>
              <a:gd name="connsiteY4" fmla="*/ 178850 h 178850"/>
              <a:gd name="connsiteX5" fmla="*/ 2959100 w 2959100"/>
              <a:gd name="connsiteY5" fmla="*/ 178850 h 17885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25400 h 177800"/>
              <a:gd name="connsiteX4" fmla="*/ 2413000 w 2959100"/>
              <a:gd name="connsiteY4" fmla="*/ 25400 h 177800"/>
              <a:gd name="connsiteX5" fmla="*/ 2959100 w 2959100"/>
              <a:gd name="connsiteY5" fmla="*/ 177800 h 177800"/>
              <a:gd name="connsiteX6" fmla="*/ 2959100 w 2959100"/>
              <a:gd name="connsiteY6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4130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9100" h="177800">
                <a:moveTo>
                  <a:pt x="0" y="152400"/>
                </a:moveTo>
                <a:cubicBezTo>
                  <a:pt x="115358" y="162983"/>
                  <a:pt x="361950" y="116417"/>
                  <a:pt x="482600" y="0"/>
                </a:cubicBezTo>
                <a:cubicBezTo>
                  <a:pt x="638175" y="150283"/>
                  <a:pt x="1098550" y="287866"/>
                  <a:pt x="1441450" y="19049"/>
                </a:cubicBezTo>
                <a:cubicBezTo>
                  <a:pt x="1686983" y="247649"/>
                  <a:pt x="2059517" y="196850"/>
                  <a:pt x="2349500" y="0"/>
                </a:cubicBezTo>
                <a:cubicBezTo>
                  <a:pt x="2476500" y="165100"/>
                  <a:pt x="2873375" y="156633"/>
                  <a:pt x="2959100" y="177800"/>
                </a:cubicBezTo>
                <a:lnTo>
                  <a:pt x="2959100" y="177800"/>
                </a:lnTo>
              </a:path>
            </a:pathLst>
          </a:custGeom>
          <a:solidFill>
            <a:srgbClr val="8AAD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1F8F7D-F0B0-6C66-6AFB-0CD1D42EA555}"/>
              </a:ext>
            </a:extLst>
          </p:cNvPr>
          <p:cNvGrpSpPr/>
          <p:nvPr/>
        </p:nvGrpSpPr>
        <p:grpSpPr>
          <a:xfrm>
            <a:off x="290996" y="3060735"/>
            <a:ext cx="2507703" cy="3015277"/>
            <a:chOff x="2592307" y="3366023"/>
            <a:chExt cx="2507703" cy="30152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653FB69-865C-F366-ED86-74432EFA71A9}"/>
                </a:ext>
              </a:extLst>
            </p:cNvPr>
            <p:cNvSpPr/>
            <p:nvPr/>
          </p:nvSpPr>
          <p:spPr>
            <a:xfrm>
              <a:off x="2813905" y="4864152"/>
              <a:ext cx="2286105" cy="1517148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991" h="2077847">
                  <a:moveTo>
                    <a:pt x="841452" y="0"/>
                  </a:moveTo>
                  <a:lnTo>
                    <a:pt x="1425652" y="0"/>
                  </a:lnTo>
                  <a:lnTo>
                    <a:pt x="1425652" y="329264"/>
                  </a:lnTo>
                  <a:cubicBezTo>
                    <a:pt x="1865919" y="515531"/>
                    <a:pt x="2623685" y="562097"/>
                    <a:pt x="2975052" y="87964"/>
                  </a:cubicBezTo>
                  <a:cubicBezTo>
                    <a:pt x="4194252" y="3216709"/>
                    <a:pt x="-2231948" y="2243355"/>
                    <a:pt x="841452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45F1E9-4E9D-7272-CD70-2D20FCA16FBD}"/>
                </a:ext>
              </a:extLst>
            </p:cNvPr>
            <p:cNvSpPr/>
            <p:nvPr/>
          </p:nvSpPr>
          <p:spPr>
            <a:xfrm>
              <a:off x="4127402" y="5008914"/>
              <a:ext cx="822879" cy="66722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2">
              <a:extLst>
                <a:ext uri="{FF2B5EF4-FFF2-40B4-BE49-F238E27FC236}">
                  <a16:creationId xmlns:a16="http://schemas.microsoft.com/office/drawing/2014/main" id="{979174AE-EA4C-9691-0628-2C0C77FBD01C}"/>
                </a:ext>
              </a:extLst>
            </p:cNvPr>
            <p:cNvSpPr/>
            <p:nvPr/>
          </p:nvSpPr>
          <p:spPr>
            <a:xfrm rot="21217570">
              <a:off x="2592307" y="3512491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2E6DBF3-90A3-8348-6D03-98E20FA71602}"/>
                </a:ext>
              </a:extLst>
            </p:cNvPr>
            <p:cNvGrpSpPr/>
            <p:nvPr/>
          </p:nvGrpSpPr>
          <p:grpSpPr>
            <a:xfrm>
              <a:off x="3829687" y="4366989"/>
              <a:ext cx="388024" cy="350907"/>
              <a:chOff x="10317977" y="2433774"/>
              <a:chExt cx="681654" cy="61645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1A4A964-2843-23B2-7FD9-57998893FA9D}"/>
                  </a:ext>
                </a:extLst>
              </p:cNvPr>
              <p:cNvSpPr/>
              <p:nvPr/>
            </p:nvSpPr>
            <p:spPr>
              <a:xfrm>
                <a:off x="10317977" y="2433774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99C5722-6564-E315-2FB2-1637F5071E6B}"/>
                  </a:ext>
                </a:extLst>
              </p:cNvPr>
              <p:cNvSpPr/>
              <p:nvPr/>
            </p:nvSpPr>
            <p:spPr>
              <a:xfrm>
                <a:off x="10465350" y="2559332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CC52903-8C18-4D12-8DC8-3267EA9A6CDC}"/>
                  </a:ext>
                </a:extLst>
              </p:cNvPr>
              <p:cNvSpPr/>
              <p:nvPr/>
            </p:nvSpPr>
            <p:spPr>
              <a:xfrm>
                <a:off x="10657583" y="2663903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1643DE9-C591-38C9-D343-6BA57B775F39}"/>
                </a:ext>
              </a:extLst>
            </p:cNvPr>
            <p:cNvGrpSpPr/>
            <p:nvPr/>
          </p:nvGrpSpPr>
          <p:grpSpPr>
            <a:xfrm>
              <a:off x="2932852" y="4342162"/>
              <a:ext cx="388024" cy="350907"/>
              <a:chOff x="10317977" y="2433774"/>
              <a:chExt cx="681654" cy="6164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7B1AFBF-09BE-D104-B67D-3086DC4E53BB}"/>
                  </a:ext>
                </a:extLst>
              </p:cNvPr>
              <p:cNvSpPr/>
              <p:nvPr/>
            </p:nvSpPr>
            <p:spPr>
              <a:xfrm>
                <a:off x="10317977" y="2433774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F569002-0B3A-889B-5C5A-0320901874AC}"/>
                  </a:ext>
                </a:extLst>
              </p:cNvPr>
              <p:cNvSpPr/>
              <p:nvPr/>
            </p:nvSpPr>
            <p:spPr>
              <a:xfrm>
                <a:off x="10465350" y="2559332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5C2F8F7-48C9-EBD3-ED6B-5B83265B794E}"/>
                  </a:ext>
                </a:extLst>
              </p:cNvPr>
              <p:cNvSpPr/>
              <p:nvPr/>
            </p:nvSpPr>
            <p:spPr>
              <a:xfrm>
                <a:off x="10657583" y="2663903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7666E417-9089-B1C2-DCA1-60108454F63A}"/>
                </a:ext>
              </a:extLst>
            </p:cNvPr>
            <p:cNvSpPr/>
            <p:nvPr/>
          </p:nvSpPr>
          <p:spPr>
            <a:xfrm rot="18592079">
              <a:off x="3394076" y="4781913"/>
              <a:ext cx="458575" cy="442804"/>
            </a:xfrm>
            <a:custGeom>
              <a:avLst/>
              <a:gdLst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0 w 438150"/>
                <a:gd name="connsiteY3" fmla="*/ 581025 h 581025"/>
                <a:gd name="connsiteX4" fmla="*/ 0 w 438150"/>
                <a:gd name="connsiteY4" fmla="*/ 0 h 581025"/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104775 w 438150"/>
                <a:gd name="connsiteY3" fmla="*/ 581025 h 581025"/>
                <a:gd name="connsiteX4" fmla="*/ 0 w 438150"/>
                <a:gd name="connsiteY4" fmla="*/ 0 h 581025"/>
                <a:gd name="connsiteX0" fmla="*/ 506599 w 944749"/>
                <a:gd name="connsiteY0" fmla="*/ 0 h 581025"/>
                <a:gd name="connsiteX1" fmla="*/ 944749 w 944749"/>
                <a:gd name="connsiteY1" fmla="*/ 0 h 581025"/>
                <a:gd name="connsiteX2" fmla="*/ 944749 w 944749"/>
                <a:gd name="connsiteY2" fmla="*/ 581025 h 581025"/>
                <a:gd name="connsiteX3" fmla="*/ 611374 w 944749"/>
                <a:gd name="connsiteY3" fmla="*/ 581025 h 581025"/>
                <a:gd name="connsiteX4" fmla="*/ 506599 w 944749"/>
                <a:gd name="connsiteY4" fmla="*/ 0 h 581025"/>
                <a:gd name="connsiteX0" fmla="*/ 499732 w 937882"/>
                <a:gd name="connsiteY0" fmla="*/ 0 h 638175"/>
                <a:gd name="connsiteX1" fmla="*/ 937882 w 937882"/>
                <a:gd name="connsiteY1" fmla="*/ 0 h 638175"/>
                <a:gd name="connsiteX2" fmla="*/ 937882 w 937882"/>
                <a:gd name="connsiteY2" fmla="*/ 581025 h 638175"/>
                <a:gd name="connsiteX3" fmla="*/ 614032 w 937882"/>
                <a:gd name="connsiteY3" fmla="*/ 638175 h 638175"/>
                <a:gd name="connsiteX4" fmla="*/ 499732 w 937882"/>
                <a:gd name="connsiteY4" fmla="*/ 0 h 638175"/>
                <a:gd name="connsiteX0" fmla="*/ 512411 w 950561"/>
                <a:gd name="connsiteY0" fmla="*/ 0 h 638175"/>
                <a:gd name="connsiteX1" fmla="*/ 950561 w 950561"/>
                <a:gd name="connsiteY1" fmla="*/ 0 h 638175"/>
                <a:gd name="connsiteX2" fmla="*/ 950561 w 950561"/>
                <a:gd name="connsiteY2" fmla="*/ 581025 h 638175"/>
                <a:gd name="connsiteX3" fmla="*/ 626711 w 950561"/>
                <a:gd name="connsiteY3" fmla="*/ 638175 h 638175"/>
                <a:gd name="connsiteX4" fmla="*/ 512411 w 950561"/>
                <a:gd name="connsiteY4" fmla="*/ 0 h 638175"/>
                <a:gd name="connsiteX0" fmla="*/ 706865 w 1145015"/>
                <a:gd name="connsiteY0" fmla="*/ 144125 h 782300"/>
                <a:gd name="connsiteX1" fmla="*/ 1145015 w 1145015"/>
                <a:gd name="connsiteY1" fmla="*/ 144125 h 782300"/>
                <a:gd name="connsiteX2" fmla="*/ 1145015 w 1145015"/>
                <a:gd name="connsiteY2" fmla="*/ 725150 h 782300"/>
                <a:gd name="connsiteX3" fmla="*/ 821165 w 1145015"/>
                <a:gd name="connsiteY3" fmla="*/ 782300 h 782300"/>
                <a:gd name="connsiteX4" fmla="*/ 706865 w 1145015"/>
                <a:gd name="connsiteY4" fmla="*/ 144125 h 782300"/>
                <a:gd name="connsiteX0" fmla="*/ 713141 w 1151291"/>
                <a:gd name="connsiteY0" fmla="*/ 93423 h 731598"/>
                <a:gd name="connsiteX1" fmla="*/ 1151291 w 1151291"/>
                <a:gd name="connsiteY1" fmla="*/ 93423 h 731598"/>
                <a:gd name="connsiteX2" fmla="*/ 1151291 w 1151291"/>
                <a:gd name="connsiteY2" fmla="*/ 674448 h 731598"/>
                <a:gd name="connsiteX3" fmla="*/ 827441 w 1151291"/>
                <a:gd name="connsiteY3" fmla="*/ 731598 h 731598"/>
                <a:gd name="connsiteX4" fmla="*/ 713141 w 1151291"/>
                <a:gd name="connsiteY4" fmla="*/ 93423 h 731598"/>
                <a:gd name="connsiteX0" fmla="*/ 670388 w 1108538"/>
                <a:gd name="connsiteY0" fmla="*/ 100083 h 738258"/>
                <a:gd name="connsiteX1" fmla="*/ 1108538 w 1108538"/>
                <a:gd name="connsiteY1" fmla="*/ 100083 h 738258"/>
                <a:gd name="connsiteX2" fmla="*/ 1108538 w 1108538"/>
                <a:gd name="connsiteY2" fmla="*/ 681108 h 738258"/>
                <a:gd name="connsiteX3" fmla="*/ 784688 w 1108538"/>
                <a:gd name="connsiteY3" fmla="*/ 738258 h 738258"/>
                <a:gd name="connsiteX4" fmla="*/ 670388 w 1108538"/>
                <a:gd name="connsiteY4" fmla="*/ 100083 h 738258"/>
                <a:gd name="connsiteX0" fmla="*/ 699866 w 1138016"/>
                <a:gd name="connsiteY0" fmla="*/ 125864 h 764039"/>
                <a:gd name="connsiteX1" fmla="*/ 1138016 w 1138016"/>
                <a:gd name="connsiteY1" fmla="*/ 125864 h 764039"/>
                <a:gd name="connsiteX2" fmla="*/ 1138016 w 1138016"/>
                <a:gd name="connsiteY2" fmla="*/ 706889 h 764039"/>
                <a:gd name="connsiteX3" fmla="*/ 814166 w 1138016"/>
                <a:gd name="connsiteY3" fmla="*/ 764039 h 764039"/>
                <a:gd name="connsiteX4" fmla="*/ 699866 w 1138016"/>
                <a:gd name="connsiteY4" fmla="*/ 125864 h 764039"/>
                <a:gd name="connsiteX0" fmla="*/ 315540 w 753690"/>
                <a:gd name="connsiteY0" fmla="*/ 59337 h 697512"/>
                <a:gd name="connsiteX1" fmla="*/ 753690 w 753690"/>
                <a:gd name="connsiteY1" fmla="*/ 59337 h 697512"/>
                <a:gd name="connsiteX2" fmla="*/ 753690 w 753690"/>
                <a:gd name="connsiteY2" fmla="*/ 640362 h 697512"/>
                <a:gd name="connsiteX3" fmla="*/ 429840 w 753690"/>
                <a:gd name="connsiteY3" fmla="*/ 697512 h 697512"/>
                <a:gd name="connsiteX4" fmla="*/ 1215 w 753690"/>
                <a:gd name="connsiteY4" fmla="*/ 49813 h 697512"/>
                <a:gd name="connsiteX5" fmla="*/ 315540 w 753690"/>
                <a:gd name="connsiteY5" fmla="*/ 59337 h 697512"/>
                <a:gd name="connsiteX0" fmla="*/ 652949 w 1091099"/>
                <a:gd name="connsiteY0" fmla="*/ 62519 h 700694"/>
                <a:gd name="connsiteX1" fmla="*/ 1091099 w 1091099"/>
                <a:gd name="connsiteY1" fmla="*/ 62519 h 700694"/>
                <a:gd name="connsiteX2" fmla="*/ 1091099 w 1091099"/>
                <a:gd name="connsiteY2" fmla="*/ 643544 h 700694"/>
                <a:gd name="connsiteX3" fmla="*/ 767249 w 1091099"/>
                <a:gd name="connsiteY3" fmla="*/ 700694 h 700694"/>
                <a:gd name="connsiteX4" fmla="*/ 338624 w 1091099"/>
                <a:gd name="connsiteY4" fmla="*/ 52995 h 700694"/>
                <a:gd name="connsiteX5" fmla="*/ 652949 w 1091099"/>
                <a:gd name="connsiteY5" fmla="*/ 62519 h 700694"/>
                <a:gd name="connsiteX0" fmla="*/ 572250 w 1010400"/>
                <a:gd name="connsiteY0" fmla="*/ 59337 h 697512"/>
                <a:gd name="connsiteX1" fmla="*/ 1010400 w 1010400"/>
                <a:gd name="connsiteY1" fmla="*/ 59337 h 697512"/>
                <a:gd name="connsiteX2" fmla="*/ 1010400 w 1010400"/>
                <a:gd name="connsiteY2" fmla="*/ 640362 h 697512"/>
                <a:gd name="connsiteX3" fmla="*/ 686550 w 1010400"/>
                <a:gd name="connsiteY3" fmla="*/ 697512 h 697512"/>
                <a:gd name="connsiteX4" fmla="*/ 257925 w 1010400"/>
                <a:gd name="connsiteY4" fmla="*/ 49813 h 697512"/>
                <a:gd name="connsiteX5" fmla="*/ 572250 w 1010400"/>
                <a:gd name="connsiteY5" fmla="*/ 59337 h 697512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976373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976373 w 1100198"/>
                <a:gd name="connsiteY5" fmla="*/ 78325 h 716500"/>
                <a:gd name="connsiteX0" fmla="*/ 938273 w 1100198"/>
                <a:gd name="connsiteY0" fmla="*/ 1405 h 839605"/>
                <a:gd name="connsiteX1" fmla="*/ 1100198 w 1100198"/>
                <a:gd name="connsiteY1" fmla="*/ 201430 h 839605"/>
                <a:gd name="connsiteX2" fmla="*/ 1100198 w 1100198"/>
                <a:gd name="connsiteY2" fmla="*/ 782455 h 839605"/>
                <a:gd name="connsiteX3" fmla="*/ 776348 w 1100198"/>
                <a:gd name="connsiteY3" fmla="*/ 839605 h 839605"/>
                <a:gd name="connsiteX4" fmla="*/ 347723 w 1100198"/>
                <a:gd name="connsiteY4" fmla="*/ 191906 h 839605"/>
                <a:gd name="connsiteX5" fmla="*/ 938273 w 1100198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26664 w 1088589"/>
                <a:gd name="connsiteY0" fmla="*/ 1405 h 887230"/>
                <a:gd name="connsiteX1" fmla="*/ 1088589 w 1088589"/>
                <a:gd name="connsiteY1" fmla="*/ 201430 h 887230"/>
                <a:gd name="connsiteX2" fmla="*/ 1088589 w 1088589"/>
                <a:gd name="connsiteY2" fmla="*/ 782455 h 887230"/>
                <a:gd name="connsiteX3" fmla="*/ 793314 w 1088589"/>
                <a:gd name="connsiteY3" fmla="*/ 887230 h 887230"/>
                <a:gd name="connsiteX4" fmla="*/ 336114 w 1088589"/>
                <a:gd name="connsiteY4" fmla="*/ 191906 h 887230"/>
                <a:gd name="connsiteX5" fmla="*/ 926664 w 1088589"/>
                <a:gd name="connsiteY5" fmla="*/ 1405 h 887230"/>
                <a:gd name="connsiteX0" fmla="*/ 698117 w 1088589"/>
                <a:gd name="connsiteY0" fmla="*/ 72686 h 743579"/>
                <a:gd name="connsiteX1" fmla="*/ 1088589 w 1088589"/>
                <a:gd name="connsiteY1" fmla="*/ 57779 h 743579"/>
                <a:gd name="connsiteX2" fmla="*/ 1088589 w 1088589"/>
                <a:gd name="connsiteY2" fmla="*/ 638804 h 743579"/>
                <a:gd name="connsiteX3" fmla="*/ 793314 w 1088589"/>
                <a:gd name="connsiteY3" fmla="*/ 743579 h 743579"/>
                <a:gd name="connsiteX4" fmla="*/ 336114 w 1088589"/>
                <a:gd name="connsiteY4" fmla="*/ 48255 h 743579"/>
                <a:gd name="connsiteX5" fmla="*/ 698117 w 1088589"/>
                <a:gd name="connsiteY5" fmla="*/ 72686 h 743579"/>
                <a:gd name="connsiteX0" fmla="*/ 336114 w 1088589"/>
                <a:gd name="connsiteY0" fmla="*/ 75541 h 770865"/>
                <a:gd name="connsiteX1" fmla="*/ 1088589 w 1088589"/>
                <a:gd name="connsiteY1" fmla="*/ 85065 h 770865"/>
                <a:gd name="connsiteX2" fmla="*/ 1088589 w 1088589"/>
                <a:gd name="connsiteY2" fmla="*/ 666090 h 770865"/>
                <a:gd name="connsiteX3" fmla="*/ 793314 w 1088589"/>
                <a:gd name="connsiteY3" fmla="*/ 770865 h 770865"/>
                <a:gd name="connsiteX4" fmla="*/ 336114 w 1088589"/>
                <a:gd name="connsiteY4" fmla="*/ 75541 h 770865"/>
                <a:gd name="connsiteX0" fmla="*/ 336114 w 1088589"/>
                <a:gd name="connsiteY0" fmla="*/ 75543 h 770867"/>
                <a:gd name="connsiteX1" fmla="*/ 1088589 w 1088589"/>
                <a:gd name="connsiteY1" fmla="*/ 85067 h 770867"/>
                <a:gd name="connsiteX2" fmla="*/ 793314 w 1088589"/>
                <a:gd name="connsiteY2" fmla="*/ 770867 h 770867"/>
                <a:gd name="connsiteX3" fmla="*/ 336114 w 1088589"/>
                <a:gd name="connsiteY3" fmla="*/ 75543 h 770867"/>
                <a:gd name="connsiteX0" fmla="*/ 336114 w 1088691"/>
                <a:gd name="connsiteY0" fmla="*/ 75543 h 770867"/>
                <a:gd name="connsiteX1" fmla="*/ 1088589 w 1088691"/>
                <a:gd name="connsiteY1" fmla="*/ 85067 h 770867"/>
                <a:gd name="connsiteX2" fmla="*/ 793314 w 1088691"/>
                <a:gd name="connsiteY2" fmla="*/ 770867 h 770867"/>
                <a:gd name="connsiteX3" fmla="*/ 336114 w 1088691"/>
                <a:gd name="connsiteY3" fmla="*/ 75543 h 770867"/>
                <a:gd name="connsiteX0" fmla="*/ 336114 w 1088739"/>
                <a:gd name="connsiteY0" fmla="*/ 75543 h 770867"/>
                <a:gd name="connsiteX1" fmla="*/ 1088589 w 1088739"/>
                <a:gd name="connsiteY1" fmla="*/ 85067 h 770867"/>
                <a:gd name="connsiteX2" fmla="*/ 793314 w 1088739"/>
                <a:gd name="connsiteY2" fmla="*/ 770867 h 770867"/>
                <a:gd name="connsiteX3" fmla="*/ 336114 w 1088739"/>
                <a:gd name="connsiteY3" fmla="*/ 75543 h 770867"/>
                <a:gd name="connsiteX0" fmla="*/ 366780 w 1119405"/>
                <a:gd name="connsiteY0" fmla="*/ 75543 h 770867"/>
                <a:gd name="connsiteX1" fmla="*/ 1119255 w 1119405"/>
                <a:gd name="connsiteY1" fmla="*/ 85067 h 770867"/>
                <a:gd name="connsiteX2" fmla="*/ 823980 w 1119405"/>
                <a:gd name="connsiteY2" fmla="*/ 770867 h 770867"/>
                <a:gd name="connsiteX3" fmla="*/ 366780 w 1119405"/>
                <a:gd name="connsiteY3" fmla="*/ 75543 h 770867"/>
                <a:gd name="connsiteX0" fmla="*/ 173388 w 926013"/>
                <a:gd name="connsiteY0" fmla="*/ 75543 h 771946"/>
                <a:gd name="connsiteX1" fmla="*/ 925863 w 926013"/>
                <a:gd name="connsiteY1" fmla="*/ 85067 h 771946"/>
                <a:gd name="connsiteX2" fmla="*/ 630588 w 926013"/>
                <a:gd name="connsiteY2" fmla="*/ 770867 h 771946"/>
                <a:gd name="connsiteX3" fmla="*/ 173388 w 926013"/>
                <a:gd name="connsiteY3" fmla="*/ 75543 h 771946"/>
                <a:gd name="connsiteX0" fmla="*/ 173386 w 926011"/>
                <a:gd name="connsiteY0" fmla="*/ 36200 h 732603"/>
                <a:gd name="connsiteX1" fmla="*/ 925861 w 926011"/>
                <a:gd name="connsiteY1" fmla="*/ 45724 h 732603"/>
                <a:gd name="connsiteX2" fmla="*/ 630586 w 926011"/>
                <a:gd name="connsiteY2" fmla="*/ 731524 h 732603"/>
                <a:gd name="connsiteX3" fmla="*/ 173386 w 926011"/>
                <a:gd name="connsiteY3" fmla="*/ 36200 h 732603"/>
                <a:gd name="connsiteX0" fmla="*/ 155898 w 908667"/>
                <a:gd name="connsiteY0" fmla="*/ 36200 h 706074"/>
                <a:gd name="connsiteX1" fmla="*/ 908373 w 908667"/>
                <a:gd name="connsiteY1" fmla="*/ 45724 h 706074"/>
                <a:gd name="connsiteX2" fmla="*/ 683203 w 908667"/>
                <a:gd name="connsiteY2" fmla="*/ 704947 h 706074"/>
                <a:gd name="connsiteX3" fmla="*/ 155898 w 908667"/>
                <a:gd name="connsiteY3" fmla="*/ 36200 h 706074"/>
                <a:gd name="connsiteX0" fmla="*/ 155898 w 908486"/>
                <a:gd name="connsiteY0" fmla="*/ 36200 h 706072"/>
                <a:gd name="connsiteX1" fmla="*/ 908373 w 908486"/>
                <a:gd name="connsiteY1" fmla="*/ 45724 h 706072"/>
                <a:gd name="connsiteX2" fmla="*/ 683203 w 908486"/>
                <a:gd name="connsiteY2" fmla="*/ 704947 h 706072"/>
                <a:gd name="connsiteX3" fmla="*/ 155898 w 908486"/>
                <a:gd name="connsiteY3" fmla="*/ 36200 h 706072"/>
                <a:gd name="connsiteX0" fmla="*/ 155898 w 792630"/>
                <a:gd name="connsiteY0" fmla="*/ 1643 h 671517"/>
                <a:gd name="connsiteX1" fmla="*/ 792334 w 792630"/>
                <a:gd name="connsiteY1" fmla="*/ 75204 h 671517"/>
                <a:gd name="connsiteX2" fmla="*/ 683203 w 792630"/>
                <a:gd name="connsiteY2" fmla="*/ 670390 h 671517"/>
                <a:gd name="connsiteX3" fmla="*/ 155898 w 792630"/>
                <a:gd name="connsiteY3" fmla="*/ 1643 h 671517"/>
                <a:gd name="connsiteX0" fmla="*/ 155898 w 838666"/>
                <a:gd name="connsiteY0" fmla="*/ 1641 h 671513"/>
                <a:gd name="connsiteX1" fmla="*/ 792334 w 838666"/>
                <a:gd name="connsiteY1" fmla="*/ 75202 h 671513"/>
                <a:gd name="connsiteX2" fmla="*/ 683203 w 838666"/>
                <a:gd name="connsiteY2" fmla="*/ 670388 h 671513"/>
                <a:gd name="connsiteX3" fmla="*/ 155898 w 838666"/>
                <a:gd name="connsiteY3" fmla="*/ 1641 h 671513"/>
                <a:gd name="connsiteX0" fmla="*/ 155898 w 838668"/>
                <a:gd name="connsiteY0" fmla="*/ 8296 h 678170"/>
                <a:gd name="connsiteX1" fmla="*/ 792334 w 838668"/>
                <a:gd name="connsiteY1" fmla="*/ 81857 h 678170"/>
                <a:gd name="connsiteX2" fmla="*/ 683203 w 838668"/>
                <a:gd name="connsiteY2" fmla="*/ 677043 h 678170"/>
                <a:gd name="connsiteX3" fmla="*/ 155898 w 838668"/>
                <a:gd name="connsiteY3" fmla="*/ 8296 h 678170"/>
                <a:gd name="connsiteX0" fmla="*/ 155898 w 839015"/>
                <a:gd name="connsiteY0" fmla="*/ 8296 h 678168"/>
                <a:gd name="connsiteX1" fmla="*/ 792334 w 839015"/>
                <a:gd name="connsiteY1" fmla="*/ 81857 h 678168"/>
                <a:gd name="connsiteX2" fmla="*/ 683203 w 839015"/>
                <a:gd name="connsiteY2" fmla="*/ 677043 h 678168"/>
                <a:gd name="connsiteX3" fmla="*/ 155898 w 839015"/>
                <a:gd name="connsiteY3" fmla="*/ 8296 h 678168"/>
                <a:gd name="connsiteX0" fmla="*/ 155898 w 816007"/>
                <a:gd name="connsiteY0" fmla="*/ 8296 h 678170"/>
                <a:gd name="connsiteX1" fmla="*/ 792334 w 816007"/>
                <a:gd name="connsiteY1" fmla="*/ 81857 h 678170"/>
                <a:gd name="connsiteX2" fmla="*/ 683203 w 816007"/>
                <a:gd name="connsiteY2" fmla="*/ 677043 h 678170"/>
                <a:gd name="connsiteX3" fmla="*/ 155898 w 816007"/>
                <a:gd name="connsiteY3" fmla="*/ 8296 h 678170"/>
                <a:gd name="connsiteX0" fmla="*/ 129919 w 790028"/>
                <a:gd name="connsiteY0" fmla="*/ 8296 h 693558"/>
                <a:gd name="connsiteX1" fmla="*/ 766355 w 790028"/>
                <a:gd name="connsiteY1" fmla="*/ 81857 h 693558"/>
                <a:gd name="connsiteX2" fmla="*/ 657224 w 790028"/>
                <a:gd name="connsiteY2" fmla="*/ 677043 h 693558"/>
                <a:gd name="connsiteX3" fmla="*/ 129919 w 790028"/>
                <a:gd name="connsiteY3" fmla="*/ 8296 h 693558"/>
                <a:gd name="connsiteX0" fmla="*/ 126158 w 786267"/>
                <a:gd name="connsiteY0" fmla="*/ 8296 h 698711"/>
                <a:gd name="connsiteX1" fmla="*/ 762594 w 786267"/>
                <a:gd name="connsiteY1" fmla="*/ 81857 h 698711"/>
                <a:gd name="connsiteX2" fmla="*/ 653463 w 786267"/>
                <a:gd name="connsiteY2" fmla="*/ 677043 h 698711"/>
                <a:gd name="connsiteX3" fmla="*/ 126158 w 786267"/>
                <a:gd name="connsiteY3" fmla="*/ 8296 h 698711"/>
                <a:gd name="connsiteX0" fmla="*/ 126156 w 793260"/>
                <a:gd name="connsiteY0" fmla="*/ 8296 h 698713"/>
                <a:gd name="connsiteX1" fmla="*/ 762592 w 793260"/>
                <a:gd name="connsiteY1" fmla="*/ 81857 h 698713"/>
                <a:gd name="connsiteX2" fmla="*/ 653461 w 793260"/>
                <a:gd name="connsiteY2" fmla="*/ 677043 h 698713"/>
                <a:gd name="connsiteX3" fmla="*/ 126156 w 793260"/>
                <a:gd name="connsiteY3" fmla="*/ 8296 h 698713"/>
                <a:gd name="connsiteX0" fmla="*/ 126156 w 829229"/>
                <a:gd name="connsiteY0" fmla="*/ 8296 h 698711"/>
                <a:gd name="connsiteX1" fmla="*/ 762592 w 829229"/>
                <a:gd name="connsiteY1" fmla="*/ 81857 h 698711"/>
                <a:gd name="connsiteX2" fmla="*/ 653461 w 829229"/>
                <a:gd name="connsiteY2" fmla="*/ 677043 h 698711"/>
                <a:gd name="connsiteX3" fmla="*/ 126156 w 829229"/>
                <a:gd name="connsiteY3" fmla="*/ 8296 h 698711"/>
                <a:gd name="connsiteX0" fmla="*/ 126156 w 829229"/>
                <a:gd name="connsiteY0" fmla="*/ 46982 h 737399"/>
                <a:gd name="connsiteX1" fmla="*/ 762592 w 829229"/>
                <a:gd name="connsiteY1" fmla="*/ 120543 h 737399"/>
                <a:gd name="connsiteX2" fmla="*/ 653461 w 829229"/>
                <a:gd name="connsiteY2" fmla="*/ 715729 h 737399"/>
                <a:gd name="connsiteX3" fmla="*/ 126156 w 829229"/>
                <a:gd name="connsiteY3" fmla="*/ 46982 h 737399"/>
                <a:gd name="connsiteX0" fmla="*/ 109302 w 812375"/>
                <a:gd name="connsiteY0" fmla="*/ 46982 h 791678"/>
                <a:gd name="connsiteX1" fmla="*/ 745738 w 812375"/>
                <a:gd name="connsiteY1" fmla="*/ 120543 h 791678"/>
                <a:gd name="connsiteX2" fmla="*/ 636607 w 812375"/>
                <a:gd name="connsiteY2" fmla="*/ 715729 h 791678"/>
                <a:gd name="connsiteX3" fmla="*/ 109302 w 812375"/>
                <a:gd name="connsiteY3" fmla="*/ 46982 h 791678"/>
                <a:gd name="connsiteX0" fmla="*/ 104050 w 807123"/>
                <a:gd name="connsiteY0" fmla="*/ 46982 h 779365"/>
                <a:gd name="connsiteX1" fmla="*/ 740486 w 807123"/>
                <a:gd name="connsiteY1" fmla="*/ 120543 h 779365"/>
                <a:gd name="connsiteX2" fmla="*/ 631355 w 807123"/>
                <a:gd name="connsiteY2" fmla="*/ 715729 h 779365"/>
                <a:gd name="connsiteX3" fmla="*/ 104050 w 807123"/>
                <a:gd name="connsiteY3" fmla="*/ 46982 h 77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23" h="779365">
                  <a:moveTo>
                    <a:pt x="104050" y="46982"/>
                  </a:moveTo>
                  <a:cubicBezTo>
                    <a:pt x="341908" y="49591"/>
                    <a:pt x="495442" y="-99571"/>
                    <a:pt x="740486" y="120543"/>
                  </a:cubicBezTo>
                  <a:cubicBezTo>
                    <a:pt x="901261" y="401884"/>
                    <a:pt x="733498" y="627370"/>
                    <a:pt x="631355" y="715729"/>
                  </a:cubicBezTo>
                  <a:cubicBezTo>
                    <a:pt x="341150" y="1016772"/>
                    <a:pt x="-235850" y="158036"/>
                    <a:pt x="104050" y="46982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4068537-6135-A781-7D0B-70095EBE75B8}"/>
                </a:ext>
              </a:extLst>
            </p:cNvPr>
            <p:cNvSpPr/>
            <p:nvPr/>
          </p:nvSpPr>
          <p:spPr>
            <a:xfrm>
              <a:off x="3276952" y="3366023"/>
              <a:ext cx="400136" cy="278647"/>
            </a:xfrm>
            <a:custGeom>
              <a:avLst/>
              <a:gdLst>
                <a:gd name="connsiteX0" fmla="*/ 66791 w 281104"/>
                <a:gd name="connsiteY0" fmla="*/ 314334 h 314334"/>
                <a:gd name="connsiteX1" fmla="*/ 116 w 281104"/>
                <a:gd name="connsiteY1" fmla="*/ 147647 h 314334"/>
                <a:gd name="connsiteX2" fmla="*/ 81079 w 281104"/>
                <a:gd name="connsiteY2" fmla="*/ 85734 h 314334"/>
                <a:gd name="connsiteX3" fmla="*/ 138229 w 281104"/>
                <a:gd name="connsiteY3" fmla="*/ 219084 h 314334"/>
                <a:gd name="connsiteX4" fmla="*/ 128704 w 281104"/>
                <a:gd name="connsiteY4" fmla="*/ 71447 h 314334"/>
                <a:gd name="connsiteX5" fmla="*/ 128704 w 281104"/>
                <a:gd name="connsiteY5" fmla="*/ 9 h 314334"/>
                <a:gd name="connsiteX6" fmla="*/ 204904 w 281104"/>
                <a:gd name="connsiteY6" fmla="*/ 66684 h 314334"/>
                <a:gd name="connsiteX7" fmla="*/ 233479 w 281104"/>
                <a:gd name="connsiteY7" fmla="*/ 104784 h 314334"/>
                <a:gd name="connsiteX8" fmla="*/ 233479 w 281104"/>
                <a:gd name="connsiteY8" fmla="*/ 147647 h 314334"/>
                <a:gd name="connsiteX9" fmla="*/ 271579 w 281104"/>
                <a:gd name="connsiteY9" fmla="*/ 204797 h 314334"/>
                <a:gd name="connsiteX10" fmla="*/ 281104 w 281104"/>
                <a:gd name="connsiteY10" fmla="*/ 257184 h 314334"/>
                <a:gd name="connsiteX11" fmla="*/ 281104 w 281104"/>
                <a:gd name="connsiteY11" fmla="*/ 257184 h 314334"/>
                <a:gd name="connsiteX0" fmla="*/ 66791 w 281104"/>
                <a:gd name="connsiteY0" fmla="*/ 257176 h 257176"/>
                <a:gd name="connsiteX1" fmla="*/ 116 w 281104"/>
                <a:gd name="connsiteY1" fmla="*/ 90489 h 257176"/>
                <a:gd name="connsiteX2" fmla="*/ 81079 w 281104"/>
                <a:gd name="connsiteY2" fmla="*/ 28576 h 257176"/>
                <a:gd name="connsiteX3" fmla="*/ 138229 w 281104"/>
                <a:gd name="connsiteY3" fmla="*/ 161926 h 257176"/>
                <a:gd name="connsiteX4" fmla="*/ 128704 w 281104"/>
                <a:gd name="connsiteY4" fmla="*/ 14289 h 257176"/>
                <a:gd name="connsiteX5" fmla="*/ 204904 w 281104"/>
                <a:gd name="connsiteY5" fmla="*/ 9526 h 257176"/>
                <a:gd name="connsiteX6" fmla="*/ 233479 w 281104"/>
                <a:gd name="connsiteY6" fmla="*/ 47626 h 257176"/>
                <a:gd name="connsiteX7" fmla="*/ 233479 w 281104"/>
                <a:gd name="connsiteY7" fmla="*/ 90489 h 257176"/>
                <a:gd name="connsiteX8" fmla="*/ 271579 w 281104"/>
                <a:gd name="connsiteY8" fmla="*/ 147639 h 257176"/>
                <a:gd name="connsiteX9" fmla="*/ 281104 w 281104"/>
                <a:gd name="connsiteY9" fmla="*/ 200026 h 257176"/>
                <a:gd name="connsiteX10" fmla="*/ 281104 w 281104"/>
                <a:gd name="connsiteY10" fmla="*/ 200026 h 257176"/>
                <a:gd name="connsiteX0" fmla="*/ 68662 w 282975"/>
                <a:gd name="connsiteY0" fmla="*/ 257176 h 257176"/>
                <a:gd name="connsiteX1" fmla="*/ 1987 w 282975"/>
                <a:gd name="connsiteY1" fmla="*/ 90489 h 257176"/>
                <a:gd name="connsiteX2" fmla="*/ 140100 w 282975"/>
                <a:gd name="connsiteY2" fmla="*/ 161926 h 257176"/>
                <a:gd name="connsiteX3" fmla="*/ 130575 w 282975"/>
                <a:gd name="connsiteY3" fmla="*/ 14289 h 257176"/>
                <a:gd name="connsiteX4" fmla="*/ 206775 w 282975"/>
                <a:gd name="connsiteY4" fmla="*/ 9526 h 257176"/>
                <a:gd name="connsiteX5" fmla="*/ 235350 w 282975"/>
                <a:gd name="connsiteY5" fmla="*/ 47626 h 257176"/>
                <a:gd name="connsiteX6" fmla="*/ 235350 w 282975"/>
                <a:gd name="connsiteY6" fmla="*/ 90489 h 257176"/>
                <a:gd name="connsiteX7" fmla="*/ 273450 w 282975"/>
                <a:gd name="connsiteY7" fmla="*/ 147639 h 257176"/>
                <a:gd name="connsiteX8" fmla="*/ 282975 w 282975"/>
                <a:gd name="connsiteY8" fmla="*/ 200026 h 257176"/>
                <a:gd name="connsiteX9" fmla="*/ 282975 w 282975"/>
                <a:gd name="connsiteY9" fmla="*/ 200026 h 257176"/>
                <a:gd name="connsiteX0" fmla="*/ 0 w 214313"/>
                <a:gd name="connsiteY0" fmla="*/ 257176 h 257176"/>
                <a:gd name="connsiteX1" fmla="*/ 71438 w 214313"/>
                <a:gd name="connsiteY1" fmla="*/ 161926 h 257176"/>
                <a:gd name="connsiteX2" fmla="*/ 61913 w 214313"/>
                <a:gd name="connsiteY2" fmla="*/ 14289 h 257176"/>
                <a:gd name="connsiteX3" fmla="*/ 138113 w 214313"/>
                <a:gd name="connsiteY3" fmla="*/ 9526 h 257176"/>
                <a:gd name="connsiteX4" fmla="*/ 166688 w 214313"/>
                <a:gd name="connsiteY4" fmla="*/ 47626 h 257176"/>
                <a:gd name="connsiteX5" fmla="*/ 166688 w 214313"/>
                <a:gd name="connsiteY5" fmla="*/ 90489 h 257176"/>
                <a:gd name="connsiteX6" fmla="*/ 204788 w 214313"/>
                <a:gd name="connsiteY6" fmla="*/ 147639 h 257176"/>
                <a:gd name="connsiteX7" fmla="*/ 214313 w 214313"/>
                <a:gd name="connsiteY7" fmla="*/ 200026 h 257176"/>
                <a:gd name="connsiteX8" fmla="*/ 214313 w 214313"/>
                <a:gd name="connsiteY8" fmla="*/ 200026 h 257176"/>
                <a:gd name="connsiteX0" fmla="*/ 0 w 214313"/>
                <a:gd name="connsiteY0" fmla="*/ 247973 h 247973"/>
                <a:gd name="connsiteX1" fmla="*/ 71438 w 214313"/>
                <a:gd name="connsiteY1" fmla="*/ 152723 h 247973"/>
                <a:gd name="connsiteX2" fmla="*/ 61913 w 214313"/>
                <a:gd name="connsiteY2" fmla="*/ 5086 h 247973"/>
                <a:gd name="connsiteX3" fmla="*/ 166688 w 214313"/>
                <a:gd name="connsiteY3" fmla="*/ 38423 h 247973"/>
                <a:gd name="connsiteX4" fmla="*/ 166688 w 214313"/>
                <a:gd name="connsiteY4" fmla="*/ 81286 h 247973"/>
                <a:gd name="connsiteX5" fmla="*/ 204788 w 214313"/>
                <a:gd name="connsiteY5" fmla="*/ 138436 h 247973"/>
                <a:gd name="connsiteX6" fmla="*/ 214313 w 214313"/>
                <a:gd name="connsiteY6" fmla="*/ 190823 h 247973"/>
                <a:gd name="connsiteX7" fmla="*/ 214313 w 214313"/>
                <a:gd name="connsiteY7" fmla="*/ 190823 h 247973"/>
                <a:gd name="connsiteX0" fmla="*/ 0 w 214313"/>
                <a:gd name="connsiteY0" fmla="*/ 211816 h 211816"/>
                <a:gd name="connsiteX1" fmla="*/ 71438 w 214313"/>
                <a:gd name="connsiteY1" fmla="*/ 116566 h 211816"/>
                <a:gd name="connsiteX2" fmla="*/ 166688 w 214313"/>
                <a:gd name="connsiteY2" fmla="*/ 2266 h 211816"/>
                <a:gd name="connsiteX3" fmla="*/ 166688 w 214313"/>
                <a:gd name="connsiteY3" fmla="*/ 45129 h 211816"/>
                <a:gd name="connsiteX4" fmla="*/ 204788 w 214313"/>
                <a:gd name="connsiteY4" fmla="*/ 102279 h 211816"/>
                <a:gd name="connsiteX5" fmla="*/ 214313 w 214313"/>
                <a:gd name="connsiteY5" fmla="*/ 154666 h 211816"/>
                <a:gd name="connsiteX6" fmla="*/ 214313 w 214313"/>
                <a:gd name="connsiteY6" fmla="*/ 154666 h 211816"/>
                <a:gd name="connsiteX0" fmla="*/ 0 w 214313"/>
                <a:gd name="connsiteY0" fmla="*/ 166786 h 166786"/>
                <a:gd name="connsiteX1" fmla="*/ 71438 w 214313"/>
                <a:gd name="connsiteY1" fmla="*/ 71536 h 166786"/>
                <a:gd name="connsiteX2" fmla="*/ 166688 w 214313"/>
                <a:gd name="connsiteY2" fmla="*/ 99 h 166786"/>
                <a:gd name="connsiteX3" fmla="*/ 204788 w 214313"/>
                <a:gd name="connsiteY3" fmla="*/ 57249 h 166786"/>
                <a:gd name="connsiteX4" fmla="*/ 214313 w 214313"/>
                <a:gd name="connsiteY4" fmla="*/ 109636 h 166786"/>
                <a:gd name="connsiteX5" fmla="*/ 214313 w 214313"/>
                <a:gd name="connsiteY5" fmla="*/ 109636 h 166786"/>
                <a:gd name="connsiteX0" fmla="*/ 0 w 214313"/>
                <a:gd name="connsiteY0" fmla="*/ 112717 h 112717"/>
                <a:gd name="connsiteX1" fmla="*/ 71438 w 214313"/>
                <a:gd name="connsiteY1" fmla="*/ 17467 h 112717"/>
                <a:gd name="connsiteX2" fmla="*/ 204788 w 214313"/>
                <a:gd name="connsiteY2" fmla="*/ 3180 h 112717"/>
                <a:gd name="connsiteX3" fmla="*/ 214313 w 214313"/>
                <a:gd name="connsiteY3" fmla="*/ 55567 h 112717"/>
                <a:gd name="connsiteX4" fmla="*/ 214313 w 214313"/>
                <a:gd name="connsiteY4" fmla="*/ 55567 h 112717"/>
                <a:gd name="connsiteX0" fmla="*/ 0 w 442913"/>
                <a:gd name="connsiteY0" fmla="*/ 2855 h 121918"/>
                <a:gd name="connsiteX1" fmla="*/ 300038 w 442913"/>
                <a:gd name="connsiteY1" fmla="*/ 83818 h 121918"/>
                <a:gd name="connsiteX2" fmla="*/ 433388 w 442913"/>
                <a:gd name="connsiteY2" fmla="*/ 69531 h 121918"/>
                <a:gd name="connsiteX3" fmla="*/ 442913 w 442913"/>
                <a:gd name="connsiteY3" fmla="*/ 121918 h 121918"/>
                <a:gd name="connsiteX4" fmla="*/ 442913 w 442913"/>
                <a:gd name="connsiteY4" fmla="*/ 121918 h 121918"/>
                <a:gd name="connsiteX0" fmla="*/ 0 w 290513"/>
                <a:gd name="connsiteY0" fmla="*/ 137480 h 137480"/>
                <a:gd name="connsiteX1" fmla="*/ 147638 w 290513"/>
                <a:gd name="connsiteY1" fmla="*/ 18418 h 137480"/>
                <a:gd name="connsiteX2" fmla="*/ 280988 w 290513"/>
                <a:gd name="connsiteY2" fmla="*/ 4131 h 137480"/>
                <a:gd name="connsiteX3" fmla="*/ 290513 w 290513"/>
                <a:gd name="connsiteY3" fmla="*/ 56518 h 137480"/>
                <a:gd name="connsiteX4" fmla="*/ 290513 w 290513"/>
                <a:gd name="connsiteY4" fmla="*/ 56518 h 137480"/>
                <a:gd name="connsiteX0" fmla="*/ 77700 w 368213"/>
                <a:gd name="connsiteY0" fmla="*/ 192337 h 192337"/>
                <a:gd name="connsiteX1" fmla="*/ 225338 w 368213"/>
                <a:gd name="connsiteY1" fmla="*/ 73275 h 192337"/>
                <a:gd name="connsiteX2" fmla="*/ 358688 w 368213"/>
                <a:gd name="connsiteY2" fmla="*/ 58988 h 192337"/>
                <a:gd name="connsiteX3" fmla="*/ 368213 w 368213"/>
                <a:gd name="connsiteY3" fmla="*/ 111375 h 192337"/>
                <a:gd name="connsiteX4" fmla="*/ 368213 w 368213"/>
                <a:gd name="connsiteY4" fmla="*/ 111375 h 192337"/>
                <a:gd name="connsiteX0" fmla="*/ 62992 w 353505"/>
                <a:gd name="connsiteY0" fmla="*/ 231652 h 231652"/>
                <a:gd name="connsiteX1" fmla="*/ 210630 w 353505"/>
                <a:gd name="connsiteY1" fmla="*/ 112590 h 231652"/>
                <a:gd name="connsiteX2" fmla="*/ 343980 w 353505"/>
                <a:gd name="connsiteY2" fmla="*/ 98303 h 231652"/>
                <a:gd name="connsiteX3" fmla="*/ 353505 w 353505"/>
                <a:gd name="connsiteY3" fmla="*/ 150690 h 231652"/>
                <a:gd name="connsiteX4" fmla="*/ 353505 w 353505"/>
                <a:gd name="connsiteY4" fmla="*/ 150690 h 231652"/>
                <a:gd name="connsiteX0" fmla="*/ 65926 w 356439"/>
                <a:gd name="connsiteY0" fmla="*/ 183176 h 183176"/>
                <a:gd name="connsiteX1" fmla="*/ 213564 w 356439"/>
                <a:gd name="connsiteY1" fmla="*/ 64114 h 183176"/>
                <a:gd name="connsiteX2" fmla="*/ 346914 w 356439"/>
                <a:gd name="connsiteY2" fmla="*/ 49827 h 183176"/>
                <a:gd name="connsiteX3" fmla="*/ 356439 w 356439"/>
                <a:gd name="connsiteY3" fmla="*/ 102214 h 183176"/>
                <a:gd name="connsiteX4" fmla="*/ 356439 w 356439"/>
                <a:gd name="connsiteY4" fmla="*/ 102214 h 183176"/>
                <a:gd name="connsiteX0" fmla="*/ 75496 w 367808"/>
                <a:gd name="connsiteY0" fmla="*/ 190915 h 190915"/>
                <a:gd name="connsiteX1" fmla="*/ 223134 w 367808"/>
                <a:gd name="connsiteY1" fmla="*/ 71853 h 190915"/>
                <a:gd name="connsiteX2" fmla="*/ 261235 w 367808"/>
                <a:gd name="connsiteY2" fmla="*/ 28991 h 190915"/>
                <a:gd name="connsiteX3" fmla="*/ 356484 w 367808"/>
                <a:gd name="connsiteY3" fmla="*/ 57566 h 190915"/>
                <a:gd name="connsiteX4" fmla="*/ 366009 w 367808"/>
                <a:gd name="connsiteY4" fmla="*/ 109953 h 190915"/>
                <a:gd name="connsiteX5" fmla="*/ 366009 w 367808"/>
                <a:gd name="connsiteY5" fmla="*/ 109953 h 190915"/>
                <a:gd name="connsiteX0" fmla="*/ 0 w 292312"/>
                <a:gd name="connsiteY0" fmla="*/ 168837 h 168837"/>
                <a:gd name="connsiteX1" fmla="*/ 185739 w 292312"/>
                <a:gd name="connsiteY1" fmla="*/ 6913 h 168837"/>
                <a:gd name="connsiteX2" fmla="*/ 280988 w 292312"/>
                <a:gd name="connsiteY2" fmla="*/ 35488 h 168837"/>
                <a:gd name="connsiteX3" fmla="*/ 290513 w 292312"/>
                <a:gd name="connsiteY3" fmla="*/ 87875 h 168837"/>
                <a:gd name="connsiteX4" fmla="*/ 290513 w 292312"/>
                <a:gd name="connsiteY4" fmla="*/ 87875 h 168837"/>
                <a:gd name="connsiteX0" fmla="*/ 0 w 296733"/>
                <a:gd name="connsiteY0" fmla="*/ 152594 h 152594"/>
                <a:gd name="connsiteX1" fmla="*/ 119064 w 296733"/>
                <a:gd name="connsiteY1" fmla="*/ 9720 h 152594"/>
                <a:gd name="connsiteX2" fmla="*/ 280988 w 296733"/>
                <a:gd name="connsiteY2" fmla="*/ 19245 h 152594"/>
                <a:gd name="connsiteX3" fmla="*/ 290513 w 296733"/>
                <a:gd name="connsiteY3" fmla="*/ 71632 h 152594"/>
                <a:gd name="connsiteX4" fmla="*/ 290513 w 296733"/>
                <a:gd name="connsiteY4" fmla="*/ 71632 h 152594"/>
                <a:gd name="connsiteX0" fmla="*/ 76340 w 373073"/>
                <a:gd name="connsiteY0" fmla="*/ 211354 h 211354"/>
                <a:gd name="connsiteX1" fmla="*/ 195404 w 373073"/>
                <a:gd name="connsiteY1" fmla="*/ 68480 h 211354"/>
                <a:gd name="connsiteX2" fmla="*/ 357328 w 373073"/>
                <a:gd name="connsiteY2" fmla="*/ 78005 h 211354"/>
                <a:gd name="connsiteX3" fmla="*/ 366853 w 373073"/>
                <a:gd name="connsiteY3" fmla="*/ 130392 h 211354"/>
                <a:gd name="connsiteX4" fmla="*/ 366853 w 373073"/>
                <a:gd name="connsiteY4" fmla="*/ 130392 h 211354"/>
                <a:gd name="connsiteX0" fmla="*/ 76340 w 373073"/>
                <a:gd name="connsiteY0" fmla="*/ 285926 h 285926"/>
                <a:gd name="connsiteX1" fmla="*/ 195404 w 373073"/>
                <a:gd name="connsiteY1" fmla="*/ 143052 h 285926"/>
                <a:gd name="connsiteX2" fmla="*/ 357328 w 373073"/>
                <a:gd name="connsiteY2" fmla="*/ 152577 h 285926"/>
                <a:gd name="connsiteX3" fmla="*/ 366853 w 373073"/>
                <a:gd name="connsiteY3" fmla="*/ 204964 h 285926"/>
                <a:gd name="connsiteX4" fmla="*/ 366853 w 373073"/>
                <a:gd name="connsiteY4" fmla="*/ 204964 h 285926"/>
                <a:gd name="connsiteX0" fmla="*/ 76340 w 373073"/>
                <a:gd name="connsiteY0" fmla="*/ 285926 h 285926"/>
                <a:gd name="connsiteX1" fmla="*/ 195404 w 373073"/>
                <a:gd name="connsiteY1" fmla="*/ 143052 h 285926"/>
                <a:gd name="connsiteX2" fmla="*/ 357328 w 373073"/>
                <a:gd name="connsiteY2" fmla="*/ 152577 h 285926"/>
                <a:gd name="connsiteX3" fmla="*/ 366853 w 373073"/>
                <a:gd name="connsiteY3" fmla="*/ 204964 h 285926"/>
                <a:gd name="connsiteX0" fmla="*/ 76340 w 357328"/>
                <a:gd name="connsiteY0" fmla="*/ 285926 h 285926"/>
                <a:gd name="connsiteX1" fmla="*/ 195404 w 357328"/>
                <a:gd name="connsiteY1" fmla="*/ 143052 h 285926"/>
                <a:gd name="connsiteX2" fmla="*/ 357328 w 357328"/>
                <a:gd name="connsiteY2" fmla="*/ 152577 h 285926"/>
                <a:gd name="connsiteX0" fmla="*/ 69544 w 393395"/>
                <a:gd name="connsiteY0" fmla="*/ 219251 h 219251"/>
                <a:gd name="connsiteX1" fmla="*/ 231471 w 393395"/>
                <a:gd name="connsiteY1" fmla="*/ 143052 h 219251"/>
                <a:gd name="connsiteX2" fmla="*/ 393395 w 393395"/>
                <a:gd name="connsiteY2" fmla="*/ 152577 h 219251"/>
                <a:gd name="connsiteX0" fmla="*/ 69544 w 393395"/>
                <a:gd name="connsiteY0" fmla="*/ 253118 h 253118"/>
                <a:gd name="connsiteX1" fmla="*/ 231471 w 393395"/>
                <a:gd name="connsiteY1" fmla="*/ 176919 h 253118"/>
                <a:gd name="connsiteX2" fmla="*/ 393395 w 393395"/>
                <a:gd name="connsiteY2" fmla="*/ 186444 h 253118"/>
                <a:gd name="connsiteX0" fmla="*/ 72117 w 395968"/>
                <a:gd name="connsiteY0" fmla="*/ 253118 h 253118"/>
                <a:gd name="connsiteX1" fmla="*/ 234044 w 395968"/>
                <a:gd name="connsiteY1" fmla="*/ 176919 h 253118"/>
                <a:gd name="connsiteX2" fmla="*/ 395968 w 395968"/>
                <a:gd name="connsiteY2" fmla="*/ 186444 h 253118"/>
                <a:gd name="connsiteX0" fmla="*/ 76285 w 400136"/>
                <a:gd name="connsiteY0" fmla="*/ 253118 h 253118"/>
                <a:gd name="connsiteX1" fmla="*/ 238212 w 400136"/>
                <a:gd name="connsiteY1" fmla="*/ 176919 h 253118"/>
                <a:gd name="connsiteX2" fmla="*/ 400136 w 400136"/>
                <a:gd name="connsiteY2" fmla="*/ 186444 h 253118"/>
                <a:gd name="connsiteX0" fmla="*/ 76285 w 400136"/>
                <a:gd name="connsiteY0" fmla="*/ 278647 h 278647"/>
                <a:gd name="connsiteX1" fmla="*/ 238212 w 400136"/>
                <a:gd name="connsiteY1" fmla="*/ 202448 h 278647"/>
                <a:gd name="connsiteX2" fmla="*/ 400136 w 400136"/>
                <a:gd name="connsiteY2" fmla="*/ 211973 h 2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136" h="278647">
                  <a:moveTo>
                    <a:pt x="76285" y="278647"/>
                  </a:moveTo>
                  <a:cubicBezTo>
                    <a:pt x="-132669" y="-107512"/>
                    <a:pt x="143756" y="119898"/>
                    <a:pt x="238212" y="202448"/>
                  </a:cubicBezTo>
                  <a:cubicBezTo>
                    <a:pt x="99305" y="-196014"/>
                    <a:pt x="362036" y="96879"/>
                    <a:pt x="400136" y="211973"/>
                  </a:cubicBez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D2019148-6E0C-1350-0F94-75432CE8B1F6}"/>
                </a:ext>
              </a:extLst>
            </p:cNvPr>
            <p:cNvSpPr/>
            <p:nvPr/>
          </p:nvSpPr>
          <p:spPr>
            <a:xfrm>
              <a:off x="3423047" y="5241222"/>
              <a:ext cx="954508" cy="359934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E701868-9851-A677-E4C0-BF2E0AFF6BA8}"/>
                </a:ext>
              </a:extLst>
            </p:cNvPr>
            <p:cNvSpPr/>
            <p:nvPr/>
          </p:nvSpPr>
          <p:spPr>
            <a:xfrm>
              <a:off x="3689676" y="4915057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62B168-E1AB-66BA-13FB-58FB099FF691}"/>
                </a:ext>
              </a:extLst>
            </p:cNvPr>
            <p:cNvSpPr/>
            <p:nvPr/>
          </p:nvSpPr>
          <p:spPr>
            <a:xfrm>
              <a:off x="3506537" y="4910109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4184124-2470-C48D-3A05-A25746339A21}"/>
              </a:ext>
            </a:extLst>
          </p:cNvPr>
          <p:cNvGrpSpPr/>
          <p:nvPr/>
        </p:nvGrpSpPr>
        <p:grpSpPr>
          <a:xfrm>
            <a:off x="-96855" y="-169388"/>
            <a:ext cx="2550189" cy="2989098"/>
            <a:chOff x="1980541" y="871703"/>
            <a:chExt cx="2550189" cy="298909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4FA9CF-E8F4-81D2-7770-154F53B0745A}"/>
                </a:ext>
              </a:extLst>
            </p:cNvPr>
            <p:cNvSpPr/>
            <p:nvPr/>
          </p:nvSpPr>
          <p:spPr>
            <a:xfrm>
              <a:off x="3270573" y="871703"/>
              <a:ext cx="254843" cy="300911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880CBC-1593-7EC5-705E-CC7927FFFCAC}"/>
                </a:ext>
              </a:extLst>
            </p:cNvPr>
            <p:cNvSpPr/>
            <p:nvPr/>
          </p:nvSpPr>
          <p:spPr>
            <a:xfrm>
              <a:off x="3469328" y="918326"/>
              <a:ext cx="254843" cy="300911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2D0B9A-5377-CBA9-8A03-CD103ADF3D95}"/>
                </a:ext>
              </a:extLst>
            </p:cNvPr>
            <p:cNvSpPr/>
            <p:nvPr/>
          </p:nvSpPr>
          <p:spPr>
            <a:xfrm>
              <a:off x="1980541" y="2009981"/>
              <a:ext cx="618494" cy="504089"/>
            </a:xfrm>
            <a:custGeom>
              <a:avLst/>
              <a:gdLst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0 w 438150"/>
                <a:gd name="connsiteY3" fmla="*/ 581025 h 581025"/>
                <a:gd name="connsiteX4" fmla="*/ 0 w 438150"/>
                <a:gd name="connsiteY4" fmla="*/ 0 h 581025"/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104775 w 438150"/>
                <a:gd name="connsiteY3" fmla="*/ 581025 h 581025"/>
                <a:gd name="connsiteX4" fmla="*/ 0 w 438150"/>
                <a:gd name="connsiteY4" fmla="*/ 0 h 581025"/>
                <a:gd name="connsiteX0" fmla="*/ 506599 w 944749"/>
                <a:gd name="connsiteY0" fmla="*/ 0 h 581025"/>
                <a:gd name="connsiteX1" fmla="*/ 944749 w 944749"/>
                <a:gd name="connsiteY1" fmla="*/ 0 h 581025"/>
                <a:gd name="connsiteX2" fmla="*/ 944749 w 944749"/>
                <a:gd name="connsiteY2" fmla="*/ 581025 h 581025"/>
                <a:gd name="connsiteX3" fmla="*/ 611374 w 944749"/>
                <a:gd name="connsiteY3" fmla="*/ 581025 h 581025"/>
                <a:gd name="connsiteX4" fmla="*/ 506599 w 944749"/>
                <a:gd name="connsiteY4" fmla="*/ 0 h 581025"/>
                <a:gd name="connsiteX0" fmla="*/ 499732 w 937882"/>
                <a:gd name="connsiteY0" fmla="*/ 0 h 638175"/>
                <a:gd name="connsiteX1" fmla="*/ 937882 w 937882"/>
                <a:gd name="connsiteY1" fmla="*/ 0 h 638175"/>
                <a:gd name="connsiteX2" fmla="*/ 937882 w 937882"/>
                <a:gd name="connsiteY2" fmla="*/ 581025 h 638175"/>
                <a:gd name="connsiteX3" fmla="*/ 614032 w 937882"/>
                <a:gd name="connsiteY3" fmla="*/ 638175 h 638175"/>
                <a:gd name="connsiteX4" fmla="*/ 499732 w 937882"/>
                <a:gd name="connsiteY4" fmla="*/ 0 h 638175"/>
                <a:gd name="connsiteX0" fmla="*/ 512411 w 950561"/>
                <a:gd name="connsiteY0" fmla="*/ 0 h 638175"/>
                <a:gd name="connsiteX1" fmla="*/ 950561 w 950561"/>
                <a:gd name="connsiteY1" fmla="*/ 0 h 638175"/>
                <a:gd name="connsiteX2" fmla="*/ 950561 w 950561"/>
                <a:gd name="connsiteY2" fmla="*/ 581025 h 638175"/>
                <a:gd name="connsiteX3" fmla="*/ 626711 w 950561"/>
                <a:gd name="connsiteY3" fmla="*/ 638175 h 638175"/>
                <a:gd name="connsiteX4" fmla="*/ 512411 w 950561"/>
                <a:gd name="connsiteY4" fmla="*/ 0 h 638175"/>
                <a:gd name="connsiteX0" fmla="*/ 706865 w 1145015"/>
                <a:gd name="connsiteY0" fmla="*/ 144125 h 782300"/>
                <a:gd name="connsiteX1" fmla="*/ 1145015 w 1145015"/>
                <a:gd name="connsiteY1" fmla="*/ 144125 h 782300"/>
                <a:gd name="connsiteX2" fmla="*/ 1145015 w 1145015"/>
                <a:gd name="connsiteY2" fmla="*/ 725150 h 782300"/>
                <a:gd name="connsiteX3" fmla="*/ 821165 w 1145015"/>
                <a:gd name="connsiteY3" fmla="*/ 782300 h 782300"/>
                <a:gd name="connsiteX4" fmla="*/ 706865 w 1145015"/>
                <a:gd name="connsiteY4" fmla="*/ 144125 h 782300"/>
                <a:gd name="connsiteX0" fmla="*/ 713141 w 1151291"/>
                <a:gd name="connsiteY0" fmla="*/ 93423 h 731598"/>
                <a:gd name="connsiteX1" fmla="*/ 1151291 w 1151291"/>
                <a:gd name="connsiteY1" fmla="*/ 93423 h 731598"/>
                <a:gd name="connsiteX2" fmla="*/ 1151291 w 1151291"/>
                <a:gd name="connsiteY2" fmla="*/ 674448 h 731598"/>
                <a:gd name="connsiteX3" fmla="*/ 827441 w 1151291"/>
                <a:gd name="connsiteY3" fmla="*/ 731598 h 731598"/>
                <a:gd name="connsiteX4" fmla="*/ 713141 w 1151291"/>
                <a:gd name="connsiteY4" fmla="*/ 93423 h 731598"/>
                <a:gd name="connsiteX0" fmla="*/ 670388 w 1108538"/>
                <a:gd name="connsiteY0" fmla="*/ 100083 h 738258"/>
                <a:gd name="connsiteX1" fmla="*/ 1108538 w 1108538"/>
                <a:gd name="connsiteY1" fmla="*/ 100083 h 738258"/>
                <a:gd name="connsiteX2" fmla="*/ 1108538 w 1108538"/>
                <a:gd name="connsiteY2" fmla="*/ 681108 h 738258"/>
                <a:gd name="connsiteX3" fmla="*/ 784688 w 1108538"/>
                <a:gd name="connsiteY3" fmla="*/ 738258 h 738258"/>
                <a:gd name="connsiteX4" fmla="*/ 670388 w 1108538"/>
                <a:gd name="connsiteY4" fmla="*/ 100083 h 738258"/>
                <a:gd name="connsiteX0" fmla="*/ 699866 w 1138016"/>
                <a:gd name="connsiteY0" fmla="*/ 125864 h 764039"/>
                <a:gd name="connsiteX1" fmla="*/ 1138016 w 1138016"/>
                <a:gd name="connsiteY1" fmla="*/ 125864 h 764039"/>
                <a:gd name="connsiteX2" fmla="*/ 1138016 w 1138016"/>
                <a:gd name="connsiteY2" fmla="*/ 706889 h 764039"/>
                <a:gd name="connsiteX3" fmla="*/ 814166 w 1138016"/>
                <a:gd name="connsiteY3" fmla="*/ 764039 h 764039"/>
                <a:gd name="connsiteX4" fmla="*/ 699866 w 1138016"/>
                <a:gd name="connsiteY4" fmla="*/ 125864 h 764039"/>
                <a:gd name="connsiteX0" fmla="*/ 315540 w 753690"/>
                <a:gd name="connsiteY0" fmla="*/ 59337 h 697512"/>
                <a:gd name="connsiteX1" fmla="*/ 753690 w 753690"/>
                <a:gd name="connsiteY1" fmla="*/ 59337 h 697512"/>
                <a:gd name="connsiteX2" fmla="*/ 753690 w 753690"/>
                <a:gd name="connsiteY2" fmla="*/ 640362 h 697512"/>
                <a:gd name="connsiteX3" fmla="*/ 429840 w 753690"/>
                <a:gd name="connsiteY3" fmla="*/ 697512 h 697512"/>
                <a:gd name="connsiteX4" fmla="*/ 1215 w 753690"/>
                <a:gd name="connsiteY4" fmla="*/ 49813 h 697512"/>
                <a:gd name="connsiteX5" fmla="*/ 315540 w 753690"/>
                <a:gd name="connsiteY5" fmla="*/ 59337 h 697512"/>
                <a:gd name="connsiteX0" fmla="*/ 652949 w 1091099"/>
                <a:gd name="connsiteY0" fmla="*/ 62519 h 700694"/>
                <a:gd name="connsiteX1" fmla="*/ 1091099 w 1091099"/>
                <a:gd name="connsiteY1" fmla="*/ 62519 h 700694"/>
                <a:gd name="connsiteX2" fmla="*/ 1091099 w 1091099"/>
                <a:gd name="connsiteY2" fmla="*/ 643544 h 700694"/>
                <a:gd name="connsiteX3" fmla="*/ 767249 w 1091099"/>
                <a:gd name="connsiteY3" fmla="*/ 700694 h 700694"/>
                <a:gd name="connsiteX4" fmla="*/ 338624 w 1091099"/>
                <a:gd name="connsiteY4" fmla="*/ 52995 h 700694"/>
                <a:gd name="connsiteX5" fmla="*/ 652949 w 1091099"/>
                <a:gd name="connsiteY5" fmla="*/ 62519 h 700694"/>
                <a:gd name="connsiteX0" fmla="*/ 572250 w 1010400"/>
                <a:gd name="connsiteY0" fmla="*/ 59337 h 697512"/>
                <a:gd name="connsiteX1" fmla="*/ 1010400 w 1010400"/>
                <a:gd name="connsiteY1" fmla="*/ 59337 h 697512"/>
                <a:gd name="connsiteX2" fmla="*/ 1010400 w 1010400"/>
                <a:gd name="connsiteY2" fmla="*/ 640362 h 697512"/>
                <a:gd name="connsiteX3" fmla="*/ 686550 w 1010400"/>
                <a:gd name="connsiteY3" fmla="*/ 697512 h 697512"/>
                <a:gd name="connsiteX4" fmla="*/ 257925 w 1010400"/>
                <a:gd name="connsiteY4" fmla="*/ 49813 h 697512"/>
                <a:gd name="connsiteX5" fmla="*/ 572250 w 1010400"/>
                <a:gd name="connsiteY5" fmla="*/ 59337 h 697512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976373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976373 w 1100198"/>
                <a:gd name="connsiteY5" fmla="*/ 78325 h 716500"/>
                <a:gd name="connsiteX0" fmla="*/ 938273 w 1100198"/>
                <a:gd name="connsiteY0" fmla="*/ 1405 h 839605"/>
                <a:gd name="connsiteX1" fmla="*/ 1100198 w 1100198"/>
                <a:gd name="connsiteY1" fmla="*/ 201430 h 839605"/>
                <a:gd name="connsiteX2" fmla="*/ 1100198 w 1100198"/>
                <a:gd name="connsiteY2" fmla="*/ 782455 h 839605"/>
                <a:gd name="connsiteX3" fmla="*/ 776348 w 1100198"/>
                <a:gd name="connsiteY3" fmla="*/ 839605 h 839605"/>
                <a:gd name="connsiteX4" fmla="*/ 347723 w 1100198"/>
                <a:gd name="connsiteY4" fmla="*/ 191906 h 839605"/>
                <a:gd name="connsiteX5" fmla="*/ 938273 w 1100198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26664 w 1088589"/>
                <a:gd name="connsiteY0" fmla="*/ 1405 h 887230"/>
                <a:gd name="connsiteX1" fmla="*/ 1088589 w 1088589"/>
                <a:gd name="connsiteY1" fmla="*/ 201430 h 887230"/>
                <a:gd name="connsiteX2" fmla="*/ 1088589 w 1088589"/>
                <a:gd name="connsiteY2" fmla="*/ 782455 h 887230"/>
                <a:gd name="connsiteX3" fmla="*/ 793314 w 1088589"/>
                <a:gd name="connsiteY3" fmla="*/ 887230 h 887230"/>
                <a:gd name="connsiteX4" fmla="*/ 336114 w 1088589"/>
                <a:gd name="connsiteY4" fmla="*/ 191906 h 887230"/>
                <a:gd name="connsiteX5" fmla="*/ 926664 w 1088589"/>
                <a:gd name="connsiteY5" fmla="*/ 1405 h 8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589" h="887230">
                  <a:moveTo>
                    <a:pt x="926664" y="1405"/>
                  </a:moveTo>
                  <a:lnTo>
                    <a:pt x="1088589" y="201430"/>
                  </a:lnTo>
                  <a:lnTo>
                    <a:pt x="1088589" y="782455"/>
                  </a:lnTo>
                  <a:lnTo>
                    <a:pt x="793314" y="887230"/>
                  </a:lnTo>
                  <a:cubicBezTo>
                    <a:pt x="-454461" y="396693"/>
                    <a:pt x="78939" y="2994"/>
                    <a:pt x="336114" y="191906"/>
                  </a:cubicBezTo>
                  <a:cubicBezTo>
                    <a:pt x="507564" y="228418"/>
                    <a:pt x="802839" y="-20820"/>
                    <a:pt x="926664" y="1405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76562D-D620-2080-3789-AA7B583884DA}"/>
                </a:ext>
              </a:extLst>
            </p:cNvPr>
            <p:cNvSpPr/>
            <p:nvPr/>
          </p:nvSpPr>
          <p:spPr>
            <a:xfrm>
              <a:off x="3027545" y="2663903"/>
              <a:ext cx="1496545" cy="1196898"/>
            </a:xfrm>
            <a:custGeom>
              <a:avLst/>
              <a:gdLst>
                <a:gd name="connsiteX0" fmla="*/ 0 w 511790"/>
                <a:gd name="connsiteY0" fmla="*/ 0 h 300250"/>
                <a:gd name="connsiteX1" fmla="*/ 511790 w 511790"/>
                <a:gd name="connsiteY1" fmla="*/ 0 h 300250"/>
                <a:gd name="connsiteX2" fmla="*/ 511790 w 511790"/>
                <a:gd name="connsiteY2" fmla="*/ 300250 h 300250"/>
                <a:gd name="connsiteX3" fmla="*/ 0 w 511790"/>
                <a:gd name="connsiteY3" fmla="*/ 300250 h 300250"/>
                <a:gd name="connsiteX4" fmla="*/ 0 w 511790"/>
                <a:gd name="connsiteY4" fmla="*/ 0 h 300250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511790 w 1842448"/>
                <a:gd name="connsiteY2" fmla="*/ 300250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852984 w 1842448"/>
                <a:gd name="connsiteY2" fmla="*/ 204716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693193 w 2535641"/>
                <a:gd name="connsiteY0" fmla="*/ 0 h 1391179"/>
                <a:gd name="connsiteX1" fmla="*/ 1204983 w 2535641"/>
                <a:gd name="connsiteY1" fmla="*/ 0 h 1391179"/>
                <a:gd name="connsiteX2" fmla="*/ 1546177 w 2535641"/>
                <a:gd name="connsiteY2" fmla="*/ 204716 h 1391179"/>
                <a:gd name="connsiteX3" fmla="*/ 2535641 w 2535641"/>
                <a:gd name="connsiteY3" fmla="*/ 941694 h 1391179"/>
                <a:gd name="connsiteX4" fmla="*/ 693193 w 2535641"/>
                <a:gd name="connsiteY4" fmla="*/ 0 h 1391179"/>
                <a:gd name="connsiteX0" fmla="*/ 584084 w 2450524"/>
                <a:gd name="connsiteY0" fmla="*/ 0 h 2172181"/>
                <a:gd name="connsiteX1" fmla="*/ 1095874 w 2450524"/>
                <a:gd name="connsiteY1" fmla="*/ 0 h 2172181"/>
                <a:gd name="connsiteX2" fmla="*/ 1437068 w 2450524"/>
                <a:gd name="connsiteY2" fmla="*/ 204716 h 2172181"/>
                <a:gd name="connsiteX3" fmla="*/ 2426532 w 2450524"/>
                <a:gd name="connsiteY3" fmla="*/ 941694 h 2172181"/>
                <a:gd name="connsiteX4" fmla="*/ 584084 w 2450524"/>
                <a:gd name="connsiteY4" fmla="*/ 0 h 2172181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1526585 w 2538889"/>
                <a:gd name="connsiteY2" fmla="*/ 204716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2454633 w 2538889"/>
                <a:gd name="connsiteY2" fmla="*/ 477671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621673"/>
                <a:gd name="connsiteY0" fmla="*/ 0 h 2106619"/>
                <a:gd name="connsiteX1" fmla="*/ 1185391 w 2621673"/>
                <a:gd name="connsiteY1" fmla="*/ 0 h 2106619"/>
                <a:gd name="connsiteX2" fmla="*/ 2454633 w 2621673"/>
                <a:gd name="connsiteY2" fmla="*/ 477671 h 2106619"/>
                <a:gd name="connsiteX3" fmla="*/ 2516049 w 2621673"/>
                <a:gd name="connsiteY3" fmla="*/ 941694 h 2106619"/>
                <a:gd name="connsiteX4" fmla="*/ 673601 w 262167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34017"/>
                <a:gd name="connsiteY0" fmla="*/ 0 h 2106619"/>
                <a:gd name="connsiteX1" fmla="*/ 1185391 w 2634017"/>
                <a:gd name="connsiteY1" fmla="*/ 0 h 2106619"/>
                <a:gd name="connsiteX2" fmla="*/ 2454633 w 2634017"/>
                <a:gd name="connsiteY2" fmla="*/ 477671 h 2106619"/>
                <a:gd name="connsiteX3" fmla="*/ 2516049 w 2634017"/>
                <a:gd name="connsiteY3" fmla="*/ 941694 h 2106619"/>
                <a:gd name="connsiteX4" fmla="*/ 673601 w 2634017"/>
                <a:gd name="connsiteY4" fmla="*/ 0 h 21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017" h="2106619">
                  <a:moveTo>
                    <a:pt x="673601" y="0"/>
                  </a:moveTo>
                  <a:lnTo>
                    <a:pt x="1185391" y="0"/>
                  </a:lnTo>
                  <a:cubicBezTo>
                    <a:pt x="2339992" y="1104104"/>
                    <a:pt x="2465892" y="592767"/>
                    <a:pt x="2454633" y="477671"/>
                  </a:cubicBezTo>
                  <a:cubicBezTo>
                    <a:pt x="2734072" y="632345"/>
                    <a:pt x="2632055" y="841611"/>
                    <a:pt x="2516049" y="941694"/>
                  </a:cubicBezTo>
                  <a:cubicBezTo>
                    <a:pt x="2898187" y="2756847"/>
                    <a:pt x="-1673814" y="2456596"/>
                    <a:pt x="673601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87811B-BE65-F45F-6131-CC32BE34B524}"/>
                </a:ext>
              </a:extLst>
            </p:cNvPr>
            <p:cNvSpPr/>
            <p:nvPr/>
          </p:nvSpPr>
          <p:spPr>
            <a:xfrm>
              <a:off x="2289788" y="1098458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622B17-1076-30C7-767D-A5FF1F1325E4}"/>
                </a:ext>
              </a:extLst>
            </p:cNvPr>
            <p:cNvSpPr/>
            <p:nvPr/>
          </p:nvSpPr>
          <p:spPr>
            <a:xfrm>
              <a:off x="2637763" y="1838050"/>
              <a:ext cx="681654" cy="616450"/>
            </a:xfrm>
            <a:prstGeom prst="roundRect">
              <a:avLst>
                <a:gd name="adj" fmla="val 478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E3A60C-CF84-AB03-B232-20C3862CC474}"/>
                </a:ext>
              </a:extLst>
            </p:cNvPr>
            <p:cNvSpPr/>
            <p:nvPr/>
          </p:nvSpPr>
          <p:spPr>
            <a:xfrm>
              <a:off x="2785136" y="1721833"/>
              <a:ext cx="519526" cy="519526"/>
            </a:xfrm>
            <a:prstGeom prst="arc">
              <a:avLst>
                <a:gd name="adj1" fmla="val 16200000"/>
                <a:gd name="adj2" fmla="val 1753713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7D84391-A6DE-D0FB-3EC0-1265C7FDE6CC}"/>
                </a:ext>
              </a:extLst>
            </p:cNvPr>
            <p:cNvSpPr/>
            <p:nvPr/>
          </p:nvSpPr>
          <p:spPr>
            <a:xfrm>
              <a:off x="2785136" y="1963608"/>
              <a:ext cx="186402" cy="168572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D4E071-4A91-991D-6E11-B302CFFB0983}"/>
                </a:ext>
              </a:extLst>
            </p:cNvPr>
            <p:cNvSpPr/>
            <p:nvPr/>
          </p:nvSpPr>
          <p:spPr>
            <a:xfrm>
              <a:off x="2977369" y="2068179"/>
              <a:ext cx="141541" cy="128002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FED1E38-3F21-9C28-0FC0-17F554325167}"/>
                </a:ext>
              </a:extLst>
            </p:cNvPr>
            <p:cNvSpPr/>
            <p:nvPr/>
          </p:nvSpPr>
          <p:spPr>
            <a:xfrm>
              <a:off x="3243653" y="2784681"/>
              <a:ext cx="602506" cy="350733"/>
            </a:xfrm>
            <a:prstGeom prst="roundRect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7917CF-A128-0C7F-55DD-D9A442A29524}"/>
                </a:ext>
              </a:extLst>
            </p:cNvPr>
            <p:cNvSpPr/>
            <p:nvPr/>
          </p:nvSpPr>
          <p:spPr>
            <a:xfrm>
              <a:off x="3566445" y="2926715"/>
              <a:ext cx="693857" cy="624146"/>
            </a:xfrm>
            <a:custGeom>
              <a:avLst/>
              <a:gdLst>
                <a:gd name="connsiteX0" fmla="*/ 0 w 685800"/>
                <a:gd name="connsiteY0" fmla="*/ 0 h 45719"/>
                <a:gd name="connsiteX1" fmla="*/ 685800 w 685800"/>
                <a:gd name="connsiteY1" fmla="*/ 0 h 45719"/>
                <a:gd name="connsiteX2" fmla="*/ 685800 w 685800"/>
                <a:gd name="connsiteY2" fmla="*/ 45719 h 45719"/>
                <a:gd name="connsiteX3" fmla="*/ 0 w 685800"/>
                <a:gd name="connsiteY3" fmla="*/ 45719 h 45719"/>
                <a:gd name="connsiteX4" fmla="*/ 0 w 685800"/>
                <a:gd name="connsiteY4" fmla="*/ 0 h 45719"/>
                <a:gd name="connsiteX0" fmla="*/ 419100 w 1104900"/>
                <a:gd name="connsiteY0" fmla="*/ 15241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4" fmla="*/ 419100 w 1104900"/>
                <a:gd name="connsiteY4" fmla="*/ 15241 h 60960"/>
                <a:gd name="connsiteX0" fmla="*/ 0 w 1104900"/>
                <a:gd name="connsiteY0" fmla="*/ 0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0" fmla="*/ 0 w 1246452"/>
                <a:gd name="connsiteY0" fmla="*/ 392874 h 453834"/>
                <a:gd name="connsiteX1" fmla="*/ 1104900 w 1246452"/>
                <a:gd name="connsiteY1" fmla="*/ 408115 h 453834"/>
                <a:gd name="connsiteX2" fmla="*/ 1104900 w 1246452"/>
                <a:gd name="connsiteY2" fmla="*/ 453834 h 453834"/>
                <a:gd name="connsiteX3" fmla="*/ 0 w 1246452"/>
                <a:gd name="connsiteY3" fmla="*/ 392874 h 453834"/>
                <a:gd name="connsiteX0" fmla="*/ 0 w 1246452"/>
                <a:gd name="connsiteY0" fmla="*/ 392874 h 721851"/>
                <a:gd name="connsiteX1" fmla="*/ 1104900 w 1246452"/>
                <a:gd name="connsiteY1" fmla="*/ 408115 h 721851"/>
                <a:gd name="connsiteX2" fmla="*/ 1104900 w 1246452"/>
                <a:gd name="connsiteY2" fmla="*/ 453834 h 721851"/>
                <a:gd name="connsiteX3" fmla="*/ 0 w 1246452"/>
                <a:gd name="connsiteY3" fmla="*/ 392874 h 721851"/>
                <a:gd name="connsiteX0" fmla="*/ 986 w 1247438"/>
                <a:gd name="connsiteY0" fmla="*/ 392874 h 917944"/>
                <a:gd name="connsiteX1" fmla="*/ 1105886 w 1247438"/>
                <a:gd name="connsiteY1" fmla="*/ 408115 h 917944"/>
                <a:gd name="connsiteX2" fmla="*/ 1105886 w 1247438"/>
                <a:gd name="connsiteY2" fmla="*/ 453834 h 917944"/>
                <a:gd name="connsiteX3" fmla="*/ 986 w 1247438"/>
                <a:gd name="connsiteY3" fmla="*/ 392874 h 917944"/>
                <a:gd name="connsiteX0" fmla="*/ 1837 w 1221234"/>
                <a:gd name="connsiteY0" fmla="*/ 573467 h 1098537"/>
                <a:gd name="connsiteX1" fmla="*/ 1106737 w 1221234"/>
                <a:gd name="connsiteY1" fmla="*/ 588708 h 1098537"/>
                <a:gd name="connsiteX2" fmla="*/ 1106737 w 1221234"/>
                <a:gd name="connsiteY2" fmla="*/ 634427 h 1098537"/>
                <a:gd name="connsiteX3" fmla="*/ 1837 w 1221234"/>
                <a:gd name="connsiteY3" fmla="*/ 573467 h 109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234" h="1098537">
                  <a:moveTo>
                    <a:pt x="1837" y="573467"/>
                  </a:moveTo>
                  <a:cubicBezTo>
                    <a:pt x="-64203" y="-53913"/>
                    <a:pt x="1675697" y="-323152"/>
                    <a:pt x="1106737" y="588708"/>
                  </a:cubicBezTo>
                  <a:lnTo>
                    <a:pt x="1106737" y="634427"/>
                  </a:lnTo>
                  <a:cubicBezTo>
                    <a:pt x="1348037" y="1261807"/>
                    <a:pt x="-41343" y="1264347"/>
                    <a:pt x="1837" y="57346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013C7A3-DE31-AD33-6B34-449A25C38F15}"/>
                </a:ext>
              </a:extLst>
            </p:cNvPr>
            <p:cNvSpPr/>
            <p:nvPr/>
          </p:nvSpPr>
          <p:spPr>
            <a:xfrm>
              <a:off x="3799257" y="3090576"/>
              <a:ext cx="187736" cy="350733"/>
            </a:xfrm>
            <a:custGeom>
              <a:avLst/>
              <a:gdLst>
                <a:gd name="connsiteX0" fmla="*/ 0 w 327960"/>
                <a:gd name="connsiteY0" fmla="*/ 114320 h 617729"/>
                <a:gd name="connsiteX1" fmla="*/ 289560 w 327960"/>
                <a:gd name="connsiteY1" fmla="*/ 20 h 617729"/>
                <a:gd name="connsiteX2" fmla="*/ 297180 w 327960"/>
                <a:gd name="connsiteY2" fmla="*/ 121940 h 617729"/>
                <a:gd name="connsiteX3" fmla="*/ 198120 w 327960"/>
                <a:gd name="connsiteY3" fmla="*/ 213380 h 617729"/>
                <a:gd name="connsiteX4" fmla="*/ 327660 w 327960"/>
                <a:gd name="connsiteY4" fmla="*/ 274340 h 617729"/>
                <a:gd name="connsiteX5" fmla="*/ 236220 w 327960"/>
                <a:gd name="connsiteY5" fmla="*/ 396260 h 617729"/>
                <a:gd name="connsiteX6" fmla="*/ 320040 w 327960"/>
                <a:gd name="connsiteY6" fmla="*/ 495320 h 617729"/>
                <a:gd name="connsiteX7" fmla="*/ 152400 w 327960"/>
                <a:gd name="connsiteY7" fmla="*/ 617240 h 617729"/>
                <a:gd name="connsiteX8" fmla="*/ 15240 w 327960"/>
                <a:gd name="connsiteY8" fmla="*/ 541040 h 617729"/>
                <a:gd name="connsiteX9" fmla="*/ 15240 w 327960"/>
                <a:gd name="connsiteY9" fmla="*/ 541040 h 617729"/>
                <a:gd name="connsiteX0" fmla="*/ 0 w 327960"/>
                <a:gd name="connsiteY0" fmla="*/ 0 h 503409"/>
                <a:gd name="connsiteX1" fmla="*/ 297180 w 327960"/>
                <a:gd name="connsiteY1" fmla="*/ 7620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7960"/>
                <a:gd name="connsiteY0" fmla="*/ 0 h 503409"/>
                <a:gd name="connsiteX1" fmla="*/ 198120 w 327960"/>
                <a:gd name="connsiteY1" fmla="*/ 99060 h 503409"/>
                <a:gd name="connsiteX2" fmla="*/ 327660 w 327960"/>
                <a:gd name="connsiteY2" fmla="*/ 160020 h 503409"/>
                <a:gd name="connsiteX3" fmla="*/ 236220 w 327960"/>
                <a:gd name="connsiteY3" fmla="*/ 281940 h 503409"/>
                <a:gd name="connsiteX4" fmla="*/ 320040 w 327960"/>
                <a:gd name="connsiteY4" fmla="*/ 381000 h 503409"/>
                <a:gd name="connsiteX5" fmla="*/ 152400 w 327960"/>
                <a:gd name="connsiteY5" fmla="*/ 502920 h 503409"/>
                <a:gd name="connsiteX6" fmla="*/ 15240 w 327960"/>
                <a:gd name="connsiteY6" fmla="*/ 426720 h 503409"/>
                <a:gd name="connsiteX7" fmla="*/ 15240 w 327960"/>
                <a:gd name="connsiteY7" fmla="*/ 426720 h 503409"/>
                <a:gd name="connsiteX0" fmla="*/ 0 w 327960"/>
                <a:gd name="connsiteY0" fmla="*/ 1378 h 504787"/>
                <a:gd name="connsiteX1" fmla="*/ 198120 w 327960"/>
                <a:gd name="connsiteY1" fmla="*/ 100438 h 504787"/>
                <a:gd name="connsiteX2" fmla="*/ 327660 w 327960"/>
                <a:gd name="connsiteY2" fmla="*/ 161398 h 504787"/>
                <a:gd name="connsiteX3" fmla="*/ 236220 w 327960"/>
                <a:gd name="connsiteY3" fmla="*/ 283318 h 504787"/>
                <a:gd name="connsiteX4" fmla="*/ 320040 w 327960"/>
                <a:gd name="connsiteY4" fmla="*/ 382378 h 504787"/>
                <a:gd name="connsiteX5" fmla="*/ 152400 w 327960"/>
                <a:gd name="connsiteY5" fmla="*/ 504298 h 504787"/>
                <a:gd name="connsiteX6" fmla="*/ 15240 w 327960"/>
                <a:gd name="connsiteY6" fmla="*/ 428098 h 504787"/>
                <a:gd name="connsiteX7" fmla="*/ 15240 w 327960"/>
                <a:gd name="connsiteY7" fmla="*/ 428098 h 504787"/>
                <a:gd name="connsiteX0" fmla="*/ 0 w 327960"/>
                <a:gd name="connsiteY0" fmla="*/ 0 h 503409"/>
                <a:gd name="connsiteX1" fmla="*/ 178594 w 327960"/>
                <a:gd name="connsiteY1" fmla="*/ 55245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8311"/>
                <a:gd name="connsiteY0" fmla="*/ 0 h 503409"/>
                <a:gd name="connsiteX1" fmla="*/ 178594 w 328311"/>
                <a:gd name="connsiteY1" fmla="*/ 55245 h 503409"/>
                <a:gd name="connsiteX2" fmla="*/ 327660 w 328311"/>
                <a:gd name="connsiteY2" fmla="*/ 160020 h 503409"/>
                <a:gd name="connsiteX3" fmla="*/ 236220 w 328311"/>
                <a:gd name="connsiteY3" fmla="*/ 281940 h 503409"/>
                <a:gd name="connsiteX4" fmla="*/ 320040 w 328311"/>
                <a:gd name="connsiteY4" fmla="*/ 381000 h 503409"/>
                <a:gd name="connsiteX5" fmla="*/ 152400 w 328311"/>
                <a:gd name="connsiteY5" fmla="*/ 502920 h 503409"/>
                <a:gd name="connsiteX6" fmla="*/ 15240 w 328311"/>
                <a:gd name="connsiteY6" fmla="*/ 426720 h 503409"/>
                <a:gd name="connsiteX7" fmla="*/ 15240 w 328311"/>
                <a:gd name="connsiteY7" fmla="*/ 426720 h 503409"/>
                <a:gd name="connsiteX0" fmla="*/ 0 w 328042"/>
                <a:gd name="connsiteY0" fmla="*/ 0 h 503409"/>
                <a:gd name="connsiteX1" fmla="*/ 192882 w 328042"/>
                <a:gd name="connsiteY1" fmla="*/ 93345 h 503409"/>
                <a:gd name="connsiteX2" fmla="*/ 327660 w 328042"/>
                <a:gd name="connsiteY2" fmla="*/ 160020 h 503409"/>
                <a:gd name="connsiteX3" fmla="*/ 236220 w 328042"/>
                <a:gd name="connsiteY3" fmla="*/ 281940 h 503409"/>
                <a:gd name="connsiteX4" fmla="*/ 320040 w 328042"/>
                <a:gd name="connsiteY4" fmla="*/ 381000 h 503409"/>
                <a:gd name="connsiteX5" fmla="*/ 152400 w 328042"/>
                <a:gd name="connsiteY5" fmla="*/ 502920 h 503409"/>
                <a:gd name="connsiteX6" fmla="*/ 15240 w 328042"/>
                <a:gd name="connsiteY6" fmla="*/ 426720 h 503409"/>
                <a:gd name="connsiteX7" fmla="*/ 15240 w 328042"/>
                <a:gd name="connsiteY7" fmla="*/ 426720 h 503409"/>
                <a:gd name="connsiteX0" fmla="*/ 0 w 328042"/>
                <a:gd name="connsiteY0" fmla="*/ 72007 h 575416"/>
                <a:gd name="connsiteX1" fmla="*/ 192882 w 328042"/>
                <a:gd name="connsiteY1" fmla="*/ 165352 h 575416"/>
                <a:gd name="connsiteX2" fmla="*/ 327660 w 328042"/>
                <a:gd name="connsiteY2" fmla="*/ 232027 h 575416"/>
                <a:gd name="connsiteX3" fmla="*/ 236220 w 328042"/>
                <a:gd name="connsiteY3" fmla="*/ 353947 h 575416"/>
                <a:gd name="connsiteX4" fmla="*/ 320040 w 328042"/>
                <a:gd name="connsiteY4" fmla="*/ 453007 h 575416"/>
                <a:gd name="connsiteX5" fmla="*/ 152400 w 328042"/>
                <a:gd name="connsiteY5" fmla="*/ 574927 h 575416"/>
                <a:gd name="connsiteX6" fmla="*/ 15240 w 328042"/>
                <a:gd name="connsiteY6" fmla="*/ 498727 h 575416"/>
                <a:gd name="connsiteX7" fmla="*/ 15240 w 328042"/>
                <a:gd name="connsiteY7" fmla="*/ 498727 h 575416"/>
                <a:gd name="connsiteX0" fmla="*/ 0 w 328042"/>
                <a:gd name="connsiteY0" fmla="*/ 127137 h 630546"/>
                <a:gd name="connsiteX1" fmla="*/ 192882 w 328042"/>
                <a:gd name="connsiteY1" fmla="*/ 220482 h 630546"/>
                <a:gd name="connsiteX2" fmla="*/ 327660 w 328042"/>
                <a:gd name="connsiteY2" fmla="*/ 287157 h 630546"/>
                <a:gd name="connsiteX3" fmla="*/ 236220 w 328042"/>
                <a:gd name="connsiteY3" fmla="*/ 409077 h 630546"/>
                <a:gd name="connsiteX4" fmla="*/ 320040 w 328042"/>
                <a:gd name="connsiteY4" fmla="*/ 508137 h 630546"/>
                <a:gd name="connsiteX5" fmla="*/ 152400 w 328042"/>
                <a:gd name="connsiteY5" fmla="*/ 630057 h 630546"/>
                <a:gd name="connsiteX6" fmla="*/ 15240 w 328042"/>
                <a:gd name="connsiteY6" fmla="*/ 553857 h 630546"/>
                <a:gd name="connsiteX7" fmla="*/ 15240 w 328042"/>
                <a:gd name="connsiteY7" fmla="*/ 553857 h 630546"/>
                <a:gd name="connsiteX0" fmla="*/ 0 w 328042"/>
                <a:gd name="connsiteY0" fmla="*/ 133602 h 637011"/>
                <a:gd name="connsiteX1" fmla="*/ 192882 w 328042"/>
                <a:gd name="connsiteY1" fmla="*/ 226947 h 637011"/>
                <a:gd name="connsiteX2" fmla="*/ 327660 w 328042"/>
                <a:gd name="connsiteY2" fmla="*/ 293622 h 637011"/>
                <a:gd name="connsiteX3" fmla="*/ 236220 w 328042"/>
                <a:gd name="connsiteY3" fmla="*/ 415542 h 637011"/>
                <a:gd name="connsiteX4" fmla="*/ 320040 w 328042"/>
                <a:gd name="connsiteY4" fmla="*/ 514602 h 637011"/>
                <a:gd name="connsiteX5" fmla="*/ 152400 w 328042"/>
                <a:gd name="connsiteY5" fmla="*/ 636522 h 637011"/>
                <a:gd name="connsiteX6" fmla="*/ 15240 w 328042"/>
                <a:gd name="connsiteY6" fmla="*/ 560322 h 637011"/>
                <a:gd name="connsiteX7" fmla="*/ 15240 w 328042"/>
                <a:gd name="connsiteY7" fmla="*/ 560322 h 637011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536"/>
                <a:gd name="connsiteY0" fmla="*/ 130216 h 633625"/>
                <a:gd name="connsiteX1" fmla="*/ 192882 w 328536"/>
                <a:gd name="connsiteY1" fmla="*/ 223561 h 633625"/>
                <a:gd name="connsiteX2" fmla="*/ 327660 w 328536"/>
                <a:gd name="connsiteY2" fmla="*/ 290236 h 633625"/>
                <a:gd name="connsiteX3" fmla="*/ 236220 w 328536"/>
                <a:gd name="connsiteY3" fmla="*/ 412156 h 633625"/>
                <a:gd name="connsiteX4" fmla="*/ 152400 w 328536"/>
                <a:gd name="connsiteY4" fmla="*/ 633136 h 633625"/>
                <a:gd name="connsiteX5" fmla="*/ 15240 w 328536"/>
                <a:gd name="connsiteY5" fmla="*/ 556936 h 633625"/>
                <a:gd name="connsiteX6" fmla="*/ 15240 w 328536"/>
                <a:gd name="connsiteY6" fmla="*/ 556936 h 633625"/>
                <a:gd name="connsiteX0" fmla="*/ 0 w 328873"/>
                <a:gd name="connsiteY0" fmla="*/ 130216 h 556936"/>
                <a:gd name="connsiteX1" fmla="*/ 192882 w 328873"/>
                <a:gd name="connsiteY1" fmla="*/ 223561 h 556936"/>
                <a:gd name="connsiteX2" fmla="*/ 327660 w 328873"/>
                <a:gd name="connsiteY2" fmla="*/ 290236 h 556936"/>
                <a:gd name="connsiteX3" fmla="*/ 236220 w 328873"/>
                <a:gd name="connsiteY3" fmla="*/ 412156 h 556936"/>
                <a:gd name="connsiteX4" fmla="*/ 15240 w 328873"/>
                <a:gd name="connsiteY4" fmla="*/ 556936 h 556936"/>
                <a:gd name="connsiteX5" fmla="*/ 15240 w 328873"/>
                <a:gd name="connsiteY5" fmla="*/ 556936 h 556936"/>
                <a:gd name="connsiteX0" fmla="*/ 0 w 328873"/>
                <a:gd name="connsiteY0" fmla="*/ 130216 h 621848"/>
                <a:gd name="connsiteX1" fmla="*/ 192882 w 328873"/>
                <a:gd name="connsiteY1" fmla="*/ 223561 h 621848"/>
                <a:gd name="connsiteX2" fmla="*/ 327660 w 328873"/>
                <a:gd name="connsiteY2" fmla="*/ 290236 h 621848"/>
                <a:gd name="connsiteX3" fmla="*/ 236220 w 328873"/>
                <a:gd name="connsiteY3" fmla="*/ 412156 h 621848"/>
                <a:gd name="connsiteX4" fmla="*/ 15240 w 328873"/>
                <a:gd name="connsiteY4" fmla="*/ 556936 h 621848"/>
                <a:gd name="connsiteX5" fmla="*/ 15240 w 328873"/>
                <a:gd name="connsiteY5" fmla="*/ 556936 h 621848"/>
                <a:gd name="connsiteX0" fmla="*/ 0 w 328042"/>
                <a:gd name="connsiteY0" fmla="*/ 130216 h 619079"/>
                <a:gd name="connsiteX1" fmla="*/ 192882 w 328042"/>
                <a:gd name="connsiteY1" fmla="*/ 223561 h 619079"/>
                <a:gd name="connsiteX2" fmla="*/ 327660 w 328042"/>
                <a:gd name="connsiteY2" fmla="*/ 290236 h 619079"/>
                <a:gd name="connsiteX3" fmla="*/ 236220 w 328042"/>
                <a:gd name="connsiteY3" fmla="*/ 412156 h 619079"/>
                <a:gd name="connsiteX4" fmla="*/ 15240 w 328042"/>
                <a:gd name="connsiteY4" fmla="*/ 556936 h 619079"/>
                <a:gd name="connsiteX5" fmla="*/ 15240 w 328042"/>
                <a:gd name="connsiteY5" fmla="*/ 556936 h 619079"/>
                <a:gd name="connsiteX0" fmla="*/ 0 w 328386"/>
                <a:gd name="connsiteY0" fmla="*/ 130216 h 556936"/>
                <a:gd name="connsiteX1" fmla="*/ 192882 w 328386"/>
                <a:gd name="connsiteY1" fmla="*/ 223561 h 556936"/>
                <a:gd name="connsiteX2" fmla="*/ 327660 w 328386"/>
                <a:gd name="connsiteY2" fmla="*/ 290236 h 556936"/>
                <a:gd name="connsiteX3" fmla="*/ 236220 w 328386"/>
                <a:gd name="connsiteY3" fmla="*/ 412156 h 556936"/>
                <a:gd name="connsiteX4" fmla="*/ 252412 w 328386"/>
                <a:gd name="connsiteY4" fmla="*/ 442638 h 556936"/>
                <a:gd name="connsiteX5" fmla="*/ 15240 w 328386"/>
                <a:gd name="connsiteY5" fmla="*/ 556936 h 556936"/>
                <a:gd name="connsiteX6" fmla="*/ 15240 w 328386"/>
                <a:gd name="connsiteY6" fmla="*/ 556936 h 556936"/>
                <a:gd name="connsiteX0" fmla="*/ 0 w 329414"/>
                <a:gd name="connsiteY0" fmla="*/ 130216 h 556936"/>
                <a:gd name="connsiteX1" fmla="*/ 192882 w 329414"/>
                <a:gd name="connsiteY1" fmla="*/ 223561 h 556936"/>
                <a:gd name="connsiteX2" fmla="*/ 327660 w 329414"/>
                <a:gd name="connsiteY2" fmla="*/ 290236 h 556936"/>
                <a:gd name="connsiteX3" fmla="*/ 252412 w 329414"/>
                <a:gd name="connsiteY3" fmla="*/ 442638 h 556936"/>
                <a:gd name="connsiteX4" fmla="*/ 15240 w 329414"/>
                <a:gd name="connsiteY4" fmla="*/ 556936 h 556936"/>
                <a:gd name="connsiteX5" fmla="*/ 15240 w 329414"/>
                <a:gd name="connsiteY5" fmla="*/ 556936 h 556936"/>
                <a:gd name="connsiteX0" fmla="*/ 0 w 328197"/>
                <a:gd name="connsiteY0" fmla="*/ 130216 h 556936"/>
                <a:gd name="connsiteX1" fmla="*/ 192882 w 328197"/>
                <a:gd name="connsiteY1" fmla="*/ 223561 h 556936"/>
                <a:gd name="connsiteX2" fmla="*/ 327660 w 328197"/>
                <a:gd name="connsiteY2" fmla="*/ 290236 h 556936"/>
                <a:gd name="connsiteX3" fmla="*/ 230981 w 328197"/>
                <a:gd name="connsiteY3" fmla="*/ 399775 h 556936"/>
                <a:gd name="connsiteX4" fmla="*/ 15240 w 328197"/>
                <a:gd name="connsiteY4" fmla="*/ 556936 h 556936"/>
                <a:gd name="connsiteX5" fmla="*/ 15240 w 32819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31065"/>
                <a:gd name="connsiteY0" fmla="*/ 130216 h 580196"/>
                <a:gd name="connsiteX1" fmla="*/ 192882 w 331065"/>
                <a:gd name="connsiteY1" fmla="*/ 223561 h 580196"/>
                <a:gd name="connsiteX2" fmla="*/ 327660 w 331065"/>
                <a:gd name="connsiteY2" fmla="*/ 290236 h 580196"/>
                <a:gd name="connsiteX3" fmla="*/ 230981 w 331065"/>
                <a:gd name="connsiteY3" fmla="*/ 399775 h 580196"/>
                <a:gd name="connsiteX4" fmla="*/ 15240 w 331065"/>
                <a:gd name="connsiteY4" fmla="*/ 556936 h 580196"/>
                <a:gd name="connsiteX5" fmla="*/ 15240 w 331065"/>
                <a:gd name="connsiteY5" fmla="*/ 556936 h 580196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0428"/>
                <a:gd name="connsiteY0" fmla="*/ 130216 h 617313"/>
                <a:gd name="connsiteX1" fmla="*/ 192882 w 330428"/>
                <a:gd name="connsiteY1" fmla="*/ 223561 h 617313"/>
                <a:gd name="connsiteX2" fmla="*/ 327660 w 330428"/>
                <a:gd name="connsiteY2" fmla="*/ 290236 h 617313"/>
                <a:gd name="connsiteX3" fmla="*/ 230981 w 330428"/>
                <a:gd name="connsiteY3" fmla="*/ 399775 h 617313"/>
                <a:gd name="connsiteX4" fmla="*/ 15240 w 330428"/>
                <a:gd name="connsiteY4" fmla="*/ 556936 h 617313"/>
                <a:gd name="connsiteX5" fmla="*/ 15240 w 330428"/>
                <a:gd name="connsiteY5" fmla="*/ 556936 h 61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428" h="617313">
                  <a:moveTo>
                    <a:pt x="0" y="130216"/>
                  </a:moveTo>
                  <a:cubicBezTo>
                    <a:pt x="18653" y="-37186"/>
                    <a:pt x="531179" y="-79334"/>
                    <a:pt x="192882" y="223561"/>
                  </a:cubicBezTo>
                  <a:cubicBezTo>
                    <a:pt x="285592" y="235944"/>
                    <a:pt x="321310" y="260867"/>
                    <a:pt x="327660" y="290236"/>
                  </a:cubicBezTo>
                  <a:cubicBezTo>
                    <a:pt x="334010" y="319605"/>
                    <a:pt x="321151" y="395806"/>
                    <a:pt x="230981" y="399775"/>
                  </a:cubicBezTo>
                  <a:cubicBezTo>
                    <a:pt x="487045" y="542968"/>
                    <a:pt x="187722" y="708940"/>
                    <a:pt x="15240" y="556936"/>
                  </a:cubicBezTo>
                  <a:lnTo>
                    <a:pt x="15240" y="556936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1FCC59C-4807-2470-40D1-5355AEED7A61}"/>
                </a:ext>
              </a:extLst>
            </p:cNvPr>
            <p:cNvSpPr/>
            <p:nvPr/>
          </p:nvSpPr>
          <p:spPr>
            <a:xfrm>
              <a:off x="2182851" y="2218257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98">
            <a:extLst>
              <a:ext uri="{FF2B5EF4-FFF2-40B4-BE49-F238E27FC236}">
                <a16:creationId xmlns:a16="http://schemas.microsoft.com/office/drawing/2014/main" id="{5918E1C2-7D80-7559-5C82-75253A086FE7}"/>
              </a:ext>
            </a:extLst>
          </p:cNvPr>
          <p:cNvSpPr/>
          <p:nvPr/>
        </p:nvSpPr>
        <p:spPr>
          <a:xfrm>
            <a:off x="5531208" y="4497987"/>
            <a:ext cx="2005255" cy="1399610"/>
          </a:xfrm>
          <a:custGeom>
            <a:avLst/>
            <a:gdLst>
              <a:gd name="connsiteX0" fmla="*/ 0 w 494185"/>
              <a:gd name="connsiteY0" fmla="*/ 0 h 238226"/>
              <a:gd name="connsiteX1" fmla="*/ 494185 w 494185"/>
              <a:gd name="connsiteY1" fmla="*/ 0 h 238226"/>
              <a:gd name="connsiteX2" fmla="*/ 494185 w 494185"/>
              <a:gd name="connsiteY2" fmla="*/ 238226 h 238226"/>
              <a:gd name="connsiteX3" fmla="*/ 0 w 494185"/>
              <a:gd name="connsiteY3" fmla="*/ 238226 h 238226"/>
              <a:gd name="connsiteX4" fmla="*/ 0 w 494185"/>
              <a:gd name="connsiteY4" fmla="*/ 0 h 238226"/>
              <a:gd name="connsiteX0" fmla="*/ 317500 w 811685"/>
              <a:gd name="connsiteY0" fmla="*/ 0 h 263626"/>
              <a:gd name="connsiteX1" fmla="*/ 811685 w 811685"/>
              <a:gd name="connsiteY1" fmla="*/ 0 h 263626"/>
              <a:gd name="connsiteX2" fmla="*/ 811685 w 811685"/>
              <a:gd name="connsiteY2" fmla="*/ 238226 h 263626"/>
              <a:gd name="connsiteX3" fmla="*/ 0 w 811685"/>
              <a:gd name="connsiteY3" fmla="*/ 263626 h 263626"/>
              <a:gd name="connsiteX4" fmla="*/ 317500 w 811685"/>
              <a:gd name="connsiteY4" fmla="*/ 0 h 263626"/>
              <a:gd name="connsiteX0" fmla="*/ 317500 w 1065685"/>
              <a:gd name="connsiteY0" fmla="*/ 0 h 263626"/>
              <a:gd name="connsiteX1" fmla="*/ 811685 w 1065685"/>
              <a:gd name="connsiteY1" fmla="*/ 0 h 263626"/>
              <a:gd name="connsiteX2" fmla="*/ 1065685 w 1065685"/>
              <a:gd name="connsiteY2" fmla="*/ 238226 h 263626"/>
              <a:gd name="connsiteX3" fmla="*/ 0 w 1065685"/>
              <a:gd name="connsiteY3" fmla="*/ 263626 h 263626"/>
              <a:gd name="connsiteX4" fmla="*/ 317500 w 1065685"/>
              <a:gd name="connsiteY4" fmla="*/ 0 h 263626"/>
              <a:gd name="connsiteX0" fmla="*/ 317500 w 1629783"/>
              <a:gd name="connsiteY0" fmla="*/ 0 h 1149830"/>
              <a:gd name="connsiteX1" fmla="*/ 811685 w 1629783"/>
              <a:gd name="connsiteY1" fmla="*/ 0 h 1149830"/>
              <a:gd name="connsiteX2" fmla="*/ 1065685 w 1629783"/>
              <a:gd name="connsiteY2" fmla="*/ 238226 h 1149830"/>
              <a:gd name="connsiteX3" fmla="*/ 0 w 1629783"/>
              <a:gd name="connsiteY3" fmla="*/ 263626 h 1149830"/>
              <a:gd name="connsiteX4" fmla="*/ 317500 w 1629783"/>
              <a:gd name="connsiteY4" fmla="*/ 0 h 1149830"/>
              <a:gd name="connsiteX0" fmla="*/ 757835 w 1862217"/>
              <a:gd name="connsiteY0" fmla="*/ 0 h 1617061"/>
              <a:gd name="connsiteX1" fmla="*/ 1252020 w 1862217"/>
              <a:gd name="connsiteY1" fmla="*/ 0 h 1617061"/>
              <a:gd name="connsiteX2" fmla="*/ 1506020 w 1862217"/>
              <a:gd name="connsiteY2" fmla="*/ 238226 h 1617061"/>
              <a:gd name="connsiteX3" fmla="*/ 440335 w 1862217"/>
              <a:gd name="connsiteY3" fmla="*/ 263626 h 1617061"/>
              <a:gd name="connsiteX4" fmla="*/ 757835 w 1862217"/>
              <a:gd name="connsiteY4" fmla="*/ 0 h 1617061"/>
              <a:gd name="connsiteX0" fmla="*/ 731873 w 1963959"/>
              <a:gd name="connsiteY0" fmla="*/ 0 h 1552550"/>
              <a:gd name="connsiteX1" fmla="*/ 1226058 w 1963959"/>
              <a:gd name="connsiteY1" fmla="*/ 0 h 1552550"/>
              <a:gd name="connsiteX2" fmla="*/ 1480058 w 1963959"/>
              <a:gd name="connsiteY2" fmla="*/ 238226 h 1552550"/>
              <a:gd name="connsiteX3" fmla="*/ 414373 w 1963959"/>
              <a:gd name="connsiteY3" fmla="*/ 263626 h 1552550"/>
              <a:gd name="connsiteX4" fmla="*/ 731873 w 1963959"/>
              <a:gd name="connsiteY4" fmla="*/ 0 h 1552550"/>
              <a:gd name="connsiteX0" fmla="*/ 733569 w 1956596"/>
              <a:gd name="connsiteY0" fmla="*/ 0 h 1597089"/>
              <a:gd name="connsiteX1" fmla="*/ 1227754 w 1956596"/>
              <a:gd name="connsiteY1" fmla="*/ 0 h 1597089"/>
              <a:gd name="connsiteX2" fmla="*/ 1481754 w 1956596"/>
              <a:gd name="connsiteY2" fmla="*/ 238226 h 1597089"/>
              <a:gd name="connsiteX3" fmla="*/ 416069 w 1956596"/>
              <a:gd name="connsiteY3" fmla="*/ 263626 h 1597089"/>
              <a:gd name="connsiteX4" fmla="*/ 733569 w 1956596"/>
              <a:gd name="connsiteY4" fmla="*/ 0 h 1597089"/>
              <a:gd name="connsiteX0" fmla="*/ 722769 w 2005255"/>
              <a:gd name="connsiteY0" fmla="*/ 0 h 1344944"/>
              <a:gd name="connsiteX1" fmla="*/ 1216954 w 2005255"/>
              <a:gd name="connsiteY1" fmla="*/ 0 h 1344944"/>
              <a:gd name="connsiteX2" fmla="*/ 1470954 w 2005255"/>
              <a:gd name="connsiteY2" fmla="*/ 238226 h 1344944"/>
              <a:gd name="connsiteX3" fmla="*/ 405269 w 2005255"/>
              <a:gd name="connsiteY3" fmla="*/ 263626 h 1344944"/>
              <a:gd name="connsiteX4" fmla="*/ 722769 w 2005255"/>
              <a:gd name="connsiteY4" fmla="*/ 0 h 1344944"/>
              <a:gd name="connsiteX0" fmla="*/ 722769 w 2005255"/>
              <a:gd name="connsiteY0" fmla="*/ 0 h 1399610"/>
              <a:gd name="connsiteX1" fmla="*/ 1216954 w 2005255"/>
              <a:gd name="connsiteY1" fmla="*/ 0 h 1399610"/>
              <a:gd name="connsiteX2" fmla="*/ 1470954 w 2005255"/>
              <a:gd name="connsiteY2" fmla="*/ 238226 h 1399610"/>
              <a:gd name="connsiteX3" fmla="*/ 405269 w 2005255"/>
              <a:gd name="connsiteY3" fmla="*/ 263626 h 1399610"/>
              <a:gd name="connsiteX4" fmla="*/ 722769 w 2005255"/>
              <a:gd name="connsiteY4" fmla="*/ 0 h 13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255" h="1399610">
                <a:moveTo>
                  <a:pt x="722769" y="0"/>
                </a:moveTo>
                <a:lnTo>
                  <a:pt x="1216954" y="0"/>
                </a:lnTo>
                <a:lnTo>
                  <a:pt x="1470954" y="238226"/>
                </a:lnTo>
                <a:cubicBezTo>
                  <a:pt x="3592226" y="1707193"/>
                  <a:pt x="-1411203" y="1855359"/>
                  <a:pt x="405269" y="263626"/>
                </a:cubicBezTo>
                <a:lnTo>
                  <a:pt x="722769" y="0"/>
                </a:lnTo>
                <a:close/>
              </a:path>
            </a:pathLst>
          </a:custGeom>
          <a:solidFill>
            <a:srgbClr val="FFE4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1AEE6D3-9105-580E-948B-97D289396A99}"/>
              </a:ext>
            </a:extLst>
          </p:cNvPr>
          <p:cNvGrpSpPr/>
          <p:nvPr/>
        </p:nvGrpSpPr>
        <p:grpSpPr>
          <a:xfrm>
            <a:off x="9733918" y="518723"/>
            <a:ext cx="2458082" cy="2977827"/>
            <a:chOff x="5987399" y="323806"/>
            <a:chExt cx="3235535" cy="3919668"/>
          </a:xfrm>
        </p:grpSpPr>
        <p:sp>
          <p:nvSpPr>
            <p:cNvPr id="127" name="Rectangle 67">
              <a:extLst>
                <a:ext uri="{FF2B5EF4-FFF2-40B4-BE49-F238E27FC236}">
                  <a16:creationId xmlns:a16="http://schemas.microsoft.com/office/drawing/2014/main" id="{87ECDCF7-4997-BADB-F595-BF127A6D0A29}"/>
                </a:ext>
              </a:extLst>
            </p:cNvPr>
            <p:cNvSpPr/>
            <p:nvPr/>
          </p:nvSpPr>
          <p:spPr>
            <a:xfrm>
              <a:off x="6908008" y="3467100"/>
              <a:ext cx="732118" cy="77637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2118" h="776374">
                  <a:moveTo>
                    <a:pt x="145256" y="0"/>
                  </a:moveTo>
                  <a:lnTo>
                    <a:pt x="409420" y="81380"/>
                  </a:lnTo>
                  <a:cubicBezTo>
                    <a:pt x="427305" y="132577"/>
                    <a:pt x="277787" y="334635"/>
                    <a:pt x="326231" y="431006"/>
                  </a:cubicBezTo>
                  <a:cubicBezTo>
                    <a:pt x="581844" y="539283"/>
                    <a:pt x="886221" y="561975"/>
                    <a:pt x="642937" y="661987"/>
                  </a:cubicBezTo>
                  <a:cubicBezTo>
                    <a:pt x="635397" y="731043"/>
                    <a:pt x="629048" y="805259"/>
                    <a:pt x="414338" y="721518"/>
                  </a:cubicBezTo>
                  <a:cubicBezTo>
                    <a:pt x="304404" y="89495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E4203298-75AB-4A53-65E6-175B1A245FC6}"/>
                </a:ext>
              </a:extLst>
            </p:cNvPr>
            <p:cNvSpPr/>
            <p:nvPr/>
          </p:nvSpPr>
          <p:spPr>
            <a:xfrm rot="21258454">
              <a:off x="7754439" y="3412528"/>
              <a:ext cx="692755" cy="76351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  <a:gd name="connsiteX0" fmla="*/ 145256 w 734620"/>
                <a:gd name="connsiteY0" fmla="*/ 0 h 776374"/>
                <a:gd name="connsiteX1" fmla="*/ 409420 w 734620"/>
                <a:gd name="connsiteY1" fmla="*/ 81380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76374"/>
                <a:gd name="connsiteX1" fmla="*/ 450173 w 734620"/>
                <a:gd name="connsiteY1" fmla="*/ 80656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66733"/>
                <a:gd name="connsiteX1" fmla="*/ 450173 w 734620"/>
                <a:gd name="connsiteY1" fmla="*/ 80656 h 766733"/>
                <a:gd name="connsiteX2" fmla="*/ 340936 w 734620"/>
                <a:gd name="connsiteY2" fmla="*/ 475546 h 766733"/>
                <a:gd name="connsiteX3" fmla="*/ 642937 w 734620"/>
                <a:gd name="connsiteY3" fmla="*/ 661987 h 766733"/>
                <a:gd name="connsiteX4" fmla="*/ 446558 w 734620"/>
                <a:gd name="connsiteY4" fmla="*/ 710371 h 766733"/>
                <a:gd name="connsiteX5" fmla="*/ 19049 w 734620"/>
                <a:gd name="connsiteY5" fmla="*/ 578644 h 766733"/>
                <a:gd name="connsiteX6" fmla="*/ 0 w 734620"/>
                <a:gd name="connsiteY6" fmla="*/ 121860 h 766733"/>
                <a:gd name="connsiteX7" fmla="*/ 145256 w 734620"/>
                <a:gd name="connsiteY7" fmla="*/ 0 h 766733"/>
                <a:gd name="connsiteX0" fmla="*/ 145256 w 734620"/>
                <a:gd name="connsiteY0" fmla="*/ 0 h 763514"/>
                <a:gd name="connsiteX1" fmla="*/ 450173 w 734620"/>
                <a:gd name="connsiteY1" fmla="*/ 80656 h 763514"/>
                <a:gd name="connsiteX2" fmla="*/ 340936 w 734620"/>
                <a:gd name="connsiteY2" fmla="*/ 475546 h 763514"/>
                <a:gd name="connsiteX3" fmla="*/ 642937 w 734620"/>
                <a:gd name="connsiteY3" fmla="*/ 661987 h 763514"/>
                <a:gd name="connsiteX4" fmla="*/ 446558 w 734620"/>
                <a:gd name="connsiteY4" fmla="*/ 710371 h 763514"/>
                <a:gd name="connsiteX5" fmla="*/ 19049 w 734620"/>
                <a:gd name="connsiteY5" fmla="*/ 578644 h 763514"/>
                <a:gd name="connsiteX6" fmla="*/ 0 w 734620"/>
                <a:gd name="connsiteY6" fmla="*/ 121860 h 763514"/>
                <a:gd name="connsiteX7" fmla="*/ 145256 w 734620"/>
                <a:gd name="connsiteY7" fmla="*/ 0 h 763514"/>
                <a:gd name="connsiteX0" fmla="*/ 145256 w 692755"/>
                <a:gd name="connsiteY0" fmla="*/ 0 h 763514"/>
                <a:gd name="connsiteX1" fmla="*/ 450173 w 692755"/>
                <a:gd name="connsiteY1" fmla="*/ 80656 h 763514"/>
                <a:gd name="connsiteX2" fmla="*/ 340936 w 692755"/>
                <a:gd name="connsiteY2" fmla="*/ 475546 h 763514"/>
                <a:gd name="connsiteX3" fmla="*/ 642937 w 692755"/>
                <a:gd name="connsiteY3" fmla="*/ 661987 h 763514"/>
                <a:gd name="connsiteX4" fmla="*/ 446558 w 692755"/>
                <a:gd name="connsiteY4" fmla="*/ 710371 h 763514"/>
                <a:gd name="connsiteX5" fmla="*/ 19049 w 692755"/>
                <a:gd name="connsiteY5" fmla="*/ 578644 h 763514"/>
                <a:gd name="connsiteX6" fmla="*/ 0 w 692755"/>
                <a:gd name="connsiteY6" fmla="*/ 121860 h 763514"/>
                <a:gd name="connsiteX7" fmla="*/ 145256 w 692755"/>
                <a:gd name="connsiteY7" fmla="*/ 0 h 7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755" h="763514">
                  <a:moveTo>
                    <a:pt x="145256" y="0"/>
                  </a:moveTo>
                  <a:lnTo>
                    <a:pt x="450173" y="80656"/>
                  </a:lnTo>
                  <a:cubicBezTo>
                    <a:pt x="468058" y="131853"/>
                    <a:pt x="292492" y="379175"/>
                    <a:pt x="340936" y="475546"/>
                  </a:cubicBezTo>
                  <a:cubicBezTo>
                    <a:pt x="596549" y="583823"/>
                    <a:pt x="787411" y="544946"/>
                    <a:pt x="642937" y="661987"/>
                  </a:cubicBezTo>
                  <a:cubicBezTo>
                    <a:pt x="635397" y="731043"/>
                    <a:pt x="661268" y="794112"/>
                    <a:pt x="446558" y="710371"/>
                  </a:cubicBezTo>
                  <a:cubicBezTo>
                    <a:pt x="378087" y="87597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45">
              <a:extLst>
                <a:ext uri="{FF2B5EF4-FFF2-40B4-BE49-F238E27FC236}">
                  <a16:creationId xmlns:a16="http://schemas.microsoft.com/office/drawing/2014/main" id="{8E8D76FD-AB18-FFC7-597E-C4EE4D5FFEE7}"/>
                </a:ext>
              </a:extLst>
            </p:cNvPr>
            <p:cNvSpPr/>
            <p:nvPr/>
          </p:nvSpPr>
          <p:spPr>
            <a:xfrm flipH="1">
              <a:off x="5987399" y="1941116"/>
              <a:ext cx="2852501" cy="1820813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1398980 w 3371806"/>
                <a:gd name="connsiteY2" fmla="*/ 329264 h 2271378"/>
                <a:gd name="connsiteX3" fmla="*/ 3221683 w 3371806"/>
                <a:gd name="connsiteY3" fmla="*/ 414409 h 2271378"/>
                <a:gd name="connsiteX4" fmla="*/ 814780 w 3371806"/>
                <a:gd name="connsiteY4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736 h 2458836"/>
                <a:gd name="connsiteX1" fmla="*/ 1384196 w 3513254"/>
                <a:gd name="connsiteY1" fmla="*/ 736 h 2458836"/>
                <a:gd name="connsiteX2" fmla="*/ 3366326 w 3513254"/>
                <a:gd name="connsiteY2" fmla="*/ 711224 h 2458836"/>
                <a:gd name="connsiteX3" fmla="*/ 799996 w 3513254"/>
                <a:gd name="connsiteY3" fmla="*/ 736 h 2458836"/>
                <a:gd name="connsiteX0" fmla="*/ 934149 w 3500478"/>
                <a:gd name="connsiteY0" fmla="*/ 737 h 2209393"/>
                <a:gd name="connsiteX1" fmla="*/ 1518349 w 3500478"/>
                <a:gd name="connsiteY1" fmla="*/ 737 h 2209393"/>
                <a:gd name="connsiteX2" fmla="*/ 3500479 w 3500478"/>
                <a:gd name="connsiteY2" fmla="*/ 711225 h 2209393"/>
                <a:gd name="connsiteX3" fmla="*/ 934149 w 3500478"/>
                <a:gd name="connsiteY3" fmla="*/ 737 h 2209393"/>
                <a:gd name="connsiteX0" fmla="*/ 919093 w 3610688"/>
                <a:gd name="connsiteY0" fmla="*/ 0 h 2230199"/>
                <a:gd name="connsiteX1" fmla="*/ 1628557 w 3610688"/>
                <a:gd name="connsiteY1" fmla="*/ 34163 h 2230199"/>
                <a:gd name="connsiteX2" fmla="*/ 3610687 w 3610688"/>
                <a:gd name="connsiteY2" fmla="*/ 744651 h 2230199"/>
                <a:gd name="connsiteX3" fmla="*/ 919093 w 3610688"/>
                <a:gd name="connsiteY3" fmla="*/ 0 h 2230199"/>
                <a:gd name="connsiteX0" fmla="*/ 718719 w 3410312"/>
                <a:gd name="connsiteY0" fmla="*/ 0 h 2176875"/>
                <a:gd name="connsiteX1" fmla="*/ 1428183 w 3410312"/>
                <a:gd name="connsiteY1" fmla="*/ 34163 h 2176875"/>
                <a:gd name="connsiteX2" fmla="*/ 3410313 w 3410312"/>
                <a:gd name="connsiteY2" fmla="*/ 744651 h 2176875"/>
                <a:gd name="connsiteX3" fmla="*/ 718719 w 3410312"/>
                <a:gd name="connsiteY3" fmla="*/ 0 h 217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0312" h="2176875">
                  <a:moveTo>
                    <a:pt x="718719" y="0"/>
                  </a:moveTo>
                  <a:lnTo>
                    <a:pt x="1428183" y="34163"/>
                  </a:lnTo>
                  <a:cubicBezTo>
                    <a:pt x="2020567" y="5281"/>
                    <a:pt x="2924214" y="834268"/>
                    <a:pt x="3410313" y="744651"/>
                  </a:cubicBezTo>
                  <a:cubicBezTo>
                    <a:pt x="3251610" y="3292627"/>
                    <a:pt x="-1842238" y="2061153"/>
                    <a:pt x="718719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2">
              <a:extLst>
                <a:ext uri="{FF2B5EF4-FFF2-40B4-BE49-F238E27FC236}">
                  <a16:creationId xmlns:a16="http://schemas.microsoft.com/office/drawing/2014/main" id="{0E952D5B-F451-DE11-10DF-378D50AE3FD6}"/>
                </a:ext>
              </a:extLst>
            </p:cNvPr>
            <p:cNvSpPr/>
            <p:nvPr/>
          </p:nvSpPr>
          <p:spPr>
            <a:xfrm>
              <a:off x="6981992" y="494942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83A7397-8D31-55DE-FFB7-18381BE773E9}"/>
                </a:ext>
              </a:extLst>
            </p:cNvPr>
            <p:cNvGrpSpPr/>
            <p:nvPr/>
          </p:nvGrpSpPr>
          <p:grpSpPr>
            <a:xfrm>
              <a:off x="8837784" y="1321117"/>
              <a:ext cx="169738" cy="348308"/>
              <a:chOff x="9213915" y="1484981"/>
              <a:chExt cx="681654" cy="616450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E5F81B2F-A277-606E-8F23-8BE15EA113D8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8E432846-8EC3-38E4-5A21-2FE429FCBDDC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9C2172E-2DCD-782D-3CCC-8A01C68247E5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55D1AA7-04BE-D0F8-8059-1894E4C09D67}"/>
                </a:ext>
              </a:extLst>
            </p:cNvPr>
            <p:cNvGrpSpPr/>
            <p:nvPr/>
          </p:nvGrpSpPr>
          <p:grpSpPr>
            <a:xfrm>
              <a:off x="7811222" y="1275942"/>
              <a:ext cx="373380" cy="445891"/>
              <a:chOff x="9213915" y="1484981"/>
              <a:chExt cx="681654" cy="616450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8F12B307-A3C0-482D-5A2E-EFCF03873E87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B9C7443B-3EB8-E09E-7748-96C1FFE657B6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10EEE4B-9CEB-18DC-F87E-D827C89BE8D5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Rectangle 61">
              <a:extLst>
                <a:ext uri="{FF2B5EF4-FFF2-40B4-BE49-F238E27FC236}">
                  <a16:creationId xmlns:a16="http://schemas.microsoft.com/office/drawing/2014/main" id="{5A759A74-DA6F-EC8F-3791-C2F1DA02C777}"/>
                </a:ext>
              </a:extLst>
            </p:cNvPr>
            <p:cNvSpPr/>
            <p:nvPr/>
          </p:nvSpPr>
          <p:spPr>
            <a:xfrm>
              <a:off x="8324671" y="1600871"/>
              <a:ext cx="827226" cy="509411"/>
            </a:xfrm>
            <a:custGeom>
              <a:avLst/>
              <a:gdLst>
                <a:gd name="connsiteX0" fmla="*/ 0 w 296351"/>
                <a:gd name="connsiteY0" fmla="*/ 0 h 267701"/>
                <a:gd name="connsiteX1" fmla="*/ 296351 w 296351"/>
                <a:gd name="connsiteY1" fmla="*/ 0 h 267701"/>
                <a:gd name="connsiteX2" fmla="*/ 296351 w 296351"/>
                <a:gd name="connsiteY2" fmla="*/ 267701 h 267701"/>
                <a:gd name="connsiteX3" fmla="*/ 0 w 296351"/>
                <a:gd name="connsiteY3" fmla="*/ 267701 h 267701"/>
                <a:gd name="connsiteX4" fmla="*/ 0 w 296351"/>
                <a:gd name="connsiteY4" fmla="*/ 0 h 267701"/>
                <a:gd name="connsiteX0" fmla="*/ 160020 w 296351"/>
                <a:gd name="connsiteY0" fmla="*/ 0 h 313421"/>
                <a:gd name="connsiteX1" fmla="*/ 296351 w 296351"/>
                <a:gd name="connsiteY1" fmla="*/ 45720 h 313421"/>
                <a:gd name="connsiteX2" fmla="*/ 296351 w 296351"/>
                <a:gd name="connsiteY2" fmla="*/ 313421 h 313421"/>
                <a:gd name="connsiteX3" fmla="*/ 0 w 296351"/>
                <a:gd name="connsiteY3" fmla="*/ 313421 h 313421"/>
                <a:gd name="connsiteX4" fmla="*/ 160020 w 29635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29222 h 342643"/>
                <a:gd name="connsiteX1" fmla="*/ 631631 w 631631"/>
                <a:gd name="connsiteY1" fmla="*/ 74942 h 342643"/>
                <a:gd name="connsiteX2" fmla="*/ 631631 w 631631"/>
                <a:gd name="connsiteY2" fmla="*/ 342643 h 342643"/>
                <a:gd name="connsiteX3" fmla="*/ 0 w 631631"/>
                <a:gd name="connsiteY3" fmla="*/ 319783 h 342643"/>
                <a:gd name="connsiteX4" fmla="*/ 495300 w 631631"/>
                <a:gd name="connsiteY4" fmla="*/ 29222 h 342643"/>
                <a:gd name="connsiteX0" fmla="*/ 495300 w 814511"/>
                <a:gd name="connsiteY0" fmla="*/ 29222 h 418843"/>
                <a:gd name="connsiteX1" fmla="*/ 631631 w 814511"/>
                <a:gd name="connsiteY1" fmla="*/ 74942 h 418843"/>
                <a:gd name="connsiteX2" fmla="*/ 814511 w 814511"/>
                <a:gd name="connsiteY2" fmla="*/ 418843 h 418843"/>
                <a:gd name="connsiteX3" fmla="*/ 0 w 814511"/>
                <a:gd name="connsiteY3" fmla="*/ 319783 h 418843"/>
                <a:gd name="connsiteX4" fmla="*/ 495300 w 814511"/>
                <a:gd name="connsiteY4" fmla="*/ 29222 h 418843"/>
                <a:gd name="connsiteX0" fmla="*/ 495300 w 631631"/>
                <a:gd name="connsiteY0" fmla="*/ 29222 h 319783"/>
                <a:gd name="connsiteX1" fmla="*/ 631631 w 631631"/>
                <a:gd name="connsiteY1" fmla="*/ 74942 h 319783"/>
                <a:gd name="connsiteX2" fmla="*/ 0 w 631631"/>
                <a:gd name="connsiteY2" fmla="*/ 319783 h 319783"/>
                <a:gd name="connsiteX3" fmla="*/ 495300 w 631631"/>
                <a:gd name="connsiteY3" fmla="*/ 29222 h 319783"/>
                <a:gd name="connsiteX0" fmla="*/ 495300 w 654491"/>
                <a:gd name="connsiteY0" fmla="*/ 29222 h 319783"/>
                <a:gd name="connsiteX1" fmla="*/ 654491 w 654491"/>
                <a:gd name="connsiteY1" fmla="*/ 143522 h 319783"/>
                <a:gd name="connsiteX2" fmla="*/ 0 w 654491"/>
                <a:gd name="connsiteY2" fmla="*/ 319783 h 319783"/>
                <a:gd name="connsiteX3" fmla="*/ 495300 w 654491"/>
                <a:gd name="connsiteY3" fmla="*/ 29222 h 319783"/>
                <a:gd name="connsiteX0" fmla="*/ 495300 w 847088"/>
                <a:gd name="connsiteY0" fmla="*/ 29222 h 408293"/>
                <a:gd name="connsiteX1" fmla="*/ 654491 w 847088"/>
                <a:gd name="connsiteY1" fmla="*/ 143522 h 408293"/>
                <a:gd name="connsiteX2" fmla="*/ 0 w 847088"/>
                <a:gd name="connsiteY2" fmla="*/ 319783 h 408293"/>
                <a:gd name="connsiteX3" fmla="*/ 495300 w 847088"/>
                <a:gd name="connsiteY3" fmla="*/ 29222 h 408293"/>
                <a:gd name="connsiteX0" fmla="*/ 496607 w 821517"/>
                <a:gd name="connsiteY0" fmla="*/ 29222 h 543161"/>
                <a:gd name="connsiteX1" fmla="*/ 655798 w 821517"/>
                <a:gd name="connsiteY1" fmla="*/ 143522 h 543161"/>
                <a:gd name="connsiteX2" fmla="*/ 1307 w 821517"/>
                <a:gd name="connsiteY2" fmla="*/ 319783 h 543161"/>
                <a:gd name="connsiteX3" fmla="*/ 496607 w 821517"/>
                <a:gd name="connsiteY3" fmla="*/ 29222 h 543161"/>
                <a:gd name="connsiteX0" fmla="*/ 496593 w 827226"/>
                <a:gd name="connsiteY0" fmla="*/ 29222 h 509411"/>
                <a:gd name="connsiteX1" fmla="*/ 655784 w 827226"/>
                <a:gd name="connsiteY1" fmla="*/ 143522 h 509411"/>
                <a:gd name="connsiteX2" fmla="*/ 1293 w 827226"/>
                <a:gd name="connsiteY2" fmla="*/ 319783 h 509411"/>
                <a:gd name="connsiteX3" fmla="*/ 496593 w 827226"/>
                <a:gd name="connsiteY3" fmla="*/ 29222 h 50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226" h="509411">
                  <a:moveTo>
                    <a:pt x="496593" y="29222"/>
                  </a:moveTo>
                  <a:lnTo>
                    <a:pt x="655784" y="143522"/>
                  </a:lnTo>
                  <a:cubicBezTo>
                    <a:pt x="1291060" y="545176"/>
                    <a:pt x="-47243" y="634409"/>
                    <a:pt x="1293" y="319783"/>
                  </a:cubicBezTo>
                  <a:cubicBezTo>
                    <a:pt x="135913" y="1949"/>
                    <a:pt x="369593" y="-41564"/>
                    <a:pt x="496593" y="29222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80D01B-5DD1-92CA-0A92-247F9E2935F6}"/>
                </a:ext>
              </a:extLst>
            </p:cNvPr>
            <p:cNvSpPr/>
            <p:nvPr/>
          </p:nvSpPr>
          <p:spPr>
            <a:xfrm>
              <a:off x="8807320" y="1683456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4A19957-07B2-5702-3CA9-58E6282BDA52}"/>
                </a:ext>
              </a:extLst>
            </p:cNvPr>
            <p:cNvSpPr/>
            <p:nvPr/>
          </p:nvSpPr>
          <p:spPr>
            <a:xfrm>
              <a:off x="8660587" y="1715809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C49A9E-05C2-EB1B-7116-7B8BECC4F887}"/>
                </a:ext>
              </a:extLst>
            </p:cNvPr>
            <p:cNvSpPr/>
            <p:nvPr/>
          </p:nvSpPr>
          <p:spPr>
            <a:xfrm>
              <a:off x="7867651" y="323806"/>
              <a:ext cx="490667" cy="358622"/>
            </a:xfrm>
            <a:custGeom>
              <a:avLst/>
              <a:gdLst>
                <a:gd name="connsiteX0" fmla="*/ 0 w 495543"/>
                <a:gd name="connsiteY0" fmla="*/ 277242 h 391647"/>
                <a:gd name="connsiteX1" fmla="*/ 142875 w 495543"/>
                <a:gd name="connsiteY1" fmla="*/ 143892 h 391647"/>
                <a:gd name="connsiteX2" fmla="*/ 438150 w 495543"/>
                <a:gd name="connsiteY2" fmla="*/ 1017 h 391647"/>
                <a:gd name="connsiteX3" fmla="*/ 400050 w 495543"/>
                <a:gd name="connsiteY3" fmla="*/ 220092 h 391647"/>
                <a:gd name="connsiteX4" fmla="*/ 400050 w 495543"/>
                <a:gd name="connsiteY4" fmla="*/ 220092 h 391647"/>
                <a:gd name="connsiteX5" fmla="*/ 495300 w 495543"/>
                <a:gd name="connsiteY5" fmla="*/ 305817 h 391647"/>
                <a:gd name="connsiteX6" fmla="*/ 428625 w 495543"/>
                <a:gd name="connsiteY6" fmla="*/ 305817 h 391647"/>
                <a:gd name="connsiteX7" fmla="*/ 466725 w 495543"/>
                <a:gd name="connsiteY7" fmla="*/ 391542 h 391647"/>
                <a:gd name="connsiteX8" fmla="*/ 323850 w 495543"/>
                <a:gd name="connsiteY8" fmla="*/ 324867 h 391647"/>
                <a:gd name="connsiteX9" fmla="*/ 323850 w 495543"/>
                <a:gd name="connsiteY9" fmla="*/ 324867 h 391647"/>
                <a:gd name="connsiteX0" fmla="*/ 0 w 495543"/>
                <a:gd name="connsiteY0" fmla="*/ 276515 h 390920"/>
                <a:gd name="connsiteX1" fmla="*/ 438150 w 495543"/>
                <a:gd name="connsiteY1" fmla="*/ 290 h 390920"/>
                <a:gd name="connsiteX2" fmla="*/ 400050 w 495543"/>
                <a:gd name="connsiteY2" fmla="*/ 219365 h 390920"/>
                <a:gd name="connsiteX3" fmla="*/ 400050 w 495543"/>
                <a:gd name="connsiteY3" fmla="*/ 219365 h 390920"/>
                <a:gd name="connsiteX4" fmla="*/ 495300 w 495543"/>
                <a:gd name="connsiteY4" fmla="*/ 305090 h 390920"/>
                <a:gd name="connsiteX5" fmla="*/ 428625 w 495543"/>
                <a:gd name="connsiteY5" fmla="*/ 305090 h 390920"/>
                <a:gd name="connsiteX6" fmla="*/ 466725 w 495543"/>
                <a:gd name="connsiteY6" fmla="*/ 390815 h 390920"/>
                <a:gd name="connsiteX7" fmla="*/ 323850 w 495543"/>
                <a:gd name="connsiteY7" fmla="*/ 324140 h 390920"/>
                <a:gd name="connsiteX8" fmla="*/ 323850 w 495543"/>
                <a:gd name="connsiteY8" fmla="*/ 324140 h 390920"/>
                <a:gd name="connsiteX0" fmla="*/ 0 w 495543"/>
                <a:gd name="connsiteY0" fmla="*/ 57150 h 171555"/>
                <a:gd name="connsiteX1" fmla="*/ 400050 w 495543"/>
                <a:gd name="connsiteY1" fmla="*/ 0 h 171555"/>
                <a:gd name="connsiteX2" fmla="*/ 400050 w 495543"/>
                <a:gd name="connsiteY2" fmla="*/ 0 h 171555"/>
                <a:gd name="connsiteX3" fmla="*/ 495300 w 495543"/>
                <a:gd name="connsiteY3" fmla="*/ 85725 h 171555"/>
                <a:gd name="connsiteX4" fmla="*/ 428625 w 495543"/>
                <a:gd name="connsiteY4" fmla="*/ 85725 h 171555"/>
                <a:gd name="connsiteX5" fmla="*/ 466725 w 495543"/>
                <a:gd name="connsiteY5" fmla="*/ 171450 h 171555"/>
                <a:gd name="connsiteX6" fmla="*/ 323850 w 495543"/>
                <a:gd name="connsiteY6" fmla="*/ 104775 h 171555"/>
                <a:gd name="connsiteX7" fmla="*/ 323850 w 495543"/>
                <a:gd name="connsiteY7" fmla="*/ 104775 h 171555"/>
                <a:gd name="connsiteX0" fmla="*/ 0 w 495543"/>
                <a:gd name="connsiteY0" fmla="*/ 179285 h 293690"/>
                <a:gd name="connsiteX1" fmla="*/ 400050 w 495543"/>
                <a:gd name="connsiteY1" fmla="*/ 122135 h 293690"/>
                <a:gd name="connsiteX2" fmla="*/ 400050 w 495543"/>
                <a:gd name="connsiteY2" fmla="*/ 122135 h 293690"/>
                <a:gd name="connsiteX3" fmla="*/ 495300 w 495543"/>
                <a:gd name="connsiteY3" fmla="*/ 207860 h 293690"/>
                <a:gd name="connsiteX4" fmla="*/ 428625 w 495543"/>
                <a:gd name="connsiteY4" fmla="*/ 207860 h 293690"/>
                <a:gd name="connsiteX5" fmla="*/ 466725 w 495543"/>
                <a:gd name="connsiteY5" fmla="*/ 293585 h 293690"/>
                <a:gd name="connsiteX6" fmla="*/ 323850 w 495543"/>
                <a:gd name="connsiteY6" fmla="*/ 226910 h 293690"/>
                <a:gd name="connsiteX7" fmla="*/ 323850 w 495543"/>
                <a:gd name="connsiteY7" fmla="*/ 226910 h 293690"/>
                <a:gd name="connsiteX0" fmla="*/ 0 w 495412"/>
                <a:gd name="connsiteY0" fmla="*/ 179285 h 293690"/>
                <a:gd name="connsiteX1" fmla="*/ 400050 w 495412"/>
                <a:gd name="connsiteY1" fmla="*/ 122135 h 293690"/>
                <a:gd name="connsiteX2" fmla="*/ 409575 w 495412"/>
                <a:gd name="connsiteY2" fmla="*/ 138010 h 293690"/>
                <a:gd name="connsiteX3" fmla="*/ 495300 w 495412"/>
                <a:gd name="connsiteY3" fmla="*/ 207860 h 293690"/>
                <a:gd name="connsiteX4" fmla="*/ 428625 w 495412"/>
                <a:gd name="connsiteY4" fmla="*/ 207860 h 293690"/>
                <a:gd name="connsiteX5" fmla="*/ 466725 w 495412"/>
                <a:gd name="connsiteY5" fmla="*/ 293585 h 293690"/>
                <a:gd name="connsiteX6" fmla="*/ 323850 w 495412"/>
                <a:gd name="connsiteY6" fmla="*/ 226910 h 293690"/>
                <a:gd name="connsiteX7" fmla="*/ 323850 w 495412"/>
                <a:gd name="connsiteY7" fmla="*/ 226910 h 293690"/>
                <a:gd name="connsiteX0" fmla="*/ 0 w 495412"/>
                <a:gd name="connsiteY0" fmla="*/ 41692 h 156097"/>
                <a:gd name="connsiteX1" fmla="*/ 409575 w 495412"/>
                <a:gd name="connsiteY1" fmla="*/ 417 h 156097"/>
                <a:gd name="connsiteX2" fmla="*/ 495300 w 495412"/>
                <a:gd name="connsiteY2" fmla="*/ 70267 h 156097"/>
                <a:gd name="connsiteX3" fmla="*/ 428625 w 495412"/>
                <a:gd name="connsiteY3" fmla="*/ 70267 h 156097"/>
                <a:gd name="connsiteX4" fmla="*/ 466725 w 495412"/>
                <a:gd name="connsiteY4" fmla="*/ 155992 h 156097"/>
                <a:gd name="connsiteX5" fmla="*/ 323850 w 495412"/>
                <a:gd name="connsiteY5" fmla="*/ 89317 h 156097"/>
                <a:gd name="connsiteX6" fmla="*/ 323850 w 495412"/>
                <a:gd name="connsiteY6" fmla="*/ 89317 h 156097"/>
                <a:gd name="connsiteX0" fmla="*/ 0 w 495412"/>
                <a:gd name="connsiteY0" fmla="*/ 214230 h 328635"/>
                <a:gd name="connsiteX1" fmla="*/ 409575 w 495412"/>
                <a:gd name="connsiteY1" fmla="*/ 172955 h 328635"/>
                <a:gd name="connsiteX2" fmla="*/ 495300 w 495412"/>
                <a:gd name="connsiteY2" fmla="*/ 242805 h 328635"/>
                <a:gd name="connsiteX3" fmla="*/ 428625 w 495412"/>
                <a:gd name="connsiteY3" fmla="*/ 242805 h 328635"/>
                <a:gd name="connsiteX4" fmla="*/ 466725 w 495412"/>
                <a:gd name="connsiteY4" fmla="*/ 328530 h 328635"/>
                <a:gd name="connsiteX5" fmla="*/ 323850 w 495412"/>
                <a:gd name="connsiteY5" fmla="*/ 261855 h 328635"/>
                <a:gd name="connsiteX6" fmla="*/ 323850 w 495412"/>
                <a:gd name="connsiteY6" fmla="*/ 261855 h 328635"/>
                <a:gd name="connsiteX0" fmla="*/ 0 w 495412"/>
                <a:gd name="connsiteY0" fmla="*/ 266746 h 381151"/>
                <a:gd name="connsiteX1" fmla="*/ 409575 w 495412"/>
                <a:gd name="connsiteY1" fmla="*/ 225471 h 381151"/>
                <a:gd name="connsiteX2" fmla="*/ 495300 w 495412"/>
                <a:gd name="connsiteY2" fmla="*/ 295321 h 381151"/>
                <a:gd name="connsiteX3" fmla="*/ 428625 w 495412"/>
                <a:gd name="connsiteY3" fmla="*/ 295321 h 381151"/>
                <a:gd name="connsiteX4" fmla="*/ 466725 w 495412"/>
                <a:gd name="connsiteY4" fmla="*/ 381046 h 381151"/>
                <a:gd name="connsiteX5" fmla="*/ 323850 w 495412"/>
                <a:gd name="connsiteY5" fmla="*/ 314371 h 381151"/>
                <a:gd name="connsiteX6" fmla="*/ 323850 w 495412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99293"/>
                <a:gd name="connsiteY0" fmla="*/ 266746 h 381151"/>
                <a:gd name="connsiteX1" fmla="*/ 409575 w 499293"/>
                <a:gd name="connsiteY1" fmla="*/ 225471 h 381151"/>
                <a:gd name="connsiteX2" fmla="*/ 428625 w 499293"/>
                <a:gd name="connsiteY2" fmla="*/ 295321 h 381151"/>
                <a:gd name="connsiteX3" fmla="*/ 466725 w 499293"/>
                <a:gd name="connsiteY3" fmla="*/ 381046 h 381151"/>
                <a:gd name="connsiteX4" fmla="*/ 323850 w 499293"/>
                <a:gd name="connsiteY4" fmla="*/ 314371 h 381151"/>
                <a:gd name="connsiteX5" fmla="*/ 323850 w 499293"/>
                <a:gd name="connsiteY5" fmla="*/ 314371 h 381151"/>
                <a:gd name="connsiteX0" fmla="*/ 0 w 508126"/>
                <a:gd name="connsiteY0" fmla="*/ 266746 h 381151"/>
                <a:gd name="connsiteX1" fmla="*/ 409575 w 508126"/>
                <a:gd name="connsiteY1" fmla="*/ 225471 h 381151"/>
                <a:gd name="connsiteX2" fmla="*/ 428625 w 508126"/>
                <a:gd name="connsiteY2" fmla="*/ 295321 h 381151"/>
                <a:gd name="connsiteX3" fmla="*/ 466725 w 508126"/>
                <a:gd name="connsiteY3" fmla="*/ 381046 h 381151"/>
                <a:gd name="connsiteX4" fmla="*/ 323850 w 508126"/>
                <a:gd name="connsiteY4" fmla="*/ 314371 h 381151"/>
                <a:gd name="connsiteX5" fmla="*/ 323850 w 508126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28625 w 489780"/>
                <a:gd name="connsiteY3" fmla="*/ 295321 h 381151"/>
                <a:gd name="connsiteX4" fmla="*/ 466725 w 489780"/>
                <a:gd name="connsiteY4" fmla="*/ 381046 h 381151"/>
                <a:gd name="connsiteX5" fmla="*/ 323850 w 489780"/>
                <a:gd name="connsiteY5" fmla="*/ 314371 h 381151"/>
                <a:gd name="connsiteX6" fmla="*/ 323850 w 489780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90667"/>
                <a:gd name="connsiteY0" fmla="*/ 266746 h 381274"/>
                <a:gd name="connsiteX1" fmla="*/ 409575 w 490667"/>
                <a:gd name="connsiteY1" fmla="*/ 225471 h 381274"/>
                <a:gd name="connsiteX2" fmla="*/ 447674 w 490667"/>
                <a:gd name="connsiteY2" fmla="*/ 285795 h 381274"/>
                <a:gd name="connsiteX3" fmla="*/ 466725 w 490667"/>
                <a:gd name="connsiteY3" fmla="*/ 381046 h 381274"/>
                <a:gd name="connsiteX4" fmla="*/ 323850 w 490667"/>
                <a:gd name="connsiteY4" fmla="*/ 314371 h 381274"/>
                <a:gd name="connsiteX5" fmla="*/ 323850 w 490667"/>
                <a:gd name="connsiteY5" fmla="*/ 314371 h 381274"/>
                <a:gd name="connsiteX0" fmla="*/ 0 w 490667"/>
                <a:gd name="connsiteY0" fmla="*/ 266746 h 314371"/>
                <a:gd name="connsiteX1" fmla="*/ 409575 w 490667"/>
                <a:gd name="connsiteY1" fmla="*/ 225471 h 314371"/>
                <a:gd name="connsiteX2" fmla="*/ 447674 w 490667"/>
                <a:gd name="connsiteY2" fmla="*/ 285795 h 314371"/>
                <a:gd name="connsiteX3" fmla="*/ 323850 w 490667"/>
                <a:gd name="connsiteY3" fmla="*/ 314371 h 314371"/>
                <a:gd name="connsiteX4" fmla="*/ 323850 w 490667"/>
                <a:gd name="connsiteY4" fmla="*/ 314371 h 314371"/>
                <a:gd name="connsiteX0" fmla="*/ 0 w 490667"/>
                <a:gd name="connsiteY0" fmla="*/ 266746 h 340663"/>
                <a:gd name="connsiteX1" fmla="*/ 409575 w 490667"/>
                <a:gd name="connsiteY1" fmla="*/ 225471 h 340663"/>
                <a:gd name="connsiteX2" fmla="*/ 447674 w 490667"/>
                <a:gd name="connsiteY2" fmla="*/ 285795 h 340663"/>
                <a:gd name="connsiteX3" fmla="*/ 323850 w 490667"/>
                <a:gd name="connsiteY3" fmla="*/ 314371 h 340663"/>
                <a:gd name="connsiteX4" fmla="*/ 323850 w 490667"/>
                <a:gd name="connsiteY4" fmla="*/ 314371 h 340663"/>
                <a:gd name="connsiteX0" fmla="*/ 0 w 490667"/>
                <a:gd name="connsiteY0" fmla="*/ 266746 h 355114"/>
                <a:gd name="connsiteX1" fmla="*/ 409575 w 490667"/>
                <a:gd name="connsiteY1" fmla="*/ 225471 h 355114"/>
                <a:gd name="connsiteX2" fmla="*/ 447674 w 490667"/>
                <a:gd name="connsiteY2" fmla="*/ 285795 h 355114"/>
                <a:gd name="connsiteX3" fmla="*/ 323850 w 490667"/>
                <a:gd name="connsiteY3" fmla="*/ 314371 h 355114"/>
                <a:gd name="connsiteX4" fmla="*/ 323850 w 490667"/>
                <a:gd name="connsiteY4" fmla="*/ 314371 h 355114"/>
                <a:gd name="connsiteX0" fmla="*/ 0 w 490667"/>
                <a:gd name="connsiteY0" fmla="*/ 266746 h 358622"/>
                <a:gd name="connsiteX1" fmla="*/ 409575 w 490667"/>
                <a:gd name="connsiteY1" fmla="*/ 225471 h 358622"/>
                <a:gd name="connsiteX2" fmla="*/ 447674 w 490667"/>
                <a:gd name="connsiteY2" fmla="*/ 285795 h 358622"/>
                <a:gd name="connsiteX3" fmla="*/ 323850 w 490667"/>
                <a:gd name="connsiteY3" fmla="*/ 314371 h 358622"/>
                <a:gd name="connsiteX4" fmla="*/ 323850 w 490667"/>
                <a:gd name="connsiteY4" fmla="*/ 314371 h 35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667" h="358622">
                  <a:moveTo>
                    <a:pt x="0" y="266746"/>
                  </a:moveTo>
                  <a:cubicBezTo>
                    <a:pt x="28178" y="45422"/>
                    <a:pt x="720725" y="-182516"/>
                    <a:pt x="409575" y="225471"/>
                  </a:cubicBezTo>
                  <a:cubicBezTo>
                    <a:pt x="491066" y="180492"/>
                    <a:pt x="523874" y="237641"/>
                    <a:pt x="447674" y="285795"/>
                  </a:cubicBezTo>
                  <a:cubicBezTo>
                    <a:pt x="557212" y="392687"/>
                    <a:pt x="363537" y="363583"/>
                    <a:pt x="323850" y="314371"/>
                  </a:cubicBezTo>
                  <a:lnTo>
                    <a:pt x="323850" y="314371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1F8A243-5D17-75E4-3A73-E49A54CD7044}"/>
                </a:ext>
              </a:extLst>
            </p:cNvPr>
            <p:cNvSpPr/>
            <p:nvPr/>
          </p:nvSpPr>
          <p:spPr>
            <a:xfrm>
              <a:off x="6851650" y="3556002"/>
              <a:ext cx="590550" cy="227632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46">
              <a:extLst>
                <a:ext uri="{FF2B5EF4-FFF2-40B4-BE49-F238E27FC236}">
                  <a16:creationId xmlns:a16="http://schemas.microsoft.com/office/drawing/2014/main" id="{F18B2B41-02A9-C885-E75D-D21887712FC6}"/>
                </a:ext>
              </a:extLst>
            </p:cNvPr>
            <p:cNvSpPr/>
            <p:nvPr/>
          </p:nvSpPr>
          <p:spPr>
            <a:xfrm rot="20542450" flipH="1">
              <a:off x="6412596" y="2320614"/>
              <a:ext cx="1358437" cy="1101480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191F16F-D28F-33A7-6EE2-8D558F8904FF}"/>
                </a:ext>
              </a:extLst>
            </p:cNvPr>
            <p:cNvSpPr/>
            <p:nvPr/>
          </p:nvSpPr>
          <p:spPr>
            <a:xfrm rot="453279">
              <a:off x="7374901" y="2153738"/>
              <a:ext cx="862772" cy="252798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61FB9ED-BB8C-E88E-461D-39BF99531F71}"/>
                </a:ext>
              </a:extLst>
            </p:cNvPr>
            <p:cNvSpPr/>
            <p:nvPr/>
          </p:nvSpPr>
          <p:spPr>
            <a:xfrm rot="453279">
              <a:off x="6811123" y="2262764"/>
              <a:ext cx="971110" cy="479432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6">
            <a:extLst>
              <a:ext uri="{FF2B5EF4-FFF2-40B4-BE49-F238E27FC236}">
                <a16:creationId xmlns:a16="http://schemas.microsoft.com/office/drawing/2014/main" id="{CC3AC409-2C14-65C2-25CC-21B5365EDABB}"/>
              </a:ext>
            </a:extLst>
          </p:cNvPr>
          <p:cNvSpPr/>
          <p:nvPr/>
        </p:nvSpPr>
        <p:spPr>
          <a:xfrm>
            <a:off x="5874668" y="3792478"/>
            <a:ext cx="822879" cy="667226"/>
          </a:xfrm>
          <a:custGeom>
            <a:avLst/>
            <a:gdLst>
              <a:gd name="connsiteX0" fmla="*/ 0 w 266700"/>
              <a:gd name="connsiteY0" fmla="*/ 0 h 188782"/>
              <a:gd name="connsiteX1" fmla="*/ 266700 w 266700"/>
              <a:gd name="connsiteY1" fmla="*/ 0 h 188782"/>
              <a:gd name="connsiteX2" fmla="*/ 266700 w 266700"/>
              <a:gd name="connsiteY2" fmla="*/ 188782 h 188782"/>
              <a:gd name="connsiteX3" fmla="*/ 0 w 266700"/>
              <a:gd name="connsiteY3" fmla="*/ 188782 h 188782"/>
              <a:gd name="connsiteX4" fmla="*/ 0 w 266700"/>
              <a:gd name="connsiteY4" fmla="*/ 0 h 188782"/>
              <a:gd name="connsiteX0" fmla="*/ 0 w 1422400"/>
              <a:gd name="connsiteY0" fmla="*/ 0 h 328482"/>
              <a:gd name="connsiteX1" fmla="*/ 266700 w 1422400"/>
              <a:gd name="connsiteY1" fmla="*/ 0 h 328482"/>
              <a:gd name="connsiteX2" fmla="*/ 1422400 w 1422400"/>
              <a:gd name="connsiteY2" fmla="*/ 328482 h 328482"/>
              <a:gd name="connsiteX3" fmla="*/ 0 w 1422400"/>
              <a:gd name="connsiteY3" fmla="*/ 188782 h 328482"/>
              <a:gd name="connsiteX4" fmla="*/ 0 w 1422400"/>
              <a:gd name="connsiteY4" fmla="*/ 0 h 328482"/>
              <a:gd name="connsiteX0" fmla="*/ 0 w 1422400"/>
              <a:gd name="connsiteY0" fmla="*/ 0 h 328482"/>
              <a:gd name="connsiteX1" fmla="*/ 266700 w 1422400"/>
              <a:gd name="connsiteY1" fmla="*/ 0 h 328482"/>
              <a:gd name="connsiteX2" fmla="*/ 1422400 w 1422400"/>
              <a:gd name="connsiteY2" fmla="*/ 328482 h 328482"/>
              <a:gd name="connsiteX3" fmla="*/ 0 w 1422400"/>
              <a:gd name="connsiteY3" fmla="*/ 188782 h 328482"/>
              <a:gd name="connsiteX4" fmla="*/ 0 w 1422400"/>
              <a:gd name="connsiteY4" fmla="*/ 0 h 328482"/>
              <a:gd name="connsiteX0" fmla="*/ 0 w 1422400"/>
              <a:gd name="connsiteY0" fmla="*/ 1856 h 330338"/>
              <a:gd name="connsiteX1" fmla="*/ 266700 w 1422400"/>
              <a:gd name="connsiteY1" fmla="*/ 1856 h 330338"/>
              <a:gd name="connsiteX2" fmla="*/ 1422400 w 1422400"/>
              <a:gd name="connsiteY2" fmla="*/ 330338 h 330338"/>
              <a:gd name="connsiteX3" fmla="*/ 0 w 1422400"/>
              <a:gd name="connsiteY3" fmla="*/ 190638 h 330338"/>
              <a:gd name="connsiteX4" fmla="*/ 0 w 1422400"/>
              <a:gd name="connsiteY4" fmla="*/ 1856 h 330338"/>
              <a:gd name="connsiteX0" fmla="*/ 0 w 1422400"/>
              <a:gd name="connsiteY0" fmla="*/ 1856 h 727752"/>
              <a:gd name="connsiteX1" fmla="*/ 266700 w 1422400"/>
              <a:gd name="connsiteY1" fmla="*/ 1856 h 727752"/>
              <a:gd name="connsiteX2" fmla="*/ 1422400 w 1422400"/>
              <a:gd name="connsiteY2" fmla="*/ 330338 h 727752"/>
              <a:gd name="connsiteX3" fmla="*/ 0 w 1422400"/>
              <a:gd name="connsiteY3" fmla="*/ 190638 h 727752"/>
              <a:gd name="connsiteX4" fmla="*/ 0 w 1422400"/>
              <a:gd name="connsiteY4" fmla="*/ 1856 h 727752"/>
              <a:gd name="connsiteX0" fmla="*/ 0 w 1441450"/>
              <a:gd name="connsiteY0" fmla="*/ 1856 h 727752"/>
              <a:gd name="connsiteX1" fmla="*/ 266700 w 1441450"/>
              <a:gd name="connsiteY1" fmla="*/ 1856 h 727752"/>
              <a:gd name="connsiteX2" fmla="*/ 1441450 w 1441450"/>
              <a:gd name="connsiteY2" fmla="*/ 330338 h 727752"/>
              <a:gd name="connsiteX3" fmla="*/ 0 w 1441450"/>
              <a:gd name="connsiteY3" fmla="*/ 190638 h 727752"/>
              <a:gd name="connsiteX4" fmla="*/ 0 w 1441450"/>
              <a:gd name="connsiteY4" fmla="*/ 1856 h 727752"/>
              <a:gd name="connsiteX0" fmla="*/ 0 w 1441450"/>
              <a:gd name="connsiteY0" fmla="*/ 161105 h 887001"/>
              <a:gd name="connsiteX1" fmla="*/ 266700 w 1441450"/>
              <a:gd name="connsiteY1" fmla="*/ 161105 h 887001"/>
              <a:gd name="connsiteX2" fmla="*/ 1441450 w 1441450"/>
              <a:gd name="connsiteY2" fmla="*/ 489587 h 887001"/>
              <a:gd name="connsiteX3" fmla="*/ 0 w 1441450"/>
              <a:gd name="connsiteY3" fmla="*/ 349887 h 887001"/>
              <a:gd name="connsiteX4" fmla="*/ 0 w 1441450"/>
              <a:gd name="connsiteY4" fmla="*/ 161105 h 887001"/>
              <a:gd name="connsiteX0" fmla="*/ 3940 w 1445390"/>
              <a:gd name="connsiteY0" fmla="*/ 161105 h 1087998"/>
              <a:gd name="connsiteX1" fmla="*/ 270640 w 1445390"/>
              <a:gd name="connsiteY1" fmla="*/ 161105 h 1087998"/>
              <a:gd name="connsiteX2" fmla="*/ 1445390 w 1445390"/>
              <a:gd name="connsiteY2" fmla="*/ 489587 h 1087998"/>
              <a:gd name="connsiteX3" fmla="*/ 3940 w 1445390"/>
              <a:gd name="connsiteY3" fmla="*/ 349887 h 1087998"/>
              <a:gd name="connsiteX4" fmla="*/ 3940 w 1445390"/>
              <a:gd name="connsiteY4" fmla="*/ 161105 h 1087998"/>
              <a:gd name="connsiteX0" fmla="*/ 5314 w 1446764"/>
              <a:gd name="connsiteY0" fmla="*/ 161105 h 1092681"/>
              <a:gd name="connsiteX1" fmla="*/ 272014 w 1446764"/>
              <a:gd name="connsiteY1" fmla="*/ 161105 h 1092681"/>
              <a:gd name="connsiteX2" fmla="*/ 1446764 w 1446764"/>
              <a:gd name="connsiteY2" fmla="*/ 489587 h 1092681"/>
              <a:gd name="connsiteX3" fmla="*/ 5314 w 1446764"/>
              <a:gd name="connsiteY3" fmla="*/ 349887 h 1092681"/>
              <a:gd name="connsiteX4" fmla="*/ 5314 w 1446764"/>
              <a:gd name="connsiteY4" fmla="*/ 161105 h 1092681"/>
              <a:gd name="connsiteX0" fmla="*/ 0 w 1441450"/>
              <a:gd name="connsiteY0" fmla="*/ 161105 h 1065793"/>
              <a:gd name="connsiteX1" fmla="*/ 266700 w 1441450"/>
              <a:gd name="connsiteY1" fmla="*/ 161105 h 1065793"/>
              <a:gd name="connsiteX2" fmla="*/ 1441450 w 1441450"/>
              <a:gd name="connsiteY2" fmla="*/ 489587 h 1065793"/>
              <a:gd name="connsiteX3" fmla="*/ 190500 w 1441450"/>
              <a:gd name="connsiteY3" fmla="*/ 283212 h 1065793"/>
              <a:gd name="connsiteX4" fmla="*/ 0 w 1441450"/>
              <a:gd name="connsiteY4" fmla="*/ 161105 h 1065793"/>
              <a:gd name="connsiteX0" fmla="*/ 0 w 1441450"/>
              <a:gd name="connsiteY0" fmla="*/ 161105 h 1115147"/>
              <a:gd name="connsiteX1" fmla="*/ 266700 w 1441450"/>
              <a:gd name="connsiteY1" fmla="*/ 161105 h 1115147"/>
              <a:gd name="connsiteX2" fmla="*/ 1441450 w 1441450"/>
              <a:gd name="connsiteY2" fmla="*/ 489587 h 1115147"/>
              <a:gd name="connsiteX3" fmla="*/ 190500 w 1441450"/>
              <a:gd name="connsiteY3" fmla="*/ 283212 h 1115147"/>
              <a:gd name="connsiteX4" fmla="*/ 0 w 1441450"/>
              <a:gd name="connsiteY4" fmla="*/ 161105 h 1115147"/>
              <a:gd name="connsiteX0" fmla="*/ 0 w 1441450"/>
              <a:gd name="connsiteY0" fmla="*/ 161105 h 1115147"/>
              <a:gd name="connsiteX1" fmla="*/ 266700 w 1441450"/>
              <a:gd name="connsiteY1" fmla="*/ 161105 h 1115147"/>
              <a:gd name="connsiteX2" fmla="*/ 1441450 w 1441450"/>
              <a:gd name="connsiteY2" fmla="*/ 489587 h 1115147"/>
              <a:gd name="connsiteX3" fmla="*/ 190500 w 1441450"/>
              <a:gd name="connsiteY3" fmla="*/ 283212 h 1115147"/>
              <a:gd name="connsiteX4" fmla="*/ 0 w 1441450"/>
              <a:gd name="connsiteY4" fmla="*/ 161105 h 1115147"/>
              <a:gd name="connsiteX0" fmla="*/ 89688 w 1340638"/>
              <a:gd name="connsiteY0" fmla="*/ 283212 h 1115147"/>
              <a:gd name="connsiteX1" fmla="*/ 165888 w 1340638"/>
              <a:gd name="connsiteY1" fmla="*/ 161105 h 1115147"/>
              <a:gd name="connsiteX2" fmla="*/ 1340638 w 1340638"/>
              <a:gd name="connsiteY2" fmla="*/ 489587 h 1115147"/>
              <a:gd name="connsiteX3" fmla="*/ 89688 w 1340638"/>
              <a:gd name="connsiteY3" fmla="*/ 283212 h 1115147"/>
              <a:gd name="connsiteX0" fmla="*/ 88564 w 1339514"/>
              <a:gd name="connsiteY0" fmla="*/ 283212 h 1086136"/>
              <a:gd name="connsiteX1" fmla="*/ 164764 w 1339514"/>
              <a:gd name="connsiteY1" fmla="*/ 161105 h 1086136"/>
              <a:gd name="connsiteX2" fmla="*/ 1339514 w 1339514"/>
              <a:gd name="connsiteY2" fmla="*/ 489587 h 1086136"/>
              <a:gd name="connsiteX3" fmla="*/ 88564 w 1339514"/>
              <a:gd name="connsiteY3" fmla="*/ 283212 h 108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514" h="1086136">
                <a:moveTo>
                  <a:pt x="88564" y="283212"/>
                </a:moveTo>
                <a:lnTo>
                  <a:pt x="164764" y="161105"/>
                </a:lnTo>
                <a:cubicBezTo>
                  <a:pt x="302347" y="-110401"/>
                  <a:pt x="1254319" y="-62819"/>
                  <a:pt x="1339514" y="489587"/>
                </a:cubicBezTo>
                <a:cubicBezTo>
                  <a:pt x="1093981" y="1366945"/>
                  <a:pt x="-370752" y="1258467"/>
                  <a:pt x="88564" y="283212"/>
                </a:cubicBezTo>
                <a:close/>
              </a:path>
            </a:pathLst>
          </a:custGeom>
          <a:solidFill>
            <a:srgbClr val="FFE4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67526A0-1F3F-DD23-EE3A-A761BB0C49F8}"/>
              </a:ext>
            </a:extLst>
          </p:cNvPr>
          <p:cNvGrpSpPr/>
          <p:nvPr/>
        </p:nvGrpSpPr>
        <p:grpSpPr>
          <a:xfrm>
            <a:off x="2987537" y="3057034"/>
            <a:ext cx="2507703" cy="3015277"/>
            <a:chOff x="2987537" y="3057034"/>
            <a:chExt cx="2507703" cy="3015277"/>
          </a:xfrm>
        </p:grpSpPr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9AE0EB96-5718-4957-F3F0-09283BC4032D}"/>
                </a:ext>
              </a:extLst>
            </p:cNvPr>
            <p:cNvSpPr/>
            <p:nvPr/>
          </p:nvSpPr>
          <p:spPr>
            <a:xfrm>
              <a:off x="3209135" y="4555163"/>
              <a:ext cx="2286105" cy="1517148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991" h="2077847">
                  <a:moveTo>
                    <a:pt x="841452" y="0"/>
                  </a:moveTo>
                  <a:lnTo>
                    <a:pt x="1425652" y="0"/>
                  </a:lnTo>
                  <a:lnTo>
                    <a:pt x="1425652" y="329264"/>
                  </a:lnTo>
                  <a:cubicBezTo>
                    <a:pt x="1865919" y="515531"/>
                    <a:pt x="2623685" y="562097"/>
                    <a:pt x="2975052" y="87964"/>
                  </a:cubicBezTo>
                  <a:cubicBezTo>
                    <a:pt x="4194252" y="3216709"/>
                    <a:pt x="-2231948" y="2243355"/>
                    <a:pt x="841452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6F8832-862D-D0E6-AE44-4BAD82D2AFCF}"/>
                </a:ext>
              </a:extLst>
            </p:cNvPr>
            <p:cNvGrpSpPr/>
            <p:nvPr/>
          </p:nvGrpSpPr>
          <p:grpSpPr>
            <a:xfrm rot="666316">
              <a:off x="4464085" y="4732265"/>
              <a:ext cx="902962" cy="640917"/>
              <a:chOff x="5199267" y="3725719"/>
              <a:chExt cx="879334" cy="624146"/>
            </a:xfrm>
          </p:grpSpPr>
          <p:sp>
            <p:nvSpPr>
              <p:cNvPr id="147" name="Rectangle 5">
                <a:extLst>
                  <a:ext uri="{FF2B5EF4-FFF2-40B4-BE49-F238E27FC236}">
                    <a16:creationId xmlns:a16="http://schemas.microsoft.com/office/drawing/2014/main" id="{2D9850E2-762F-8DC3-7F35-F81B082E5044}"/>
                  </a:ext>
                </a:extLst>
              </p:cNvPr>
              <p:cNvSpPr/>
              <p:nvPr/>
            </p:nvSpPr>
            <p:spPr>
              <a:xfrm rot="20770908">
                <a:off x="5199267" y="3725719"/>
                <a:ext cx="879334" cy="624146"/>
              </a:xfrm>
              <a:custGeom>
                <a:avLst/>
                <a:gdLst>
                  <a:gd name="connsiteX0" fmla="*/ 0 w 685800"/>
                  <a:gd name="connsiteY0" fmla="*/ 0 h 45719"/>
                  <a:gd name="connsiteX1" fmla="*/ 685800 w 685800"/>
                  <a:gd name="connsiteY1" fmla="*/ 0 h 45719"/>
                  <a:gd name="connsiteX2" fmla="*/ 685800 w 685800"/>
                  <a:gd name="connsiteY2" fmla="*/ 45719 h 45719"/>
                  <a:gd name="connsiteX3" fmla="*/ 0 w 685800"/>
                  <a:gd name="connsiteY3" fmla="*/ 45719 h 45719"/>
                  <a:gd name="connsiteX4" fmla="*/ 0 w 685800"/>
                  <a:gd name="connsiteY4" fmla="*/ 0 h 45719"/>
                  <a:gd name="connsiteX0" fmla="*/ 419100 w 1104900"/>
                  <a:gd name="connsiteY0" fmla="*/ 15241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4" fmla="*/ 419100 w 1104900"/>
                  <a:gd name="connsiteY4" fmla="*/ 15241 h 60960"/>
                  <a:gd name="connsiteX0" fmla="*/ 0 w 1104900"/>
                  <a:gd name="connsiteY0" fmla="*/ 0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0" fmla="*/ 0 w 1246452"/>
                  <a:gd name="connsiteY0" fmla="*/ 392874 h 453834"/>
                  <a:gd name="connsiteX1" fmla="*/ 1104900 w 1246452"/>
                  <a:gd name="connsiteY1" fmla="*/ 408115 h 453834"/>
                  <a:gd name="connsiteX2" fmla="*/ 1104900 w 1246452"/>
                  <a:gd name="connsiteY2" fmla="*/ 453834 h 453834"/>
                  <a:gd name="connsiteX3" fmla="*/ 0 w 1246452"/>
                  <a:gd name="connsiteY3" fmla="*/ 392874 h 453834"/>
                  <a:gd name="connsiteX0" fmla="*/ 0 w 1246452"/>
                  <a:gd name="connsiteY0" fmla="*/ 392874 h 721851"/>
                  <a:gd name="connsiteX1" fmla="*/ 1104900 w 1246452"/>
                  <a:gd name="connsiteY1" fmla="*/ 408115 h 721851"/>
                  <a:gd name="connsiteX2" fmla="*/ 1104900 w 1246452"/>
                  <a:gd name="connsiteY2" fmla="*/ 453834 h 721851"/>
                  <a:gd name="connsiteX3" fmla="*/ 0 w 1246452"/>
                  <a:gd name="connsiteY3" fmla="*/ 392874 h 721851"/>
                  <a:gd name="connsiteX0" fmla="*/ 986 w 1247438"/>
                  <a:gd name="connsiteY0" fmla="*/ 392874 h 917944"/>
                  <a:gd name="connsiteX1" fmla="*/ 1105886 w 1247438"/>
                  <a:gd name="connsiteY1" fmla="*/ 408115 h 917944"/>
                  <a:gd name="connsiteX2" fmla="*/ 1105886 w 1247438"/>
                  <a:gd name="connsiteY2" fmla="*/ 453834 h 917944"/>
                  <a:gd name="connsiteX3" fmla="*/ 986 w 1247438"/>
                  <a:gd name="connsiteY3" fmla="*/ 392874 h 917944"/>
                  <a:gd name="connsiteX0" fmla="*/ 1837 w 1221234"/>
                  <a:gd name="connsiteY0" fmla="*/ 573467 h 1098537"/>
                  <a:gd name="connsiteX1" fmla="*/ 1106737 w 1221234"/>
                  <a:gd name="connsiteY1" fmla="*/ 588708 h 1098537"/>
                  <a:gd name="connsiteX2" fmla="*/ 1106737 w 1221234"/>
                  <a:gd name="connsiteY2" fmla="*/ 634427 h 1098537"/>
                  <a:gd name="connsiteX3" fmla="*/ 1837 w 1221234"/>
                  <a:gd name="connsiteY3" fmla="*/ 573467 h 109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1234" h="1098537">
                    <a:moveTo>
                      <a:pt x="1837" y="573467"/>
                    </a:moveTo>
                    <a:cubicBezTo>
                      <a:pt x="-64203" y="-53913"/>
                      <a:pt x="1675697" y="-323152"/>
                      <a:pt x="1106737" y="588708"/>
                    </a:cubicBezTo>
                    <a:lnTo>
                      <a:pt x="1106737" y="634427"/>
                    </a:lnTo>
                    <a:cubicBezTo>
                      <a:pt x="1348037" y="1261807"/>
                      <a:pt x="-41343" y="1264347"/>
                      <a:pt x="1837" y="573467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BBC09F32-9172-CE50-ED9F-F52691315F26}"/>
                  </a:ext>
                </a:extLst>
              </p:cNvPr>
              <p:cNvSpPr/>
              <p:nvPr/>
            </p:nvSpPr>
            <p:spPr>
              <a:xfrm rot="21119030">
                <a:off x="5592380" y="3874796"/>
                <a:ext cx="187736" cy="350733"/>
              </a:xfrm>
              <a:custGeom>
                <a:avLst/>
                <a:gdLst>
                  <a:gd name="connsiteX0" fmla="*/ 0 w 327960"/>
                  <a:gd name="connsiteY0" fmla="*/ 114320 h 617729"/>
                  <a:gd name="connsiteX1" fmla="*/ 289560 w 327960"/>
                  <a:gd name="connsiteY1" fmla="*/ 20 h 617729"/>
                  <a:gd name="connsiteX2" fmla="*/ 297180 w 327960"/>
                  <a:gd name="connsiteY2" fmla="*/ 121940 h 617729"/>
                  <a:gd name="connsiteX3" fmla="*/ 198120 w 327960"/>
                  <a:gd name="connsiteY3" fmla="*/ 213380 h 617729"/>
                  <a:gd name="connsiteX4" fmla="*/ 327660 w 327960"/>
                  <a:gd name="connsiteY4" fmla="*/ 274340 h 617729"/>
                  <a:gd name="connsiteX5" fmla="*/ 236220 w 327960"/>
                  <a:gd name="connsiteY5" fmla="*/ 396260 h 617729"/>
                  <a:gd name="connsiteX6" fmla="*/ 320040 w 327960"/>
                  <a:gd name="connsiteY6" fmla="*/ 495320 h 617729"/>
                  <a:gd name="connsiteX7" fmla="*/ 152400 w 327960"/>
                  <a:gd name="connsiteY7" fmla="*/ 617240 h 617729"/>
                  <a:gd name="connsiteX8" fmla="*/ 15240 w 327960"/>
                  <a:gd name="connsiteY8" fmla="*/ 541040 h 617729"/>
                  <a:gd name="connsiteX9" fmla="*/ 15240 w 327960"/>
                  <a:gd name="connsiteY9" fmla="*/ 541040 h 617729"/>
                  <a:gd name="connsiteX0" fmla="*/ 0 w 327960"/>
                  <a:gd name="connsiteY0" fmla="*/ 0 h 503409"/>
                  <a:gd name="connsiteX1" fmla="*/ 297180 w 327960"/>
                  <a:gd name="connsiteY1" fmla="*/ 7620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7960"/>
                  <a:gd name="connsiteY0" fmla="*/ 0 h 503409"/>
                  <a:gd name="connsiteX1" fmla="*/ 198120 w 327960"/>
                  <a:gd name="connsiteY1" fmla="*/ 99060 h 503409"/>
                  <a:gd name="connsiteX2" fmla="*/ 327660 w 327960"/>
                  <a:gd name="connsiteY2" fmla="*/ 160020 h 503409"/>
                  <a:gd name="connsiteX3" fmla="*/ 236220 w 327960"/>
                  <a:gd name="connsiteY3" fmla="*/ 281940 h 503409"/>
                  <a:gd name="connsiteX4" fmla="*/ 320040 w 327960"/>
                  <a:gd name="connsiteY4" fmla="*/ 381000 h 503409"/>
                  <a:gd name="connsiteX5" fmla="*/ 152400 w 327960"/>
                  <a:gd name="connsiteY5" fmla="*/ 502920 h 503409"/>
                  <a:gd name="connsiteX6" fmla="*/ 15240 w 327960"/>
                  <a:gd name="connsiteY6" fmla="*/ 426720 h 503409"/>
                  <a:gd name="connsiteX7" fmla="*/ 15240 w 327960"/>
                  <a:gd name="connsiteY7" fmla="*/ 426720 h 503409"/>
                  <a:gd name="connsiteX0" fmla="*/ 0 w 327960"/>
                  <a:gd name="connsiteY0" fmla="*/ 1378 h 504787"/>
                  <a:gd name="connsiteX1" fmla="*/ 198120 w 327960"/>
                  <a:gd name="connsiteY1" fmla="*/ 100438 h 504787"/>
                  <a:gd name="connsiteX2" fmla="*/ 327660 w 327960"/>
                  <a:gd name="connsiteY2" fmla="*/ 161398 h 504787"/>
                  <a:gd name="connsiteX3" fmla="*/ 236220 w 327960"/>
                  <a:gd name="connsiteY3" fmla="*/ 283318 h 504787"/>
                  <a:gd name="connsiteX4" fmla="*/ 320040 w 327960"/>
                  <a:gd name="connsiteY4" fmla="*/ 382378 h 504787"/>
                  <a:gd name="connsiteX5" fmla="*/ 152400 w 327960"/>
                  <a:gd name="connsiteY5" fmla="*/ 504298 h 504787"/>
                  <a:gd name="connsiteX6" fmla="*/ 15240 w 327960"/>
                  <a:gd name="connsiteY6" fmla="*/ 428098 h 504787"/>
                  <a:gd name="connsiteX7" fmla="*/ 15240 w 327960"/>
                  <a:gd name="connsiteY7" fmla="*/ 428098 h 504787"/>
                  <a:gd name="connsiteX0" fmla="*/ 0 w 327960"/>
                  <a:gd name="connsiteY0" fmla="*/ 0 h 503409"/>
                  <a:gd name="connsiteX1" fmla="*/ 178594 w 327960"/>
                  <a:gd name="connsiteY1" fmla="*/ 55245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8311"/>
                  <a:gd name="connsiteY0" fmla="*/ 0 h 503409"/>
                  <a:gd name="connsiteX1" fmla="*/ 178594 w 328311"/>
                  <a:gd name="connsiteY1" fmla="*/ 55245 h 503409"/>
                  <a:gd name="connsiteX2" fmla="*/ 327660 w 328311"/>
                  <a:gd name="connsiteY2" fmla="*/ 160020 h 503409"/>
                  <a:gd name="connsiteX3" fmla="*/ 236220 w 328311"/>
                  <a:gd name="connsiteY3" fmla="*/ 281940 h 503409"/>
                  <a:gd name="connsiteX4" fmla="*/ 320040 w 328311"/>
                  <a:gd name="connsiteY4" fmla="*/ 381000 h 503409"/>
                  <a:gd name="connsiteX5" fmla="*/ 152400 w 328311"/>
                  <a:gd name="connsiteY5" fmla="*/ 502920 h 503409"/>
                  <a:gd name="connsiteX6" fmla="*/ 15240 w 328311"/>
                  <a:gd name="connsiteY6" fmla="*/ 426720 h 503409"/>
                  <a:gd name="connsiteX7" fmla="*/ 15240 w 328311"/>
                  <a:gd name="connsiteY7" fmla="*/ 426720 h 503409"/>
                  <a:gd name="connsiteX0" fmla="*/ 0 w 328042"/>
                  <a:gd name="connsiteY0" fmla="*/ 0 h 503409"/>
                  <a:gd name="connsiteX1" fmla="*/ 192882 w 328042"/>
                  <a:gd name="connsiteY1" fmla="*/ 93345 h 503409"/>
                  <a:gd name="connsiteX2" fmla="*/ 327660 w 328042"/>
                  <a:gd name="connsiteY2" fmla="*/ 160020 h 503409"/>
                  <a:gd name="connsiteX3" fmla="*/ 236220 w 328042"/>
                  <a:gd name="connsiteY3" fmla="*/ 281940 h 503409"/>
                  <a:gd name="connsiteX4" fmla="*/ 320040 w 328042"/>
                  <a:gd name="connsiteY4" fmla="*/ 381000 h 503409"/>
                  <a:gd name="connsiteX5" fmla="*/ 152400 w 328042"/>
                  <a:gd name="connsiteY5" fmla="*/ 502920 h 503409"/>
                  <a:gd name="connsiteX6" fmla="*/ 15240 w 328042"/>
                  <a:gd name="connsiteY6" fmla="*/ 426720 h 503409"/>
                  <a:gd name="connsiteX7" fmla="*/ 15240 w 328042"/>
                  <a:gd name="connsiteY7" fmla="*/ 426720 h 503409"/>
                  <a:gd name="connsiteX0" fmla="*/ 0 w 328042"/>
                  <a:gd name="connsiteY0" fmla="*/ 72007 h 575416"/>
                  <a:gd name="connsiteX1" fmla="*/ 192882 w 328042"/>
                  <a:gd name="connsiteY1" fmla="*/ 165352 h 575416"/>
                  <a:gd name="connsiteX2" fmla="*/ 327660 w 328042"/>
                  <a:gd name="connsiteY2" fmla="*/ 232027 h 575416"/>
                  <a:gd name="connsiteX3" fmla="*/ 236220 w 328042"/>
                  <a:gd name="connsiteY3" fmla="*/ 353947 h 575416"/>
                  <a:gd name="connsiteX4" fmla="*/ 320040 w 328042"/>
                  <a:gd name="connsiteY4" fmla="*/ 453007 h 575416"/>
                  <a:gd name="connsiteX5" fmla="*/ 152400 w 328042"/>
                  <a:gd name="connsiteY5" fmla="*/ 574927 h 575416"/>
                  <a:gd name="connsiteX6" fmla="*/ 15240 w 328042"/>
                  <a:gd name="connsiteY6" fmla="*/ 498727 h 575416"/>
                  <a:gd name="connsiteX7" fmla="*/ 15240 w 328042"/>
                  <a:gd name="connsiteY7" fmla="*/ 498727 h 575416"/>
                  <a:gd name="connsiteX0" fmla="*/ 0 w 328042"/>
                  <a:gd name="connsiteY0" fmla="*/ 127137 h 630546"/>
                  <a:gd name="connsiteX1" fmla="*/ 192882 w 328042"/>
                  <a:gd name="connsiteY1" fmla="*/ 220482 h 630546"/>
                  <a:gd name="connsiteX2" fmla="*/ 327660 w 328042"/>
                  <a:gd name="connsiteY2" fmla="*/ 287157 h 630546"/>
                  <a:gd name="connsiteX3" fmla="*/ 236220 w 328042"/>
                  <a:gd name="connsiteY3" fmla="*/ 409077 h 630546"/>
                  <a:gd name="connsiteX4" fmla="*/ 320040 w 328042"/>
                  <a:gd name="connsiteY4" fmla="*/ 508137 h 630546"/>
                  <a:gd name="connsiteX5" fmla="*/ 152400 w 328042"/>
                  <a:gd name="connsiteY5" fmla="*/ 630057 h 630546"/>
                  <a:gd name="connsiteX6" fmla="*/ 15240 w 328042"/>
                  <a:gd name="connsiteY6" fmla="*/ 553857 h 630546"/>
                  <a:gd name="connsiteX7" fmla="*/ 15240 w 328042"/>
                  <a:gd name="connsiteY7" fmla="*/ 553857 h 630546"/>
                  <a:gd name="connsiteX0" fmla="*/ 0 w 328042"/>
                  <a:gd name="connsiteY0" fmla="*/ 133602 h 637011"/>
                  <a:gd name="connsiteX1" fmla="*/ 192882 w 328042"/>
                  <a:gd name="connsiteY1" fmla="*/ 226947 h 637011"/>
                  <a:gd name="connsiteX2" fmla="*/ 327660 w 328042"/>
                  <a:gd name="connsiteY2" fmla="*/ 293622 h 637011"/>
                  <a:gd name="connsiteX3" fmla="*/ 236220 w 328042"/>
                  <a:gd name="connsiteY3" fmla="*/ 415542 h 637011"/>
                  <a:gd name="connsiteX4" fmla="*/ 320040 w 328042"/>
                  <a:gd name="connsiteY4" fmla="*/ 514602 h 637011"/>
                  <a:gd name="connsiteX5" fmla="*/ 152400 w 328042"/>
                  <a:gd name="connsiteY5" fmla="*/ 636522 h 637011"/>
                  <a:gd name="connsiteX6" fmla="*/ 15240 w 328042"/>
                  <a:gd name="connsiteY6" fmla="*/ 560322 h 637011"/>
                  <a:gd name="connsiteX7" fmla="*/ 15240 w 328042"/>
                  <a:gd name="connsiteY7" fmla="*/ 560322 h 637011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536"/>
                  <a:gd name="connsiteY0" fmla="*/ 130216 h 633625"/>
                  <a:gd name="connsiteX1" fmla="*/ 192882 w 328536"/>
                  <a:gd name="connsiteY1" fmla="*/ 223561 h 633625"/>
                  <a:gd name="connsiteX2" fmla="*/ 327660 w 328536"/>
                  <a:gd name="connsiteY2" fmla="*/ 290236 h 633625"/>
                  <a:gd name="connsiteX3" fmla="*/ 236220 w 328536"/>
                  <a:gd name="connsiteY3" fmla="*/ 412156 h 633625"/>
                  <a:gd name="connsiteX4" fmla="*/ 152400 w 328536"/>
                  <a:gd name="connsiteY4" fmla="*/ 633136 h 633625"/>
                  <a:gd name="connsiteX5" fmla="*/ 15240 w 328536"/>
                  <a:gd name="connsiteY5" fmla="*/ 556936 h 633625"/>
                  <a:gd name="connsiteX6" fmla="*/ 15240 w 328536"/>
                  <a:gd name="connsiteY6" fmla="*/ 556936 h 633625"/>
                  <a:gd name="connsiteX0" fmla="*/ 0 w 328873"/>
                  <a:gd name="connsiteY0" fmla="*/ 130216 h 556936"/>
                  <a:gd name="connsiteX1" fmla="*/ 192882 w 328873"/>
                  <a:gd name="connsiteY1" fmla="*/ 223561 h 556936"/>
                  <a:gd name="connsiteX2" fmla="*/ 327660 w 328873"/>
                  <a:gd name="connsiteY2" fmla="*/ 290236 h 556936"/>
                  <a:gd name="connsiteX3" fmla="*/ 236220 w 328873"/>
                  <a:gd name="connsiteY3" fmla="*/ 412156 h 556936"/>
                  <a:gd name="connsiteX4" fmla="*/ 15240 w 328873"/>
                  <a:gd name="connsiteY4" fmla="*/ 556936 h 556936"/>
                  <a:gd name="connsiteX5" fmla="*/ 15240 w 328873"/>
                  <a:gd name="connsiteY5" fmla="*/ 556936 h 556936"/>
                  <a:gd name="connsiteX0" fmla="*/ 0 w 328873"/>
                  <a:gd name="connsiteY0" fmla="*/ 130216 h 621848"/>
                  <a:gd name="connsiteX1" fmla="*/ 192882 w 328873"/>
                  <a:gd name="connsiteY1" fmla="*/ 223561 h 621848"/>
                  <a:gd name="connsiteX2" fmla="*/ 327660 w 328873"/>
                  <a:gd name="connsiteY2" fmla="*/ 290236 h 621848"/>
                  <a:gd name="connsiteX3" fmla="*/ 236220 w 328873"/>
                  <a:gd name="connsiteY3" fmla="*/ 412156 h 621848"/>
                  <a:gd name="connsiteX4" fmla="*/ 15240 w 328873"/>
                  <a:gd name="connsiteY4" fmla="*/ 556936 h 621848"/>
                  <a:gd name="connsiteX5" fmla="*/ 15240 w 328873"/>
                  <a:gd name="connsiteY5" fmla="*/ 556936 h 621848"/>
                  <a:gd name="connsiteX0" fmla="*/ 0 w 328042"/>
                  <a:gd name="connsiteY0" fmla="*/ 130216 h 619079"/>
                  <a:gd name="connsiteX1" fmla="*/ 192882 w 328042"/>
                  <a:gd name="connsiteY1" fmla="*/ 223561 h 619079"/>
                  <a:gd name="connsiteX2" fmla="*/ 327660 w 328042"/>
                  <a:gd name="connsiteY2" fmla="*/ 290236 h 619079"/>
                  <a:gd name="connsiteX3" fmla="*/ 236220 w 328042"/>
                  <a:gd name="connsiteY3" fmla="*/ 412156 h 619079"/>
                  <a:gd name="connsiteX4" fmla="*/ 15240 w 328042"/>
                  <a:gd name="connsiteY4" fmla="*/ 556936 h 619079"/>
                  <a:gd name="connsiteX5" fmla="*/ 15240 w 328042"/>
                  <a:gd name="connsiteY5" fmla="*/ 556936 h 619079"/>
                  <a:gd name="connsiteX0" fmla="*/ 0 w 328386"/>
                  <a:gd name="connsiteY0" fmla="*/ 130216 h 556936"/>
                  <a:gd name="connsiteX1" fmla="*/ 192882 w 328386"/>
                  <a:gd name="connsiteY1" fmla="*/ 223561 h 556936"/>
                  <a:gd name="connsiteX2" fmla="*/ 327660 w 328386"/>
                  <a:gd name="connsiteY2" fmla="*/ 290236 h 556936"/>
                  <a:gd name="connsiteX3" fmla="*/ 236220 w 328386"/>
                  <a:gd name="connsiteY3" fmla="*/ 412156 h 556936"/>
                  <a:gd name="connsiteX4" fmla="*/ 252412 w 328386"/>
                  <a:gd name="connsiteY4" fmla="*/ 442638 h 556936"/>
                  <a:gd name="connsiteX5" fmla="*/ 15240 w 328386"/>
                  <a:gd name="connsiteY5" fmla="*/ 556936 h 556936"/>
                  <a:gd name="connsiteX6" fmla="*/ 15240 w 328386"/>
                  <a:gd name="connsiteY6" fmla="*/ 556936 h 556936"/>
                  <a:gd name="connsiteX0" fmla="*/ 0 w 329414"/>
                  <a:gd name="connsiteY0" fmla="*/ 130216 h 556936"/>
                  <a:gd name="connsiteX1" fmla="*/ 192882 w 329414"/>
                  <a:gd name="connsiteY1" fmla="*/ 223561 h 556936"/>
                  <a:gd name="connsiteX2" fmla="*/ 327660 w 329414"/>
                  <a:gd name="connsiteY2" fmla="*/ 290236 h 556936"/>
                  <a:gd name="connsiteX3" fmla="*/ 252412 w 329414"/>
                  <a:gd name="connsiteY3" fmla="*/ 442638 h 556936"/>
                  <a:gd name="connsiteX4" fmla="*/ 15240 w 329414"/>
                  <a:gd name="connsiteY4" fmla="*/ 556936 h 556936"/>
                  <a:gd name="connsiteX5" fmla="*/ 15240 w 329414"/>
                  <a:gd name="connsiteY5" fmla="*/ 556936 h 556936"/>
                  <a:gd name="connsiteX0" fmla="*/ 0 w 328197"/>
                  <a:gd name="connsiteY0" fmla="*/ 130216 h 556936"/>
                  <a:gd name="connsiteX1" fmla="*/ 192882 w 328197"/>
                  <a:gd name="connsiteY1" fmla="*/ 223561 h 556936"/>
                  <a:gd name="connsiteX2" fmla="*/ 327660 w 328197"/>
                  <a:gd name="connsiteY2" fmla="*/ 290236 h 556936"/>
                  <a:gd name="connsiteX3" fmla="*/ 230981 w 328197"/>
                  <a:gd name="connsiteY3" fmla="*/ 399775 h 556936"/>
                  <a:gd name="connsiteX4" fmla="*/ 15240 w 328197"/>
                  <a:gd name="connsiteY4" fmla="*/ 556936 h 556936"/>
                  <a:gd name="connsiteX5" fmla="*/ 15240 w 32819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31065"/>
                  <a:gd name="connsiteY0" fmla="*/ 130216 h 580196"/>
                  <a:gd name="connsiteX1" fmla="*/ 192882 w 331065"/>
                  <a:gd name="connsiteY1" fmla="*/ 223561 h 580196"/>
                  <a:gd name="connsiteX2" fmla="*/ 327660 w 331065"/>
                  <a:gd name="connsiteY2" fmla="*/ 290236 h 580196"/>
                  <a:gd name="connsiteX3" fmla="*/ 230981 w 331065"/>
                  <a:gd name="connsiteY3" fmla="*/ 399775 h 580196"/>
                  <a:gd name="connsiteX4" fmla="*/ 15240 w 331065"/>
                  <a:gd name="connsiteY4" fmla="*/ 556936 h 580196"/>
                  <a:gd name="connsiteX5" fmla="*/ 15240 w 331065"/>
                  <a:gd name="connsiteY5" fmla="*/ 556936 h 580196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0428"/>
                  <a:gd name="connsiteY0" fmla="*/ 130216 h 617313"/>
                  <a:gd name="connsiteX1" fmla="*/ 192882 w 330428"/>
                  <a:gd name="connsiteY1" fmla="*/ 223561 h 617313"/>
                  <a:gd name="connsiteX2" fmla="*/ 327660 w 330428"/>
                  <a:gd name="connsiteY2" fmla="*/ 290236 h 617313"/>
                  <a:gd name="connsiteX3" fmla="*/ 230981 w 330428"/>
                  <a:gd name="connsiteY3" fmla="*/ 399775 h 617313"/>
                  <a:gd name="connsiteX4" fmla="*/ 15240 w 330428"/>
                  <a:gd name="connsiteY4" fmla="*/ 556936 h 617313"/>
                  <a:gd name="connsiteX5" fmla="*/ 15240 w 330428"/>
                  <a:gd name="connsiteY5" fmla="*/ 556936 h 61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428" h="617313">
                    <a:moveTo>
                      <a:pt x="0" y="130216"/>
                    </a:moveTo>
                    <a:cubicBezTo>
                      <a:pt x="18653" y="-37186"/>
                      <a:pt x="531179" y="-79334"/>
                      <a:pt x="192882" y="223561"/>
                    </a:cubicBezTo>
                    <a:cubicBezTo>
                      <a:pt x="285592" y="235944"/>
                      <a:pt x="321310" y="260867"/>
                      <a:pt x="327660" y="290236"/>
                    </a:cubicBezTo>
                    <a:cubicBezTo>
                      <a:pt x="334010" y="319605"/>
                      <a:pt x="321151" y="395806"/>
                      <a:pt x="230981" y="399775"/>
                    </a:cubicBezTo>
                    <a:cubicBezTo>
                      <a:pt x="487045" y="542968"/>
                      <a:pt x="187722" y="708940"/>
                      <a:pt x="15240" y="556936"/>
                    </a:cubicBezTo>
                    <a:lnTo>
                      <a:pt x="15240" y="556936"/>
                    </a:ln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FF247A-13D4-4DC1-87EC-C5EE358513BD}"/>
                </a:ext>
              </a:extLst>
            </p:cNvPr>
            <p:cNvGrpSpPr/>
            <p:nvPr/>
          </p:nvGrpSpPr>
          <p:grpSpPr>
            <a:xfrm>
              <a:off x="2987537" y="3057034"/>
              <a:ext cx="2240942" cy="2235133"/>
              <a:chOff x="2987537" y="3057034"/>
              <a:chExt cx="2240942" cy="2235133"/>
            </a:xfrm>
          </p:grpSpPr>
          <p:sp>
            <p:nvSpPr>
              <p:cNvPr id="49" name="Rectangle: Rounded Corners 2">
                <a:extLst>
                  <a:ext uri="{FF2B5EF4-FFF2-40B4-BE49-F238E27FC236}">
                    <a16:creationId xmlns:a16="http://schemas.microsoft.com/office/drawing/2014/main" id="{B4E3BC71-EC00-E532-37EE-1B401332CEEB}"/>
                  </a:ext>
                </a:extLst>
              </p:cNvPr>
              <p:cNvSpPr/>
              <p:nvPr/>
            </p:nvSpPr>
            <p:spPr>
              <a:xfrm rot="21217570">
                <a:off x="2987537" y="3203502"/>
                <a:ext cx="2240942" cy="1898872"/>
              </a:xfrm>
              <a:custGeom>
                <a:avLst/>
                <a:gdLst>
                  <a:gd name="connsiteX0" fmla="*/ 0 w 3944203"/>
                  <a:gd name="connsiteY0" fmla="*/ 1610436 h 3220871"/>
                  <a:gd name="connsiteX1" fmla="*/ 1610436 w 3944203"/>
                  <a:gd name="connsiteY1" fmla="*/ 0 h 3220871"/>
                  <a:gd name="connsiteX2" fmla="*/ 2333768 w 3944203"/>
                  <a:gd name="connsiteY2" fmla="*/ 0 h 3220871"/>
                  <a:gd name="connsiteX3" fmla="*/ 3944204 w 3944203"/>
                  <a:gd name="connsiteY3" fmla="*/ 1610436 h 3220871"/>
                  <a:gd name="connsiteX4" fmla="*/ 3944203 w 3944203"/>
                  <a:gd name="connsiteY4" fmla="*/ 1610436 h 3220871"/>
                  <a:gd name="connsiteX5" fmla="*/ 2333767 w 3944203"/>
                  <a:gd name="connsiteY5" fmla="*/ 3220872 h 3220871"/>
                  <a:gd name="connsiteX6" fmla="*/ 1610436 w 3944203"/>
                  <a:gd name="connsiteY6" fmla="*/ 3220871 h 3220871"/>
                  <a:gd name="connsiteX7" fmla="*/ 0 w 3944203"/>
                  <a:gd name="connsiteY7" fmla="*/ 1610435 h 3220871"/>
                  <a:gd name="connsiteX8" fmla="*/ 0 w 3944203"/>
                  <a:gd name="connsiteY8" fmla="*/ 1610436 h 3220871"/>
                  <a:gd name="connsiteX0" fmla="*/ 0 w 3944204"/>
                  <a:gd name="connsiteY0" fmla="*/ 1692323 h 3302759"/>
                  <a:gd name="connsiteX1" fmla="*/ 1610436 w 3944204"/>
                  <a:gd name="connsiteY1" fmla="*/ 81887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692323 h 3302759"/>
                  <a:gd name="connsiteX1" fmla="*/ 1637732 w 3944204"/>
                  <a:gd name="connsiteY1" fmla="*/ 13648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712996 h 3323432"/>
                  <a:gd name="connsiteX1" fmla="*/ 1637732 w 3944204"/>
                  <a:gd name="connsiteY1" fmla="*/ 34321 h 3323432"/>
                  <a:gd name="connsiteX2" fmla="*/ 2347416 w 3944204"/>
                  <a:gd name="connsiteY2" fmla="*/ 20673 h 3323432"/>
                  <a:gd name="connsiteX3" fmla="*/ 3944204 w 3944204"/>
                  <a:gd name="connsiteY3" fmla="*/ 1712996 h 3323432"/>
                  <a:gd name="connsiteX4" fmla="*/ 3944203 w 3944204"/>
                  <a:gd name="connsiteY4" fmla="*/ 1712996 h 3323432"/>
                  <a:gd name="connsiteX5" fmla="*/ 2333767 w 3944204"/>
                  <a:gd name="connsiteY5" fmla="*/ 3323432 h 3323432"/>
                  <a:gd name="connsiteX6" fmla="*/ 1610436 w 3944204"/>
                  <a:gd name="connsiteY6" fmla="*/ 3323431 h 3323432"/>
                  <a:gd name="connsiteX7" fmla="*/ 0 w 3944204"/>
                  <a:gd name="connsiteY7" fmla="*/ 1712995 h 3323432"/>
                  <a:gd name="connsiteX8" fmla="*/ 0 w 3944204"/>
                  <a:gd name="connsiteY8" fmla="*/ 1712996 h 3323432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10436 w 3944204"/>
                  <a:gd name="connsiteY6" fmla="*/ 3342137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4204" h="3342138">
                    <a:moveTo>
                      <a:pt x="0" y="1731702"/>
                    </a:moveTo>
                    <a:cubicBezTo>
                      <a:pt x="0" y="842283"/>
                      <a:pt x="748313" y="53027"/>
                      <a:pt x="1637732" y="53027"/>
                    </a:cubicBezTo>
                    <a:cubicBezTo>
                      <a:pt x="1933434" y="-15212"/>
                      <a:pt x="2106305" y="-15212"/>
                      <a:pt x="2347416" y="39379"/>
                    </a:cubicBezTo>
                    <a:cubicBezTo>
                      <a:pt x="3236835" y="39379"/>
                      <a:pt x="3944204" y="842283"/>
                      <a:pt x="3944204" y="1731702"/>
                    </a:cubicBezTo>
                    <a:lnTo>
                      <a:pt x="3944203" y="1731702"/>
                    </a:lnTo>
                    <a:cubicBezTo>
                      <a:pt x="3944203" y="2621121"/>
                      <a:pt x="3223186" y="3342138"/>
                      <a:pt x="2333767" y="3342138"/>
                    </a:cubicBezTo>
                    <a:lnTo>
                      <a:pt x="1665027" y="3260251"/>
                    </a:lnTo>
                    <a:cubicBezTo>
                      <a:pt x="734665" y="3287547"/>
                      <a:pt x="0" y="2621120"/>
                      <a:pt x="0" y="1731701"/>
                    </a:cubicBezTo>
                    <a:lnTo>
                      <a:pt x="0" y="1731702"/>
                    </a:ln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AB81017-AC52-812D-10CC-181ED79C2119}"/>
                  </a:ext>
                </a:extLst>
              </p:cNvPr>
              <p:cNvGrpSpPr/>
              <p:nvPr/>
            </p:nvGrpSpPr>
            <p:grpSpPr>
              <a:xfrm>
                <a:off x="4224917" y="4058000"/>
                <a:ext cx="388024" cy="350907"/>
                <a:chOff x="10317977" y="2433774"/>
                <a:chExt cx="681654" cy="616450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54DBE2B1-815A-22AF-D7AA-5F4FAE01DE28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31B68D40-FE57-5C31-79CA-CDACAD2DAF0F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2DBC65D7-43FF-5937-7320-1A42E7062DBC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AE60219-EF99-29CE-9D46-EC880FC601E0}"/>
                  </a:ext>
                </a:extLst>
              </p:cNvPr>
              <p:cNvGrpSpPr/>
              <p:nvPr/>
            </p:nvGrpSpPr>
            <p:grpSpPr>
              <a:xfrm>
                <a:off x="3328082" y="4033173"/>
                <a:ext cx="388024" cy="350907"/>
                <a:chOff x="10317977" y="2433774"/>
                <a:chExt cx="681654" cy="616450"/>
              </a:xfrm>
            </p:grpSpPr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000ADBCE-124B-AC8A-2479-D29539D01AAF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8B402ED9-35BF-CB88-CE8F-A255E8FD7D5D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6CBB5640-54F7-B793-C860-F5CDB6361A35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Rectangle 7">
                <a:extLst>
                  <a:ext uri="{FF2B5EF4-FFF2-40B4-BE49-F238E27FC236}">
                    <a16:creationId xmlns:a16="http://schemas.microsoft.com/office/drawing/2014/main" id="{0C7E9C89-D30B-7CBB-B2E0-181B4636BE6A}"/>
                  </a:ext>
                </a:extLst>
              </p:cNvPr>
              <p:cNvSpPr/>
              <p:nvPr/>
            </p:nvSpPr>
            <p:spPr>
              <a:xfrm rot="18592079">
                <a:off x="3789306" y="4472924"/>
                <a:ext cx="458575" cy="442804"/>
              </a:xfrm>
              <a:custGeom>
                <a:avLst/>
                <a:gdLst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0 w 438150"/>
                  <a:gd name="connsiteY3" fmla="*/ 581025 h 581025"/>
                  <a:gd name="connsiteX4" fmla="*/ 0 w 438150"/>
                  <a:gd name="connsiteY4" fmla="*/ 0 h 581025"/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104775 w 438150"/>
                  <a:gd name="connsiteY3" fmla="*/ 581025 h 581025"/>
                  <a:gd name="connsiteX4" fmla="*/ 0 w 438150"/>
                  <a:gd name="connsiteY4" fmla="*/ 0 h 581025"/>
                  <a:gd name="connsiteX0" fmla="*/ 506599 w 944749"/>
                  <a:gd name="connsiteY0" fmla="*/ 0 h 581025"/>
                  <a:gd name="connsiteX1" fmla="*/ 944749 w 944749"/>
                  <a:gd name="connsiteY1" fmla="*/ 0 h 581025"/>
                  <a:gd name="connsiteX2" fmla="*/ 944749 w 944749"/>
                  <a:gd name="connsiteY2" fmla="*/ 581025 h 581025"/>
                  <a:gd name="connsiteX3" fmla="*/ 611374 w 944749"/>
                  <a:gd name="connsiteY3" fmla="*/ 581025 h 581025"/>
                  <a:gd name="connsiteX4" fmla="*/ 506599 w 944749"/>
                  <a:gd name="connsiteY4" fmla="*/ 0 h 581025"/>
                  <a:gd name="connsiteX0" fmla="*/ 499732 w 937882"/>
                  <a:gd name="connsiteY0" fmla="*/ 0 h 638175"/>
                  <a:gd name="connsiteX1" fmla="*/ 937882 w 937882"/>
                  <a:gd name="connsiteY1" fmla="*/ 0 h 638175"/>
                  <a:gd name="connsiteX2" fmla="*/ 937882 w 937882"/>
                  <a:gd name="connsiteY2" fmla="*/ 581025 h 638175"/>
                  <a:gd name="connsiteX3" fmla="*/ 614032 w 937882"/>
                  <a:gd name="connsiteY3" fmla="*/ 638175 h 638175"/>
                  <a:gd name="connsiteX4" fmla="*/ 499732 w 937882"/>
                  <a:gd name="connsiteY4" fmla="*/ 0 h 638175"/>
                  <a:gd name="connsiteX0" fmla="*/ 512411 w 950561"/>
                  <a:gd name="connsiteY0" fmla="*/ 0 h 638175"/>
                  <a:gd name="connsiteX1" fmla="*/ 950561 w 950561"/>
                  <a:gd name="connsiteY1" fmla="*/ 0 h 638175"/>
                  <a:gd name="connsiteX2" fmla="*/ 950561 w 950561"/>
                  <a:gd name="connsiteY2" fmla="*/ 581025 h 638175"/>
                  <a:gd name="connsiteX3" fmla="*/ 626711 w 950561"/>
                  <a:gd name="connsiteY3" fmla="*/ 638175 h 638175"/>
                  <a:gd name="connsiteX4" fmla="*/ 512411 w 950561"/>
                  <a:gd name="connsiteY4" fmla="*/ 0 h 638175"/>
                  <a:gd name="connsiteX0" fmla="*/ 706865 w 1145015"/>
                  <a:gd name="connsiteY0" fmla="*/ 144125 h 782300"/>
                  <a:gd name="connsiteX1" fmla="*/ 1145015 w 1145015"/>
                  <a:gd name="connsiteY1" fmla="*/ 144125 h 782300"/>
                  <a:gd name="connsiteX2" fmla="*/ 1145015 w 1145015"/>
                  <a:gd name="connsiteY2" fmla="*/ 725150 h 782300"/>
                  <a:gd name="connsiteX3" fmla="*/ 821165 w 1145015"/>
                  <a:gd name="connsiteY3" fmla="*/ 782300 h 782300"/>
                  <a:gd name="connsiteX4" fmla="*/ 706865 w 1145015"/>
                  <a:gd name="connsiteY4" fmla="*/ 144125 h 782300"/>
                  <a:gd name="connsiteX0" fmla="*/ 713141 w 1151291"/>
                  <a:gd name="connsiteY0" fmla="*/ 93423 h 731598"/>
                  <a:gd name="connsiteX1" fmla="*/ 1151291 w 1151291"/>
                  <a:gd name="connsiteY1" fmla="*/ 93423 h 731598"/>
                  <a:gd name="connsiteX2" fmla="*/ 1151291 w 1151291"/>
                  <a:gd name="connsiteY2" fmla="*/ 674448 h 731598"/>
                  <a:gd name="connsiteX3" fmla="*/ 827441 w 1151291"/>
                  <a:gd name="connsiteY3" fmla="*/ 731598 h 731598"/>
                  <a:gd name="connsiteX4" fmla="*/ 713141 w 1151291"/>
                  <a:gd name="connsiteY4" fmla="*/ 93423 h 731598"/>
                  <a:gd name="connsiteX0" fmla="*/ 670388 w 1108538"/>
                  <a:gd name="connsiteY0" fmla="*/ 100083 h 738258"/>
                  <a:gd name="connsiteX1" fmla="*/ 1108538 w 1108538"/>
                  <a:gd name="connsiteY1" fmla="*/ 100083 h 738258"/>
                  <a:gd name="connsiteX2" fmla="*/ 1108538 w 1108538"/>
                  <a:gd name="connsiteY2" fmla="*/ 681108 h 738258"/>
                  <a:gd name="connsiteX3" fmla="*/ 784688 w 1108538"/>
                  <a:gd name="connsiteY3" fmla="*/ 738258 h 738258"/>
                  <a:gd name="connsiteX4" fmla="*/ 670388 w 1108538"/>
                  <a:gd name="connsiteY4" fmla="*/ 100083 h 738258"/>
                  <a:gd name="connsiteX0" fmla="*/ 699866 w 1138016"/>
                  <a:gd name="connsiteY0" fmla="*/ 125864 h 764039"/>
                  <a:gd name="connsiteX1" fmla="*/ 1138016 w 1138016"/>
                  <a:gd name="connsiteY1" fmla="*/ 125864 h 764039"/>
                  <a:gd name="connsiteX2" fmla="*/ 1138016 w 1138016"/>
                  <a:gd name="connsiteY2" fmla="*/ 706889 h 764039"/>
                  <a:gd name="connsiteX3" fmla="*/ 814166 w 1138016"/>
                  <a:gd name="connsiteY3" fmla="*/ 764039 h 764039"/>
                  <a:gd name="connsiteX4" fmla="*/ 699866 w 1138016"/>
                  <a:gd name="connsiteY4" fmla="*/ 125864 h 764039"/>
                  <a:gd name="connsiteX0" fmla="*/ 315540 w 753690"/>
                  <a:gd name="connsiteY0" fmla="*/ 59337 h 697512"/>
                  <a:gd name="connsiteX1" fmla="*/ 753690 w 753690"/>
                  <a:gd name="connsiteY1" fmla="*/ 59337 h 697512"/>
                  <a:gd name="connsiteX2" fmla="*/ 753690 w 753690"/>
                  <a:gd name="connsiteY2" fmla="*/ 640362 h 697512"/>
                  <a:gd name="connsiteX3" fmla="*/ 429840 w 753690"/>
                  <a:gd name="connsiteY3" fmla="*/ 697512 h 697512"/>
                  <a:gd name="connsiteX4" fmla="*/ 1215 w 753690"/>
                  <a:gd name="connsiteY4" fmla="*/ 49813 h 697512"/>
                  <a:gd name="connsiteX5" fmla="*/ 315540 w 753690"/>
                  <a:gd name="connsiteY5" fmla="*/ 59337 h 697512"/>
                  <a:gd name="connsiteX0" fmla="*/ 652949 w 1091099"/>
                  <a:gd name="connsiteY0" fmla="*/ 62519 h 700694"/>
                  <a:gd name="connsiteX1" fmla="*/ 1091099 w 1091099"/>
                  <a:gd name="connsiteY1" fmla="*/ 62519 h 700694"/>
                  <a:gd name="connsiteX2" fmla="*/ 1091099 w 1091099"/>
                  <a:gd name="connsiteY2" fmla="*/ 643544 h 700694"/>
                  <a:gd name="connsiteX3" fmla="*/ 767249 w 1091099"/>
                  <a:gd name="connsiteY3" fmla="*/ 700694 h 700694"/>
                  <a:gd name="connsiteX4" fmla="*/ 338624 w 1091099"/>
                  <a:gd name="connsiteY4" fmla="*/ 52995 h 700694"/>
                  <a:gd name="connsiteX5" fmla="*/ 652949 w 1091099"/>
                  <a:gd name="connsiteY5" fmla="*/ 62519 h 700694"/>
                  <a:gd name="connsiteX0" fmla="*/ 572250 w 1010400"/>
                  <a:gd name="connsiteY0" fmla="*/ 59337 h 697512"/>
                  <a:gd name="connsiteX1" fmla="*/ 1010400 w 1010400"/>
                  <a:gd name="connsiteY1" fmla="*/ 59337 h 697512"/>
                  <a:gd name="connsiteX2" fmla="*/ 1010400 w 1010400"/>
                  <a:gd name="connsiteY2" fmla="*/ 640362 h 697512"/>
                  <a:gd name="connsiteX3" fmla="*/ 686550 w 1010400"/>
                  <a:gd name="connsiteY3" fmla="*/ 697512 h 697512"/>
                  <a:gd name="connsiteX4" fmla="*/ 257925 w 1010400"/>
                  <a:gd name="connsiteY4" fmla="*/ 49813 h 697512"/>
                  <a:gd name="connsiteX5" fmla="*/ 572250 w 1010400"/>
                  <a:gd name="connsiteY5" fmla="*/ 59337 h 697512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976373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976373 w 1100198"/>
                  <a:gd name="connsiteY5" fmla="*/ 78325 h 716500"/>
                  <a:gd name="connsiteX0" fmla="*/ 938273 w 1100198"/>
                  <a:gd name="connsiteY0" fmla="*/ 1405 h 839605"/>
                  <a:gd name="connsiteX1" fmla="*/ 1100198 w 1100198"/>
                  <a:gd name="connsiteY1" fmla="*/ 201430 h 839605"/>
                  <a:gd name="connsiteX2" fmla="*/ 1100198 w 1100198"/>
                  <a:gd name="connsiteY2" fmla="*/ 782455 h 839605"/>
                  <a:gd name="connsiteX3" fmla="*/ 776348 w 1100198"/>
                  <a:gd name="connsiteY3" fmla="*/ 839605 h 839605"/>
                  <a:gd name="connsiteX4" fmla="*/ 347723 w 1100198"/>
                  <a:gd name="connsiteY4" fmla="*/ 191906 h 839605"/>
                  <a:gd name="connsiteX5" fmla="*/ 938273 w 1100198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26664 w 1088589"/>
                  <a:gd name="connsiteY0" fmla="*/ 1405 h 887230"/>
                  <a:gd name="connsiteX1" fmla="*/ 1088589 w 1088589"/>
                  <a:gd name="connsiteY1" fmla="*/ 201430 h 887230"/>
                  <a:gd name="connsiteX2" fmla="*/ 1088589 w 1088589"/>
                  <a:gd name="connsiteY2" fmla="*/ 782455 h 887230"/>
                  <a:gd name="connsiteX3" fmla="*/ 793314 w 1088589"/>
                  <a:gd name="connsiteY3" fmla="*/ 887230 h 887230"/>
                  <a:gd name="connsiteX4" fmla="*/ 336114 w 1088589"/>
                  <a:gd name="connsiteY4" fmla="*/ 191906 h 887230"/>
                  <a:gd name="connsiteX5" fmla="*/ 926664 w 1088589"/>
                  <a:gd name="connsiteY5" fmla="*/ 1405 h 887230"/>
                  <a:gd name="connsiteX0" fmla="*/ 698117 w 1088589"/>
                  <a:gd name="connsiteY0" fmla="*/ 72686 h 743579"/>
                  <a:gd name="connsiteX1" fmla="*/ 1088589 w 1088589"/>
                  <a:gd name="connsiteY1" fmla="*/ 57779 h 743579"/>
                  <a:gd name="connsiteX2" fmla="*/ 1088589 w 1088589"/>
                  <a:gd name="connsiteY2" fmla="*/ 638804 h 743579"/>
                  <a:gd name="connsiteX3" fmla="*/ 793314 w 1088589"/>
                  <a:gd name="connsiteY3" fmla="*/ 743579 h 743579"/>
                  <a:gd name="connsiteX4" fmla="*/ 336114 w 1088589"/>
                  <a:gd name="connsiteY4" fmla="*/ 48255 h 743579"/>
                  <a:gd name="connsiteX5" fmla="*/ 698117 w 1088589"/>
                  <a:gd name="connsiteY5" fmla="*/ 72686 h 743579"/>
                  <a:gd name="connsiteX0" fmla="*/ 336114 w 1088589"/>
                  <a:gd name="connsiteY0" fmla="*/ 75541 h 770865"/>
                  <a:gd name="connsiteX1" fmla="*/ 1088589 w 1088589"/>
                  <a:gd name="connsiteY1" fmla="*/ 85065 h 770865"/>
                  <a:gd name="connsiteX2" fmla="*/ 1088589 w 1088589"/>
                  <a:gd name="connsiteY2" fmla="*/ 666090 h 770865"/>
                  <a:gd name="connsiteX3" fmla="*/ 793314 w 1088589"/>
                  <a:gd name="connsiteY3" fmla="*/ 770865 h 770865"/>
                  <a:gd name="connsiteX4" fmla="*/ 336114 w 1088589"/>
                  <a:gd name="connsiteY4" fmla="*/ 75541 h 770865"/>
                  <a:gd name="connsiteX0" fmla="*/ 336114 w 1088589"/>
                  <a:gd name="connsiteY0" fmla="*/ 75543 h 770867"/>
                  <a:gd name="connsiteX1" fmla="*/ 1088589 w 1088589"/>
                  <a:gd name="connsiteY1" fmla="*/ 85067 h 770867"/>
                  <a:gd name="connsiteX2" fmla="*/ 793314 w 1088589"/>
                  <a:gd name="connsiteY2" fmla="*/ 770867 h 770867"/>
                  <a:gd name="connsiteX3" fmla="*/ 336114 w 1088589"/>
                  <a:gd name="connsiteY3" fmla="*/ 75543 h 770867"/>
                  <a:gd name="connsiteX0" fmla="*/ 336114 w 1088691"/>
                  <a:gd name="connsiteY0" fmla="*/ 75543 h 770867"/>
                  <a:gd name="connsiteX1" fmla="*/ 1088589 w 1088691"/>
                  <a:gd name="connsiteY1" fmla="*/ 85067 h 770867"/>
                  <a:gd name="connsiteX2" fmla="*/ 793314 w 1088691"/>
                  <a:gd name="connsiteY2" fmla="*/ 770867 h 770867"/>
                  <a:gd name="connsiteX3" fmla="*/ 336114 w 1088691"/>
                  <a:gd name="connsiteY3" fmla="*/ 75543 h 770867"/>
                  <a:gd name="connsiteX0" fmla="*/ 336114 w 1088739"/>
                  <a:gd name="connsiteY0" fmla="*/ 75543 h 770867"/>
                  <a:gd name="connsiteX1" fmla="*/ 1088589 w 1088739"/>
                  <a:gd name="connsiteY1" fmla="*/ 85067 h 770867"/>
                  <a:gd name="connsiteX2" fmla="*/ 793314 w 1088739"/>
                  <a:gd name="connsiteY2" fmla="*/ 770867 h 770867"/>
                  <a:gd name="connsiteX3" fmla="*/ 336114 w 1088739"/>
                  <a:gd name="connsiteY3" fmla="*/ 75543 h 770867"/>
                  <a:gd name="connsiteX0" fmla="*/ 366780 w 1119405"/>
                  <a:gd name="connsiteY0" fmla="*/ 75543 h 770867"/>
                  <a:gd name="connsiteX1" fmla="*/ 1119255 w 1119405"/>
                  <a:gd name="connsiteY1" fmla="*/ 85067 h 770867"/>
                  <a:gd name="connsiteX2" fmla="*/ 823980 w 1119405"/>
                  <a:gd name="connsiteY2" fmla="*/ 770867 h 770867"/>
                  <a:gd name="connsiteX3" fmla="*/ 366780 w 1119405"/>
                  <a:gd name="connsiteY3" fmla="*/ 75543 h 770867"/>
                  <a:gd name="connsiteX0" fmla="*/ 173388 w 926013"/>
                  <a:gd name="connsiteY0" fmla="*/ 75543 h 771946"/>
                  <a:gd name="connsiteX1" fmla="*/ 925863 w 926013"/>
                  <a:gd name="connsiteY1" fmla="*/ 85067 h 771946"/>
                  <a:gd name="connsiteX2" fmla="*/ 630588 w 926013"/>
                  <a:gd name="connsiteY2" fmla="*/ 770867 h 771946"/>
                  <a:gd name="connsiteX3" fmla="*/ 173388 w 926013"/>
                  <a:gd name="connsiteY3" fmla="*/ 75543 h 771946"/>
                  <a:gd name="connsiteX0" fmla="*/ 173386 w 926011"/>
                  <a:gd name="connsiteY0" fmla="*/ 36200 h 732603"/>
                  <a:gd name="connsiteX1" fmla="*/ 925861 w 926011"/>
                  <a:gd name="connsiteY1" fmla="*/ 45724 h 732603"/>
                  <a:gd name="connsiteX2" fmla="*/ 630586 w 926011"/>
                  <a:gd name="connsiteY2" fmla="*/ 731524 h 732603"/>
                  <a:gd name="connsiteX3" fmla="*/ 173386 w 926011"/>
                  <a:gd name="connsiteY3" fmla="*/ 36200 h 732603"/>
                  <a:gd name="connsiteX0" fmla="*/ 155898 w 908667"/>
                  <a:gd name="connsiteY0" fmla="*/ 36200 h 706074"/>
                  <a:gd name="connsiteX1" fmla="*/ 908373 w 908667"/>
                  <a:gd name="connsiteY1" fmla="*/ 45724 h 706074"/>
                  <a:gd name="connsiteX2" fmla="*/ 683203 w 908667"/>
                  <a:gd name="connsiteY2" fmla="*/ 704947 h 706074"/>
                  <a:gd name="connsiteX3" fmla="*/ 155898 w 908667"/>
                  <a:gd name="connsiteY3" fmla="*/ 36200 h 706074"/>
                  <a:gd name="connsiteX0" fmla="*/ 155898 w 908486"/>
                  <a:gd name="connsiteY0" fmla="*/ 36200 h 706072"/>
                  <a:gd name="connsiteX1" fmla="*/ 908373 w 908486"/>
                  <a:gd name="connsiteY1" fmla="*/ 45724 h 706072"/>
                  <a:gd name="connsiteX2" fmla="*/ 683203 w 908486"/>
                  <a:gd name="connsiteY2" fmla="*/ 704947 h 706072"/>
                  <a:gd name="connsiteX3" fmla="*/ 155898 w 908486"/>
                  <a:gd name="connsiteY3" fmla="*/ 36200 h 706072"/>
                  <a:gd name="connsiteX0" fmla="*/ 155898 w 792630"/>
                  <a:gd name="connsiteY0" fmla="*/ 1643 h 671517"/>
                  <a:gd name="connsiteX1" fmla="*/ 792334 w 792630"/>
                  <a:gd name="connsiteY1" fmla="*/ 75204 h 671517"/>
                  <a:gd name="connsiteX2" fmla="*/ 683203 w 792630"/>
                  <a:gd name="connsiteY2" fmla="*/ 670390 h 671517"/>
                  <a:gd name="connsiteX3" fmla="*/ 155898 w 792630"/>
                  <a:gd name="connsiteY3" fmla="*/ 1643 h 671517"/>
                  <a:gd name="connsiteX0" fmla="*/ 155898 w 838666"/>
                  <a:gd name="connsiteY0" fmla="*/ 1641 h 671513"/>
                  <a:gd name="connsiteX1" fmla="*/ 792334 w 838666"/>
                  <a:gd name="connsiteY1" fmla="*/ 75202 h 671513"/>
                  <a:gd name="connsiteX2" fmla="*/ 683203 w 838666"/>
                  <a:gd name="connsiteY2" fmla="*/ 670388 h 671513"/>
                  <a:gd name="connsiteX3" fmla="*/ 155898 w 838666"/>
                  <a:gd name="connsiteY3" fmla="*/ 1641 h 671513"/>
                  <a:gd name="connsiteX0" fmla="*/ 155898 w 838668"/>
                  <a:gd name="connsiteY0" fmla="*/ 8296 h 678170"/>
                  <a:gd name="connsiteX1" fmla="*/ 792334 w 838668"/>
                  <a:gd name="connsiteY1" fmla="*/ 81857 h 678170"/>
                  <a:gd name="connsiteX2" fmla="*/ 683203 w 838668"/>
                  <a:gd name="connsiteY2" fmla="*/ 677043 h 678170"/>
                  <a:gd name="connsiteX3" fmla="*/ 155898 w 838668"/>
                  <a:gd name="connsiteY3" fmla="*/ 8296 h 678170"/>
                  <a:gd name="connsiteX0" fmla="*/ 155898 w 839015"/>
                  <a:gd name="connsiteY0" fmla="*/ 8296 h 678168"/>
                  <a:gd name="connsiteX1" fmla="*/ 792334 w 839015"/>
                  <a:gd name="connsiteY1" fmla="*/ 81857 h 678168"/>
                  <a:gd name="connsiteX2" fmla="*/ 683203 w 839015"/>
                  <a:gd name="connsiteY2" fmla="*/ 677043 h 678168"/>
                  <a:gd name="connsiteX3" fmla="*/ 155898 w 839015"/>
                  <a:gd name="connsiteY3" fmla="*/ 8296 h 678168"/>
                  <a:gd name="connsiteX0" fmla="*/ 155898 w 816007"/>
                  <a:gd name="connsiteY0" fmla="*/ 8296 h 678170"/>
                  <a:gd name="connsiteX1" fmla="*/ 792334 w 816007"/>
                  <a:gd name="connsiteY1" fmla="*/ 81857 h 678170"/>
                  <a:gd name="connsiteX2" fmla="*/ 683203 w 816007"/>
                  <a:gd name="connsiteY2" fmla="*/ 677043 h 678170"/>
                  <a:gd name="connsiteX3" fmla="*/ 155898 w 816007"/>
                  <a:gd name="connsiteY3" fmla="*/ 8296 h 678170"/>
                  <a:gd name="connsiteX0" fmla="*/ 129919 w 790028"/>
                  <a:gd name="connsiteY0" fmla="*/ 8296 h 693558"/>
                  <a:gd name="connsiteX1" fmla="*/ 766355 w 790028"/>
                  <a:gd name="connsiteY1" fmla="*/ 81857 h 693558"/>
                  <a:gd name="connsiteX2" fmla="*/ 657224 w 790028"/>
                  <a:gd name="connsiteY2" fmla="*/ 677043 h 693558"/>
                  <a:gd name="connsiteX3" fmla="*/ 129919 w 790028"/>
                  <a:gd name="connsiteY3" fmla="*/ 8296 h 693558"/>
                  <a:gd name="connsiteX0" fmla="*/ 126158 w 786267"/>
                  <a:gd name="connsiteY0" fmla="*/ 8296 h 698711"/>
                  <a:gd name="connsiteX1" fmla="*/ 762594 w 786267"/>
                  <a:gd name="connsiteY1" fmla="*/ 81857 h 698711"/>
                  <a:gd name="connsiteX2" fmla="*/ 653463 w 786267"/>
                  <a:gd name="connsiteY2" fmla="*/ 677043 h 698711"/>
                  <a:gd name="connsiteX3" fmla="*/ 126158 w 786267"/>
                  <a:gd name="connsiteY3" fmla="*/ 8296 h 698711"/>
                  <a:gd name="connsiteX0" fmla="*/ 126156 w 793260"/>
                  <a:gd name="connsiteY0" fmla="*/ 8296 h 698713"/>
                  <a:gd name="connsiteX1" fmla="*/ 762592 w 793260"/>
                  <a:gd name="connsiteY1" fmla="*/ 81857 h 698713"/>
                  <a:gd name="connsiteX2" fmla="*/ 653461 w 793260"/>
                  <a:gd name="connsiteY2" fmla="*/ 677043 h 698713"/>
                  <a:gd name="connsiteX3" fmla="*/ 126156 w 793260"/>
                  <a:gd name="connsiteY3" fmla="*/ 8296 h 698713"/>
                  <a:gd name="connsiteX0" fmla="*/ 126156 w 829229"/>
                  <a:gd name="connsiteY0" fmla="*/ 8296 h 698711"/>
                  <a:gd name="connsiteX1" fmla="*/ 762592 w 829229"/>
                  <a:gd name="connsiteY1" fmla="*/ 81857 h 698711"/>
                  <a:gd name="connsiteX2" fmla="*/ 653461 w 829229"/>
                  <a:gd name="connsiteY2" fmla="*/ 677043 h 698711"/>
                  <a:gd name="connsiteX3" fmla="*/ 126156 w 829229"/>
                  <a:gd name="connsiteY3" fmla="*/ 8296 h 698711"/>
                  <a:gd name="connsiteX0" fmla="*/ 126156 w 829229"/>
                  <a:gd name="connsiteY0" fmla="*/ 46982 h 737399"/>
                  <a:gd name="connsiteX1" fmla="*/ 762592 w 829229"/>
                  <a:gd name="connsiteY1" fmla="*/ 120543 h 737399"/>
                  <a:gd name="connsiteX2" fmla="*/ 653461 w 829229"/>
                  <a:gd name="connsiteY2" fmla="*/ 715729 h 737399"/>
                  <a:gd name="connsiteX3" fmla="*/ 126156 w 829229"/>
                  <a:gd name="connsiteY3" fmla="*/ 46982 h 737399"/>
                  <a:gd name="connsiteX0" fmla="*/ 109302 w 812375"/>
                  <a:gd name="connsiteY0" fmla="*/ 46982 h 791678"/>
                  <a:gd name="connsiteX1" fmla="*/ 745738 w 812375"/>
                  <a:gd name="connsiteY1" fmla="*/ 120543 h 791678"/>
                  <a:gd name="connsiteX2" fmla="*/ 636607 w 812375"/>
                  <a:gd name="connsiteY2" fmla="*/ 715729 h 791678"/>
                  <a:gd name="connsiteX3" fmla="*/ 109302 w 812375"/>
                  <a:gd name="connsiteY3" fmla="*/ 46982 h 791678"/>
                  <a:gd name="connsiteX0" fmla="*/ 104050 w 807123"/>
                  <a:gd name="connsiteY0" fmla="*/ 46982 h 779365"/>
                  <a:gd name="connsiteX1" fmla="*/ 740486 w 807123"/>
                  <a:gd name="connsiteY1" fmla="*/ 120543 h 779365"/>
                  <a:gd name="connsiteX2" fmla="*/ 631355 w 807123"/>
                  <a:gd name="connsiteY2" fmla="*/ 715729 h 779365"/>
                  <a:gd name="connsiteX3" fmla="*/ 104050 w 807123"/>
                  <a:gd name="connsiteY3" fmla="*/ 46982 h 77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7123" h="779365">
                    <a:moveTo>
                      <a:pt x="104050" y="46982"/>
                    </a:moveTo>
                    <a:cubicBezTo>
                      <a:pt x="341908" y="49591"/>
                      <a:pt x="495442" y="-99571"/>
                      <a:pt x="740486" y="120543"/>
                    </a:cubicBezTo>
                    <a:cubicBezTo>
                      <a:pt x="901261" y="401884"/>
                      <a:pt x="733498" y="627370"/>
                      <a:pt x="631355" y="715729"/>
                    </a:cubicBezTo>
                    <a:cubicBezTo>
                      <a:pt x="341150" y="1016772"/>
                      <a:pt x="-235850" y="158036"/>
                      <a:pt x="104050" y="46982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83C6FB1-85F7-C94B-FBAA-B19F721350F0}"/>
                  </a:ext>
                </a:extLst>
              </p:cNvPr>
              <p:cNvSpPr/>
              <p:nvPr/>
            </p:nvSpPr>
            <p:spPr>
              <a:xfrm>
                <a:off x="3672182" y="3057034"/>
                <a:ext cx="400136" cy="278647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0136" h="278647">
                    <a:moveTo>
                      <a:pt x="76285" y="278647"/>
                    </a:moveTo>
                    <a:cubicBezTo>
                      <a:pt x="-132669" y="-107512"/>
                      <a:pt x="143756" y="119898"/>
                      <a:pt x="238212" y="202448"/>
                    </a:cubicBezTo>
                    <a:cubicBezTo>
                      <a:pt x="99305" y="-196014"/>
                      <a:pt x="362036" y="96879"/>
                      <a:pt x="400136" y="211973"/>
                    </a:cubicBez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46">
                <a:extLst>
                  <a:ext uri="{FF2B5EF4-FFF2-40B4-BE49-F238E27FC236}">
                    <a16:creationId xmlns:a16="http://schemas.microsoft.com/office/drawing/2014/main" id="{352ADC10-E430-C4B9-CDD5-6A7FC1CCC8A3}"/>
                  </a:ext>
                </a:extLst>
              </p:cNvPr>
              <p:cNvSpPr/>
              <p:nvPr/>
            </p:nvSpPr>
            <p:spPr>
              <a:xfrm>
                <a:off x="3818277" y="4932233"/>
                <a:ext cx="954508" cy="359934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D80B0FE-E8D8-2F5D-C171-42A711534F00}"/>
                  </a:ext>
                </a:extLst>
              </p:cNvPr>
              <p:cNvSpPr/>
              <p:nvPr/>
            </p:nvSpPr>
            <p:spPr>
              <a:xfrm>
                <a:off x="4084906" y="4606068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B7DAC-4CAE-1B9B-E29C-EE9D9823C1D6}"/>
                  </a:ext>
                </a:extLst>
              </p:cNvPr>
              <p:cNvSpPr/>
              <p:nvPr/>
            </p:nvSpPr>
            <p:spPr>
              <a:xfrm>
                <a:off x="3901767" y="4601120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1E75E0-51D5-DF75-819E-D362AA898EA5}"/>
              </a:ext>
            </a:extLst>
          </p:cNvPr>
          <p:cNvGrpSpPr/>
          <p:nvPr/>
        </p:nvGrpSpPr>
        <p:grpSpPr>
          <a:xfrm>
            <a:off x="1835440" y="3194381"/>
            <a:ext cx="2240942" cy="3581023"/>
            <a:chOff x="8412014" y="2660081"/>
            <a:chExt cx="2240942" cy="3581023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51CE7B7F-DA3D-757E-6581-A633B7411B4C}"/>
                </a:ext>
              </a:extLst>
            </p:cNvPr>
            <p:cNvSpPr/>
            <p:nvPr/>
          </p:nvSpPr>
          <p:spPr>
            <a:xfrm>
              <a:off x="9739914" y="5699237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21BB6A0A-7882-68B8-D4E1-1AAD8DFEE261}"/>
                </a:ext>
              </a:extLst>
            </p:cNvPr>
            <p:cNvSpPr/>
            <p:nvPr/>
          </p:nvSpPr>
          <p:spPr>
            <a:xfrm flipH="1">
              <a:off x="9052738" y="5694444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1A7D504-37CA-7D5F-B49B-EE357651C832}"/>
                </a:ext>
              </a:extLst>
            </p:cNvPr>
            <p:cNvGrpSpPr/>
            <p:nvPr/>
          </p:nvGrpSpPr>
          <p:grpSpPr>
            <a:xfrm>
              <a:off x="8412014" y="2660081"/>
              <a:ext cx="2240942" cy="3282782"/>
              <a:chOff x="8412014" y="2660081"/>
              <a:chExt cx="2240942" cy="328278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9A7DA65-4636-097C-24EA-7193260A108C}"/>
                  </a:ext>
                </a:extLst>
              </p:cNvPr>
              <p:cNvSpPr/>
              <p:nvPr/>
            </p:nvSpPr>
            <p:spPr>
              <a:xfrm>
                <a:off x="8622382" y="4319026"/>
                <a:ext cx="1982892" cy="1623837"/>
              </a:xfrm>
              <a:custGeom>
                <a:avLst/>
                <a:gdLst>
                  <a:gd name="connsiteX0" fmla="*/ 0 w 494185"/>
                  <a:gd name="connsiteY0" fmla="*/ 0 h 238226"/>
                  <a:gd name="connsiteX1" fmla="*/ 494185 w 494185"/>
                  <a:gd name="connsiteY1" fmla="*/ 0 h 238226"/>
                  <a:gd name="connsiteX2" fmla="*/ 494185 w 494185"/>
                  <a:gd name="connsiteY2" fmla="*/ 238226 h 238226"/>
                  <a:gd name="connsiteX3" fmla="*/ 0 w 494185"/>
                  <a:gd name="connsiteY3" fmla="*/ 238226 h 238226"/>
                  <a:gd name="connsiteX4" fmla="*/ 0 w 494185"/>
                  <a:gd name="connsiteY4" fmla="*/ 0 h 238226"/>
                  <a:gd name="connsiteX0" fmla="*/ 317500 w 811685"/>
                  <a:gd name="connsiteY0" fmla="*/ 0 h 263626"/>
                  <a:gd name="connsiteX1" fmla="*/ 811685 w 811685"/>
                  <a:gd name="connsiteY1" fmla="*/ 0 h 263626"/>
                  <a:gd name="connsiteX2" fmla="*/ 811685 w 811685"/>
                  <a:gd name="connsiteY2" fmla="*/ 238226 h 263626"/>
                  <a:gd name="connsiteX3" fmla="*/ 0 w 811685"/>
                  <a:gd name="connsiteY3" fmla="*/ 263626 h 263626"/>
                  <a:gd name="connsiteX4" fmla="*/ 317500 w 811685"/>
                  <a:gd name="connsiteY4" fmla="*/ 0 h 263626"/>
                  <a:gd name="connsiteX0" fmla="*/ 317500 w 1065685"/>
                  <a:gd name="connsiteY0" fmla="*/ 0 h 263626"/>
                  <a:gd name="connsiteX1" fmla="*/ 811685 w 1065685"/>
                  <a:gd name="connsiteY1" fmla="*/ 0 h 263626"/>
                  <a:gd name="connsiteX2" fmla="*/ 1065685 w 1065685"/>
                  <a:gd name="connsiteY2" fmla="*/ 238226 h 263626"/>
                  <a:gd name="connsiteX3" fmla="*/ 0 w 1065685"/>
                  <a:gd name="connsiteY3" fmla="*/ 263626 h 263626"/>
                  <a:gd name="connsiteX4" fmla="*/ 317500 w 1065685"/>
                  <a:gd name="connsiteY4" fmla="*/ 0 h 263626"/>
                  <a:gd name="connsiteX0" fmla="*/ 317500 w 1629783"/>
                  <a:gd name="connsiteY0" fmla="*/ 0 h 1149830"/>
                  <a:gd name="connsiteX1" fmla="*/ 811685 w 1629783"/>
                  <a:gd name="connsiteY1" fmla="*/ 0 h 1149830"/>
                  <a:gd name="connsiteX2" fmla="*/ 1065685 w 1629783"/>
                  <a:gd name="connsiteY2" fmla="*/ 238226 h 1149830"/>
                  <a:gd name="connsiteX3" fmla="*/ 0 w 1629783"/>
                  <a:gd name="connsiteY3" fmla="*/ 263626 h 1149830"/>
                  <a:gd name="connsiteX4" fmla="*/ 317500 w 1629783"/>
                  <a:gd name="connsiteY4" fmla="*/ 0 h 1149830"/>
                  <a:gd name="connsiteX0" fmla="*/ 757835 w 1862217"/>
                  <a:gd name="connsiteY0" fmla="*/ 0 h 1617061"/>
                  <a:gd name="connsiteX1" fmla="*/ 1252020 w 1862217"/>
                  <a:gd name="connsiteY1" fmla="*/ 0 h 1617061"/>
                  <a:gd name="connsiteX2" fmla="*/ 1506020 w 1862217"/>
                  <a:gd name="connsiteY2" fmla="*/ 238226 h 1617061"/>
                  <a:gd name="connsiteX3" fmla="*/ 440335 w 1862217"/>
                  <a:gd name="connsiteY3" fmla="*/ 263626 h 1617061"/>
                  <a:gd name="connsiteX4" fmla="*/ 757835 w 1862217"/>
                  <a:gd name="connsiteY4" fmla="*/ 0 h 1617061"/>
                  <a:gd name="connsiteX0" fmla="*/ 731873 w 1963959"/>
                  <a:gd name="connsiteY0" fmla="*/ 0 h 1552550"/>
                  <a:gd name="connsiteX1" fmla="*/ 1226058 w 1963959"/>
                  <a:gd name="connsiteY1" fmla="*/ 0 h 1552550"/>
                  <a:gd name="connsiteX2" fmla="*/ 1480058 w 1963959"/>
                  <a:gd name="connsiteY2" fmla="*/ 238226 h 1552550"/>
                  <a:gd name="connsiteX3" fmla="*/ 414373 w 1963959"/>
                  <a:gd name="connsiteY3" fmla="*/ 263626 h 1552550"/>
                  <a:gd name="connsiteX4" fmla="*/ 731873 w 1963959"/>
                  <a:gd name="connsiteY4" fmla="*/ 0 h 1552550"/>
                  <a:gd name="connsiteX0" fmla="*/ 733569 w 1956596"/>
                  <a:gd name="connsiteY0" fmla="*/ 0 h 1597089"/>
                  <a:gd name="connsiteX1" fmla="*/ 1227754 w 1956596"/>
                  <a:gd name="connsiteY1" fmla="*/ 0 h 1597089"/>
                  <a:gd name="connsiteX2" fmla="*/ 1481754 w 1956596"/>
                  <a:gd name="connsiteY2" fmla="*/ 238226 h 1597089"/>
                  <a:gd name="connsiteX3" fmla="*/ 416069 w 1956596"/>
                  <a:gd name="connsiteY3" fmla="*/ 263626 h 1597089"/>
                  <a:gd name="connsiteX4" fmla="*/ 733569 w 1956596"/>
                  <a:gd name="connsiteY4" fmla="*/ 0 h 1597089"/>
                  <a:gd name="connsiteX0" fmla="*/ 722769 w 2005255"/>
                  <a:gd name="connsiteY0" fmla="*/ 0 h 1344944"/>
                  <a:gd name="connsiteX1" fmla="*/ 1216954 w 2005255"/>
                  <a:gd name="connsiteY1" fmla="*/ 0 h 1344944"/>
                  <a:gd name="connsiteX2" fmla="*/ 1470954 w 2005255"/>
                  <a:gd name="connsiteY2" fmla="*/ 238226 h 1344944"/>
                  <a:gd name="connsiteX3" fmla="*/ 405269 w 2005255"/>
                  <a:gd name="connsiteY3" fmla="*/ 263626 h 1344944"/>
                  <a:gd name="connsiteX4" fmla="*/ 722769 w 2005255"/>
                  <a:gd name="connsiteY4" fmla="*/ 0 h 1344944"/>
                  <a:gd name="connsiteX0" fmla="*/ 722769 w 2005255"/>
                  <a:gd name="connsiteY0" fmla="*/ 0 h 1399610"/>
                  <a:gd name="connsiteX1" fmla="*/ 1216954 w 2005255"/>
                  <a:gd name="connsiteY1" fmla="*/ 0 h 1399610"/>
                  <a:gd name="connsiteX2" fmla="*/ 1470954 w 2005255"/>
                  <a:gd name="connsiteY2" fmla="*/ 238226 h 1399610"/>
                  <a:gd name="connsiteX3" fmla="*/ 405269 w 2005255"/>
                  <a:gd name="connsiteY3" fmla="*/ 263626 h 1399610"/>
                  <a:gd name="connsiteX4" fmla="*/ 722769 w 2005255"/>
                  <a:gd name="connsiteY4" fmla="*/ 0 h 1399610"/>
                  <a:gd name="connsiteX0" fmla="*/ 720352 w 2016743"/>
                  <a:gd name="connsiteY0" fmla="*/ 0 h 1524408"/>
                  <a:gd name="connsiteX1" fmla="*/ 1214537 w 2016743"/>
                  <a:gd name="connsiteY1" fmla="*/ 0 h 1524408"/>
                  <a:gd name="connsiteX2" fmla="*/ 1468537 w 2016743"/>
                  <a:gd name="connsiteY2" fmla="*/ 238226 h 1524408"/>
                  <a:gd name="connsiteX3" fmla="*/ 402852 w 2016743"/>
                  <a:gd name="connsiteY3" fmla="*/ 263626 h 1524408"/>
                  <a:gd name="connsiteX4" fmla="*/ 720352 w 2016743"/>
                  <a:gd name="connsiteY4" fmla="*/ 0 h 1524408"/>
                  <a:gd name="connsiteX0" fmla="*/ 717153 w 2014323"/>
                  <a:gd name="connsiteY0" fmla="*/ 0 h 1584426"/>
                  <a:gd name="connsiteX1" fmla="*/ 1211338 w 2014323"/>
                  <a:gd name="connsiteY1" fmla="*/ 0 h 1584426"/>
                  <a:gd name="connsiteX2" fmla="*/ 1465338 w 2014323"/>
                  <a:gd name="connsiteY2" fmla="*/ 238226 h 1584426"/>
                  <a:gd name="connsiteX3" fmla="*/ 399653 w 2014323"/>
                  <a:gd name="connsiteY3" fmla="*/ 263626 h 1584426"/>
                  <a:gd name="connsiteX4" fmla="*/ 717153 w 2014323"/>
                  <a:gd name="connsiteY4" fmla="*/ 0 h 1584426"/>
                  <a:gd name="connsiteX0" fmla="*/ 717153 w 2014323"/>
                  <a:gd name="connsiteY0" fmla="*/ 0 h 1616771"/>
                  <a:gd name="connsiteX1" fmla="*/ 1211338 w 2014323"/>
                  <a:gd name="connsiteY1" fmla="*/ 0 h 1616771"/>
                  <a:gd name="connsiteX2" fmla="*/ 1465338 w 2014323"/>
                  <a:gd name="connsiteY2" fmla="*/ 238226 h 1616771"/>
                  <a:gd name="connsiteX3" fmla="*/ 399653 w 2014323"/>
                  <a:gd name="connsiteY3" fmla="*/ 263626 h 1616771"/>
                  <a:gd name="connsiteX4" fmla="*/ 717153 w 2014323"/>
                  <a:gd name="connsiteY4" fmla="*/ 0 h 1616771"/>
                  <a:gd name="connsiteX0" fmla="*/ 718351 w 2008554"/>
                  <a:gd name="connsiteY0" fmla="*/ 0 h 1620302"/>
                  <a:gd name="connsiteX1" fmla="*/ 1212536 w 2008554"/>
                  <a:gd name="connsiteY1" fmla="*/ 0 h 1620302"/>
                  <a:gd name="connsiteX2" fmla="*/ 1466536 w 2008554"/>
                  <a:gd name="connsiteY2" fmla="*/ 238226 h 1620302"/>
                  <a:gd name="connsiteX3" fmla="*/ 400851 w 2008554"/>
                  <a:gd name="connsiteY3" fmla="*/ 263626 h 1620302"/>
                  <a:gd name="connsiteX4" fmla="*/ 718351 w 2008554"/>
                  <a:gd name="connsiteY4" fmla="*/ 0 h 1620302"/>
                  <a:gd name="connsiteX0" fmla="*/ 723832 w 1982892"/>
                  <a:gd name="connsiteY0" fmla="*/ 0 h 1623837"/>
                  <a:gd name="connsiteX1" fmla="*/ 1218017 w 1982892"/>
                  <a:gd name="connsiteY1" fmla="*/ 0 h 1623837"/>
                  <a:gd name="connsiteX2" fmla="*/ 1472017 w 1982892"/>
                  <a:gd name="connsiteY2" fmla="*/ 238226 h 1623837"/>
                  <a:gd name="connsiteX3" fmla="*/ 406332 w 1982892"/>
                  <a:gd name="connsiteY3" fmla="*/ 263626 h 1623837"/>
                  <a:gd name="connsiteX4" fmla="*/ 723832 w 1982892"/>
                  <a:gd name="connsiteY4" fmla="*/ 0 h 16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2892" h="1623837">
                    <a:moveTo>
                      <a:pt x="723832" y="0"/>
                    </a:moveTo>
                    <a:lnTo>
                      <a:pt x="1218017" y="0"/>
                    </a:lnTo>
                    <a:lnTo>
                      <a:pt x="1472017" y="238226"/>
                    </a:lnTo>
                    <a:cubicBezTo>
                      <a:pt x="3526614" y="2059618"/>
                      <a:pt x="-1400615" y="2103009"/>
                      <a:pt x="406332" y="263626"/>
                    </a:cubicBezTo>
                    <a:lnTo>
                      <a:pt x="723832" y="0"/>
                    </a:lnTo>
                    <a:close/>
                  </a:path>
                </a:pathLst>
              </a:custGeom>
              <a:solidFill>
                <a:srgbClr val="FFE42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2">
                <a:extLst>
                  <a:ext uri="{FF2B5EF4-FFF2-40B4-BE49-F238E27FC236}">
                    <a16:creationId xmlns:a16="http://schemas.microsoft.com/office/drawing/2014/main" id="{DEB8C765-EBC0-3B84-2822-E184DB1AC91D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custGeom>
                <a:avLst/>
                <a:gdLst>
                  <a:gd name="connsiteX0" fmla="*/ 0 w 3944203"/>
                  <a:gd name="connsiteY0" fmla="*/ 1610436 h 3220871"/>
                  <a:gd name="connsiteX1" fmla="*/ 1610436 w 3944203"/>
                  <a:gd name="connsiteY1" fmla="*/ 0 h 3220871"/>
                  <a:gd name="connsiteX2" fmla="*/ 2333768 w 3944203"/>
                  <a:gd name="connsiteY2" fmla="*/ 0 h 3220871"/>
                  <a:gd name="connsiteX3" fmla="*/ 3944204 w 3944203"/>
                  <a:gd name="connsiteY3" fmla="*/ 1610436 h 3220871"/>
                  <a:gd name="connsiteX4" fmla="*/ 3944203 w 3944203"/>
                  <a:gd name="connsiteY4" fmla="*/ 1610436 h 3220871"/>
                  <a:gd name="connsiteX5" fmla="*/ 2333767 w 3944203"/>
                  <a:gd name="connsiteY5" fmla="*/ 3220872 h 3220871"/>
                  <a:gd name="connsiteX6" fmla="*/ 1610436 w 3944203"/>
                  <a:gd name="connsiteY6" fmla="*/ 3220871 h 3220871"/>
                  <a:gd name="connsiteX7" fmla="*/ 0 w 3944203"/>
                  <a:gd name="connsiteY7" fmla="*/ 1610435 h 3220871"/>
                  <a:gd name="connsiteX8" fmla="*/ 0 w 3944203"/>
                  <a:gd name="connsiteY8" fmla="*/ 1610436 h 3220871"/>
                  <a:gd name="connsiteX0" fmla="*/ 0 w 3944204"/>
                  <a:gd name="connsiteY0" fmla="*/ 1692323 h 3302759"/>
                  <a:gd name="connsiteX1" fmla="*/ 1610436 w 3944204"/>
                  <a:gd name="connsiteY1" fmla="*/ 81887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692323 h 3302759"/>
                  <a:gd name="connsiteX1" fmla="*/ 1637732 w 3944204"/>
                  <a:gd name="connsiteY1" fmla="*/ 13648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712996 h 3323432"/>
                  <a:gd name="connsiteX1" fmla="*/ 1637732 w 3944204"/>
                  <a:gd name="connsiteY1" fmla="*/ 34321 h 3323432"/>
                  <a:gd name="connsiteX2" fmla="*/ 2347416 w 3944204"/>
                  <a:gd name="connsiteY2" fmla="*/ 20673 h 3323432"/>
                  <a:gd name="connsiteX3" fmla="*/ 3944204 w 3944204"/>
                  <a:gd name="connsiteY3" fmla="*/ 1712996 h 3323432"/>
                  <a:gd name="connsiteX4" fmla="*/ 3944203 w 3944204"/>
                  <a:gd name="connsiteY4" fmla="*/ 1712996 h 3323432"/>
                  <a:gd name="connsiteX5" fmla="*/ 2333767 w 3944204"/>
                  <a:gd name="connsiteY5" fmla="*/ 3323432 h 3323432"/>
                  <a:gd name="connsiteX6" fmla="*/ 1610436 w 3944204"/>
                  <a:gd name="connsiteY6" fmla="*/ 3323431 h 3323432"/>
                  <a:gd name="connsiteX7" fmla="*/ 0 w 3944204"/>
                  <a:gd name="connsiteY7" fmla="*/ 1712995 h 3323432"/>
                  <a:gd name="connsiteX8" fmla="*/ 0 w 3944204"/>
                  <a:gd name="connsiteY8" fmla="*/ 1712996 h 3323432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10436 w 3944204"/>
                  <a:gd name="connsiteY6" fmla="*/ 3342137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4204" h="3342138">
                    <a:moveTo>
                      <a:pt x="0" y="1731702"/>
                    </a:moveTo>
                    <a:cubicBezTo>
                      <a:pt x="0" y="842283"/>
                      <a:pt x="748313" y="53027"/>
                      <a:pt x="1637732" y="53027"/>
                    </a:cubicBezTo>
                    <a:cubicBezTo>
                      <a:pt x="1933434" y="-15212"/>
                      <a:pt x="2106305" y="-15212"/>
                      <a:pt x="2347416" y="39379"/>
                    </a:cubicBezTo>
                    <a:cubicBezTo>
                      <a:pt x="3236835" y="39379"/>
                      <a:pt x="3944204" y="842283"/>
                      <a:pt x="3944204" y="1731702"/>
                    </a:cubicBezTo>
                    <a:lnTo>
                      <a:pt x="3944203" y="1731702"/>
                    </a:lnTo>
                    <a:cubicBezTo>
                      <a:pt x="3944203" y="2621121"/>
                      <a:pt x="3223186" y="3342138"/>
                      <a:pt x="2333767" y="3342138"/>
                    </a:cubicBezTo>
                    <a:lnTo>
                      <a:pt x="1665027" y="3260251"/>
                    </a:lnTo>
                    <a:cubicBezTo>
                      <a:pt x="734665" y="3287547"/>
                      <a:pt x="0" y="2621120"/>
                      <a:pt x="0" y="1731701"/>
                    </a:cubicBezTo>
                    <a:lnTo>
                      <a:pt x="0" y="1731702"/>
                    </a:ln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CBE01D8E-B3BF-53D0-FAD3-D0E191587F42}"/>
                  </a:ext>
                </a:extLst>
              </p:cNvPr>
              <p:cNvGrpSpPr/>
              <p:nvPr/>
            </p:nvGrpSpPr>
            <p:grpSpPr>
              <a:xfrm>
                <a:off x="9892439" y="3630477"/>
                <a:ext cx="388024" cy="350907"/>
                <a:chOff x="10317977" y="2433774"/>
                <a:chExt cx="681654" cy="616450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4773E439-65CC-B694-5EBC-5EEF67926BE0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284CDB84-9A68-7EED-F2B7-F8C592FD98A4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5CF53954-748A-8776-9257-72A94511842A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81646EE-6E6F-589F-9E81-AE984BA74C92}"/>
                  </a:ext>
                </a:extLst>
              </p:cNvPr>
              <p:cNvGrpSpPr/>
              <p:nvPr/>
            </p:nvGrpSpPr>
            <p:grpSpPr>
              <a:xfrm>
                <a:off x="8799871" y="3619937"/>
                <a:ext cx="388024" cy="350907"/>
                <a:chOff x="10317977" y="2433774"/>
                <a:chExt cx="681654" cy="616450"/>
              </a:xfrm>
            </p:grpSpPr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B0D7A427-7BB5-F0CD-7053-8BB92D325AA9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D2986A47-EF35-D42C-C0B6-345311C7023B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84B95A31-D6F3-1157-3AED-B8F8417C79E5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Rectangle 7">
                <a:extLst>
                  <a:ext uri="{FF2B5EF4-FFF2-40B4-BE49-F238E27FC236}">
                    <a16:creationId xmlns:a16="http://schemas.microsoft.com/office/drawing/2014/main" id="{AD572FF7-471C-2AB6-8E6F-C9C46E01E01D}"/>
                  </a:ext>
                </a:extLst>
              </p:cNvPr>
              <p:cNvSpPr/>
              <p:nvPr/>
            </p:nvSpPr>
            <p:spPr>
              <a:xfrm rot="19039614">
                <a:off x="9298115" y="4058069"/>
                <a:ext cx="486254" cy="486923"/>
              </a:xfrm>
              <a:custGeom>
                <a:avLst/>
                <a:gdLst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0 w 438150"/>
                  <a:gd name="connsiteY3" fmla="*/ 581025 h 581025"/>
                  <a:gd name="connsiteX4" fmla="*/ 0 w 438150"/>
                  <a:gd name="connsiteY4" fmla="*/ 0 h 581025"/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104775 w 438150"/>
                  <a:gd name="connsiteY3" fmla="*/ 581025 h 581025"/>
                  <a:gd name="connsiteX4" fmla="*/ 0 w 438150"/>
                  <a:gd name="connsiteY4" fmla="*/ 0 h 581025"/>
                  <a:gd name="connsiteX0" fmla="*/ 506599 w 944749"/>
                  <a:gd name="connsiteY0" fmla="*/ 0 h 581025"/>
                  <a:gd name="connsiteX1" fmla="*/ 944749 w 944749"/>
                  <a:gd name="connsiteY1" fmla="*/ 0 h 581025"/>
                  <a:gd name="connsiteX2" fmla="*/ 944749 w 944749"/>
                  <a:gd name="connsiteY2" fmla="*/ 581025 h 581025"/>
                  <a:gd name="connsiteX3" fmla="*/ 611374 w 944749"/>
                  <a:gd name="connsiteY3" fmla="*/ 581025 h 581025"/>
                  <a:gd name="connsiteX4" fmla="*/ 506599 w 944749"/>
                  <a:gd name="connsiteY4" fmla="*/ 0 h 581025"/>
                  <a:gd name="connsiteX0" fmla="*/ 499732 w 937882"/>
                  <a:gd name="connsiteY0" fmla="*/ 0 h 638175"/>
                  <a:gd name="connsiteX1" fmla="*/ 937882 w 937882"/>
                  <a:gd name="connsiteY1" fmla="*/ 0 h 638175"/>
                  <a:gd name="connsiteX2" fmla="*/ 937882 w 937882"/>
                  <a:gd name="connsiteY2" fmla="*/ 581025 h 638175"/>
                  <a:gd name="connsiteX3" fmla="*/ 614032 w 937882"/>
                  <a:gd name="connsiteY3" fmla="*/ 638175 h 638175"/>
                  <a:gd name="connsiteX4" fmla="*/ 499732 w 937882"/>
                  <a:gd name="connsiteY4" fmla="*/ 0 h 638175"/>
                  <a:gd name="connsiteX0" fmla="*/ 512411 w 950561"/>
                  <a:gd name="connsiteY0" fmla="*/ 0 h 638175"/>
                  <a:gd name="connsiteX1" fmla="*/ 950561 w 950561"/>
                  <a:gd name="connsiteY1" fmla="*/ 0 h 638175"/>
                  <a:gd name="connsiteX2" fmla="*/ 950561 w 950561"/>
                  <a:gd name="connsiteY2" fmla="*/ 581025 h 638175"/>
                  <a:gd name="connsiteX3" fmla="*/ 626711 w 950561"/>
                  <a:gd name="connsiteY3" fmla="*/ 638175 h 638175"/>
                  <a:gd name="connsiteX4" fmla="*/ 512411 w 950561"/>
                  <a:gd name="connsiteY4" fmla="*/ 0 h 638175"/>
                  <a:gd name="connsiteX0" fmla="*/ 706865 w 1145015"/>
                  <a:gd name="connsiteY0" fmla="*/ 144125 h 782300"/>
                  <a:gd name="connsiteX1" fmla="*/ 1145015 w 1145015"/>
                  <a:gd name="connsiteY1" fmla="*/ 144125 h 782300"/>
                  <a:gd name="connsiteX2" fmla="*/ 1145015 w 1145015"/>
                  <a:gd name="connsiteY2" fmla="*/ 725150 h 782300"/>
                  <a:gd name="connsiteX3" fmla="*/ 821165 w 1145015"/>
                  <a:gd name="connsiteY3" fmla="*/ 782300 h 782300"/>
                  <a:gd name="connsiteX4" fmla="*/ 706865 w 1145015"/>
                  <a:gd name="connsiteY4" fmla="*/ 144125 h 782300"/>
                  <a:gd name="connsiteX0" fmla="*/ 713141 w 1151291"/>
                  <a:gd name="connsiteY0" fmla="*/ 93423 h 731598"/>
                  <a:gd name="connsiteX1" fmla="*/ 1151291 w 1151291"/>
                  <a:gd name="connsiteY1" fmla="*/ 93423 h 731598"/>
                  <a:gd name="connsiteX2" fmla="*/ 1151291 w 1151291"/>
                  <a:gd name="connsiteY2" fmla="*/ 674448 h 731598"/>
                  <a:gd name="connsiteX3" fmla="*/ 827441 w 1151291"/>
                  <a:gd name="connsiteY3" fmla="*/ 731598 h 731598"/>
                  <a:gd name="connsiteX4" fmla="*/ 713141 w 1151291"/>
                  <a:gd name="connsiteY4" fmla="*/ 93423 h 731598"/>
                  <a:gd name="connsiteX0" fmla="*/ 670388 w 1108538"/>
                  <a:gd name="connsiteY0" fmla="*/ 100083 h 738258"/>
                  <a:gd name="connsiteX1" fmla="*/ 1108538 w 1108538"/>
                  <a:gd name="connsiteY1" fmla="*/ 100083 h 738258"/>
                  <a:gd name="connsiteX2" fmla="*/ 1108538 w 1108538"/>
                  <a:gd name="connsiteY2" fmla="*/ 681108 h 738258"/>
                  <a:gd name="connsiteX3" fmla="*/ 784688 w 1108538"/>
                  <a:gd name="connsiteY3" fmla="*/ 738258 h 738258"/>
                  <a:gd name="connsiteX4" fmla="*/ 670388 w 1108538"/>
                  <a:gd name="connsiteY4" fmla="*/ 100083 h 738258"/>
                  <a:gd name="connsiteX0" fmla="*/ 699866 w 1138016"/>
                  <a:gd name="connsiteY0" fmla="*/ 125864 h 764039"/>
                  <a:gd name="connsiteX1" fmla="*/ 1138016 w 1138016"/>
                  <a:gd name="connsiteY1" fmla="*/ 125864 h 764039"/>
                  <a:gd name="connsiteX2" fmla="*/ 1138016 w 1138016"/>
                  <a:gd name="connsiteY2" fmla="*/ 706889 h 764039"/>
                  <a:gd name="connsiteX3" fmla="*/ 814166 w 1138016"/>
                  <a:gd name="connsiteY3" fmla="*/ 764039 h 764039"/>
                  <a:gd name="connsiteX4" fmla="*/ 699866 w 1138016"/>
                  <a:gd name="connsiteY4" fmla="*/ 125864 h 764039"/>
                  <a:gd name="connsiteX0" fmla="*/ 315540 w 753690"/>
                  <a:gd name="connsiteY0" fmla="*/ 59337 h 697512"/>
                  <a:gd name="connsiteX1" fmla="*/ 753690 w 753690"/>
                  <a:gd name="connsiteY1" fmla="*/ 59337 h 697512"/>
                  <a:gd name="connsiteX2" fmla="*/ 753690 w 753690"/>
                  <a:gd name="connsiteY2" fmla="*/ 640362 h 697512"/>
                  <a:gd name="connsiteX3" fmla="*/ 429840 w 753690"/>
                  <a:gd name="connsiteY3" fmla="*/ 697512 h 697512"/>
                  <a:gd name="connsiteX4" fmla="*/ 1215 w 753690"/>
                  <a:gd name="connsiteY4" fmla="*/ 49813 h 697512"/>
                  <a:gd name="connsiteX5" fmla="*/ 315540 w 753690"/>
                  <a:gd name="connsiteY5" fmla="*/ 59337 h 697512"/>
                  <a:gd name="connsiteX0" fmla="*/ 652949 w 1091099"/>
                  <a:gd name="connsiteY0" fmla="*/ 62519 h 700694"/>
                  <a:gd name="connsiteX1" fmla="*/ 1091099 w 1091099"/>
                  <a:gd name="connsiteY1" fmla="*/ 62519 h 700694"/>
                  <a:gd name="connsiteX2" fmla="*/ 1091099 w 1091099"/>
                  <a:gd name="connsiteY2" fmla="*/ 643544 h 700694"/>
                  <a:gd name="connsiteX3" fmla="*/ 767249 w 1091099"/>
                  <a:gd name="connsiteY3" fmla="*/ 700694 h 700694"/>
                  <a:gd name="connsiteX4" fmla="*/ 338624 w 1091099"/>
                  <a:gd name="connsiteY4" fmla="*/ 52995 h 700694"/>
                  <a:gd name="connsiteX5" fmla="*/ 652949 w 1091099"/>
                  <a:gd name="connsiteY5" fmla="*/ 62519 h 700694"/>
                  <a:gd name="connsiteX0" fmla="*/ 572250 w 1010400"/>
                  <a:gd name="connsiteY0" fmla="*/ 59337 h 697512"/>
                  <a:gd name="connsiteX1" fmla="*/ 1010400 w 1010400"/>
                  <a:gd name="connsiteY1" fmla="*/ 59337 h 697512"/>
                  <a:gd name="connsiteX2" fmla="*/ 1010400 w 1010400"/>
                  <a:gd name="connsiteY2" fmla="*/ 640362 h 697512"/>
                  <a:gd name="connsiteX3" fmla="*/ 686550 w 1010400"/>
                  <a:gd name="connsiteY3" fmla="*/ 697512 h 697512"/>
                  <a:gd name="connsiteX4" fmla="*/ 257925 w 1010400"/>
                  <a:gd name="connsiteY4" fmla="*/ 49813 h 697512"/>
                  <a:gd name="connsiteX5" fmla="*/ 572250 w 1010400"/>
                  <a:gd name="connsiteY5" fmla="*/ 59337 h 697512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976373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976373 w 1100198"/>
                  <a:gd name="connsiteY5" fmla="*/ 78325 h 716500"/>
                  <a:gd name="connsiteX0" fmla="*/ 938273 w 1100198"/>
                  <a:gd name="connsiteY0" fmla="*/ 1405 h 839605"/>
                  <a:gd name="connsiteX1" fmla="*/ 1100198 w 1100198"/>
                  <a:gd name="connsiteY1" fmla="*/ 201430 h 839605"/>
                  <a:gd name="connsiteX2" fmla="*/ 1100198 w 1100198"/>
                  <a:gd name="connsiteY2" fmla="*/ 782455 h 839605"/>
                  <a:gd name="connsiteX3" fmla="*/ 776348 w 1100198"/>
                  <a:gd name="connsiteY3" fmla="*/ 839605 h 839605"/>
                  <a:gd name="connsiteX4" fmla="*/ 347723 w 1100198"/>
                  <a:gd name="connsiteY4" fmla="*/ 191906 h 839605"/>
                  <a:gd name="connsiteX5" fmla="*/ 938273 w 1100198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26664 w 1088589"/>
                  <a:gd name="connsiteY0" fmla="*/ 1405 h 887230"/>
                  <a:gd name="connsiteX1" fmla="*/ 1088589 w 1088589"/>
                  <a:gd name="connsiteY1" fmla="*/ 201430 h 887230"/>
                  <a:gd name="connsiteX2" fmla="*/ 1088589 w 1088589"/>
                  <a:gd name="connsiteY2" fmla="*/ 782455 h 887230"/>
                  <a:gd name="connsiteX3" fmla="*/ 793314 w 1088589"/>
                  <a:gd name="connsiteY3" fmla="*/ 887230 h 887230"/>
                  <a:gd name="connsiteX4" fmla="*/ 336114 w 1088589"/>
                  <a:gd name="connsiteY4" fmla="*/ 191906 h 887230"/>
                  <a:gd name="connsiteX5" fmla="*/ 926664 w 1088589"/>
                  <a:gd name="connsiteY5" fmla="*/ 1405 h 887230"/>
                  <a:gd name="connsiteX0" fmla="*/ 698117 w 1088589"/>
                  <a:gd name="connsiteY0" fmla="*/ 72686 h 743579"/>
                  <a:gd name="connsiteX1" fmla="*/ 1088589 w 1088589"/>
                  <a:gd name="connsiteY1" fmla="*/ 57779 h 743579"/>
                  <a:gd name="connsiteX2" fmla="*/ 1088589 w 1088589"/>
                  <a:gd name="connsiteY2" fmla="*/ 638804 h 743579"/>
                  <a:gd name="connsiteX3" fmla="*/ 793314 w 1088589"/>
                  <a:gd name="connsiteY3" fmla="*/ 743579 h 743579"/>
                  <a:gd name="connsiteX4" fmla="*/ 336114 w 1088589"/>
                  <a:gd name="connsiteY4" fmla="*/ 48255 h 743579"/>
                  <a:gd name="connsiteX5" fmla="*/ 698117 w 1088589"/>
                  <a:gd name="connsiteY5" fmla="*/ 72686 h 743579"/>
                  <a:gd name="connsiteX0" fmla="*/ 336114 w 1088589"/>
                  <a:gd name="connsiteY0" fmla="*/ 75541 h 770865"/>
                  <a:gd name="connsiteX1" fmla="*/ 1088589 w 1088589"/>
                  <a:gd name="connsiteY1" fmla="*/ 85065 h 770865"/>
                  <a:gd name="connsiteX2" fmla="*/ 1088589 w 1088589"/>
                  <a:gd name="connsiteY2" fmla="*/ 666090 h 770865"/>
                  <a:gd name="connsiteX3" fmla="*/ 793314 w 1088589"/>
                  <a:gd name="connsiteY3" fmla="*/ 770865 h 770865"/>
                  <a:gd name="connsiteX4" fmla="*/ 336114 w 1088589"/>
                  <a:gd name="connsiteY4" fmla="*/ 75541 h 770865"/>
                  <a:gd name="connsiteX0" fmla="*/ 336114 w 1088589"/>
                  <a:gd name="connsiteY0" fmla="*/ 75543 h 770867"/>
                  <a:gd name="connsiteX1" fmla="*/ 1088589 w 1088589"/>
                  <a:gd name="connsiteY1" fmla="*/ 85067 h 770867"/>
                  <a:gd name="connsiteX2" fmla="*/ 793314 w 1088589"/>
                  <a:gd name="connsiteY2" fmla="*/ 770867 h 770867"/>
                  <a:gd name="connsiteX3" fmla="*/ 336114 w 1088589"/>
                  <a:gd name="connsiteY3" fmla="*/ 75543 h 770867"/>
                  <a:gd name="connsiteX0" fmla="*/ 336114 w 1088691"/>
                  <a:gd name="connsiteY0" fmla="*/ 75543 h 770867"/>
                  <a:gd name="connsiteX1" fmla="*/ 1088589 w 1088691"/>
                  <a:gd name="connsiteY1" fmla="*/ 85067 h 770867"/>
                  <a:gd name="connsiteX2" fmla="*/ 793314 w 1088691"/>
                  <a:gd name="connsiteY2" fmla="*/ 770867 h 770867"/>
                  <a:gd name="connsiteX3" fmla="*/ 336114 w 1088691"/>
                  <a:gd name="connsiteY3" fmla="*/ 75543 h 770867"/>
                  <a:gd name="connsiteX0" fmla="*/ 336114 w 1088739"/>
                  <a:gd name="connsiteY0" fmla="*/ 75543 h 770867"/>
                  <a:gd name="connsiteX1" fmla="*/ 1088589 w 1088739"/>
                  <a:gd name="connsiteY1" fmla="*/ 85067 h 770867"/>
                  <a:gd name="connsiteX2" fmla="*/ 793314 w 1088739"/>
                  <a:gd name="connsiteY2" fmla="*/ 770867 h 770867"/>
                  <a:gd name="connsiteX3" fmla="*/ 336114 w 1088739"/>
                  <a:gd name="connsiteY3" fmla="*/ 75543 h 770867"/>
                  <a:gd name="connsiteX0" fmla="*/ 366780 w 1119405"/>
                  <a:gd name="connsiteY0" fmla="*/ 75543 h 770867"/>
                  <a:gd name="connsiteX1" fmla="*/ 1119255 w 1119405"/>
                  <a:gd name="connsiteY1" fmla="*/ 85067 h 770867"/>
                  <a:gd name="connsiteX2" fmla="*/ 823980 w 1119405"/>
                  <a:gd name="connsiteY2" fmla="*/ 770867 h 770867"/>
                  <a:gd name="connsiteX3" fmla="*/ 366780 w 1119405"/>
                  <a:gd name="connsiteY3" fmla="*/ 75543 h 770867"/>
                  <a:gd name="connsiteX0" fmla="*/ 173388 w 926013"/>
                  <a:gd name="connsiteY0" fmla="*/ 75543 h 771946"/>
                  <a:gd name="connsiteX1" fmla="*/ 925863 w 926013"/>
                  <a:gd name="connsiteY1" fmla="*/ 85067 h 771946"/>
                  <a:gd name="connsiteX2" fmla="*/ 630588 w 926013"/>
                  <a:gd name="connsiteY2" fmla="*/ 770867 h 771946"/>
                  <a:gd name="connsiteX3" fmla="*/ 173388 w 926013"/>
                  <a:gd name="connsiteY3" fmla="*/ 75543 h 771946"/>
                  <a:gd name="connsiteX0" fmla="*/ 173386 w 926011"/>
                  <a:gd name="connsiteY0" fmla="*/ 36200 h 732603"/>
                  <a:gd name="connsiteX1" fmla="*/ 925861 w 926011"/>
                  <a:gd name="connsiteY1" fmla="*/ 45724 h 732603"/>
                  <a:gd name="connsiteX2" fmla="*/ 630586 w 926011"/>
                  <a:gd name="connsiteY2" fmla="*/ 731524 h 732603"/>
                  <a:gd name="connsiteX3" fmla="*/ 173386 w 926011"/>
                  <a:gd name="connsiteY3" fmla="*/ 36200 h 732603"/>
                  <a:gd name="connsiteX0" fmla="*/ 155898 w 908667"/>
                  <a:gd name="connsiteY0" fmla="*/ 36200 h 706074"/>
                  <a:gd name="connsiteX1" fmla="*/ 908373 w 908667"/>
                  <a:gd name="connsiteY1" fmla="*/ 45724 h 706074"/>
                  <a:gd name="connsiteX2" fmla="*/ 683203 w 908667"/>
                  <a:gd name="connsiteY2" fmla="*/ 704947 h 706074"/>
                  <a:gd name="connsiteX3" fmla="*/ 155898 w 908667"/>
                  <a:gd name="connsiteY3" fmla="*/ 36200 h 706074"/>
                  <a:gd name="connsiteX0" fmla="*/ 155898 w 908486"/>
                  <a:gd name="connsiteY0" fmla="*/ 36200 h 706072"/>
                  <a:gd name="connsiteX1" fmla="*/ 908373 w 908486"/>
                  <a:gd name="connsiteY1" fmla="*/ 45724 h 706072"/>
                  <a:gd name="connsiteX2" fmla="*/ 683203 w 908486"/>
                  <a:gd name="connsiteY2" fmla="*/ 704947 h 706072"/>
                  <a:gd name="connsiteX3" fmla="*/ 155898 w 908486"/>
                  <a:gd name="connsiteY3" fmla="*/ 36200 h 706072"/>
                  <a:gd name="connsiteX0" fmla="*/ 155898 w 792630"/>
                  <a:gd name="connsiteY0" fmla="*/ 1643 h 671517"/>
                  <a:gd name="connsiteX1" fmla="*/ 792334 w 792630"/>
                  <a:gd name="connsiteY1" fmla="*/ 75204 h 671517"/>
                  <a:gd name="connsiteX2" fmla="*/ 683203 w 792630"/>
                  <a:gd name="connsiteY2" fmla="*/ 670390 h 671517"/>
                  <a:gd name="connsiteX3" fmla="*/ 155898 w 792630"/>
                  <a:gd name="connsiteY3" fmla="*/ 1643 h 671517"/>
                  <a:gd name="connsiteX0" fmla="*/ 155898 w 838666"/>
                  <a:gd name="connsiteY0" fmla="*/ 1641 h 671513"/>
                  <a:gd name="connsiteX1" fmla="*/ 792334 w 838666"/>
                  <a:gd name="connsiteY1" fmla="*/ 75202 h 671513"/>
                  <a:gd name="connsiteX2" fmla="*/ 683203 w 838666"/>
                  <a:gd name="connsiteY2" fmla="*/ 670388 h 671513"/>
                  <a:gd name="connsiteX3" fmla="*/ 155898 w 838666"/>
                  <a:gd name="connsiteY3" fmla="*/ 1641 h 671513"/>
                  <a:gd name="connsiteX0" fmla="*/ 155898 w 838668"/>
                  <a:gd name="connsiteY0" fmla="*/ 8296 h 678170"/>
                  <a:gd name="connsiteX1" fmla="*/ 792334 w 838668"/>
                  <a:gd name="connsiteY1" fmla="*/ 81857 h 678170"/>
                  <a:gd name="connsiteX2" fmla="*/ 683203 w 838668"/>
                  <a:gd name="connsiteY2" fmla="*/ 677043 h 678170"/>
                  <a:gd name="connsiteX3" fmla="*/ 155898 w 838668"/>
                  <a:gd name="connsiteY3" fmla="*/ 8296 h 678170"/>
                  <a:gd name="connsiteX0" fmla="*/ 155898 w 839015"/>
                  <a:gd name="connsiteY0" fmla="*/ 8296 h 678168"/>
                  <a:gd name="connsiteX1" fmla="*/ 792334 w 839015"/>
                  <a:gd name="connsiteY1" fmla="*/ 81857 h 678168"/>
                  <a:gd name="connsiteX2" fmla="*/ 683203 w 839015"/>
                  <a:gd name="connsiteY2" fmla="*/ 677043 h 678168"/>
                  <a:gd name="connsiteX3" fmla="*/ 155898 w 839015"/>
                  <a:gd name="connsiteY3" fmla="*/ 8296 h 678168"/>
                  <a:gd name="connsiteX0" fmla="*/ 155898 w 816007"/>
                  <a:gd name="connsiteY0" fmla="*/ 8296 h 678170"/>
                  <a:gd name="connsiteX1" fmla="*/ 792334 w 816007"/>
                  <a:gd name="connsiteY1" fmla="*/ 81857 h 678170"/>
                  <a:gd name="connsiteX2" fmla="*/ 683203 w 816007"/>
                  <a:gd name="connsiteY2" fmla="*/ 677043 h 678170"/>
                  <a:gd name="connsiteX3" fmla="*/ 155898 w 816007"/>
                  <a:gd name="connsiteY3" fmla="*/ 8296 h 678170"/>
                  <a:gd name="connsiteX0" fmla="*/ 129919 w 790028"/>
                  <a:gd name="connsiteY0" fmla="*/ 8296 h 693558"/>
                  <a:gd name="connsiteX1" fmla="*/ 766355 w 790028"/>
                  <a:gd name="connsiteY1" fmla="*/ 81857 h 693558"/>
                  <a:gd name="connsiteX2" fmla="*/ 657224 w 790028"/>
                  <a:gd name="connsiteY2" fmla="*/ 677043 h 693558"/>
                  <a:gd name="connsiteX3" fmla="*/ 129919 w 790028"/>
                  <a:gd name="connsiteY3" fmla="*/ 8296 h 693558"/>
                  <a:gd name="connsiteX0" fmla="*/ 126158 w 786267"/>
                  <a:gd name="connsiteY0" fmla="*/ 8296 h 698711"/>
                  <a:gd name="connsiteX1" fmla="*/ 762594 w 786267"/>
                  <a:gd name="connsiteY1" fmla="*/ 81857 h 698711"/>
                  <a:gd name="connsiteX2" fmla="*/ 653463 w 786267"/>
                  <a:gd name="connsiteY2" fmla="*/ 677043 h 698711"/>
                  <a:gd name="connsiteX3" fmla="*/ 126158 w 786267"/>
                  <a:gd name="connsiteY3" fmla="*/ 8296 h 698711"/>
                  <a:gd name="connsiteX0" fmla="*/ 126156 w 793260"/>
                  <a:gd name="connsiteY0" fmla="*/ 8296 h 698713"/>
                  <a:gd name="connsiteX1" fmla="*/ 762592 w 793260"/>
                  <a:gd name="connsiteY1" fmla="*/ 81857 h 698713"/>
                  <a:gd name="connsiteX2" fmla="*/ 653461 w 793260"/>
                  <a:gd name="connsiteY2" fmla="*/ 677043 h 698713"/>
                  <a:gd name="connsiteX3" fmla="*/ 126156 w 793260"/>
                  <a:gd name="connsiteY3" fmla="*/ 8296 h 698713"/>
                  <a:gd name="connsiteX0" fmla="*/ 126156 w 829229"/>
                  <a:gd name="connsiteY0" fmla="*/ 8296 h 698711"/>
                  <a:gd name="connsiteX1" fmla="*/ 762592 w 829229"/>
                  <a:gd name="connsiteY1" fmla="*/ 81857 h 698711"/>
                  <a:gd name="connsiteX2" fmla="*/ 653461 w 829229"/>
                  <a:gd name="connsiteY2" fmla="*/ 677043 h 698711"/>
                  <a:gd name="connsiteX3" fmla="*/ 126156 w 829229"/>
                  <a:gd name="connsiteY3" fmla="*/ 8296 h 698711"/>
                  <a:gd name="connsiteX0" fmla="*/ 126156 w 829229"/>
                  <a:gd name="connsiteY0" fmla="*/ 46982 h 737399"/>
                  <a:gd name="connsiteX1" fmla="*/ 762592 w 829229"/>
                  <a:gd name="connsiteY1" fmla="*/ 120543 h 737399"/>
                  <a:gd name="connsiteX2" fmla="*/ 653461 w 829229"/>
                  <a:gd name="connsiteY2" fmla="*/ 715729 h 737399"/>
                  <a:gd name="connsiteX3" fmla="*/ 126156 w 829229"/>
                  <a:gd name="connsiteY3" fmla="*/ 46982 h 737399"/>
                  <a:gd name="connsiteX0" fmla="*/ 112984 w 840615"/>
                  <a:gd name="connsiteY0" fmla="*/ 46982 h 780214"/>
                  <a:gd name="connsiteX1" fmla="*/ 749420 w 840615"/>
                  <a:gd name="connsiteY1" fmla="*/ 120543 h 780214"/>
                  <a:gd name="connsiteX2" fmla="*/ 727496 w 840615"/>
                  <a:gd name="connsiteY2" fmla="*/ 759643 h 780214"/>
                  <a:gd name="connsiteX3" fmla="*/ 112984 w 840615"/>
                  <a:gd name="connsiteY3" fmla="*/ 46982 h 780214"/>
                  <a:gd name="connsiteX0" fmla="*/ 112984 w 806829"/>
                  <a:gd name="connsiteY0" fmla="*/ 111517 h 844750"/>
                  <a:gd name="connsiteX1" fmla="*/ 688716 w 806829"/>
                  <a:gd name="connsiteY1" fmla="*/ 92630 h 844750"/>
                  <a:gd name="connsiteX2" fmla="*/ 727496 w 806829"/>
                  <a:gd name="connsiteY2" fmla="*/ 824178 h 844750"/>
                  <a:gd name="connsiteX3" fmla="*/ 112984 w 806829"/>
                  <a:gd name="connsiteY3" fmla="*/ 111517 h 844750"/>
                  <a:gd name="connsiteX0" fmla="*/ 112984 w 827672"/>
                  <a:gd name="connsiteY0" fmla="*/ 84474 h 817707"/>
                  <a:gd name="connsiteX1" fmla="*/ 728158 w 827672"/>
                  <a:gd name="connsiteY1" fmla="*/ 101949 h 817707"/>
                  <a:gd name="connsiteX2" fmla="*/ 727496 w 827672"/>
                  <a:gd name="connsiteY2" fmla="*/ 797135 h 817707"/>
                  <a:gd name="connsiteX3" fmla="*/ 112984 w 827672"/>
                  <a:gd name="connsiteY3" fmla="*/ 84474 h 817707"/>
                  <a:gd name="connsiteX0" fmla="*/ 112984 w 854399"/>
                  <a:gd name="connsiteY0" fmla="*/ 84474 h 817707"/>
                  <a:gd name="connsiteX1" fmla="*/ 728158 w 854399"/>
                  <a:gd name="connsiteY1" fmla="*/ 101949 h 817707"/>
                  <a:gd name="connsiteX2" fmla="*/ 727496 w 854399"/>
                  <a:gd name="connsiteY2" fmla="*/ 797135 h 817707"/>
                  <a:gd name="connsiteX3" fmla="*/ 112984 w 854399"/>
                  <a:gd name="connsiteY3" fmla="*/ 84474 h 817707"/>
                  <a:gd name="connsiteX0" fmla="*/ 112984 w 863169"/>
                  <a:gd name="connsiteY0" fmla="*/ 84474 h 817707"/>
                  <a:gd name="connsiteX1" fmla="*/ 728158 w 863169"/>
                  <a:gd name="connsiteY1" fmla="*/ 101949 h 817707"/>
                  <a:gd name="connsiteX2" fmla="*/ 727496 w 863169"/>
                  <a:gd name="connsiteY2" fmla="*/ 797135 h 817707"/>
                  <a:gd name="connsiteX3" fmla="*/ 112984 w 863169"/>
                  <a:gd name="connsiteY3" fmla="*/ 84474 h 817707"/>
                  <a:gd name="connsiteX0" fmla="*/ 105768 w 879066"/>
                  <a:gd name="connsiteY0" fmla="*/ 84474 h 796963"/>
                  <a:gd name="connsiteX1" fmla="*/ 720942 w 879066"/>
                  <a:gd name="connsiteY1" fmla="*/ 101949 h 796963"/>
                  <a:gd name="connsiteX2" fmla="*/ 776365 w 879066"/>
                  <a:gd name="connsiteY2" fmla="*/ 775874 h 796963"/>
                  <a:gd name="connsiteX3" fmla="*/ 105768 w 879066"/>
                  <a:gd name="connsiteY3" fmla="*/ 84474 h 796963"/>
                  <a:gd name="connsiteX0" fmla="*/ 105768 w 839845"/>
                  <a:gd name="connsiteY0" fmla="*/ 84474 h 796963"/>
                  <a:gd name="connsiteX1" fmla="*/ 720942 w 839845"/>
                  <a:gd name="connsiteY1" fmla="*/ 101949 h 796963"/>
                  <a:gd name="connsiteX2" fmla="*/ 776365 w 839845"/>
                  <a:gd name="connsiteY2" fmla="*/ 775874 h 796963"/>
                  <a:gd name="connsiteX3" fmla="*/ 105768 w 839845"/>
                  <a:gd name="connsiteY3" fmla="*/ 84474 h 796963"/>
                  <a:gd name="connsiteX0" fmla="*/ 74696 w 808773"/>
                  <a:gd name="connsiteY0" fmla="*/ 84474 h 866966"/>
                  <a:gd name="connsiteX1" fmla="*/ 689870 w 808773"/>
                  <a:gd name="connsiteY1" fmla="*/ 101949 h 866966"/>
                  <a:gd name="connsiteX2" fmla="*/ 745293 w 808773"/>
                  <a:gd name="connsiteY2" fmla="*/ 775874 h 866966"/>
                  <a:gd name="connsiteX3" fmla="*/ 74696 w 808773"/>
                  <a:gd name="connsiteY3" fmla="*/ 84474 h 866966"/>
                  <a:gd name="connsiteX0" fmla="*/ 71781 w 805858"/>
                  <a:gd name="connsiteY0" fmla="*/ 84474 h 840563"/>
                  <a:gd name="connsiteX1" fmla="*/ 686955 w 805858"/>
                  <a:gd name="connsiteY1" fmla="*/ 101949 h 840563"/>
                  <a:gd name="connsiteX2" fmla="*/ 742378 w 805858"/>
                  <a:gd name="connsiteY2" fmla="*/ 775874 h 840563"/>
                  <a:gd name="connsiteX3" fmla="*/ 71781 w 805858"/>
                  <a:gd name="connsiteY3" fmla="*/ 84474 h 840563"/>
                  <a:gd name="connsiteX0" fmla="*/ 90130 w 824207"/>
                  <a:gd name="connsiteY0" fmla="*/ 84474 h 841851"/>
                  <a:gd name="connsiteX1" fmla="*/ 705304 w 824207"/>
                  <a:gd name="connsiteY1" fmla="*/ 101949 h 841851"/>
                  <a:gd name="connsiteX2" fmla="*/ 760727 w 824207"/>
                  <a:gd name="connsiteY2" fmla="*/ 775874 h 841851"/>
                  <a:gd name="connsiteX3" fmla="*/ 90130 w 824207"/>
                  <a:gd name="connsiteY3" fmla="*/ 84474 h 841851"/>
                  <a:gd name="connsiteX0" fmla="*/ 87838 w 856004"/>
                  <a:gd name="connsiteY0" fmla="*/ 111992 h 834700"/>
                  <a:gd name="connsiteX1" fmla="*/ 737101 w 856004"/>
                  <a:gd name="connsiteY1" fmla="*/ 92489 h 834700"/>
                  <a:gd name="connsiteX2" fmla="*/ 792524 w 856004"/>
                  <a:gd name="connsiteY2" fmla="*/ 766414 h 834700"/>
                  <a:gd name="connsiteX3" fmla="*/ 87838 w 856004"/>
                  <a:gd name="connsiteY3" fmla="*/ 111992 h 834700"/>
                  <a:gd name="connsiteX0" fmla="*/ 87674 w 855840"/>
                  <a:gd name="connsiteY0" fmla="*/ 111990 h 857016"/>
                  <a:gd name="connsiteX1" fmla="*/ 736937 w 855840"/>
                  <a:gd name="connsiteY1" fmla="*/ 92487 h 857016"/>
                  <a:gd name="connsiteX2" fmla="*/ 792360 w 855840"/>
                  <a:gd name="connsiteY2" fmla="*/ 766412 h 857016"/>
                  <a:gd name="connsiteX3" fmla="*/ 87674 w 855840"/>
                  <a:gd name="connsiteY3" fmla="*/ 111990 h 857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840" h="857016">
                    <a:moveTo>
                      <a:pt x="87674" y="111990"/>
                    </a:moveTo>
                    <a:cubicBezTo>
                      <a:pt x="325532" y="114599"/>
                      <a:pt x="491893" y="-127627"/>
                      <a:pt x="736937" y="92487"/>
                    </a:cubicBezTo>
                    <a:cubicBezTo>
                      <a:pt x="981838" y="341937"/>
                      <a:pt x="768623" y="616730"/>
                      <a:pt x="792360" y="766412"/>
                    </a:cubicBezTo>
                    <a:cubicBezTo>
                      <a:pt x="760186" y="1140018"/>
                      <a:pt x="-307647" y="246056"/>
                      <a:pt x="87674" y="111990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5692D2E-14B9-F42D-A008-4E084F957474}"/>
                  </a:ext>
                </a:extLst>
              </p:cNvPr>
              <p:cNvSpPr/>
              <p:nvPr/>
            </p:nvSpPr>
            <p:spPr>
              <a:xfrm>
                <a:off x="9359156" y="2660081"/>
                <a:ext cx="323851" cy="296175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1" h="296175">
                    <a:moveTo>
                      <a:pt x="0" y="296175"/>
                    </a:moveTo>
                    <a:cubicBezTo>
                      <a:pt x="48221" y="-70934"/>
                      <a:pt x="67471" y="137426"/>
                      <a:pt x="161927" y="219976"/>
                    </a:cubicBezTo>
                    <a:cubicBezTo>
                      <a:pt x="194470" y="-73711"/>
                      <a:pt x="285751" y="-76093"/>
                      <a:pt x="323851" y="229501"/>
                    </a:cubicBez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A227828-465C-3535-48B7-2A09775D4727}"/>
                  </a:ext>
                </a:extLst>
              </p:cNvPr>
              <p:cNvSpPr/>
              <p:nvPr/>
            </p:nvSpPr>
            <p:spPr>
              <a:xfrm>
                <a:off x="9612491" y="4215974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A88B513-7432-8023-F394-17A0C7050954}"/>
                  </a:ext>
                </a:extLst>
              </p:cNvPr>
              <p:cNvSpPr/>
              <p:nvPr/>
            </p:nvSpPr>
            <p:spPr>
              <a:xfrm>
                <a:off x="9429352" y="4211026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1E4E065-D049-2CC5-8569-2334A7D2DE19}"/>
                  </a:ext>
                </a:extLst>
              </p:cNvPr>
              <p:cNvGrpSpPr/>
              <p:nvPr/>
            </p:nvGrpSpPr>
            <p:grpSpPr>
              <a:xfrm rot="4794820">
                <a:off x="9797822" y="4863281"/>
                <a:ext cx="646138" cy="458625"/>
                <a:chOff x="5199267" y="3725719"/>
                <a:chExt cx="879334" cy="624146"/>
              </a:xfrm>
            </p:grpSpPr>
            <p:sp>
              <p:nvSpPr>
                <p:cNvPr id="112" name="Rectangle 5">
                  <a:extLst>
                    <a:ext uri="{FF2B5EF4-FFF2-40B4-BE49-F238E27FC236}">
                      <a16:creationId xmlns:a16="http://schemas.microsoft.com/office/drawing/2014/main" id="{83A8B942-1E37-72B5-35CA-56A3FD1709A3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380B246C-F950-055A-9F02-7B36C6C6FF82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E75AB45-FEA7-D6AF-0A1D-9C333962BFA7}"/>
                  </a:ext>
                </a:extLst>
              </p:cNvPr>
              <p:cNvGrpSpPr/>
              <p:nvPr/>
            </p:nvGrpSpPr>
            <p:grpSpPr>
              <a:xfrm rot="16805180" flipH="1">
                <a:off x="8757371" y="4880258"/>
                <a:ext cx="646138" cy="458625"/>
                <a:chOff x="5199267" y="3725719"/>
                <a:chExt cx="879334" cy="624146"/>
              </a:xfrm>
            </p:grpSpPr>
            <p:sp>
              <p:nvSpPr>
                <p:cNvPr id="115" name="Rectangle 5">
                  <a:extLst>
                    <a:ext uri="{FF2B5EF4-FFF2-40B4-BE49-F238E27FC236}">
                      <a16:creationId xmlns:a16="http://schemas.microsoft.com/office/drawing/2014/main" id="{A25BE32E-4443-32DB-E474-E613AD28A4EB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F077D13C-425B-7BA1-0BA6-EDA6BC5020F8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Rectangle 46">
                <a:extLst>
                  <a:ext uri="{FF2B5EF4-FFF2-40B4-BE49-F238E27FC236}">
                    <a16:creationId xmlns:a16="http://schemas.microsoft.com/office/drawing/2014/main" id="{F878EB6A-F28D-AEAE-1959-99199EC9CA49}"/>
                  </a:ext>
                </a:extLst>
              </p:cNvPr>
              <p:cNvSpPr/>
              <p:nvPr/>
            </p:nvSpPr>
            <p:spPr>
              <a:xfrm rot="12270140">
                <a:off x="8933374" y="4785366"/>
                <a:ext cx="462117" cy="179617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46">
                <a:extLst>
                  <a:ext uri="{FF2B5EF4-FFF2-40B4-BE49-F238E27FC236}">
                    <a16:creationId xmlns:a16="http://schemas.microsoft.com/office/drawing/2014/main" id="{90ACF85B-CC38-C793-7250-8692FB721B59}"/>
                  </a:ext>
                </a:extLst>
              </p:cNvPr>
              <p:cNvSpPr/>
              <p:nvPr/>
            </p:nvSpPr>
            <p:spPr>
              <a:xfrm rot="20498937">
                <a:off x="9750355" y="4767941"/>
                <a:ext cx="497521" cy="219450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EDCA538-6EE4-5514-446F-4D213F6B6294}"/>
              </a:ext>
            </a:extLst>
          </p:cNvPr>
          <p:cNvGrpSpPr/>
          <p:nvPr/>
        </p:nvGrpSpPr>
        <p:grpSpPr>
          <a:xfrm>
            <a:off x="7333015" y="2664388"/>
            <a:ext cx="3235535" cy="3919668"/>
            <a:chOff x="7333015" y="2664388"/>
            <a:chExt cx="3235535" cy="391966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AE5F04C-0FF9-D344-B32C-6CD181EB9503}"/>
                </a:ext>
              </a:extLst>
            </p:cNvPr>
            <p:cNvSpPr/>
            <p:nvPr/>
          </p:nvSpPr>
          <p:spPr>
            <a:xfrm>
              <a:off x="8253624" y="5807682"/>
              <a:ext cx="732118" cy="77637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2118" h="776374">
                  <a:moveTo>
                    <a:pt x="145256" y="0"/>
                  </a:moveTo>
                  <a:lnTo>
                    <a:pt x="409420" y="81380"/>
                  </a:lnTo>
                  <a:cubicBezTo>
                    <a:pt x="427305" y="132577"/>
                    <a:pt x="277787" y="334635"/>
                    <a:pt x="326231" y="431006"/>
                  </a:cubicBezTo>
                  <a:cubicBezTo>
                    <a:pt x="581844" y="539283"/>
                    <a:pt x="886221" y="561975"/>
                    <a:pt x="642937" y="661987"/>
                  </a:cubicBezTo>
                  <a:cubicBezTo>
                    <a:pt x="635397" y="731043"/>
                    <a:pt x="629048" y="805259"/>
                    <a:pt x="414338" y="721518"/>
                  </a:cubicBezTo>
                  <a:cubicBezTo>
                    <a:pt x="304404" y="89495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7">
              <a:extLst>
                <a:ext uri="{FF2B5EF4-FFF2-40B4-BE49-F238E27FC236}">
                  <a16:creationId xmlns:a16="http://schemas.microsoft.com/office/drawing/2014/main" id="{9634A331-2FA2-4C8B-9FFD-C930C01C54F8}"/>
                </a:ext>
              </a:extLst>
            </p:cNvPr>
            <p:cNvSpPr/>
            <p:nvPr/>
          </p:nvSpPr>
          <p:spPr>
            <a:xfrm rot="21258454">
              <a:off x="9100055" y="5753110"/>
              <a:ext cx="692755" cy="76351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  <a:gd name="connsiteX0" fmla="*/ 145256 w 734620"/>
                <a:gd name="connsiteY0" fmla="*/ 0 h 776374"/>
                <a:gd name="connsiteX1" fmla="*/ 409420 w 734620"/>
                <a:gd name="connsiteY1" fmla="*/ 81380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76374"/>
                <a:gd name="connsiteX1" fmla="*/ 450173 w 734620"/>
                <a:gd name="connsiteY1" fmla="*/ 80656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66733"/>
                <a:gd name="connsiteX1" fmla="*/ 450173 w 734620"/>
                <a:gd name="connsiteY1" fmla="*/ 80656 h 766733"/>
                <a:gd name="connsiteX2" fmla="*/ 340936 w 734620"/>
                <a:gd name="connsiteY2" fmla="*/ 475546 h 766733"/>
                <a:gd name="connsiteX3" fmla="*/ 642937 w 734620"/>
                <a:gd name="connsiteY3" fmla="*/ 661987 h 766733"/>
                <a:gd name="connsiteX4" fmla="*/ 446558 w 734620"/>
                <a:gd name="connsiteY4" fmla="*/ 710371 h 766733"/>
                <a:gd name="connsiteX5" fmla="*/ 19049 w 734620"/>
                <a:gd name="connsiteY5" fmla="*/ 578644 h 766733"/>
                <a:gd name="connsiteX6" fmla="*/ 0 w 734620"/>
                <a:gd name="connsiteY6" fmla="*/ 121860 h 766733"/>
                <a:gd name="connsiteX7" fmla="*/ 145256 w 734620"/>
                <a:gd name="connsiteY7" fmla="*/ 0 h 766733"/>
                <a:gd name="connsiteX0" fmla="*/ 145256 w 734620"/>
                <a:gd name="connsiteY0" fmla="*/ 0 h 763514"/>
                <a:gd name="connsiteX1" fmla="*/ 450173 w 734620"/>
                <a:gd name="connsiteY1" fmla="*/ 80656 h 763514"/>
                <a:gd name="connsiteX2" fmla="*/ 340936 w 734620"/>
                <a:gd name="connsiteY2" fmla="*/ 475546 h 763514"/>
                <a:gd name="connsiteX3" fmla="*/ 642937 w 734620"/>
                <a:gd name="connsiteY3" fmla="*/ 661987 h 763514"/>
                <a:gd name="connsiteX4" fmla="*/ 446558 w 734620"/>
                <a:gd name="connsiteY4" fmla="*/ 710371 h 763514"/>
                <a:gd name="connsiteX5" fmla="*/ 19049 w 734620"/>
                <a:gd name="connsiteY5" fmla="*/ 578644 h 763514"/>
                <a:gd name="connsiteX6" fmla="*/ 0 w 734620"/>
                <a:gd name="connsiteY6" fmla="*/ 121860 h 763514"/>
                <a:gd name="connsiteX7" fmla="*/ 145256 w 734620"/>
                <a:gd name="connsiteY7" fmla="*/ 0 h 763514"/>
                <a:gd name="connsiteX0" fmla="*/ 145256 w 692755"/>
                <a:gd name="connsiteY0" fmla="*/ 0 h 763514"/>
                <a:gd name="connsiteX1" fmla="*/ 450173 w 692755"/>
                <a:gd name="connsiteY1" fmla="*/ 80656 h 763514"/>
                <a:gd name="connsiteX2" fmla="*/ 340936 w 692755"/>
                <a:gd name="connsiteY2" fmla="*/ 475546 h 763514"/>
                <a:gd name="connsiteX3" fmla="*/ 642937 w 692755"/>
                <a:gd name="connsiteY3" fmla="*/ 661987 h 763514"/>
                <a:gd name="connsiteX4" fmla="*/ 446558 w 692755"/>
                <a:gd name="connsiteY4" fmla="*/ 710371 h 763514"/>
                <a:gd name="connsiteX5" fmla="*/ 19049 w 692755"/>
                <a:gd name="connsiteY5" fmla="*/ 578644 h 763514"/>
                <a:gd name="connsiteX6" fmla="*/ 0 w 692755"/>
                <a:gd name="connsiteY6" fmla="*/ 121860 h 763514"/>
                <a:gd name="connsiteX7" fmla="*/ 145256 w 692755"/>
                <a:gd name="connsiteY7" fmla="*/ 0 h 7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755" h="763514">
                  <a:moveTo>
                    <a:pt x="145256" y="0"/>
                  </a:moveTo>
                  <a:lnTo>
                    <a:pt x="450173" y="80656"/>
                  </a:lnTo>
                  <a:cubicBezTo>
                    <a:pt x="468058" y="131853"/>
                    <a:pt x="292492" y="379175"/>
                    <a:pt x="340936" y="475546"/>
                  </a:cubicBezTo>
                  <a:cubicBezTo>
                    <a:pt x="596549" y="583823"/>
                    <a:pt x="787411" y="544946"/>
                    <a:pt x="642937" y="661987"/>
                  </a:cubicBezTo>
                  <a:cubicBezTo>
                    <a:pt x="635397" y="731043"/>
                    <a:pt x="661268" y="794112"/>
                    <a:pt x="446558" y="710371"/>
                  </a:cubicBezTo>
                  <a:cubicBezTo>
                    <a:pt x="378087" y="87597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45">
              <a:extLst>
                <a:ext uri="{FF2B5EF4-FFF2-40B4-BE49-F238E27FC236}">
                  <a16:creationId xmlns:a16="http://schemas.microsoft.com/office/drawing/2014/main" id="{8EDD64FA-3422-A0D8-1064-D37B899B52D4}"/>
                </a:ext>
              </a:extLst>
            </p:cNvPr>
            <p:cNvSpPr/>
            <p:nvPr/>
          </p:nvSpPr>
          <p:spPr>
            <a:xfrm flipH="1">
              <a:off x="7333015" y="4281698"/>
              <a:ext cx="2852501" cy="1820813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1398980 w 3371806"/>
                <a:gd name="connsiteY2" fmla="*/ 329264 h 2271378"/>
                <a:gd name="connsiteX3" fmla="*/ 3221683 w 3371806"/>
                <a:gd name="connsiteY3" fmla="*/ 414409 h 2271378"/>
                <a:gd name="connsiteX4" fmla="*/ 814780 w 3371806"/>
                <a:gd name="connsiteY4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736 h 2458836"/>
                <a:gd name="connsiteX1" fmla="*/ 1384196 w 3513254"/>
                <a:gd name="connsiteY1" fmla="*/ 736 h 2458836"/>
                <a:gd name="connsiteX2" fmla="*/ 3366326 w 3513254"/>
                <a:gd name="connsiteY2" fmla="*/ 711224 h 2458836"/>
                <a:gd name="connsiteX3" fmla="*/ 799996 w 3513254"/>
                <a:gd name="connsiteY3" fmla="*/ 736 h 2458836"/>
                <a:gd name="connsiteX0" fmla="*/ 934149 w 3500478"/>
                <a:gd name="connsiteY0" fmla="*/ 737 h 2209393"/>
                <a:gd name="connsiteX1" fmla="*/ 1518349 w 3500478"/>
                <a:gd name="connsiteY1" fmla="*/ 737 h 2209393"/>
                <a:gd name="connsiteX2" fmla="*/ 3500479 w 3500478"/>
                <a:gd name="connsiteY2" fmla="*/ 711225 h 2209393"/>
                <a:gd name="connsiteX3" fmla="*/ 934149 w 3500478"/>
                <a:gd name="connsiteY3" fmla="*/ 737 h 2209393"/>
                <a:gd name="connsiteX0" fmla="*/ 919093 w 3610688"/>
                <a:gd name="connsiteY0" fmla="*/ 0 h 2230199"/>
                <a:gd name="connsiteX1" fmla="*/ 1628557 w 3610688"/>
                <a:gd name="connsiteY1" fmla="*/ 34163 h 2230199"/>
                <a:gd name="connsiteX2" fmla="*/ 3610687 w 3610688"/>
                <a:gd name="connsiteY2" fmla="*/ 744651 h 2230199"/>
                <a:gd name="connsiteX3" fmla="*/ 919093 w 3610688"/>
                <a:gd name="connsiteY3" fmla="*/ 0 h 2230199"/>
                <a:gd name="connsiteX0" fmla="*/ 718719 w 3410312"/>
                <a:gd name="connsiteY0" fmla="*/ 0 h 2176875"/>
                <a:gd name="connsiteX1" fmla="*/ 1428183 w 3410312"/>
                <a:gd name="connsiteY1" fmla="*/ 34163 h 2176875"/>
                <a:gd name="connsiteX2" fmla="*/ 3410313 w 3410312"/>
                <a:gd name="connsiteY2" fmla="*/ 744651 h 2176875"/>
                <a:gd name="connsiteX3" fmla="*/ 718719 w 3410312"/>
                <a:gd name="connsiteY3" fmla="*/ 0 h 217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0312" h="2176875">
                  <a:moveTo>
                    <a:pt x="718719" y="0"/>
                  </a:moveTo>
                  <a:lnTo>
                    <a:pt x="1428183" y="34163"/>
                  </a:lnTo>
                  <a:cubicBezTo>
                    <a:pt x="2020567" y="5281"/>
                    <a:pt x="2924214" y="834268"/>
                    <a:pt x="3410313" y="744651"/>
                  </a:cubicBezTo>
                  <a:cubicBezTo>
                    <a:pt x="3251610" y="3292627"/>
                    <a:pt x="-1842238" y="2061153"/>
                    <a:pt x="718719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2">
              <a:extLst>
                <a:ext uri="{FF2B5EF4-FFF2-40B4-BE49-F238E27FC236}">
                  <a16:creationId xmlns:a16="http://schemas.microsoft.com/office/drawing/2014/main" id="{FEEF7D32-211F-E1BD-B52B-6CB790E1CB92}"/>
                </a:ext>
              </a:extLst>
            </p:cNvPr>
            <p:cNvSpPr/>
            <p:nvPr/>
          </p:nvSpPr>
          <p:spPr>
            <a:xfrm>
              <a:off x="8327608" y="2835524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E77ABF8-779C-C1BF-5C2A-D8F99F31CABF}"/>
                </a:ext>
              </a:extLst>
            </p:cNvPr>
            <p:cNvGrpSpPr/>
            <p:nvPr/>
          </p:nvGrpSpPr>
          <p:grpSpPr>
            <a:xfrm>
              <a:off x="10183400" y="3661699"/>
              <a:ext cx="169738" cy="348308"/>
              <a:chOff x="9213915" y="1484981"/>
              <a:chExt cx="681654" cy="61645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6AA312EE-1E3A-EF95-DCDA-19F38B2E60C4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857736E6-7AC5-8956-F00A-0BC284231363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F6C4F33-5A88-6D14-9E74-D36F68925CA3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342588A-35BC-12CF-ADD2-9D79E5B81518}"/>
                </a:ext>
              </a:extLst>
            </p:cNvPr>
            <p:cNvGrpSpPr/>
            <p:nvPr/>
          </p:nvGrpSpPr>
          <p:grpSpPr>
            <a:xfrm>
              <a:off x="9156838" y="3616524"/>
              <a:ext cx="373380" cy="445891"/>
              <a:chOff x="9213915" y="1484981"/>
              <a:chExt cx="681654" cy="61645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BD04FE7-6403-4077-91DE-4639A13E63EE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14480A6-911D-43CB-1072-8E5878579118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8440266-BBE4-BDC1-E67B-3C802744DD2E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8482FD-592E-3179-604A-47788F5BB475}"/>
                </a:ext>
              </a:extLst>
            </p:cNvPr>
            <p:cNvSpPr/>
            <p:nvPr/>
          </p:nvSpPr>
          <p:spPr>
            <a:xfrm>
              <a:off x="9670287" y="3917536"/>
              <a:ext cx="827226" cy="533327"/>
            </a:xfrm>
            <a:custGeom>
              <a:avLst/>
              <a:gdLst>
                <a:gd name="connsiteX0" fmla="*/ 0 w 296351"/>
                <a:gd name="connsiteY0" fmla="*/ 0 h 267701"/>
                <a:gd name="connsiteX1" fmla="*/ 296351 w 296351"/>
                <a:gd name="connsiteY1" fmla="*/ 0 h 267701"/>
                <a:gd name="connsiteX2" fmla="*/ 296351 w 296351"/>
                <a:gd name="connsiteY2" fmla="*/ 267701 h 267701"/>
                <a:gd name="connsiteX3" fmla="*/ 0 w 296351"/>
                <a:gd name="connsiteY3" fmla="*/ 267701 h 267701"/>
                <a:gd name="connsiteX4" fmla="*/ 0 w 296351"/>
                <a:gd name="connsiteY4" fmla="*/ 0 h 267701"/>
                <a:gd name="connsiteX0" fmla="*/ 160020 w 296351"/>
                <a:gd name="connsiteY0" fmla="*/ 0 h 313421"/>
                <a:gd name="connsiteX1" fmla="*/ 296351 w 296351"/>
                <a:gd name="connsiteY1" fmla="*/ 45720 h 313421"/>
                <a:gd name="connsiteX2" fmla="*/ 296351 w 296351"/>
                <a:gd name="connsiteY2" fmla="*/ 313421 h 313421"/>
                <a:gd name="connsiteX3" fmla="*/ 0 w 296351"/>
                <a:gd name="connsiteY3" fmla="*/ 313421 h 313421"/>
                <a:gd name="connsiteX4" fmla="*/ 160020 w 29635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29222 h 342643"/>
                <a:gd name="connsiteX1" fmla="*/ 631631 w 631631"/>
                <a:gd name="connsiteY1" fmla="*/ 74942 h 342643"/>
                <a:gd name="connsiteX2" fmla="*/ 631631 w 631631"/>
                <a:gd name="connsiteY2" fmla="*/ 342643 h 342643"/>
                <a:gd name="connsiteX3" fmla="*/ 0 w 631631"/>
                <a:gd name="connsiteY3" fmla="*/ 319783 h 342643"/>
                <a:gd name="connsiteX4" fmla="*/ 495300 w 631631"/>
                <a:gd name="connsiteY4" fmla="*/ 29222 h 342643"/>
                <a:gd name="connsiteX0" fmla="*/ 495300 w 814511"/>
                <a:gd name="connsiteY0" fmla="*/ 29222 h 418843"/>
                <a:gd name="connsiteX1" fmla="*/ 631631 w 814511"/>
                <a:gd name="connsiteY1" fmla="*/ 74942 h 418843"/>
                <a:gd name="connsiteX2" fmla="*/ 814511 w 814511"/>
                <a:gd name="connsiteY2" fmla="*/ 418843 h 418843"/>
                <a:gd name="connsiteX3" fmla="*/ 0 w 814511"/>
                <a:gd name="connsiteY3" fmla="*/ 319783 h 418843"/>
                <a:gd name="connsiteX4" fmla="*/ 495300 w 814511"/>
                <a:gd name="connsiteY4" fmla="*/ 29222 h 418843"/>
                <a:gd name="connsiteX0" fmla="*/ 495300 w 631631"/>
                <a:gd name="connsiteY0" fmla="*/ 29222 h 319783"/>
                <a:gd name="connsiteX1" fmla="*/ 631631 w 631631"/>
                <a:gd name="connsiteY1" fmla="*/ 74942 h 319783"/>
                <a:gd name="connsiteX2" fmla="*/ 0 w 631631"/>
                <a:gd name="connsiteY2" fmla="*/ 319783 h 319783"/>
                <a:gd name="connsiteX3" fmla="*/ 495300 w 631631"/>
                <a:gd name="connsiteY3" fmla="*/ 29222 h 319783"/>
                <a:gd name="connsiteX0" fmla="*/ 495300 w 654491"/>
                <a:gd name="connsiteY0" fmla="*/ 29222 h 319783"/>
                <a:gd name="connsiteX1" fmla="*/ 654491 w 654491"/>
                <a:gd name="connsiteY1" fmla="*/ 143522 h 319783"/>
                <a:gd name="connsiteX2" fmla="*/ 0 w 654491"/>
                <a:gd name="connsiteY2" fmla="*/ 319783 h 319783"/>
                <a:gd name="connsiteX3" fmla="*/ 495300 w 654491"/>
                <a:gd name="connsiteY3" fmla="*/ 29222 h 319783"/>
                <a:gd name="connsiteX0" fmla="*/ 495300 w 847088"/>
                <a:gd name="connsiteY0" fmla="*/ 29222 h 408293"/>
                <a:gd name="connsiteX1" fmla="*/ 654491 w 847088"/>
                <a:gd name="connsiteY1" fmla="*/ 143522 h 408293"/>
                <a:gd name="connsiteX2" fmla="*/ 0 w 847088"/>
                <a:gd name="connsiteY2" fmla="*/ 319783 h 408293"/>
                <a:gd name="connsiteX3" fmla="*/ 495300 w 847088"/>
                <a:gd name="connsiteY3" fmla="*/ 29222 h 408293"/>
                <a:gd name="connsiteX0" fmla="*/ 496607 w 821517"/>
                <a:gd name="connsiteY0" fmla="*/ 29222 h 543161"/>
                <a:gd name="connsiteX1" fmla="*/ 655798 w 821517"/>
                <a:gd name="connsiteY1" fmla="*/ 143522 h 543161"/>
                <a:gd name="connsiteX2" fmla="*/ 1307 w 821517"/>
                <a:gd name="connsiteY2" fmla="*/ 319783 h 543161"/>
                <a:gd name="connsiteX3" fmla="*/ 496607 w 821517"/>
                <a:gd name="connsiteY3" fmla="*/ 29222 h 543161"/>
                <a:gd name="connsiteX0" fmla="*/ 496593 w 827226"/>
                <a:gd name="connsiteY0" fmla="*/ 29222 h 509411"/>
                <a:gd name="connsiteX1" fmla="*/ 655784 w 827226"/>
                <a:gd name="connsiteY1" fmla="*/ 143522 h 509411"/>
                <a:gd name="connsiteX2" fmla="*/ 1293 w 827226"/>
                <a:gd name="connsiteY2" fmla="*/ 319783 h 509411"/>
                <a:gd name="connsiteX3" fmla="*/ 496593 w 827226"/>
                <a:gd name="connsiteY3" fmla="*/ 29222 h 509411"/>
                <a:gd name="connsiteX0" fmla="*/ 496593 w 827226"/>
                <a:gd name="connsiteY0" fmla="*/ 11620 h 491809"/>
                <a:gd name="connsiteX1" fmla="*/ 655784 w 827226"/>
                <a:gd name="connsiteY1" fmla="*/ 125920 h 491809"/>
                <a:gd name="connsiteX2" fmla="*/ 1293 w 827226"/>
                <a:gd name="connsiteY2" fmla="*/ 302181 h 491809"/>
                <a:gd name="connsiteX3" fmla="*/ 496593 w 827226"/>
                <a:gd name="connsiteY3" fmla="*/ 11620 h 491809"/>
                <a:gd name="connsiteX0" fmla="*/ 496593 w 827226"/>
                <a:gd name="connsiteY0" fmla="*/ 39109 h 519298"/>
                <a:gd name="connsiteX1" fmla="*/ 655784 w 827226"/>
                <a:gd name="connsiteY1" fmla="*/ 153409 h 519298"/>
                <a:gd name="connsiteX2" fmla="*/ 1293 w 827226"/>
                <a:gd name="connsiteY2" fmla="*/ 329670 h 519298"/>
                <a:gd name="connsiteX3" fmla="*/ 496593 w 827226"/>
                <a:gd name="connsiteY3" fmla="*/ 39109 h 519298"/>
                <a:gd name="connsiteX0" fmla="*/ 496593 w 827226"/>
                <a:gd name="connsiteY0" fmla="*/ 53138 h 533327"/>
                <a:gd name="connsiteX1" fmla="*/ 655784 w 827226"/>
                <a:gd name="connsiteY1" fmla="*/ 167438 h 533327"/>
                <a:gd name="connsiteX2" fmla="*/ 1293 w 827226"/>
                <a:gd name="connsiteY2" fmla="*/ 343699 h 533327"/>
                <a:gd name="connsiteX3" fmla="*/ 496593 w 827226"/>
                <a:gd name="connsiteY3" fmla="*/ 53138 h 53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226" h="533327">
                  <a:moveTo>
                    <a:pt x="496593" y="53138"/>
                  </a:moveTo>
                  <a:lnTo>
                    <a:pt x="655784" y="167438"/>
                  </a:lnTo>
                  <a:cubicBezTo>
                    <a:pt x="1291060" y="569092"/>
                    <a:pt x="-47243" y="658325"/>
                    <a:pt x="1293" y="343699"/>
                  </a:cubicBezTo>
                  <a:cubicBezTo>
                    <a:pt x="45425" y="254465"/>
                    <a:pt x="260056" y="-141473"/>
                    <a:pt x="496593" y="53138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2E8D431-C4C0-C5B1-2934-58ACA3313C99}"/>
                </a:ext>
              </a:extLst>
            </p:cNvPr>
            <p:cNvSpPr/>
            <p:nvPr/>
          </p:nvSpPr>
          <p:spPr>
            <a:xfrm>
              <a:off x="10152936" y="4024038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7941E30-0BAD-7D95-5BE8-3C974707D727}"/>
                </a:ext>
              </a:extLst>
            </p:cNvPr>
            <p:cNvSpPr/>
            <p:nvPr/>
          </p:nvSpPr>
          <p:spPr>
            <a:xfrm>
              <a:off x="10006203" y="4056391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5DD21C9-C20A-A2F7-10BF-128A882923F7}"/>
                </a:ext>
              </a:extLst>
            </p:cNvPr>
            <p:cNvSpPr/>
            <p:nvPr/>
          </p:nvSpPr>
          <p:spPr>
            <a:xfrm>
              <a:off x="9213267" y="2664388"/>
              <a:ext cx="490667" cy="358622"/>
            </a:xfrm>
            <a:custGeom>
              <a:avLst/>
              <a:gdLst>
                <a:gd name="connsiteX0" fmla="*/ 0 w 495543"/>
                <a:gd name="connsiteY0" fmla="*/ 277242 h 391647"/>
                <a:gd name="connsiteX1" fmla="*/ 142875 w 495543"/>
                <a:gd name="connsiteY1" fmla="*/ 143892 h 391647"/>
                <a:gd name="connsiteX2" fmla="*/ 438150 w 495543"/>
                <a:gd name="connsiteY2" fmla="*/ 1017 h 391647"/>
                <a:gd name="connsiteX3" fmla="*/ 400050 w 495543"/>
                <a:gd name="connsiteY3" fmla="*/ 220092 h 391647"/>
                <a:gd name="connsiteX4" fmla="*/ 400050 w 495543"/>
                <a:gd name="connsiteY4" fmla="*/ 220092 h 391647"/>
                <a:gd name="connsiteX5" fmla="*/ 495300 w 495543"/>
                <a:gd name="connsiteY5" fmla="*/ 305817 h 391647"/>
                <a:gd name="connsiteX6" fmla="*/ 428625 w 495543"/>
                <a:gd name="connsiteY6" fmla="*/ 305817 h 391647"/>
                <a:gd name="connsiteX7" fmla="*/ 466725 w 495543"/>
                <a:gd name="connsiteY7" fmla="*/ 391542 h 391647"/>
                <a:gd name="connsiteX8" fmla="*/ 323850 w 495543"/>
                <a:gd name="connsiteY8" fmla="*/ 324867 h 391647"/>
                <a:gd name="connsiteX9" fmla="*/ 323850 w 495543"/>
                <a:gd name="connsiteY9" fmla="*/ 324867 h 391647"/>
                <a:gd name="connsiteX0" fmla="*/ 0 w 495543"/>
                <a:gd name="connsiteY0" fmla="*/ 276515 h 390920"/>
                <a:gd name="connsiteX1" fmla="*/ 438150 w 495543"/>
                <a:gd name="connsiteY1" fmla="*/ 290 h 390920"/>
                <a:gd name="connsiteX2" fmla="*/ 400050 w 495543"/>
                <a:gd name="connsiteY2" fmla="*/ 219365 h 390920"/>
                <a:gd name="connsiteX3" fmla="*/ 400050 w 495543"/>
                <a:gd name="connsiteY3" fmla="*/ 219365 h 390920"/>
                <a:gd name="connsiteX4" fmla="*/ 495300 w 495543"/>
                <a:gd name="connsiteY4" fmla="*/ 305090 h 390920"/>
                <a:gd name="connsiteX5" fmla="*/ 428625 w 495543"/>
                <a:gd name="connsiteY5" fmla="*/ 305090 h 390920"/>
                <a:gd name="connsiteX6" fmla="*/ 466725 w 495543"/>
                <a:gd name="connsiteY6" fmla="*/ 390815 h 390920"/>
                <a:gd name="connsiteX7" fmla="*/ 323850 w 495543"/>
                <a:gd name="connsiteY7" fmla="*/ 324140 h 390920"/>
                <a:gd name="connsiteX8" fmla="*/ 323850 w 495543"/>
                <a:gd name="connsiteY8" fmla="*/ 324140 h 390920"/>
                <a:gd name="connsiteX0" fmla="*/ 0 w 495543"/>
                <a:gd name="connsiteY0" fmla="*/ 57150 h 171555"/>
                <a:gd name="connsiteX1" fmla="*/ 400050 w 495543"/>
                <a:gd name="connsiteY1" fmla="*/ 0 h 171555"/>
                <a:gd name="connsiteX2" fmla="*/ 400050 w 495543"/>
                <a:gd name="connsiteY2" fmla="*/ 0 h 171555"/>
                <a:gd name="connsiteX3" fmla="*/ 495300 w 495543"/>
                <a:gd name="connsiteY3" fmla="*/ 85725 h 171555"/>
                <a:gd name="connsiteX4" fmla="*/ 428625 w 495543"/>
                <a:gd name="connsiteY4" fmla="*/ 85725 h 171555"/>
                <a:gd name="connsiteX5" fmla="*/ 466725 w 495543"/>
                <a:gd name="connsiteY5" fmla="*/ 171450 h 171555"/>
                <a:gd name="connsiteX6" fmla="*/ 323850 w 495543"/>
                <a:gd name="connsiteY6" fmla="*/ 104775 h 171555"/>
                <a:gd name="connsiteX7" fmla="*/ 323850 w 495543"/>
                <a:gd name="connsiteY7" fmla="*/ 104775 h 171555"/>
                <a:gd name="connsiteX0" fmla="*/ 0 w 495543"/>
                <a:gd name="connsiteY0" fmla="*/ 179285 h 293690"/>
                <a:gd name="connsiteX1" fmla="*/ 400050 w 495543"/>
                <a:gd name="connsiteY1" fmla="*/ 122135 h 293690"/>
                <a:gd name="connsiteX2" fmla="*/ 400050 w 495543"/>
                <a:gd name="connsiteY2" fmla="*/ 122135 h 293690"/>
                <a:gd name="connsiteX3" fmla="*/ 495300 w 495543"/>
                <a:gd name="connsiteY3" fmla="*/ 207860 h 293690"/>
                <a:gd name="connsiteX4" fmla="*/ 428625 w 495543"/>
                <a:gd name="connsiteY4" fmla="*/ 207860 h 293690"/>
                <a:gd name="connsiteX5" fmla="*/ 466725 w 495543"/>
                <a:gd name="connsiteY5" fmla="*/ 293585 h 293690"/>
                <a:gd name="connsiteX6" fmla="*/ 323850 w 495543"/>
                <a:gd name="connsiteY6" fmla="*/ 226910 h 293690"/>
                <a:gd name="connsiteX7" fmla="*/ 323850 w 495543"/>
                <a:gd name="connsiteY7" fmla="*/ 226910 h 293690"/>
                <a:gd name="connsiteX0" fmla="*/ 0 w 495412"/>
                <a:gd name="connsiteY0" fmla="*/ 179285 h 293690"/>
                <a:gd name="connsiteX1" fmla="*/ 400050 w 495412"/>
                <a:gd name="connsiteY1" fmla="*/ 122135 h 293690"/>
                <a:gd name="connsiteX2" fmla="*/ 409575 w 495412"/>
                <a:gd name="connsiteY2" fmla="*/ 138010 h 293690"/>
                <a:gd name="connsiteX3" fmla="*/ 495300 w 495412"/>
                <a:gd name="connsiteY3" fmla="*/ 207860 h 293690"/>
                <a:gd name="connsiteX4" fmla="*/ 428625 w 495412"/>
                <a:gd name="connsiteY4" fmla="*/ 207860 h 293690"/>
                <a:gd name="connsiteX5" fmla="*/ 466725 w 495412"/>
                <a:gd name="connsiteY5" fmla="*/ 293585 h 293690"/>
                <a:gd name="connsiteX6" fmla="*/ 323850 w 495412"/>
                <a:gd name="connsiteY6" fmla="*/ 226910 h 293690"/>
                <a:gd name="connsiteX7" fmla="*/ 323850 w 495412"/>
                <a:gd name="connsiteY7" fmla="*/ 226910 h 293690"/>
                <a:gd name="connsiteX0" fmla="*/ 0 w 495412"/>
                <a:gd name="connsiteY0" fmla="*/ 41692 h 156097"/>
                <a:gd name="connsiteX1" fmla="*/ 409575 w 495412"/>
                <a:gd name="connsiteY1" fmla="*/ 417 h 156097"/>
                <a:gd name="connsiteX2" fmla="*/ 495300 w 495412"/>
                <a:gd name="connsiteY2" fmla="*/ 70267 h 156097"/>
                <a:gd name="connsiteX3" fmla="*/ 428625 w 495412"/>
                <a:gd name="connsiteY3" fmla="*/ 70267 h 156097"/>
                <a:gd name="connsiteX4" fmla="*/ 466725 w 495412"/>
                <a:gd name="connsiteY4" fmla="*/ 155992 h 156097"/>
                <a:gd name="connsiteX5" fmla="*/ 323850 w 495412"/>
                <a:gd name="connsiteY5" fmla="*/ 89317 h 156097"/>
                <a:gd name="connsiteX6" fmla="*/ 323850 w 495412"/>
                <a:gd name="connsiteY6" fmla="*/ 89317 h 156097"/>
                <a:gd name="connsiteX0" fmla="*/ 0 w 495412"/>
                <a:gd name="connsiteY0" fmla="*/ 214230 h 328635"/>
                <a:gd name="connsiteX1" fmla="*/ 409575 w 495412"/>
                <a:gd name="connsiteY1" fmla="*/ 172955 h 328635"/>
                <a:gd name="connsiteX2" fmla="*/ 495300 w 495412"/>
                <a:gd name="connsiteY2" fmla="*/ 242805 h 328635"/>
                <a:gd name="connsiteX3" fmla="*/ 428625 w 495412"/>
                <a:gd name="connsiteY3" fmla="*/ 242805 h 328635"/>
                <a:gd name="connsiteX4" fmla="*/ 466725 w 495412"/>
                <a:gd name="connsiteY4" fmla="*/ 328530 h 328635"/>
                <a:gd name="connsiteX5" fmla="*/ 323850 w 495412"/>
                <a:gd name="connsiteY5" fmla="*/ 261855 h 328635"/>
                <a:gd name="connsiteX6" fmla="*/ 323850 w 495412"/>
                <a:gd name="connsiteY6" fmla="*/ 261855 h 328635"/>
                <a:gd name="connsiteX0" fmla="*/ 0 w 495412"/>
                <a:gd name="connsiteY0" fmla="*/ 266746 h 381151"/>
                <a:gd name="connsiteX1" fmla="*/ 409575 w 495412"/>
                <a:gd name="connsiteY1" fmla="*/ 225471 h 381151"/>
                <a:gd name="connsiteX2" fmla="*/ 495300 w 495412"/>
                <a:gd name="connsiteY2" fmla="*/ 295321 h 381151"/>
                <a:gd name="connsiteX3" fmla="*/ 428625 w 495412"/>
                <a:gd name="connsiteY3" fmla="*/ 295321 h 381151"/>
                <a:gd name="connsiteX4" fmla="*/ 466725 w 495412"/>
                <a:gd name="connsiteY4" fmla="*/ 381046 h 381151"/>
                <a:gd name="connsiteX5" fmla="*/ 323850 w 495412"/>
                <a:gd name="connsiteY5" fmla="*/ 314371 h 381151"/>
                <a:gd name="connsiteX6" fmla="*/ 323850 w 495412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99293"/>
                <a:gd name="connsiteY0" fmla="*/ 266746 h 381151"/>
                <a:gd name="connsiteX1" fmla="*/ 409575 w 499293"/>
                <a:gd name="connsiteY1" fmla="*/ 225471 h 381151"/>
                <a:gd name="connsiteX2" fmla="*/ 428625 w 499293"/>
                <a:gd name="connsiteY2" fmla="*/ 295321 h 381151"/>
                <a:gd name="connsiteX3" fmla="*/ 466725 w 499293"/>
                <a:gd name="connsiteY3" fmla="*/ 381046 h 381151"/>
                <a:gd name="connsiteX4" fmla="*/ 323850 w 499293"/>
                <a:gd name="connsiteY4" fmla="*/ 314371 h 381151"/>
                <a:gd name="connsiteX5" fmla="*/ 323850 w 499293"/>
                <a:gd name="connsiteY5" fmla="*/ 314371 h 381151"/>
                <a:gd name="connsiteX0" fmla="*/ 0 w 508126"/>
                <a:gd name="connsiteY0" fmla="*/ 266746 h 381151"/>
                <a:gd name="connsiteX1" fmla="*/ 409575 w 508126"/>
                <a:gd name="connsiteY1" fmla="*/ 225471 h 381151"/>
                <a:gd name="connsiteX2" fmla="*/ 428625 w 508126"/>
                <a:gd name="connsiteY2" fmla="*/ 295321 h 381151"/>
                <a:gd name="connsiteX3" fmla="*/ 466725 w 508126"/>
                <a:gd name="connsiteY3" fmla="*/ 381046 h 381151"/>
                <a:gd name="connsiteX4" fmla="*/ 323850 w 508126"/>
                <a:gd name="connsiteY4" fmla="*/ 314371 h 381151"/>
                <a:gd name="connsiteX5" fmla="*/ 323850 w 508126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28625 w 489780"/>
                <a:gd name="connsiteY3" fmla="*/ 295321 h 381151"/>
                <a:gd name="connsiteX4" fmla="*/ 466725 w 489780"/>
                <a:gd name="connsiteY4" fmla="*/ 381046 h 381151"/>
                <a:gd name="connsiteX5" fmla="*/ 323850 w 489780"/>
                <a:gd name="connsiteY5" fmla="*/ 314371 h 381151"/>
                <a:gd name="connsiteX6" fmla="*/ 323850 w 489780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90667"/>
                <a:gd name="connsiteY0" fmla="*/ 266746 h 381274"/>
                <a:gd name="connsiteX1" fmla="*/ 409575 w 490667"/>
                <a:gd name="connsiteY1" fmla="*/ 225471 h 381274"/>
                <a:gd name="connsiteX2" fmla="*/ 447674 w 490667"/>
                <a:gd name="connsiteY2" fmla="*/ 285795 h 381274"/>
                <a:gd name="connsiteX3" fmla="*/ 466725 w 490667"/>
                <a:gd name="connsiteY3" fmla="*/ 381046 h 381274"/>
                <a:gd name="connsiteX4" fmla="*/ 323850 w 490667"/>
                <a:gd name="connsiteY4" fmla="*/ 314371 h 381274"/>
                <a:gd name="connsiteX5" fmla="*/ 323850 w 490667"/>
                <a:gd name="connsiteY5" fmla="*/ 314371 h 381274"/>
                <a:gd name="connsiteX0" fmla="*/ 0 w 490667"/>
                <a:gd name="connsiteY0" fmla="*/ 266746 h 314371"/>
                <a:gd name="connsiteX1" fmla="*/ 409575 w 490667"/>
                <a:gd name="connsiteY1" fmla="*/ 225471 h 314371"/>
                <a:gd name="connsiteX2" fmla="*/ 447674 w 490667"/>
                <a:gd name="connsiteY2" fmla="*/ 285795 h 314371"/>
                <a:gd name="connsiteX3" fmla="*/ 323850 w 490667"/>
                <a:gd name="connsiteY3" fmla="*/ 314371 h 314371"/>
                <a:gd name="connsiteX4" fmla="*/ 323850 w 490667"/>
                <a:gd name="connsiteY4" fmla="*/ 314371 h 314371"/>
                <a:gd name="connsiteX0" fmla="*/ 0 w 490667"/>
                <a:gd name="connsiteY0" fmla="*/ 266746 h 340663"/>
                <a:gd name="connsiteX1" fmla="*/ 409575 w 490667"/>
                <a:gd name="connsiteY1" fmla="*/ 225471 h 340663"/>
                <a:gd name="connsiteX2" fmla="*/ 447674 w 490667"/>
                <a:gd name="connsiteY2" fmla="*/ 285795 h 340663"/>
                <a:gd name="connsiteX3" fmla="*/ 323850 w 490667"/>
                <a:gd name="connsiteY3" fmla="*/ 314371 h 340663"/>
                <a:gd name="connsiteX4" fmla="*/ 323850 w 490667"/>
                <a:gd name="connsiteY4" fmla="*/ 314371 h 340663"/>
                <a:gd name="connsiteX0" fmla="*/ 0 w 490667"/>
                <a:gd name="connsiteY0" fmla="*/ 266746 h 355114"/>
                <a:gd name="connsiteX1" fmla="*/ 409575 w 490667"/>
                <a:gd name="connsiteY1" fmla="*/ 225471 h 355114"/>
                <a:gd name="connsiteX2" fmla="*/ 447674 w 490667"/>
                <a:gd name="connsiteY2" fmla="*/ 285795 h 355114"/>
                <a:gd name="connsiteX3" fmla="*/ 323850 w 490667"/>
                <a:gd name="connsiteY3" fmla="*/ 314371 h 355114"/>
                <a:gd name="connsiteX4" fmla="*/ 323850 w 490667"/>
                <a:gd name="connsiteY4" fmla="*/ 314371 h 355114"/>
                <a:gd name="connsiteX0" fmla="*/ 0 w 490667"/>
                <a:gd name="connsiteY0" fmla="*/ 266746 h 358622"/>
                <a:gd name="connsiteX1" fmla="*/ 409575 w 490667"/>
                <a:gd name="connsiteY1" fmla="*/ 225471 h 358622"/>
                <a:gd name="connsiteX2" fmla="*/ 447674 w 490667"/>
                <a:gd name="connsiteY2" fmla="*/ 285795 h 358622"/>
                <a:gd name="connsiteX3" fmla="*/ 323850 w 490667"/>
                <a:gd name="connsiteY3" fmla="*/ 314371 h 358622"/>
                <a:gd name="connsiteX4" fmla="*/ 323850 w 490667"/>
                <a:gd name="connsiteY4" fmla="*/ 314371 h 35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667" h="358622">
                  <a:moveTo>
                    <a:pt x="0" y="266746"/>
                  </a:moveTo>
                  <a:cubicBezTo>
                    <a:pt x="28178" y="45422"/>
                    <a:pt x="720725" y="-182516"/>
                    <a:pt x="409575" y="225471"/>
                  </a:cubicBezTo>
                  <a:cubicBezTo>
                    <a:pt x="491066" y="180492"/>
                    <a:pt x="523874" y="237641"/>
                    <a:pt x="447674" y="285795"/>
                  </a:cubicBezTo>
                  <a:cubicBezTo>
                    <a:pt x="557212" y="392687"/>
                    <a:pt x="363537" y="363583"/>
                    <a:pt x="323850" y="314371"/>
                  </a:cubicBezTo>
                  <a:lnTo>
                    <a:pt x="323850" y="314371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2C26855-75BF-4700-8D56-7D7CD629B1C3}"/>
                </a:ext>
              </a:extLst>
            </p:cNvPr>
            <p:cNvSpPr/>
            <p:nvPr/>
          </p:nvSpPr>
          <p:spPr>
            <a:xfrm>
              <a:off x="8197266" y="5896584"/>
              <a:ext cx="590550" cy="227632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D53E7FD-B1DC-D835-7C5F-A23F096F0ECF}"/>
                </a:ext>
              </a:extLst>
            </p:cNvPr>
            <p:cNvSpPr/>
            <p:nvPr/>
          </p:nvSpPr>
          <p:spPr>
            <a:xfrm rot="453279">
              <a:off x="8720517" y="4494320"/>
              <a:ext cx="862772" cy="252798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75ED38C-9C8C-E73C-5F28-C82AE7BDC229}"/>
                </a:ext>
              </a:extLst>
            </p:cNvPr>
            <p:cNvGrpSpPr/>
            <p:nvPr/>
          </p:nvGrpSpPr>
          <p:grpSpPr>
            <a:xfrm rot="19438688" flipH="1">
              <a:off x="7719103" y="4687295"/>
              <a:ext cx="1186397" cy="1067201"/>
              <a:chOff x="5311764" y="2248501"/>
              <a:chExt cx="693857" cy="624146"/>
            </a:xfrm>
          </p:grpSpPr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846B67F5-5DFA-814D-23A4-3091B0263242}"/>
                  </a:ext>
                </a:extLst>
              </p:cNvPr>
              <p:cNvSpPr/>
              <p:nvPr/>
            </p:nvSpPr>
            <p:spPr>
              <a:xfrm>
                <a:off x="5311764" y="2248501"/>
                <a:ext cx="693857" cy="624146"/>
              </a:xfrm>
              <a:custGeom>
                <a:avLst/>
                <a:gdLst>
                  <a:gd name="connsiteX0" fmla="*/ 0 w 685800"/>
                  <a:gd name="connsiteY0" fmla="*/ 0 h 45719"/>
                  <a:gd name="connsiteX1" fmla="*/ 685800 w 685800"/>
                  <a:gd name="connsiteY1" fmla="*/ 0 h 45719"/>
                  <a:gd name="connsiteX2" fmla="*/ 685800 w 685800"/>
                  <a:gd name="connsiteY2" fmla="*/ 45719 h 45719"/>
                  <a:gd name="connsiteX3" fmla="*/ 0 w 685800"/>
                  <a:gd name="connsiteY3" fmla="*/ 45719 h 45719"/>
                  <a:gd name="connsiteX4" fmla="*/ 0 w 685800"/>
                  <a:gd name="connsiteY4" fmla="*/ 0 h 45719"/>
                  <a:gd name="connsiteX0" fmla="*/ 419100 w 1104900"/>
                  <a:gd name="connsiteY0" fmla="*/ 15241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4" fmla="*/ 419100 w 1104900"/>
                  <a:gd name="connsiteY4" fmla="*/ 15241 h 60960"/>
                  <a:gd name="connsiteX0" fmla="*/ 0 w 1104900"/>
                  <a:gd name="connsiteY0" fmla="*/ 0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0" fmla="*/ 0 w 1246452"/>
                  <a:gd name="connsiteY0" fmla="*/ 392874 h 453834"/>
                  <a:gd name="connsiteX1" fmla="*/ 1104900 w 1246452"/>
                  <a:gd name="connsiteY1" fmla="*/ 408115 h 453834"/>
                  <a:gd name="connsiteX2" fmla="*/ 1104900 w 1246452"/>
                  <a:gd name="connsiteY2" fmla="*/ 453834 h 453834"/>
                  <a:gd name="connsiteX3" fmla="*/ 0 w 1246452"/>
                  <a:gd name="connsiteY3" fmla="*/ 392874 h 453834"/>
                  <a:gd name="connsiteX0" fmla="*/ 0 w 1246452"/>
                  <a:gd name="connsiteY0" fmla="*/ 392874 h 721851"/>
                  <a:gd name="connsiteX1" fmla="*/ 1104900 w 1246452"/>
                  <a:gd name="connsiteY1" fmla="*/ 408115 h 721851"/>
                  <a:gd name="connsiteX2" fmla="*/ 1104900 w 1246452"/>
                  <a:gd name="connsiteY2" fmla="*/ 453834 h 721851"/>
                  <a:gd name="connsiteX3" fmla="*/ 0 w 1246452"/>
                  <a:gd name="connsiteY3" fmla="*/ 392874 h 721851"/>
                  <a:gd name="connsiteX0" fmla="*/ 986 w 1247438"/>
                  <a:gd name="connsiteY0" fmla="*/ 392874 h 917944"/>
                  <a:gd name="connsiteX1" fmla="*/ 1105886 w 1247438"/>
                  <a:gd name="connsiteY1" fmla="*/ 408115 h 917944"/>
                  <a:gd name="connsiteX2" fmla="*/ 1105886 w 1247438"/>
                  <a:gd name="connsiteY2" fmla="*/ 453834 h 917944"/>
                  <a:gd name="connsiteX3" fmla="*/ 986 w 1247438"/>
                  <a:gd name="connsiteY3" fmla="*/ 392874 h 917944"/>
                  <a:gd name="connsiteX0" fmla="*/ 1837 w 1221234"/>
                  <a:gd name="connsiteY0" fmla="*/ 573467 h 1098537"/>
                  <a:gd name="connsiteX1" fmla="*/ 1106737 w 1221234"/>
                  <a:gd name="connsiteY1" fmla="*/ 588708 h 1098537"/>
                  <a:gd name="connsiteX2" fmla="*/ 1106737 w 1221234"/>
                  <a:gd name="connsiteY2" fmla="*/ 634427 h 1098537"/>
                  <a:gd name="connsiteX3" fmla="*/ 1837 w 1221234"/>
                  <a:gd name="connsiteY3" fmla="*/ 573467 h 109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1234" h="1098537">
                    <a:moveTo>
                      <a:pt x="1837" y="573467"/>
                    </a:moveTo>
                    <a:cubicBezTo>
                      <a:pt x="-64203" y="-53913"/>
                      <a:pt x="1675697" y="-323152"/>
                      <a:pt x="1106737" y="588708"/>
                    </a:cubicBezTo>
                    <a:lnTo>
                      <a:pt x="1106737" y="634427"/>
                    </a:lnTo>
                    <a:cubicBezTo>
                      <a:pt x="1348037" y="1261807"/>
                      <a:pt x="-41343" y="1264347"/>
                      <a:pt x="1837" y="573467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4F5E890-1C53-E661-97EF-B897937CCC5C}"/>
                  </a:ext>
                </a:extLst>
              </p:cNvPr>
              <p:cNvSpPr/>
              <p:nvPr/>
            </p:nvSpPr>
            <p:spPr>
              <a:xfrm>
                <a:off x="5544576" y="2412362"/>
                <a:ext cx="187736" cy="350733"/>
              </a:xfrm>
              <a:custGeom>
                <a:avLst/>
                <a:gdLst>
                  <a:gd name="connsiteX0" fmla="*/ 0 w 327960"/>
                  <a:gd name="connsiteY0" fmla="*/ 114320 h 617729"/>
                  <a:gd name="connsiteX1" fmla="*/ 289560 w 327960"/>
                  <a:gd name="connsiteY1" fmla="*/ 20 h 617729"/>
                  <a:gd name="connsiteX2" fmla="*/ 297180 w 327960"/>
                  <a:gd name="connsiteY2" fmla="*/ 121940 h 617729"/>
                  <a:gd name="connsiteX3" fmla="*/ 198120 w 327960"/>
                  <a:gd name="connsiteY3" fmla="*/ 213380 h 617729"/>
                  <a:gd name="connsiteX4" fmla="*/ 327660 w 327960"/>
                  <a:gd name="connsiteY4" fmla="*/ 274340 h 617729"/>
                  <a:gd name="connsiteX5" fmla="*/ 236220 w 327960"/>
                  <a:gd name="connsiteY5" fmla="*/ 396260 h 617729"/>
                  <a:gd name="connsiteX6" fmla="*/ 320040 w 327960"/>
                  <a:gd name="connsiteY6" fmla="*/ 495320 h 617729"/>
                  <a:gd name="connsiteX7" fmla="*/ 152400 w 327960"/>
                  <a:gd name="connsiteY7" fmla="*/ 617240 h 617729"/>
                  <a:gd name="connsiteX8" fmla="*/ 15240 w 327960"/>
                  <a:gd name="connsiteY8" fmla="*/ 541040 h 617729"/>
                  <a:gd name="connsiteX9" fmla="*/ 15240 w 327960"/>
                  <a:gd name="connsiteY9" fmla="*/ 541040 h 617729"/>
                  <a:gd name="connsiteX0" fmla="*/ 0 w 327960"/>
                  <a:gd name="connsiteY0" fmla="*/ 0 h 503409"/>
                  <a:gd name="connsiteX1" fmla="*/ 297180 w 327960"/>
                  <a:gd name="connsiteY1" fmla="*/ 7620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7960"/>
                  <a:gd name="connsiteY0" fmla="*/ 0 h 503409"/>
                  <a:gd name="connsiteX1" fmla="*/ 198120 w 327960"/>
                  <a:gd name="connsiteY1" fmla="*/ 99060 h 503409"/>
                  <a:gd name="connsiteX2" fmla="*/ 327660 w 327960"/>
                  <a:gd name="connsiteY2" fmla="*/ 160020 h 503409"/>
                  <a:gd name="connsiteX3" fmla="*/ 236220 w 327960"/>
                  <a:gd name="connsiteY3" fmla="*/ 281940 h 503409"/>
                  <a:gd name="connsiteX4" fmla="*/ 320040 w 327960"/>
                  <a:gd name="connsiteY4" fmla="*/ 381000 h 503409"/>
                  <a:gd name="connsiteX5" fmla="*/ 152400 w 327960"/>
                  <a:gd name="connsiteY5" fmla="*/ 502920 h 503409"/>
                  <a:gd name="connsiteX6" fmla="*/ 15240 w 327960"/>
                  <a:gd name="connsiteY6" fmla="*/ 426720 h 503409"/>
                  <a:gd name="connsiteX7" fmla="*/ 15240 w 327960"/>
                  <a:gd name="connsiteY7" fmla="*/ 426720 h 503409"/>
                  <a:gd name="connsiteX0" fmla="*/ 0 w 327960"/>
                  <a:gd name="connsiteY0" fmla="*/ 1378 h 504787"/>
                  <a:gd name="connsiteX1" fmla="*/ 198120 w 327960"/>
                  <a:gd name="connsiteY1" fmla="*/ 100438 h 504787"/>
                  <a:gd name="connsiteX2" fmla="*/ 327660 w 327960"/>
                  <a:gd name="connsiteY2" fmla="*/ 161398 h 504787"/>
                  <a:gd name="connsiteX3" fmla="*/ 236220 w 327960"/>
                  <a:gd name="connsiteY3" fmla="*/ 283318 h 504787"/>
                  <a:gd name="connsiteX4" fmla="*/ 320040 w 327960"/>
                  <a:gd name="connsiteY4" fmla="*/ 382378 h 504787"/>
                  <a:gd name="connsiteX5" fmla="*/ 152400 w 327960"/>
                  <a:gd name="connsiteY5" fmla="*/ 504298 h 504787"/>
                  <a:gd name="connsiteX6" fmla="*/ 15240 w 327960"/>
                  <a:gd name="connsiteY6" fmla="*/ 428098 h 504787"/>
                  <a:gd name="connsiteX7" fmla="*/ 15240 w 327960"/>
                  <a:gd name="connsiteY7" fmla="*/ 428098 h 504787"/>
                  <a:gd name="connsiteX0" fmla="*/ 0 w 327960"/>
                  <a:gd name="connsiteY0" fmla="*/ 0 h 503409"/>
                  <a:gd name="connsiteX1" fmla="*/ 178594 w 327960"/>
                  <a:gd name="connsiteY1" fmla="*/ 55245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8311"/>
                  <a:gd name="connsiteY0" fmla="*/ 0 h 503409"/>
                  <a:gd name="connsiteX1" fmla="*/ 178594 w 328311"/>
                  <a:gd name="connsiteY1" fmla="*/ 55245 h 503409"/>
                  <a:gd name="connsiteX2" fmla="*/ 327660 w 328311"/>
                  <a:gd name="connsiteY2" fmla="*/ 160020 h 503409"/>
                  <a:gd name="connsiteX3" fmla="*/ 236220 w 328311"/>
                  <a:gd name="connsiteY3" fmla="*/ 281940 h 503409"/>
                  <a:gd name="connsiteX4" fmla="*/ 320040 w 328311"/>
                  <a:gd name="connsiteY4" fmla="*/ 381000 h 503409"/>
                  <a:gd name="connsiteX5" fmla="*/ 152400 w 328311"/>
                  <a:gd name="connsiteY5" fmla="*/ 502920 h 503409"/>
                  <a:gd name="connsiteX6" fmla="*/ 15240 w 328311"/>
                  <a:gd name="connsiteY6" fmla="*/ 426720 h 503409"/>
                  <a:gd name="connsiteX7" fmla="*/ 15240 w 328311"/>
                  <a:gd name="connsiteY7" fmla="*/ 426720 h 503409"/>
                  <a:gd name="connsiteX0" fmla="*/ 0 w 328042"/>
                  <a:gd name="connsiteY0" fmla="*/ 0 h 503409"/>
                  <a:gd name="connsiteX1" fmla="*/ 192882 w 328042"/>
                  <a:gd name="connsiteY1" fmla="*/ 93345 h 503409"/>
                  <a:gd name="connsiteX2" fmla="*/ 327660 w 328042"/>
                  <a:gd name="connsiteY2" fmla="*/ 160020 h 503409"/>
                  <a:gd name="connsiteX3" fmla="*/ 236220 w 328042"/>
                  <a:gd name="connsiteY3" fmla="*/ 281940 h 503409"/>
                  <a:gd name="connsiteX4" fmla="*/ 320040 w 328042"/>
                  <a:gd name="connsiteY4" fmla="*/ 381000 h 503409"/>
                  <a:gd name="connsiteX5" fmla="*/ 152400 w 328042"/>
                  <a:gd name="connsiteY5" fmla="*/ 502920 h 503409"/>
                  <a:gd name="connsiteX6" fmla="*/ 15240 w 328042"/>
                  <a:gd name="connsiteY6" fmla="*/ 426720 h 503409"/>
                  <a:gd name="connsiteX7" fmla="*/ 15240 w 328042"/>
                  <a:gd name="connsiteY7" fmla="*/ 426720 h 503409"/>
                  <a:gd name="connsiteX0" fmla="*/ 0 w 328042"/>
                  <a:gd name="connsiteY0" fmla="*/ 72007 h 575416"/>
                  <a:gd name="connsiteX1" fmla="*/ 192882 w 328042"/>
                  <a:gd name="connsiteY1" fmla="*/ 165352 h 575416"/>
                  <a:gd name="connsiteX2" fmla="*/ 327660 w 328042"/>
                  <a:gd name="connsiteY2" fmla="*/ 232027 h 575416"/>
                  <a:gd name="connsiteX3" fmla="*/ 236220 w 328042"/>
                  <a:gd name="connsiteY3" fmla="*/ 353947 h 575416"/>
                  <a:gd name="connsiteX4" fmla="*/ 320040 w 328042"/>
                  <a:gd name="connsiteY4" fmla="*/ 453007 h 575416"/>
                  <a:gd name="connsiteX5" fmla="*/ 152400 w 328042"/>
                  <a:gd name="connsiteY5" fmla="*/ 574927 h 575416"/>
                  <a:gd name="connsiteX6" fmla="*/ 15240 w 328042"/>
                  <a:gd name="connsiteY6" fmla="*/ 498727 h 575416"/>
                  <a:gd name="connsiteX7" fmla="*/ 15240 w 328042"/>
                  <a:gd name="connsiteY7" fmla="*/ 498727 h 575416"/>
                  <a:gd name="connsiteX0" fmla="*/ 0 w 328042"/>
                  <a:gd name="connsiteY0" fmla="*/ 127137 h 630546"/>
                  <a:gd name="connsiteX1" fmla="*/ 192882 w 328042"/>
                  <a:gd name="connsiteY1" fmla="*/ 220482 h 630546"/>
                  <a:gd name="connsiteX2" fmla="*/ 327660 w 328042"/>
                  <a:gd name="connsiteY2" fmla="*/ 287157 h 630546"/>
                  <a:gd name="connsiteX3" fmla="*/ 236220 w 328042"/>
                  <a:gd name="connsiteY3" fmla="*/ 409077 h 630546"/>
                  <a:gd name="connsiteX4" fmla="*/ 320040 w 328042"/>
                  <a:gd name="connsiteY4" fmla="*/ 508137 h 630546"/>
                  <a:gd name="connsiteX5" fmla="*/ 152400 w 328042"/>
                  <a:gd name="connsiteY5" fmla="*/ 630057 h 630546"/>
                  <a:gd name="connsiteX6" fmla="*/ 15240 w 328042"/>
                  <a:gd name="connsiteY6" fmla="*/ 553857 h 630546"/>
                  <a:gd name="connsiteX7" fmla="*/ 15240 w 328042"/>
                  <a:gd name="connsiteY7" fmla="*/ 553857 h 630546"/>
                  <a:gd name="connsiteX0" fmla="*/ 0 w 328042"/>
                  <a:gd name="connsiteY0" fmla="*/ 133602 h 637011"/>
                  <a:gd name="connsiteX1" fmla="*/ 192882 w 328042"/>
                  <a:gd name="connsiteY1" fmla="*/ 226947 h 637011"/>
                  <a:gd name="connsiteX2" fmla="*/ 327660 w 328042"/>
                  <a:gd name="connsiteY2" fmla="*/ 293622 h 637011"/>
                  <a:gd name="connsiteX3" fmla="*/ 236220 w 328042"/>
                  <a:gd name="connsiteY3" fmla="*/ 415542 h 637011"/>
                  <a:gd name="connsiteX4" fmla="*/ 320040 w 328042"/>
                  <a:gd name="connsiteY4" fmla="*/ 514602 h 637011"/>
                  <a:gd name="connsiteX5" fmla="*/ 152400 w 328042"/>
                  <a:gd name="connsiteY5" fmla="*/ 636522 h 637011"/>
                  <a:gd name="connsiteX6" fmla="*/ 15240 w 328042"/>
                  <a:gd name="connsiteY6" fmla="*/ 560322 h 637011"/>
                  <a:gd name="connsiteX7" fmla="*/ 15240 w 328042"/>
                  <a:gd name="connsiteY7" fmla="*/ 560322 h 637011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536"/>
                  <a:gd name="connsiteY0" fmla="*/ 130216 h 633625"/>
                  <a:gd name="connsiteX1" fmla="*/ 192882 w 328536"/>
                  <a:gd name="connsiteY1" fmla="*/ 223561 h 633625"/>
                  <a:gd name="connsiteX2" fmla="*/ 327660 w 328536"/>
                  <a:gd name="connsiteY2" fmla="*/ 290236 h 633625"/>
                  <a:gd name="connsiteX3" fmla="*/ 236220 w 328536"/>
                  <a:gd name="connsiteY3" fmla="*/ 412156 h 633625"/>
                  <a:gd name="connsiteX4" fmla="*/ 152400 w 328536"/>
                  <a:gd name="connsiteY4" fmla="*/ 633136 h 633625"/>
                  <a:gd name="connsiteX5" fmla="*/ 15240 w 328536"/>
                  <a:gd name="connsiteY5" fmla="*/ 556936 h 633625"/>
                  <a:gd name="connsiteX6" fmla="*/ 15240 w 328536"/>
                  <a:gd name="connsiteY6" fmla="*/ 556936 h 633625"/>
                  <a:gd name="connsiteX0" fmla="*/ 0 w 328873"/>
                  <a:gd name="connsiteY0" fmla="*/ 130216 h 556936"/>
                  <a:gd name="connsiteX1" fmla="*/ 192882 w 328873"/>
                  <a:gd name="connsiteY1" fmla="*/ 223561 h 556936"/>
                  <a:gd name="connsiteX2" fmla="*/ 327660 w 328873"/>
                  <a:gd name="connsiteY2" fmla="*/ 290236 h 556936"/>
                  <a:gd name="connsiteX3" fmla="*/ 236220 w 328873"/>
                  <a:gd name="connsiteY3" fmla="*/ 412156 h 556936"/>
                  <a:gd name="connsiteX4" fmla="*/ 15240 w 328873"/>
                  <a:gd name="connsiteY4" fmla="*/ 556936 h 556936"/>
                  <a:gd name="connsiteX5" fmla="*/ 15240 w 328873"/>
                  <a:gd name="connsiteY5" fmla="*/ 556936 h 556936"/>
                  <a:gd name="connsiteX0" fmla="*/ 0 w 328873"/>
                  <a:gd name="connsiteY0" fmla="*/ 130216 h 621848"/>
                  <a:gd name="connsiteX1" fmla="*/ 192882 w 328873"/>
                  <a:gd name="connsiteY1" fmla="*/ 223561 h 621848"/>
                  <a:gd name="connsiteX2" fmla="*/ 327660 w 328873"/>
                  <a:gd name="connsiteY2" fmla="*/ 290236 h 621848"/>
                  <a:gd name="connsiteX3" fmla="*/ 236220 w 328873"/>
                  <a:gd name="connsiteY3" fmla="*/ 412156 h 621848"/>
                  <a:gd name="connsiteX4" fmla="*/ 15240 w 328873"/>
                  <a:gd name="connsiteY4" fmla="*/ 556936 h 621848"/>
                  <a:gd name="connsiteX5" fmla="*/ 15240 w 328873"/>
                  <a:gd name="connsiteY5" fmla="*/ 556936 h 621848"/>
                  <a:gd name="connsiteX0" fmla="*/ 0 w 328042"/>
                  <a:gd name="connsiteY0" fmla="*/ 130216 h 619079"/>
                  <a:gd name="connsiteX1" fmla="*/ 192882 w 328042"/>
                  <a:gd name="connsiteY1" fmla="*/ 223561 h 619079"/>
                  <a:gd name="connsiteX2" fmla="*/ 327660 w 328042"/>
                  <a:gd name="connsiteY2" fmla="*/ 290236 h 619079"/>
                  <a:gd name="connsiteX3" fmla="*/ 236220 w 328042"/>
                  <a:gd name="connsiteY3" fmla="*/ 412156 h 619079"/>
                  <a:gd name="connsiteX4" fmla="*/ 15240 w 328042"/>
                  <a:gd name="connsiteY4" fmla="*/ 556936 h 619079"/>
                  <a:gd name="connsiteX5" fmla="*/ 15240 w 328042"/>
                  <a:gd name="connsiteY5" fmla="*/ 556936 h 619079"/>
                  <a:gd name="connsiteX0" fmla="*/ 0 w 328386"/>
                  <a:gd name="connsiteY0" fmla="*/ 130216 h 556936"/>
                  <a:gd name="connsiteX1" fmla="*/ 192882 w 328386"/>
                  <a:gd name="connsiteY1" fmla="*/ 223561 h 556936"/>
                  <a:gd name="connsiteX2" fmla="*/ 327660 w 328386"/>
                  <a:gd name="connsiteY2" fmla="*/ 290236 h 556936"/>
                  <a:gd name="connsiteX3" fmla="*/ 236220 w 328386"/>
                  <a:gd name="connsiteY3" fmla="*/ 412156 h 556936"/>
                  <a:gd name="connsiteX4" fmla="*/ 252412 w 328386"/>
                  <a:gd name="connsiteY4" fmla="*/ 442638 h 556936"/>
                  <a:gd name="connsiteX5" fmla="*/ 15240 w 328386"/>
                  <a:gd name="connsiteY5" fmla="*/ 556936 h 556936"/>
                  <a:gd name="connsiteX6" fmla="*/ 15240 w 328386"/>
                  <a:gd name="connsiteY6" fmla="*/ 556936 h 556936"/>
                  <a:gd name="connsiteX0" fmla="*/ 0 w 329414"/>
                  <a:gd name="connsiteY0" fmla="*/ 130216 h 556936"/>
                  <a:gd name="connsiteX1" fmla="*/ 192882 w 329414"/>
                  <a:gd name="connsiteY1" fmla="*/ 223561 h 556936"/>
                  <a:gd name="connsiteX2" fmla="*/ 327660 w 329414"/>
                  <a:gd name="connsiteY2" fmla="*/ 290236 h 556936"/>
                  <a:gd name="connsiteX3" fmla="*/ 252412 w 329414"/>
                  <a:gd name="connsiteY3" fmla="*/ 442638 h 556936"/>
                  <a:gd name="connsiteX4" fmla="*/ 15240 w 329414"/>
                  <a:gd name="connsiteY4" fmla="*/ 556936 h 556936"/>
                  <a:gd name="connsiteX5" fmla="*/ 15240 w 329414"/>
                  <a:gd name="connsiteY5" fmla="*/ 556936 h 556936"/>
                  <a:gd name="connsiteX0" fmla="*/ 0 w 328197"/>
                  <a:gd name="connsiteY0" fmla="*/ 130216 h 556936"/>
                  <a:gd name="connsiteX1" fmla="*/ 192882 w 328197"/>
                  <a:gd name="connsiteY1" fmla="*/ 223561 h 556936"/>
                  <a:gd name="connsiteX2" fmla="*/ 327660 w 328197"/>
                  <a:gd name="connsiteY2" fmla="*/ 290236 h 556936"/>
                  <a:gd name="connsiteX3" fmla="*/ 230981 w 328197"/>
                  <a:gd name="connsiteY3" fmla="*/ 399775 h 556936"/>
                  <a:gd name="connsiteX4" fmla="*/ 15240 w 328197"/>
                  <a:gd name="connsiteY4" fmla="*/ 556936 h 556936"/>
                  <a:gd name="connsiteX5" fmla="*/ 15240 w 32819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31065"/>
                  <a:gd name="connsiteY0" fmla="*/ 130216 h 580196"/>
                  <a:gd name="connsiteX1" fmla="*/ 192882 w 331065"/>
                  <a:gd name="connsiteY1" fmla="*/ 223561 h 580196"/>
                  <a:gd name="connsiteX2" fmla="*/ 327660 w 331065"/>
                  <a:gd name="connsiteY2" fmla="*/ 290236 h 580196"/>
                  <a:gd name="connsiteX3" fmla="*/ 230981 w 331065"/>
                  <a:gd name="connsiteY3" fmla="*/ 399775 h 580196"/>
                  <a:gd name="connsiteX4" fmla="*/ 15240 w 331065"/>
                  <a:gd name="connsiteY4" fmla="*/ 556936 h 580196"/>
                  <a:gd name="connsiteX5" fmla="*/ 15240 w 331065"/>
                  <a:gd name="connsiteY5" fmla="*/ 556936 h 580196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0428"/>
                  <a:gd name="connsiteY0" fmla="*/ 130216 h 617313"/>
                  <a:gd name="connsiteX1" fmla="*/ 192882 w 330428"/>
                  <a:gd name="connsiteY1" fmla="*/ 223561 h 617313"/>
                  <a:gd name="connsiteX2" fmla="*/ 327660 w 330428"/>
                  <a:gd name="connsiteY2" fmla="*/ 290236 h 617313"/>
                  <a:gd name="connsiteX3" fmla="*/ 230981 w 330428"/>
                  <a:gd name="connsiteY3" fmla="*/ 399775 h 617313"/>
                  <a:gd name="connsiteX4" fmla="*/ 15240 w 330428"/>
                  <a:gd name="connsiteY4" fmla="*/ 556936 h 617313"/>
                  <a:gd name="connsiteX5" fmla="*/ 15240 w 330428"/>
                  <a:gd name="connsiteY5" fmla="*/ 556936 h 61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428" h="617313">
                    <a:moveTo>
                      <a:pt x="0" y="130216"/>
                    </a:moveTo>
                    <a:cubicBezTo>
                      <a:pt x="18653" y="-37186"/>
                      <a:pt x="531179" y="-79334"/>
                      <a:pt x="192882" y="223561"/>
                    </a:cubicBezTo>
                    <a:cubicBezTo>
                      <a:pt x="285592" y="235944"/>
                      <a:pt x="321310" y="260867"/>
                      <a:pt x="327660" y="290236"/>
                    </a:cubicBezTo>
                    <a:cubicBezTo>
                      <a:pt x="334010" y="319605"/>
                      <a:pt x="321151" y="395806"/>
                      <a:pt x="230981" y="399775"/>
                    </a:cubicBezTo>
                    <a:cubicBezTo>
                      <a:pt x="487045" y="542968"/>
                      <a:pt x="187722" y="708940"/>
                      <a:pt x="15240" y="556936"/>
                    </a:cubicBezTo>
                    <a:lnTo>
                      <a:pt x="15240" y="556936"/>
                    </a:ln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311594-FB7D-78A4-AB42-8B8DAF1CB3E7}"/>
                </a:ext>
              </a:extLst>
            </p:cNvPr>
            <p:cNvSpPr/>
            <p:nvPr/>
          </p:nvSpPr>
          <p:spPr>
            <a:xfrm rot="1793743">
              <a:off x="8296063" y="4539804"/>
              <a:ext cx="971110" cy="479432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508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6BB05B-5354-76CF-EEE9-F38D050FA9CE}"/>
              </a:ext>
            </a:extLst>
          </p:cNvPr>
          <p:cNvGrpSpPr/>
          <p:nvPr/>
        </p:nvGrpSpPr>
        <p:grpSpPr>
          <a:xfrm flipH="1">
            <a:off x="878212" y="592437"/>
            <a:ext cx="4297519" cy="5947096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3" name="Rectangle 30">
              <a:extLst>
                <a:ext uri="{FF2B5EF4-FFF2-40B4-BE49-F238E27FC236}">
                  <a16:creationId xmlns:a16="http://schemas.microsoft.com/office/drawing/2014/main" id="{64F36DF9-225F-3D5C-FDDA-223DFAAF59BC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0">
              <a:extLst>
                <a:ext uri="{FF2B5EF4-FFF2-40B4-BE49-F238E27FC236}">
                  <a16:creationId xmlns:a16="http://schemas.microsoft.com/office/drawing/2014/main" id="{68810E6A-8EB5-170F-E3CF-24FE5792544D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100">
              <a:extLst>
                <a:ext uri="{FF2B5EF4-FFF2-40B4-BE49-F238E27FC236}">
                  <a16:creationId xmlns:a16="http://schemas.microsoft.com/office/drawing/2014/main" id="{BA355F68-C374-220B-AAA8-2E55268DA949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5942F9-3691-0440-35DC-DBD6E71D982D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40EA0591-945B-14FA-BF91-CB2DF2B6A2DF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C0AEDF-3D0A-A341-C32C-D75AFD649E24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4B4563-9AF2-081F-C15E-AA816750820F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88B796-04B4-EA0E-349F-27C1ED2008C4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C88C18-381B-4432-A13D-FACB82132E1D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AD54F2-CC17-DCE1-0A3A-07FB497DF6C5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EC1B15-046F-8B4D-C4DA-82BB308AD629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CAE06C-F1ED-F24A-91F4-D42F7D5C7E78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D660DA-E134-56F5-568A-77E7A542EFEB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8CB356-1EEE-5E40-AC14-460575202CAA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30BBEA-267E-387B-158A-E582D2182667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E361AB8C-11E7-80EA-C61B-A7A639B447C8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7C37AC71-370E-5B22-FC31-1943AE7E0055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2DE4BD53-5A83-E15B-1185-82F95BCCF7A6}"/>
                </a:ext>
              </a:extLst>
            </p:cNvPr>
            <p:cNvSpPr/>
            <p:nvPr/>
          </p:nvSpPr>
          <p:spPr>
            <a:xfrm rot="18052774">
              <a:off x="4804591" y="3030763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96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14260-76E0-29ED-BC40-4FF66B9DAC86}"/>
              </a:ext>
            </a:extLst>
          </p:cNvPr>
          <p:cNvGrpSpPr/>
          <p:nvPr/>
        </p:nvGrpSpPr>
        <p:grpSpPr>
          <a:xfrm>
            <a:off x="3770648" y="863073"/>
            <a:ext cx="6085230" cy="5716454"/>
            <a:chOff x="3770648" y="863073"/>
            <a:chExt cx="6085230" cy="5716454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BC452722-CED5-B702-0371-6E8196234597}"/>
                </a:ext>
              </a:extLst>
            </p:cNvPr>
            <p:cNvSpPr/>
            <p:nvPr/>
          </p:nvSpPr>
          <p:spPr>
            <a:xfrm>
              <a:off x="5081712" y="5135091"/>
              <a:ext cx="1065825" cy="961719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0E8E42-4060-D0C2-E718-79F6ABEB64C7}"/>
                </a:ext>
              </a:extLst>
            </p:cNvPr>
            <p:cNvSpPr/>
            <p:nvPr/>
          </p:nvSpPr>
          <p:spPr>
            <a:xfrm>
              <a:off x="5145237" y="5540734"/>
              <a:ext cx="1151242" cy="1038793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5103E2-A1FE-9255-9732-156803FC9665}"/>
                </a:ext>
              </a:extLst>
            </p:cNvPr>
            <p:cNvSpPr/>
            <p:nvPr/>
          </p:nvSpPr>
          <p:spPr>
            <a:xfrm>
              <a:off x="4159441" y="863073"/>
              <a:ext cx="4970740" cy="4852853"/>
            </a:xfrm>
            <a:custGeom>
              <a:avLst/>
              <a:gdLst>
                <a:gd name="connsiteX0" fmla="*/ 0 w 371475"/>
                <a:gd name="connsiteY0" fmla="*/ 0 h 485775"/>
                <a:gd name="connsiteX1" fmla="*/ 371475 w 371475"/>
                <a:gd name="connsiteY1" fmla="*/ 0 h 485775"/>
                <a:gd name="connsiteX2" fmla="*/ 371475 w 371475"/>
                <a:gd name="connsiteY2" fmla="*/ 485775 h 485775"/>
                <a:gd name="connsiteX3" fmla="*/ 0 w 371475"/>
                <a:gd name="connsiteY3" fmla="*/ 485775 h 485775"/>
                <a:gd name="connsiteX4" fmla="*/ 0 w 371475"/>
                <a:gd name="connsiteY4" fmla="*/ 0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74173 h 636123"/>
                <a:gd name="connsiteX1" fmla="*/ 561975 w 561975"/>
                <a:gd name="connsiteY1" fmla="*/ 42398 h 636123"/>
                <a:gd name="connsiteX2" fmla="*/ 561975 w 561975"/>
                <a:gd name="connsiteY2" fmla="*/ 528173 h 636123"/>
                <a:gd name="connsiteX3" fmla="*/ 295275 w 561975"/>
                <a:gd name="connsiteY3" fmla="*/ 636123 h 636123"/>
                <a:gd name="connsiteX4" fmla="*/ 0 w 561975"/>
                <a:gd name="connsiteY4" fmla="*/ 274173 h 636123"/>
                <a:gd name="connsiteX0" fmla="*/ 0 w 600075"/>
                <a:gd name="connsiteY0" fmla="*/ 274173 h 772648"/>
                <a:gd name="connsiteX1" fmla="*/ 561975 w 600075"/>
                <a:gd name="connsiteY1" fmla="*/ 42398 h 772648"/>
                <a:gd name="connsiteX2" fmla="*/ 600075 w 600075"/>
                <a:gd name="connsiteY2" fmla="*/ 772648 h 772648"/>
                <a:gd name="connsiteX3" fmla="*/ 295275 w 600075"/>
                <a:gd name="connsiteY3" fmla="*/ 636123 h 772648"/>
                <a:gd name="connsiteX4" fmla="*/ 0 w 600075"/>
                <a:gd name="connsiteY4" fmla="*/ 274173 h 772648"/>
                <a:gd name="connsiteX0" fmla="*/ 0 w 600075"/>
                <a:gd name="connsiteY0" fmla="*/ 0 h 498475"/>
                <a:gd name="connsiteX1" fmla="*/ 600075 w 600075"/>
                <a:gd name="connsiteY1" fmla="*/ 498475 h 498475"/>
                <a:gd name="connsiteX2" fmla="*/ 295275 w 600075"/>
                <a:gd name="connsiteY2" fmla="*/ 361950 h 498475"/>
                <a:gd name="connsiteX3" fmla="*/ 0 w 600075"/>
                <a:gd name="connsiteY3" fmla="*/ 0 h 498475"/>
                <a:gd name="connsiteX0" fmla="*/ 0 w 600075"/>
                <a:gd name="connsiteY0" fmla="*/ 284059 h 782534"/>
                <a:gd name="connsiteX1" fmla="*/ 600075 w 600075"/>
                <a:gd name="connsiteY1" fmla="*/ 782534 h 782534"/>
                <a:gd name="connsiteX2" fmla="*/ 295275 w 600075"/>
                <a:gd name="connsiteY2" fmla="*/ 646009 h 782534"/>
                <a:gd name="connsiteX3" fmla="*/ 0 w 600075"/>
                <a:gd name="connsiteY3" fmla="*/ 284059 h 782534"/>
                <a:gd name="connsiteX0" fmla="*/ 0 w 611076"/>
                <a:gd name="connsiteY0" fmla="*/ 356087 h 854562"/>
                <a:gd name="connsiteX1" fmla="*/ 600075 w 611076"/>
                <a:gd name="connsiteY1" fmla="*/ 854562 h 854562"/>
                <a:gd name="connsiteX2" fmla="*/ 295275 w 611076"/>
                <a:gd name="connsiteY2" fmla="*/ 718037 h 854562"/>
                <a:gd name="connsiteX3" fmla="*/ 0 w 611076"/>
                <a:gd name="connsiteY3" fmla="*/ 356087 h 854562"/>
                <a:gd name="connsiteX0" fmla="*/ 0 w 610448"/>
                <a:gd name="connsiteY0" fmla="*/ 308379 h 806854"/>
                <a:gd name="connsiteX1" fmla="*/ 600075 w 610448"/>
                <a:gd name="connsiteY1" fmla="*/ 806854 h 806854"/>
                <a:gd name="connsiteX2" fmla="*/ 295275 w 610448"/>
                <a:gd name="connsiteY2" fmla="*/ 670329 h 806854"/>
                <a:gd name="connsiteX3" fmla="*/ 0 w 610448"/>
                <a:gd name="connsiteY3" fmla="*/ 308379 h 806854"/>
                <a:gd name="connsiteX0" fmla="*/ 0 w 603460"/>
                <a:gd name="connsiteY0" fmla="*/ 308903 h 804997"/>
                <a:gd name="connsiteX1" fmla="*/ 592931 w 603460"/>
                <a:gd name="connsiteY1" fmla="*/ 804997 h 804997"/>
                <a:gd name="connsiteX2" fmla="*/ 295275 w 603460"/>
                <a:gd name="connsiteY2" fmla="*/ 670853 h 804997"/>
                <a:gd name="connsiteX3" fmla="*/ 0 w 603460"/>
                <a:gd name="connsiteY3" fmla="*/ 308903 h 804997"/>
                <a:gd name="connsiteX0" fmla="*/ 0 w 606762"/>
                <a:gd name="connsiteY0" fmla="*/ 329569 h 825663"/>
                <a:gd name="connsiteX1" fmla="*/ 592931 w 606762"/>
                <a:gd name="connsiteY1" fmla="*/ 825663 h 825663"/>
                <a:gd name="connsiteX2" fmla="*/ 295275 w 606762"/>
                <a:gd name="connsiteY2" fmla="*/ 691519 h 825663"/>
                <a:gd name="connsiteX3" fmla="*/ 0 w 606762"/>
                <a:gd name="connsiteY3" fmla="*/ 329569 h 825663"/>
                <a:gd name="connsiteX0" fmla="*/ 0 w 606118"/>
                <a:gd name="connsiteY0" fmla="*/ 292916 h 789010"/>
                <a:gd name="connsiteX1" fmla="*/ 592931 w 606118"/>
                <a:gd name="connsiteY1" fmla="*/ 789010 h 789010"/>
                <a:gd name="connsiteX2" fmla="*/ 295275 w 606118"/>
                <a:gd name="connsiteY2" fmla="*/ 654866 h 789010"/>
                <a:gd name="connsiteX3" fmla="*/ 0 w 606118"/>
                <a:gd name="connsiteY3" fmla="*/ 292916 h 789010"/>
                <a:gd name="connsiteX0" fmla="*/ 0 w 615841"/>
                <a:gd name="connsiteY0" fmla="*/ 322719 h 818813"/>
                <a:gd name="connsiteX1" fmla="*/ 592931 w 615841"/>
                <a:gd name="connsiteY1" fmla="*/ 818813 h 818813"/>
                <a:gd name="connsiteX2" fmla="*/ 295275 w 615841"/>
                <a:gd name="connsiteY2" fmla="*/ 684669 h 818813"/>
                <a:gd name="connsiteX3" fmla="*/ 0 w 615841"/>
                <a:gd name="connsiteY3" fmla="*/ 322719 h 818813"/>
                <a:gd name="connsiteX0" fmla="*/ 0 w 599642"/>
                <a:gd name="connsiteY0" fmla="*/ 277963 h 774057"/>
                <a:gd name="connsiteX1" fmla="*/ 592931 w 599642"/>
                <a:gd name="connsiteY1" fmla="*/ 774057 h 774057"/>
                <a:gd name="connsiteX2" fmla="*/ 295275 w 599642"/>
                <a:gd name="connsiteY2" fmla="*/ 639913 h 774057"/>
                <a:gd name="connsiteX3" fmla="*/ 0 w 599642"/>
                <a:gd name="connsiteY3" fmla="*/ 277963 h 774057"/>
                <a:gd name="connsiteX0" fmla="*/ 0 w 600376"/>
                <a:gd name="connsiteY0" fmla="*/ 296920 h 793014"/>
                <a:gd name="connsiteX1" fmla="*/ 592931 w 600376"/>
                <a:gd name="connsiteY1" fmla="*/ 793014 h 793014"/>
                <a:gd name="connsiteX2" fmla="*/ 295275 w 600376"/>
                <a:gd name="connsiteY2" fmla="*/ 658870 h 793014"/>
                <a:gd name="connsiteX3" fmla="*/ 0 w 600376"/>
                <a:gd name="connsiteY3" fmla="*/ 296920 h 793014"/>
                <a:gd name="connsiteX0" fmla="*/ 0 w 609191"/>
                <a:gd name="connsiteY0" fmla="*/ 330162 h 826256"/>
                <a:gd name="connsiteX1" fmla="*/ 592931 w 609191"/>
                <a:gd name="connsiteY1" fmla="*/ 826256 h 826256"/>
                <a:gd name="connsiteX2" fmla="*/ 295275 w 609191"/>
                <a:gd name="connsiteY2" fmla="*/ 692112 h 826256"/>
                <a:gd name="connsiteX3" fmla="*/ 0 w 609191"/>
                <a:gd name="connsiteY3" fmla="*/ 330162 h 826256"/>
                <a:gd name="connsiteX0" fmla="*/ 0 w 608246"/>
                <a:gd name="connsiteY0" fmla="*/ 301944 h 798038"/>
                <a:gd name="connsiteX1" fmla="*/ 592931 w 608246"/>
                <a:gd name="connsiteY1" fmla="*/ 798038 h 798038"/>
                <a:gd name="connsiteX2" fmla="*/ 295275 w 608246"/>
                <a:gd name="connsiteY2" fmla="*/ 663894 h 798038"/>
                <a:gd name="connsiteX3" fmla="*/ 0 w 608246"/>
                <a:gd name="connsiteY3" fmla="*/ 301944 h 798038"/>
                <a:gd name="connsiteX0" fmla="*/ 0 w 606858"/>
                <a:gd name="connsiteY0" fmla="*/ 296301 h 792395"/>
                <a:gd name="connsiteX1" fmla="*/ 592931 w 606858"/>
                <a:gd name="connsiteY1" fmla="*/ 792395 h 792395"/>
                <a:gd name="connsiteX2" fmla="*/ 295275 w 606858"/>
                <a:gd name="connsiteY2" fmla="*/ 658251 h 792395"/>
                <a:gd name="connsiteX3" fmla="*/ 0 w 606858"/>
                <a:gd name="connsiteY3" fmla="*/ 296301 h 792395"/>
                <a:gd name="connsiteX0" fmla="*/ 0 w 653412"/>
                <a:gd name="connsiteY0" fmla="*/ 299708 h 783102"/>
                <a:gd name="connsiteX1" fmla="*/ 640556 w 653412"/>
                <a:gd name="connsiteY1" fmla="*/ 783102 h 783102"/>
                <a:gd name="connsiteX2" fmla="*/ 342900 w 653412"/>
                <a:gd name="connsiteY2" fmla="*/ 648958 h 783102"/>
                <a:gd name="connsiteX3" fmla="*/ 0 w 653412"/>
                <a:gd name="connsiteY3" fmla="*/ 299708 h 783102"/>
                <a:gd name="connsiteX0" fmla="*/ 0 w 654013"/>
                <a:gd name="connsiteY0" fmla="*/ 303938 h 787332"/>
                <a:gd name="connsiteX1" fmla="*/ 640556 w 654013"/>
                <a:gd name="connsiteY1" fmla="*/ 787332 h 787332"/>
                <a:gd name="connsiteX2" fmla="*/ 342900 w 654013"/>
                <a:gd name="connsiteY2" fmla="*/ 653188 h 787332"/>
                <a:gd name="connsiteX3" fmla="*/ 0 w 654013"/>
                <a:gd name="connsiteY3" fmla="*/ 303938 h 787332"/>
                <a:gd name="connsiteX0" fmla="*/ 0 w 660053"/>
                <a:gd name="connsiteY0" fmla="*/ 334145 h 817539"/>
                <a:gd name="connsiteX1" fmla="*/ 640556 w 660053"/>
                <a:gd name="connsiteY1" fmla="*/ 817539 h 817539"/>
                <a:gd name="connsiteX2" fmla="*/ 342900 w 660053"/>
                <a:gd name="connsiteY2" fmla="*/ 683395 h 817539"/>
                <a:gd name="connsiteX3" fmla="*/ 0 w 660053"/>
                <a:gd name="connsiteY3" fmla="*/ 334145 h 817539"/>
                <a:gd name="connsiteX0" fmla="*/ 0 w 644580"/>
                <a:gd name="connsiteY0" fmla="*/ 334962 h 818356"/>
                <a:gd name="connsiteX1" fmla="*/ 640556 w 644580"/>
                <a:gd name="connsiteY1" fmla="*/ 818356 h 818356"/>
                <a:gd name="connsiteX2" fmla="*/ 342900 w 644580"/>
                <a:gd name="connsiteY2" fmla="*/ 684212 h 818356"/>
                <a:gd name="connsiteX3" fmla="*/ 0 w 644580"/>
                <a:gd name="connsiteY3" fmla="*/ 334962 h 818356"/>
                <a:gd name="connsiteX0" fmla="*/ 0 w 644963"/>
                <a:gd name="connsiteY0" fmla="*/ 325170 h 808564"/>
                <a:gd name="connsiteX1" fmla="*/ 640556 w 644963"/>
                <a:gd name="connsiteY1" fmla="*/ 808564 h 808564"/>
                <a:gd name="connsiteX2" fmla="*/ 342900 w 644963"/>
                <a:gd name="connsiteY2" fmla="*/ 674420 h 808564"/>
                <a:gd name="connsiteX3" fmla="*/ 0 w 644963"/>
                <a:gd name="connsiteY3" fmla="*/ 325170 h 808564"/>
                <a:gd name="connsiteX0" fmla="*/ 0 w 645216"/>
                <a:gd name="connsiteY0" fmla="*/ 318177 h 801571"/>
                <a:gd name="connsiteX1" fmla="*/ 640556 w 645216"/>
                <a:gd name="connsiteY1" fmla="*/ 801571 h 801571"/>
                <a:gd name="connsiteX2" fmla="*/ 342900 w 645216"/>
                <a:gd name="connsiteY2" fmla="*/ 667427 h 801571"/>
                <a:gd name="connsiteX3" fmla="*/ 0 w 645216"/>
                <a:gd name="connsiteY3" fmla="*/ 318177 h 801571"/>
                <a:gd name="connsiteX0" fmla="*/ 0 w 645086"/>
                <a:gd name="connsiteY0" fmla="*/ 323770 h 807164"/>
                <a:gd name="connsiteX1" fmla="*/ 640556 w 645086"/>
                <a:gd name="connsiteY1" fmla="*/ 807164 h 807164"/>
                <a:gd name="connsiteX2" fmla="*/ 342900 w 645086"/>
                <a:gd name="connsiteY2" fmla="*/ 673020 h 807164"/>
                <a:gd name="connsiteX3" fmla="*/ 0 w 645086"/>
                <a:gd name="connsiteY3" fmla="*/ 323770 h 807164"/>
                <a:gd name="connsiteX0" fmla="*/ 0 w 649713"/>
                <a:gd name="connsiteY0" fmla="*/ 334643 h 818037"/>
                <a:gd name="connsiteX1" fmla="*/ 640556 w 649713"/>
                <a:gd name="connsiteY1" fmla="*/ 818037 h 818037"/>
                <a:gd name="connsiteX2" fmla="*/ 342900 w 649713"/>
                <a:gd name="connsiteY2" fmla="*/ 683893 h 818037"/>
                <a:gd name="connsiteX3" fmla="*/ 0 w 649713"/>
                <a:gd name="connsiteY3" fmla="*/ 334643 h 818037"/>
                <a:gd name="connsiteX0" fmla="*/ 0 w 650371"/>
                <a:gd name="connsiteY0" fmla="*/ 343255 h 826649"/>
                <a:gd name="connsiteX1" fmla="*/ 640556 w 650371"/>
                <a:gd name="connsiteY1" fmla="*/ 826649 h 826649"/>
                <a:gd name="connsiteX2" fmla="*/ 342900 w 650371"/>
                <a:gd name="connsiteY2" fmla="*/ 692505 h 826649"/>
                <a:gd name="connsiteX3" fmla="*/ 0 w 650371"/>
                <a:gd name="connsiteY3" fmla="*/ 343255 h 82664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5418 w 926524"/>
                <a:gd name="connsiteY0" fmla="*/ 319725 h 2242543"/>
                <a:gd name="connsiteX1" fmla="*/ 645974 w 926524"/>
                <a:gd name="connsiteY1" fmla="*/ 803119 h 2242543"/>
                <a:gd name="connsiteX2" fmla="*/ 919818 w 926524"/>
                <a:gd name="connsiteY2" fmla="*/ 2242189 h 2242543"/>
                <a:gd name="connsiteX3" fmla="*/ 348318 w 926524"/>
                <a:gd name="connsiteY3" fmla="*/ 668975 h 2242543"/>
                <a:gd name="connsiteX4" fmla="*/ 5418 w 926524"/>
                <a:gd name="connsiteY4" fmla="*/ 319725 h 2242543"/>
                <a:gd name="connsiteX0" fmla="*/ 5418 w 927878"/>
                <a:gd name="connsiteY0" fmla="*/ 319725 h 2245948"/>
                <a:gd name="connsiteX1" fmla="*/ 645974 w 927878"/>
                <a:gd name="connsiteY1" fmla="*/ 803119 h 2245948"/>
                <a:gd name="connsiteX2" fmla="*/ 667405 w 927878"/>
                <a:gd name="connsiteY2" fmla="*/ 1099189 h 2245948"/>
                <a:gd name="connsiteX3" fmla="*/ 919818 w 927878"/>
                <a:gd name="connsiteY3" fmla="*/ 2242189 h 2245948"/>
                <a:gd name="connsiteX4" fmla="*/ 348318 w 927878"/>
                <a:gd name="connsiteY4" fmla="*/ 668975 h 2245948"/>
                <a:gd name="connsiteX5" fmla="*/ 5418 w 927878"/>
                <a:gd name="connsiteY5" fmla="*/ 319725 h 2245948"/>
                <a:gd name="connsiteX0" fmla="*/ 5418 w 2263840"/>
                <a:gd name="connsiteY0" fmla="*/ 319725 h 2299365"/>
                <a:gd name="connsiteX1" fmla="*/ 645974 w 2263840"/>
                <a:gd name="connsiteY1" fmla="*/ 803119 h 2299365"/>
                <a:gd name="connsiteX2" fmla="*/ 667405 w 2263840"/>
                <a:gd name="connsiteY2" fmla="*/ 1099189 h 2299365"/>
                <a:gd name="connsiteX3" fmla="*/ 2262842 w 2263840"/>
                <a:gd name="connsiteY3" fmla="*/ 1870713 h 2299365"/>
                <a:gd name="connsiteX4" fmla="*/ 919818 w 2263840"/>
                <a:gd name="connsiteY4" fmla="*/ 2242189 h 2299365"/>
                <a:gd name="connsiteX5" fmla="*/ 348318 w 2263840"/>
                <a:gd name="connsiteY5" fmla="*/ 668975 h 2299365"/>
                <a:gd name="connsiteX6" fmla="*/ 5418 w 2263840"/>
                <a:gd name="connsiteY6" fmla="*/ 319725 h 2299365"/>
                <a:gd name="connsiteX0" fmla="*/ 5418 w 2263933"/>
                <a:gd name="connsiteY0" fmla="*/ 319725 h 2252515"/>
                <a:gd name="connsiteX1" fmla="*/ 645974 w 2263933"/>
                <a:gd name="connsiteY1" fmla="*/ 803119 h 2252515"/>
                <a:gd name="connsiteX2" fmla="*/ 667405 w 2263933"/>
                <a:gd name="connsiteY2" fmla="*/ 1099189 h 2252515"/>
                <a:gd name="connsiteX3" fmla="*/ 2262842 w 2263933"/>
                <a:gd name="connsiteY3" fmla="*/ 1870713 h 2252515"/>
                <a:gd name="connsiteX4" fmla="*/ 919818 w 2263933"/>
                <a:gd name="connsiteY4" fmla="*/ 2242189 h 2252515"/>
                <a:gd name="connsiteX5" fmla="*/ 348318 w 2263933"/>
                <a:gd name="connsiteY5" fmla="*/ 668975 h 2252515"/>
                <a:gd name="connsiteX6" fmla="*/ 5418 w 2263933"/>
                <a:gd name="connsiteY6" fmla="*/ 319725 h 2252515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6758" h="2252051">
                  <a:moveTo>
                    <a:pt x="5418" y="319725"/>
                  </a:moveTo>
                  <a:cubicBezTo>
                    <a:pt x="265768" y="-224258"/>
                    <a:pt x="726143" y="-81118"/>
                    <a:pt x="645974" y="803119"/>
                  </a:cubicBezTo>
                  <a:cubicBezTo>
                    <a:pt x="626924" y="1042567"/>
                    <a:pt x="640814" y="1087943"/>
                    <a:pt x="705505" y="1132526"/>
                  </a:cubicBezTo>
                  <a:cubicBezTo>
                    <a:pt x="1035308" y="1050108"/>
                    <a:pt x="1944548" y="1651637"/>
                    <a:pt x="2305704" y="1856425"/>
                  </a:cubicBezTo>
                  <a:cubicBezTo>
                    <a:pt x="2347773" y="2046925"/>
                    <a:pt x="1118255" y="2305953"/>
                    <a:pt x="919818" y="2242189"/>
                  </a:cubicBezTo>
                  <a:cubicBezTo>
                    <a:pt x="581681" y="2246422"/>
                    <a:pt x="-570845" y="1717255"/>
                    <a:pt x="348318" y="668975"/>
                  </a:cubicBezTo>
                  <a:cubicBezTo>
                    <a:pt x="358901" y="428733"/>
                    <a:pt x="331385" y="385342"/>
                    <a:pt x="5418" y="3197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3C1410-7A52-58B1-9D34-3B997F081F9C}"/>
                </a:ext>
              </a:extLst>
            </p:cNvPr>
            <p:cNvSpPr/>
            <p:nvPr/>
          </p:nvSpPr>
          <p:spPr>
            <a:xfrm rot="1129665" flipH="1">
              <a:off x="5869876" y="5568381"/>
              <a:ext cx="555322" cy="214053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83DBDB-61A1-34C2-AF2B-FF2DD8B4B289}"/>
                </a:ext>
              </a:extLst>
            </p:cNvPr>
            <p:cNvGrpSpPr/>
            <p:nvPr/>
          </p:nvGrpSpPr>
          <p:grpSpPr>
            <a:xfrm rot="21156642">
              <a:off x="7607398" y="4422647"/>
              <a:ext cx="2248480" cy="1228806"/>
              <a:chOff x="7611808" y="4458374"/>
              <a:chExt cx="2156814" cy="11787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5ADD0B-B874-1368-569B-6AE87AD18C7C}"/>
                  </a:ext>
                </a:extLst>
              </p:cNvPr>
              <p:cNvSpPr/>
              <p:nvPr/>
            </p:nvSpPr>
            <p:spPr>
              <a:xfrm>
                <a:off x="7669196" y="4481778"/>
                <a:ext cx="2099426" cy="1155306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B616936D-F7C8-F679-DA5B-50A37945F56E}"/>
                  </a:ext>
                </a:extLst>
              </p:cNvPr>
              <p:cNvSpPr/>
              <p:nvPr/>
            </p:nvSpPr>
            <p:spPr>
              <a:xfrm>
                <a:off x="7685526" y="4483989"/>
                <a:ext cx="1887696" cy="1038793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B4788AA6-2F21-77E9-2C6D-019331189873}"/>
                  </a:ext>
                </a:extLst>
              </p:cNvPr>
              <p:cNvSpPr/>
              <p:nvPr/>
            </p:nvSpPr>
            <p:spPr>
              <a:xfrm>
                <a:off x="7611808" y="4458374"/>
                <a:ext cx="1887696" cy="845582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EAFB92-4572-4D26-6A54-A5562162692D}"/>
                </a:ext>
              </a:extLst>
            </p:cNvPr>
            <p:cNvGrpSpPr/>
            <p:nvPr/>
          </p:nvGrpSpPr>
          <p:grpSpPr>
            <a:xfrm>
              <a:off x="4321624" y="3296997"/>
              <a:ext cx="4764985" cy="1736332"/>
              <a:chOff x="5232179" y="3052810"/>
              <a:chExt cx="2059092" cy="75032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2BB686-E096-885C-E813-B86ECE296954}"/>
                  </a:ext>
                </a:extLst>
              </p:cNvPr>
              <p:cNvSpPr/>
              <p:nvPr/>
            </p:nvSpPr>
            <p:spPr>
              <a:xfrm>
                <a:off x="5232179" y="3091308"/>
                <a:ext cx="2059092" cy="711823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9902 w 1906029"/>
                  <a:gd name="connsiteY0" fmla="*/ 43271 h 688054"/>
                  <a:gd name="connsiteX1" fmla="*/ 1898210 w 1906029"/>
                  <a:gd name="connsiteY1" fmla="*/ 596499 h 688054"/>
                  <a:gd name="connsiteX2" fmla="*/ 1650560 w 1906029"/>
                  <a:gd name="connsiteY2" fmla="*/ 574274 h 688054"/>
                  <a:gd name="connsiteX3" fmla="*/ 923952 w 1906029"/>
                  <a:gd name="connsiteY3" fmla="*/ 512821 h 688054"/>
                  <a:gd name="connsiteX4" fmla="*/ 0 w 1906029"/>
                  <a:gd name="connsiteY4" fmla="*/ 91844 h 688054"/>
                  <a:gd name="connsiteX5" fmla="*/ 269902 w 1906029"/>
                  <a:gd name="connsiteY5" fmla="*/ 43271 h 688054"/>
                  <a:gd name="connsiteX0" fmla="*/ 302423 w 1938550"/>
                  <a:gd name="connsiteY0" fmla="*/ 43271 h 688054"/>
                  <a:gd name="connsiteX1" fmla="*/ 1930731 w 1938550"/>
                  <a:gd name="connsiteY1" fmla="*/ 596499 h 688054"/>
                  <a:gd name="connsiteX2" fmla="*/ 1683081 w 1938550"/>
                  <a:gd name="connsiteY2" fmla="*/ 574274 h 688054"/>
                  <a:gd name="connsiteX3" fmla="*/ 956473 w 1938550"/>
                  <a:gd name="connsiteY3" fmla="*/ 512821 h 688054"/>
                  <a:gd name="connsiteX4" fmla="*/ 0 w 1938550"/>
                  <a:gd name="connsiteY4" fmla="*/ 109583 h 688054"/>
                  <a:gd name="connsiteX5" fmla="*/ 302423 w 1938550"/>
                  <a:gd name="connsiteY5" fmla="*/ 43271 h 688054"/>
                  <a:gd name="connsiteX0" fmla="*/ 311292 w 1947419"/>
                  <a:gd name="connsiteY0" fmla="*/ 43271 h 688054"/>
                  <a:gd name="connsiteX1" fmla="*/ 1939600 w 1947419"/>
                  <a:gd name="connsiteY1" fmla="*/ 596499 h 688054"/>
                  <a:gd name="connsiteX2" fmla="*/ 1691950 w 1947419"/>
                  <a:gd name="connsiteY2" fmla="*/ 574274 h 688054"/>
                  <a:gd name="connsiteX3" fmla="*/ 965342 w 1947419"/>
                  <a:gd name="connsiteY3" fmla="*/ 512821 h 688054"/>
                  <a:gd name="connsiteX4" fmla="*/ 0 w 1947419"/>
                  <a:gd name="connsiteY4" fmla="*/ 115496 h 688054"/>
                  <a:gd name="connsiteX5" fmla="*/ 311292 w 1947419"/>
                  <a:gd name="connsiteY5" fmla="*/ 43271 h 688054"/>
                  <a:gd name="connsiteX0" fmla="*/ 311292 w 1947419"/>
                  <a:gd name="connsiteY0" fmla="*/ 44862 h 689645"/>
                  <a:gd name="connsiteX1" fmla="*/ 1939600 w 1947419"/>
                  <a:gd name="connsiteY1" fmla="*/ 598090 h 689645"/>
                  <a:gd name="connsiteX2" fmla="*/ 1691950 w 1947419"/>
                  <a:gd name="connsiteY2" fmla="*/ 575865 h 689645"/>
                  <a:gd name="connsiteX3" fmla="*/ 965342 w 1947419"/>
                  <a:gd name="connsiteY3" fmla="*/ 514412 h 689645"/>
                  <a:gd name="connsiteX4" fmla="*/ 0 w 1947419"/>
                  <a:gd name="connsiteY4" fmla="*/ 117087 h 689645"/>
                  <a:gd name="connsiteX5" fmla="*/ 311292 w 1947419"/>
                  <a:gd name="connsiteY5" fmla="*/ 44862 h 689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19" h="689645">
                    <a:moveTo>
                      <a:pt x="311292" y="44862"/>
                    </a:moveTo>
                    <a:cubicBezTo>
                      <a:pt x="807495" y="-151729"/>
                      <a:pt x="1466146" y="346486"/>
                      <a:pt x="1939600" y="598090"/>
                    </a:cubicBezTo>
                    <a:cubicBezTo>
                      <a:pt x="1989793" y="653782"/>
                      <a:pt x="1785535" y="546949"/>
                      <a:pt x="1691950" y="575865"/>
                    </a:cubicBezTo>
                    <a:cubicBezTo>
                      <a:pt x="1449747" y="555381"/>
                      <a:pt x="1337720" y="880971"/>
                      <a:pt x="965342" y="514412"/>
                    </a:cubicBezTo>
                    <a:cubicBezTo>
                      <a:pt x="689117" y="433979"/>
                      <a:pt x="250825" y="222920"/>
                      <a:pt x="0" y="117087"/>
                    </a:cubicBezTo>
                    <a:cubicBezTo>
                      <a:pt x="32808" y="66404"/>
                      <a:pt x="278484" y="95545"/>
                      <a:pt x="311292" y="44862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08E6854E-F4D7-F936-C9DD-B25274A55F5A}"/>
                  </a:ext>
                </a:extLst>
              </p:cNvPr>
              <p:cNvSpPr/>
              <p:nvPr/>
            </p:nvSpPr>
            <p:spPr>
              <a:xfrm>
                <a:off x="5444317" y="3085226"/>
                <a:ext cx="1656459" cy="599707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0951 w 1897078"/>
                  <a:gd name="connsiteY0" fmla="*/ 43271 h 688054"/>
                  <a:gd name="connsiteX1" fmla="*/ 1889259 w 1897078"/>
                  <a:gd name="connsiteY1" fmla="*/ 596499 h 688054"/>
                  <a:gd name="connsiteX2" fmla="*/ 1641609 w 1897078"/>
                  <a:gd name="connsiteY2" fmla="*/ 574274 h 688054"/>
                  <a:gd name="connsiteX3" fmla="*/ 915001 w 1897078"/>
                  <a:gd name="connsiteY3" fmla="*/ 512821 h 688054"/>
                  <a:gd name="connsiteX4" fmla="*/ 0 w 1897078"/>
                  <a:gd name="connsiteY4" fmla="*/ 112873 h 688054"/>
                  <a:gd name="connsiteX5" fmla="*/ 260951 w 1897078"/>
                  <a:gd name="connsiteY5" fmla="*/ 43271 h 688054"/>
                  <a:gd name="connsiteX0" fmla="*/ 183074 w 1897078"/>
                  <a:gd name="connsiteY0" fmla="*/ 40716 h 728515"/>
                  <a:gd name="connsiteX1" fmla="*/ 1889259 w 1897078"/>
                  <a:gd name="connsiteY1" fmla="*/ 636960 h 728515"/>
                  <a:gd name="connsiteX2" fmla="*/ 1641609 w 1897078"/>
                  <a:gd name="connsiteY2" fmla="*/ 614735 h 728515"/>
                  <a:gd name="connsiteX3" fmla="*/ 915001 w 1897078"/>
                  <a:gd name="connsiteY3" fmla="*/ 553282 h 728515"/>
                  <a:gd name="connsiteX4" fmla="*/ 0 w 1897078"/>
                  <a:gd name="connsiteY4" fmla="*/ 153334 h 728515"/>
                  <a:gd name="connsiteX5" fmla="*/ 183074 w 1897078"/>
                  <a:gd name="connsiteY5" fmla="*/ 40716 h 728515"/>
                  <a:gd name="connsiteX0" fmla="*/ 183074 w 1897078"/>
                  <a:gd name="connsiteY0" fmla="*/ 38722 h 726521"/>
                  <a:gd name="connsiteX1" fmla="*/ 1889259 w 1897078"/>
                  <a:gd name="connsiteY1" fmla="*/ 634966 h 726521"/>
                  <a:gd name="connsiteX2" fmla="*/ 1641609 w 1897078"/>
                  <a:gd name="connsiteY2" fmla="*/ 612741 h 726521"/>
                  <a:gd name="connsiteX3" fmla="*/ 915001 w 1897078"/>
                  <a:gd name="connsiteY3" fmla="*/ 551288 h 726521"/>
                  <a:gd name="connsiteX4" fmla="*/ 0 w 1897078"/>
                  <a:gd name="connsiteY4" fmla="*/ 151340 h 726521"/>
                  <a:gd name="connsiteX5" fmla="*/ 183074 w 1897078"/>
                  <a:gd name="connsiteY5" fmla="*/ 38722 h 726521"/>
                  <a:gd name="connsiteX0" fmla="*/ 183074 w 1897078"/>
                  <a:gd name="connsiteY0" fmla="*/ 39332 h 727131"/>
                  <a:gd name="connsiteX1" fmla="*/ 1889259 w 1897078"/>
                  <a:gd name="connsiteY1" fmla="*/ 635576 h 727131"/>
                  <a:gd name="connsiteX2" fmla="*/ 1641609 w 1897078"/>
                  <a:gd name="connsiteY2" fmla="*/ 613351 h 727131"/>
                  <a:gd name="connsiteX3" fmla="*/ 915001 w 1897078"/>
                  <a:gd name="connsiteY3" fmla="*/ 551898 h 727131"/>
                  <a:gd name="connsiteX4" fmla="*/ 0 w 1897078"/>
                  <a:gd name="connsiteY4" fmla="*/ 151950 h 727131"/>
                  <a:gd name="connsiteX5" fmla="*/ 183074 w 1897078"/>
                  <a:gd name="connsiteY5" fmla="*/ 39332 h 72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7078" h="727131">
                    <a:moveTo>
                      <a:pt x="183074" y="39332"/>
                    </a:moveTo>
                    <a:cubicBezTo>
                      <a:pt x="679277" y="-157259"/>
                      <a:pt x="1601146" y="436847"/>
                      <a:pt x="1889259" y="635576"/>
                    </a:cubicBezTo>
                    <a:cubicBezTo>
                      <a:pt x="1939452" y="691268"/>
                      <a:pt x="1735194" y="584435"/>
                      <a:pt x="1641609" y="613351"/>
                    </a:cubicBezTo>
                    <a:cubicBezTo>
                      <a:pt x="1399406" y="592867"/>
                      <a:pt x="1287379" y="918457"/>
                      <a:pt x="915001" y="551898"/>
                    </a:cubicBezTo>
                    <a:cubicBezTo>
                      <a:pt x="638776" y="471465"/>
                      <a:pt x="250825" y="257783"/>
                      <a:pt x="0" y="151950"/>
                    </a:cubicBezTo>
                    <a:cubicBezTo>
                      <a:pt x="32808" y="101267"/>
                      <a:pt x="150266" y="90015"/>
                      <a:pt x="183074" y="39332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7">
                <a:extLst>
                  <a:ext uri="{FF2B5EF4-FFF2-40B4-BE49-F238E27FC236}">
                    <a16:creationId xmlns:a16="http://schemas.microsoft.com/office/drawing/2014/main" id="{90C0E1A0-4223-0C57-0AE9-DECFE282C7CD}"/>
                  </a:ext>
                </a:extLst>
              </p:cNvPr>
              <p:cNvSpPr/>
              <p:nvPr/>
            </p:nvSpPr>
            <p:spPr>
              <a:xfrm>
                <a:off x="5522585" y="3052810"/>
                <a:ext cx="1443070" cy="531004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86864 w 1734552"/>
                  <a:gd name="connsiteY0" fmla="*/ 41085 h 722333"/>
                  <a:gd name="connsiteX1" fmla="*/ 1726733 w 1734552"/>
                  <a:gd name="connsiteY1" fmla="*/ 630778 h 722333"/>
                  <a:gd name="connsiteX2" fmla="*/ 1479083 w 1734552"/>
                  <a:gd name="connsiteY2" fmla="*/ 608553 h 722333"/>
                  <a:gd name="connsiteX3" fmla="*/ 752475 w 1734552"/>
                  <a:gd name="connsiteY3" fmla="*/ 547100 h 722333"/>
                  <a:gd name="connsiteX4" fmla="*/ 0 w 1734552"/>
                  <a:gd name="connsiteY4" fmla="*/ 229600 h 722333"/>
                  <a:gd name="connsiteX5" fmla="*/ 86864 w 1734552"/>
                  <a:gd name="connsiteY5" fmla="*/ 41085 h 722333"/>
                  <a:gd name="connsiteX0" fmla="*/ 202475 w 1850163"/>
                  <a:gd name="connsiteY0" fmla="*/ 41086 h 722334"/>
                  <a:gd name="connsiteX1" fmla="*/ 1842344 w 1850163"/>
                  <a:gd name="connsiteY1" fmla="*/ 630779 h 722334"/>
                  <a:gd name="connsiteX2" fmla="*/ 1594694 w 1850163"/>
                  <a:gd name="connsiteY2" fmla="*/ 608554 h 722334"/>
                  <a:gd name="connsiteX3" fmla="*/ 868086 w 1850163"/>
                  <a:gd name="connsiteY3" fmla="*/ 547101 h 722334"/>
                  <a:gd name="connsiteX4" fmla="*/ 0 w 1850163"/>
                  <a:gd name="connsiteY4" fmla="*/ 176929 h 722334"/>
                  <a:gd name="connsiteX5" fmla="*/ 202475 w 1850163"/>
                  <a:gd name="connsiteY5" fmla="*/ 41086 h 722334"/>
                  <a:gd name="connsiteX0" fmla="*/ 233304 w 1880992"/>
                  <a:gd name="connsiteY0" fmla="*/ 41086 h 722334"/>
                  <a:gd name="connsiteX1" fmla="*/ 1873173 w 1880992"/>
                  <a:gd name="connsiteY1" fmla="*/ 630779 h 722334"/>
                  <a:gd name="connsiteX2" fmla="*/ 1625523 w 1880992"/>
                  <a:gd name="connsiteY2" fmla="*/ 608554 h 722334"/>
                  <a:gd name="connsiteX3" fmla="*/ 898915 w 1880992"/>
                  <a:gd name="connsiteY3" fmla="*/ 547101 h 722334"/>
                  <a:gd name="connsiteX4" fmla="*/ 0 w 1880992"/>
                  <a:gd name="connsiteY4" fmla="*/ 164774 h 722334"/>
                  <a:gd name="connsiteX5" fmla="*/ 233304 w 1880992"/>
                  <a:gd name="connsiteY5" fmla="*/ 41086 h 722334"/>
                  <a:gd name="connsiteX0" fmla="*/ 214036 w 1880992"/>
                  <a:gd name="connsiteY0" fmla="*/ 40857 h 726156"/>
                  <a:gd name="connsiteX1" fmla="*/ 1873173 w 1880992"/>
                  <a:gd name="connsiteY1" fmla="*/ 634601 h 726156"/>
                  <a:gd name="connsiteX2" fmla="*/ 1625523 w 1880992"/>
                  <a:gd name="connsiteY2" fmla="*/ 612376 h 726156"/>
                  <a:gd name="connsiteX3" fmla="*/ 898915 w 1880992"/>
                  <a:gd name="connsiteY3" fmla="*/ 550923 h 726156"/>
                  <a:gd name="connsiteX4" fmla="*/ 0 w 1880992"/>
                  <a:gd name="connsiteY4" fmla="*/ 168596 h 726156"/>
                  <a:gd name="connsiteX5" fmla="*/ 214036 w 1880992"/>
                  <a:gd name="connsiteY5" fmla="*/ 40857 h 726156"/>
                  <a:gd name="connsiteX0" fmla="*/ 214036 w 1880992"/>
                  <a:gd name="connsiteY0" fmla="*/ 42413 h 727712"/>
                  <a:gd name="connsiteX1" fmla="*/ 1873173 w 1880992"/>
                  <a:gd name="connsiteY1" fmla="*/ 636157 h 727712"/>
                  <a:gd name="connsiteX2" fmla="*/ 1625523 w 1880992"/>
                  <a:gd name="connsiteY2" fmla="*/ 613932 h 727712"/>
                  <a:gd name="connsiteX3" fmla="*/ 898915 w 1880992"/>
                  <a:gd name="connsiteY3" fmla="*/ 552479 h 727712"/>
                  <a:gd name="connsiteX4" fmla="*/ 0 w 1880992"/>
                  <a:gd name="connsiteY4" fmla="*/ 170152 h 727712"/>
                  <a:gd name="connsiteX5" fmla="*/ 214036 w 1880992"/>
                  <a:gd name="connsiteY5" fmla="*/ 42413 h 72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0992" h="727712">
                    <a:moveTo>
                      <a:pt x="214036" y="42413"/>
                    </a:moveTo>
                    <a:cubicBezTo>
                      <a:pt x="710239" y="-154178"/>
                      <a:pt x="1363998" y="382269"/>
                      <a:pt x="1873173" y="636157"/>
                    </a:cubicBezTo>
                    <a:cubicBezTo>
                      <a:pt x="1923366" y="691849"/>
                      <a:pt x="1719108" y="585016"/>
                      <a:pt x="1625523" y="613932"/>
                    </a:cubicBezTo>
                    <a:cubicBezTo>
                      <a:pt x="1383320" y="593448"/>
                      <a:pt x="1271293" y="919038"/>
                      <a:pt x="898915" y="552479"/>
                    </a:cubicBezTo>
                    <a:cubicBezTo>
                      <a:pt x="622690" y="472046"/>
                      <a:pt x="250825" y="275985"/>
                      <a:pt x="0" y="170152"/>
                    </a:cubicBezTo>
                    <a:cubicBezTo>
                      <a:pt x="32808" y="119469"/>
                      <a:pt x="181228" y="93096"/>
                      <a:pt x="214036" y="42413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FD935B-2D7C-0E56-DC5C-B21CDFC2F068}"/>
                </a:ext>
              </a:extLst>
            </p:cNvPr>
            <p:cNvSpPr/>
            <p:nvPr/>
          </p:nvSpPr>
          <p:spPr>
            <a:xfrm rot="20680675">
              <a:off x="3770648" y="981972"/>
              <a:ext cx="1909456" cy="2700946"/>
            </a:xfrm>
            <a:custGeom>
              <a:avLst/>
              <a:gdLst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37048 w 885304"/>
                <a:gd name="connsiteY3" fmla="*/ 1177860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23388 w 885304"/>
                <a:gd name="connsiteY2" fmla="*/ 1146042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5304" h="1253421">
                  <a:moveTo>
                    <a:pt x="695665" y="4151"/>
                  </a:moveTo>
                  <a:cubicBezTo>
                    <a:pt x="883729" y="42036"/>
                    <a:pt x="969512" y="338395"/>
                    <a:pt x="775153" y="858159"/>
                  </a:cubicBezTo>
                  <a:cubicBezTo>
                    <a:pt x="713918" y="1027586"/>
                    <a:pt x="705469" y="1096761"/>
                    <a:pt x="723388" y="1146042"/>
                  </a:cubicBezTo>
                  <a:lnTo>
                    <a:pt x="744924" y="1176965"/>
                  </a:lnTo>
                  <a:lnTo>
                    <a:pt x="568473" y="1206877"/>
                  </a:lnTo>
                  <a:cubicBezTo>
                    <a:pt x="373705" y="1238595"/>
                    <a:pt x="192811" y="1260226"/>
                    <a:pt x="24846" y="1251460"/>
                  </a:cubicBezTo>
                  <a:lnTo>
                    <a:pt x="0" y="1248477"/>
                  </a:lnTo>
                  <a:lnTo>
                    <a:pt x="7824" y="1222869"/>
                  </a:lnTo>
                  <a:cubicBezTo>
                    <a:pt x="75228" y="1037120"/>
                    <a:pt x="232650" y="842163"/>
                    <a:pt x="523523" y="650129"/>
                  </a:cubicBezTo>
                  <a:cubicBezTo>
                    <a:pt x="597213" y="421223"/>
                    <a:pt x="582141" y="372103"/>
                    <a:pt x="285099" y="222683"/>
                  </a:cubicBezTo>
                  <a:cubicBezTo>
                    <a:pt x="433164" y="51739"/>
                    <a:pt x="582825" y="-18580"/>
                    <a:pt x="695665" y="4151"/>
                  </a:cubicBezTo>
                  <a:close/>
                </a:path>
              </a:pathLst>
            </a:custGeom>
            <a:solidFill>
              <a:srgbClr val="7533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230FD1-162F-F22E-6204-F661BBA04027}"/>
                </a:ext>
              </a:extLst>
            </p:cNvPr>
            <p:cNvSpPr/>
            <p:nvPr/>
          </p:nvSpPr>
          <p:spPr>
            <a:xfrm>
              <a:off x="4169928" y="863073"/>
              <a:ext cx="1380767" cy="1747169"/>
            </a:xfrm>
            <a:custGeom>
              <a:avLst/>
              <a:gdLst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298938 w 649801"/>
                <a:gd name="connsiteY3" fmla="*/ 722019 h 744263"/>
                <a:gd name="connsiteX4" fmla="*/ 342900 w 649801"/>
                <a:gd name="connsiteY4" fmla="*/ 668975 h 744263"/>
                <a:gd name="connsiteX5" fmla="*/ 0 w 649801"/>
                <a:gd name="connsiteY5" fmla="*/ 319725 h 744263"/>
                <a:gd name="connsiteX6" fmla="*/ 338226 w 649801"/>
                <a:gd name="connsiteY6" fmla="*/ 470 h 744263"/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342900 w 649801"/>
                <a:gd name="connsiteY3" fmla="*/ 668975 h 744263"/>
                <a:gd name="connsiteX4" fmla="*/ 0 w 649801"/>
                <a:gd name="connsiteY4" fmla="*/ 319725 h 744263"/>
                <a:gd name="connsiteX5" fmla="*/ 338226 w 649801"/>
                <a:gd name="connsiteY5" fmla="*/ 470 h 744263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53100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9801" h="785538">
                  <a:moveTo>
                    <a:pt x="338226" y="470"/>
                  </a:moveTo>
                  <a:cubicBezTo>
                    <a:pt x="510478" y="-11371"/>
                    <a:pt x="658149" y="200603"/>
                    <a:pt x="649434" y="645996"/>
                  </a:cubicBezTo>
                  <a:lnTo>
                    <a:pt x="643882" y="785538"/>
                  </a:lnTo>
                  <a:cubicBezTo>
                    <a:pt x="546730" y="664134"/>
                    <a:pt x="347977" y="634804"/>
                    <a:pt x="342900" y="653100"/>
                  </a:cubicBezTo>
                  <a:cubicBezTo>
                    <a:pt x="353483" y="412858"/>
                    <a:pt x="325967" y="385342"/>
                    <a:pt x="0" y="319725"/>
                  </a:cubicBezTo>
                  <a:cubicBezTo>
                    <a:pt x="97631" y="115731"/>
                    <a:pt x="223391" y="8364"/>
                    <a:pt x="338226" y="470"/>
                  </a:cubicBezTo>
                  <a:close/>
                </a:path>
              </a:pathLst>
            </a:custGeom>
            <a:solidFill>
              <a:srgbClr val="1790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3A035B-8E99-EA75-DAB5-5C6A2EC22308}"/>
                </a:ext>
              </a:extLst>
            </p:cNvPr>
            <p:cNvSpPr/>
            <p:nvPr/>
          </p:nvSpPr>
          <p:spPr>
            <a:xfrm>
              <a:off x="3773352" y="1158349"/>
              <a:ext cx="871544" cy="542076"/>
            </a:xfrm>
            <a:custGeom>
              <a:avLst/>
              <a:gdLst>
                <a:gd name="connsiteX0" fmla="*/ 0 w 151466"/>
                <a:gd name="connsiteY0" fmla="*/ 0 h 114300"/>
                <a:gd name="connsiteX1" fmla="*/ 151466 w 151466"/>
                <a:gd name="connsiteY1" fmla="*/ 0 h 114300"/>
                <a:gd name="connsiteX2" fmla="*/ 151466 w 151466"/>
                <a:gd name="connsiteY2" fmla="*/ 114300 h 114300"/>
                <a:gd name="connsiteX3" fmla="*/ 0 w 151466"/>
                <a:gd name="connsiteY3" fmla="*/ 114300 h 114300"/>
                <a:gd name="connsiteX4" fmla="*/ 0 w 151466"/>
                <a:gd name="connsiteY4" fmla="*/ 0 h 114300"/>
                <a:gd name="connsiteX0" fmla="*/ 0 w 203853"/>
                <a:gd name="connsiteY0" fmla="*/ 66675 h 180975"/>
                <a:gd name="connsiteX1" fmla="*/ 203853 w 203853"/>
                <a:gd name="connsiteY1" fmla="*/ 0 h 180975"/>
                <a:gd name="connsiteX2" fmla="*/ 151466 w 203853"/>
                <a:gd name="connsiteY2" fmla="*/ 180975 h 180975"/>
                <a:gd name="connsiteX3" fmla="*/ 0 w 203853"/>
                <a:gd name="connsiteY3" fmla="*/ 180975 h 180975"/>
                <a:gd name="connsiteX4" fmla="*/ 0 w 203853"/>
                <a:gd name="connsiteY4" fmla="*/ 66675 h 180975"/>
                <a:gd name="connsiteX0" fmla="*/ 0 w 203853"/>
                <a:gd name="connsiteY0" fmla="*/ 66675 h 180975"/>
                <a:gd name="connsiteX1" fmla="*/ 124479 w 203853"/>
                <a:gd name="connsiteY1" fmla="*/ 31751 h 180975"/>
                <a:gd name="connsiteX2" fmla="*/ 203853 w 203853"/>
                <a:gd name="connsiteY2" fmla="*/ 0 h 180975"/>
                <a:gd name="connsiteX3" fmla="*/ 151466 w 203853"/>
                <a:gd name="connsiteY3" fmla="*/ 180975 h 180975"/>
                <a:gd name="connsiteX4" fmla="*/ 0 w 203853"/>
                <a:gd name="connsiteY4" fmla="*/ 180975 h 180975"/>
                <a:gd name="connsiteX5" fmla="*/ 0 w 203853"/>
                <a:gd name="connsiteY5" fmla="*/ 66675 h 180975"/>
                <a:gd name="connsiteX0" fmla="*/ 116681 w 203853"/>
                <a:gd name="connsiteY0" fmla="*/ 1722 h 192222"/>
                <a:gd name="connsiteX1" fmla="*/ 124479 w 203853"/>
                <a:gd name="connsiteY1" fmla="*/ 42998 h 192222"/>
                <a:gd name="connsiteX2" fmla="*/ 203853 w 203853"/>
                <a:gd name="connsiteY2" fmla="*/ 11247 h 192222"/>
                <a:gd name="connsiteX3" fmla="*/ 151466 w 203853"/>
                <a:gd name="connsiteY3" fmla="*/ 192222 h 192222"/>
                <a:gd name="connsiteX4" fmla="*/ 0 w 203853"/>
                <a:gd name="connsiteY4" fmla="*/ 192222 h 192222"/>
                <a:gd name="connsiteX5" fmla="*/ 116681 w 203853"/>
                <a:gd name="connsiteY5" fmla="*/ 1722 h 192222"/>
                <a:gd name="connsiteX0" fmla="*/ 116681 w 225285"/>
                <a:gd name="connsiteY0" fmla="*/ 1722 h 192222"/>
                <a:gd name="connsiteX1" fmla="*/ 124479 w 225285"/>
                <a:gd name="connsiteY1" fmla="*/ 42998 h 192222"/>
                <a:gd name="connsiteX2" fmla="*/ 203853 w 225285"/>
                <a:gd name="connsiteY2" fmla="*/ 11247 h 192222"/>
                <a:gd name="connsiteX3" fmla="*/ 225285 w 225285"/>
                <a:gd name="connsiteY3" fmla="*/ 168409 h 192222"/>
                <a:gd name="connsiteX4" fmla="*/ 0 w 225285"/>
                <a:gd name="connsiteY4" fmla="*/ 192222 h 192222"/>
                <a:gd name="connsiteX5" fmla="*/ 116681 w 225285"/>
                <a:gd name="connsiteY5" fmla="*/ 1722 h 192222"/>
                <a:gd name="connsiteX0" fmla="*/ 4246 w 112850"/>
                <a:gd name="connsiteY0" fmla="*/ 1722 h 168409"/>
                <a:gd name="connsiteX1" fmla="*/ 12044 w 112850"/>
                <a:gd name="connsiteY1" fmla="*/ 42998 h 168409"/>
                <a:gd name="connsiteX2" fmla="*/ 91418 w 112850"/>
                <a:gd name="connsiteY2" fmla="*/ 11247 h 168409"/>
                <a:gd name="connsiteX3" fmla="*/ 112850 w 112850"/>
                <a:gd name="connsiteY3" fmla="*/ 168409 h 168409"/>
                <a:gd name="connsiteX4" fmla="*/ 4246 w 112850"/>
                <a:gd name="connsiteY4" fmla="*/ 1722 h 168409"/>
                <a:gd name="connsiteX0" fmla="*/ 184426 w 293030"/>
                <a:gd name="connsiteY0" fmla="*/ 1722 h 247296"/>
                <a:gd name="connsiteX1" fmla="*/ 192224 w 293030"/>
                <a:gd name="connsiteY1" fmla="*/ 42998 h 247296"/>
                <a:gd name="connsiteX2" fmla="*/ 271598 w 293030"/>
                <a:gd name="connsiteY2" fmla="*/ 11247 h 247296"/>
                <a:gd name="connsiteX3" fmla="*/ 293030 w 293030"/>
                <a:gd name="connsiteY3" fmla="*/ 168409 h 247296"/>
                <a:gd name="connsiteX4" fmla="*/ 184426 w 293030"/>
                <a:gd name="connsiteY4" fmla="*/ 1722 h 247296"/>
                <a:gd name="connsiteX0" fmla="*/ 308369 w 416973"/>
                <a:gd name="connsiteY0" fmla="*/ 1722 h 264223"/>
                <a:gd name="connsiteX1" fmla="*/ 316167 w 416973"/>
                <a:gd name="connsiteY1" fmla="*/ 42998 h 264223"/>
                <a:gd name="connsiteX2" fmla="*/ 395541 w 416973"/>
                <a:gd name="connsiteY2" fmla="*/ 11247 h 264223"/>
                <a:gd name="connsiteX3" fmla="*/ 416973 w 416973"/>
                <a:gd name="connsiteY3" fmla="*/ 168409 h 264223"/>
                <a:gd name="connsiteX4" fmla="*/ 308369 w 416973"/>
                <a:gd name="connsiteY4" fmla="*/ 1722 h 264223"/>
                <a:gd name="connsiteX0" fmla="*/ 287698 w 396302"/>
                <a:gd name="connsiteY0" fmla="*/ 1722 h 273264"/>
                <a:gd name="connsiteX1" fmla="*/ 295496 w 396302"/>
                <a:gd name="connsiteY1" fmla="*/ 42998 h 273264"/>
                <a:gd name="connsiteX2" fmla="*/ 374870 w 396302"/>
                <a:gd name="connsiteY2" fmla="*/ 11247 h 273264"/>
                <a:gd name="connsiteX3" fmla="*/ 396302 w 396302"/>
                <a:gd name="connsiteY3" fmla="*/ 168409 h 273264"/>
                <a:gd name="connsiteX4" fmla="*/ 287698 w 396302"/>
                <a:gd name="connsiteY4" fmla="*/ 1722 h 273264"/>
                <a:gd name="connsiteX0" fmla="*/ 301826 w 410430"/>
                <a:gd name="connsiteY0" fmla="*/ 1722 h 253172"/>
                <a:gd name="connsiteX1" fmla="*/ 309624 w 410430"/>
                <a:gd name="connsiteY1" fmla="*/ 42998 h 253172"/>
                <a:gd name="connsiteX2" fmla="*/ 388998 w 410430"/>
                <a:gd name="connsiteY2" fmla="*/ 11247 h 253172"/>
                <a:gd name="connsiteX3" fmla="*/ 410430 w 410430"/>
                <a:gd name="connsiteY3" fmla="*/ 168409 h 253172"/>
                <a:gd name="connsiteX4" fmla="*/ 301826 w 410430"/>
                <a:gd name="connsiteY4" fmla="*/ 1722 h 253172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6837 w 415441"/>
                <a:gd name="connsiteY0" fmla="*/ 1722 h 252092"/>
                <a:gd name="connsiteX1" fmla="*/ 314635 w 415441"/>
                <a:gd name="connsiteY1" fmla="*/ 42998 h 252092"/>
                <a:gd name="connsiteX2" fmla="*/ 394009 w 415441"/>
                <a:gd name="connsiteY2" fmla="*/ 11247 h 252092"/>
                <a:gd name="connsiteX3" fmla="*/ 415441 w 415441"/>
                <a:gd name="connsiteY3" fmla="*/ 168409 h 252092"/>
                <a:gd name="connsiteX4" fmla="*/ 306837 w 415441"/>
                <a:gd name="connsiteY4" fmla="*/ 1722 h 252092"/>
                <a:gd name="connsiteX0" fmla="*/ 262405 w 371009"/>
                <a:gd name="connsiteY0" fmla="*/ 1722 h 250720"/>
                <a:gd name="connsiteX1" fmla="*/ 270203 w 371009"/>
                <a:gd name="connsiteY1" fmla="*/ 42998 h 250720"/>
                <a:gd name="connsiteX2" fmla="*/ 349577 w 371009"/>
                <a:gd name="connsiteY2" fmla="*/ 11247 h 250720"/>
                <a:gd name="connsiteX3" fmla="*/ 371009 w 371009"/>
                <a:gd name="connsiteY3" fmla="*/ 168409 h 250720"/>
                <a:gd name="connsiteX4" fmla="*/ 262405 w 371009"/>
                <a:gd name="connsiteY4" fmla="*/ 1722 h 250720"/>
                <a:gd name="connsiteX0" fmla="*/ 308050 w 416654"/>
                <a:gd name="connsiteY0" fmla="*/ 1722 h 233934"/>
                <a:gd name="connsiteX1" fmla="*/ 315848 w 416654"/>
                <a:gd name="connsiteY1" fmla="*/ 42998 h 233934"/>
                <a:gd name="connsiteX2" fmla="*/ 395222 w 416654"/>
                <a:gd name="connsiteY2" fmla="*/ 11247 h 233934"/>
                <a:gd name="connsiteX3" fmla="*/ 416654 w 416654"/>
                <a:gd name="connsiteY3" fmla="*/ 168409 h 233934"/>
                <a:gd name="connsiteX4" fmla="*/ 308050 w 416654"/>
                <a:gd name="connsiteY4" fmla="*/ 1722 h 233934"/>
                <a:gd name="connsiteX0" fmla="*/ 4246 w 112850"/>
                <a:gd name="connsiteY0" fmla="*/ 1722 h 212874"/>
                <a:gd name="connsiteX1" fmla="*/ 12044 w 112850"/>
                <a:gd name="connsiteY1" fmla="*/ 42998 h 212874"/>
                <a:gd name="connsiteX2" fmla="*/ 91418 w 112850"/>
                <a:gd name="connsiteY2" fmla="*/ 11247 h 212874"/>
                <a:gd name="connsiteX3" fmla="*/ 112850 w 112850"/>
                <a:gd name="connsiteY3" fmla="*/ 168409 h 212874"/>
                <a:gd name="connsiteX4" fmla="*/ 45381 w 112850"/>
                <a:gd name="connsiteY4" fmla="*/ 202541 h 212874"/>
                <a:gd name="connsiteX5" fmla="*/ 4246 w 112850"/>
                <a:gd name="connsiteY5" fmla="*/ 1722 h 21287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52393 w 160997"/>
                <a:gd name="connsiteY0" fmla="*/ 1722 h 202541"/>
                <a:gd name="connsiteX1" fmla="*/ 60191 w 160997"/>
                <a:gd name="connsiteY1" fmla="*/ 42998 h 202541"/>
                <a:gd name="connsiteX2" fmla="*/ 139565 w 160997"/>
                <a:gd name="connsiteY2" fmla="*/ 11247 h 202541"/>
                <a:gd name="connsiteX3" fmla="*/ 160997 w 160997"/>
                <a:gd name="connsiteY3" fmla="*/ 168409 h 202541"/>
                <a:gd name="connsiteX4" fmla="*/ 93528 w 160997"/>
                <a:gd name="connsiteY4" fmla="*/ 202541 h 202541"/>
                <a:gd name="connsiteX5" fmla="*/ 660 w 160997"/>
                <a:gd name="connsiteY5" fmla="*/ 42997 h 202541"/>
                <a:gd name="connsiteX6" fmla="*/ 52393 w 160997"/>
                <a:gd name="connsiteY6" fmla="*/ 1722 h 202541"/>
                <a:gd name="connsiteX0" fmla="*/ 299528 w 408132"/>
                <a:gd name="connsiteY0" fmla="*/ 1722 h 241399"/>
                <a:gd name="connsiteX1" fmla="*/ 307326 w 408132"/>
                <a:gd name="connsiteY1" fmla="*/ 42998 h 241399"/>
                <a:gd name="connsiteX2" fmla="*/ 386700 w 408132"/>
                <a:gd name="connsiteY2" fmla="*/ 11247 h 241399"/>
                <a:gd name="connsiteX3" fmla="*/ 408132 w 408132"/>
                <a:gd name="connsiteY3" fmla="*/ 168409 h 241399"/>
                <a:gd name="connsiteX4" fmla="*/ 340663 w 408132"/>
                <a:gd name="connsiteY4" fmla="*/ 202541 h 241399"/>
                <a:gd name="connsiteX5" fmla="*/ 247795 w 408132"/>
                <a:gd name="connsiteY5" fmla="*/ 42997 h 241399"/>
                <a:gd name="connsiteX6" fmla="*/ 299528 w 408132"/>
                <a:gd name="connsiteY6" fmla="*/ 1722 h 241399"/>
                <a:gd name="connsiteX0" fmla="*/ 299528 w 408132"/>
                <a:gd name="connsiteY0" fmla="*/ 1722 h 249046"/>
                <a:gd name="connsiteX1" fmla="*/ 307326 w 408132"/>
                <a:gd name="connsiteY1" fmla="*/ 42998 h 249046"/>
                <a:gd name="connsiteX2" fmla="*/ 386700 w 408132"/>
                <a:gd name="connsiteY2" fmla="*/ 11247 h 249046"/>
                <a:gd name="connsiteX3" fmla="*/ 408132 w 408132"/>
                <a:gd name="connsiteY3" fmla="*/ 168409 h 249046"/>
                <a:gd name="connsiteX4" fmla="*/ 340663 w 408132"/>
                <a:gd name="connsiteY4" fmla="*/ 202541 h 249046"/>
                <a:gd name="connsiteX5" fmla="*/ 247795 w 408132"/>
                <a:gd name="connsiteY5" fmla="*/ 42997 h 249046"/>
                <a:gd name="connsiteX6" fmla="*/ 299528 w 408132"/>
                <a:gd name="connsiteY6" fmla="*/ 1722 h 249046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5" h="251560">
                  <a:moveTo>
                    <a:pt x="295851" y="1722"/>
                  </a:moveTo>
                  <a:cubicBezTo>
                    <a:pt x="334169" y="-11507"/>
                    <a:pt x="265331" y="56227"/>
                    <a:pt x="303649" y="42998"/>
                  </a:cubicBezTo>
                  <a:lnTo>
                    <a:pt x="383023" y="11247"/>
                  </a:lnTo>
                  <a:cubicBezTo>
                    <a:pt x="344924" y="80303"/>
                    <a:pt x="397311" y="116022"/>
                    <a:pt x="404455" y="168409"/>
                  </a:cubicBezTo>
                  <a:cubicBezTo>
                    <a:pt x="396782" y="196322"/>
                    <a:pt x="352706" y="194604"/>
                    <a:pt x="336986" y="202541"/>
                  </a:cubicBezTo>
                  <a:cubicBezTo>
                    <a:pt x="310263" y="200690"/>
                    <a:pt x="-346719" y="386030"/>
                    <a:pt x="248881" y="47760"/>
                  </a:cubicBezTo>
                  <a:cubicBezTo>
                    <a:pt x="261075" y="45247"/>
                    <a:pt x="295454" y="-659"/>
                    <a:pt x="295851" y="1722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4A3863-D963-8F2D-BE4D-7880FA50E5E2}"/>
                </a:ext>
              </a:extLst>
            </p:cNvPr>
            <p:cNvSpPr/>
            <p:nvPr/>
          </p:nvSpPr>
          <p:spPr>
            <a:xfrm>
              <a:off x="4870042" y="1037468"/>
              <a:ext cx="160942" cy="1609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FB1046-0507-AC7F-41ED-13BF49DCAADB}"/>
                </a:ext>
              </a:extLst>
            </p:cNvPr>
            <p:cNvSpPr/>
            <p:nvPr/>
          </p:nvSpPr>
          <p:spPr>
            <a:xfrm>
              <a:off x="4321626" y="1330869"/>
              <a:ext cx="98518" cy="985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DF2DC3-29B7-E7ED-F8CC-213191B4709D}"/>
                </a:ext>
              </a:extLst>
            </p:cNvPr>
            <p:cNvSpPr/>
            <p:nvPr/>
          </p:nvSpPr>
          <p:spPr>
            <a:xfrm>
              <a:off x="4898234" y="2207419"/>
              <a:ext cx="652461" cy="402823"/>
            </a:xfrm>
            <a:custGeom>
              <a:avLst/>
              <a:gdLst>
                <a:gd name="connsiteX0" fmla="*/ 0 w 187325"/>
                <a:gd name="connsiteY0" fmla="*/ 0 h 74688"/>
                <a:gd name="connsiteX1" fmla="*/ 187325 w 187325"/>
                <a:gd name="connsiteY1" fmla="*/ 0 h 74688"/>
                <a:gd name="connsiteX2" fmla="*/ 187325 w 187325"/>
                <a:gd name="connsiteY2" fmla="*/ 74688 h 74688"/>
                <a:gd name="connsiteX3" fmla="*/ 0 w 187325"/>
                <a:gd name="connsiteY3" fmla="*/ 74688 h 74688"/>
                <a:gd name="connsiteX4" fmla="*/ 0 w 187325"/>
                <a:gd name="connsiteY4" fmla="*/ 0 h 74688"/>
                <a:gd name="connsiteX0" fmla="*/ 0 w 294481"/>
                <a:gd name="connsiteY0" fmla="*/ 0 h 179463"/>
                <a:gd name="connsiteX1" fmla="*/ 187325 w 294481"/>
                <a:gd name="connsiteY1" fmla="*/ 0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0 w 294481"/>
                <a:gd name="connsiteY0" fmla="*/ 0 h 179463"/>
                <a:gd name="connsiteX1" fmla="*/ 292100 w 294481"/>
                <a:gd name="connsiteY1" fmla="*/ 130969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8768"/>
                <a:gd name="connsiteY0" fmla="*/ 10375 h 189838"/>
                <a:gd name="connsiteX1" fmla="*/ 308768 w 308768"/>
                <a:gd name="connsiteY1" fmla="*/ 148488 h 189838"/>
                <a:gd name="connsiteX2" fmla="*/ 304006 w 308768"/>
                <a:gd name="connsiteY2" fmla="*/ 189838 h 189838"/>
                <a:gd name="connsiteX3" fmla="*/ 0 w 308768"/>
                <a:gd name="connsiteY3" fmla="*/ 56488 h 189838"/>
                <a:gd name="connsiteX4" fmla="*/ 9525 w 308768"/>
                <a:gd name="connsiteY4" fmla="*/ 10375 h 189838"/>
                <a:gd name="connsiteX0" fmla="*/ 9525 w 308768"/>
                <a:gd name="connsiteY0" fmla="*/ 9144 h 188607"/>
                <a:gd name="connsiteX1" fmla="*/ 308768 w 308768"/>
                <a:gd name="connsiteY1" fmla="*/ 156782 h 188607"/>
                <a:gd name="connsiteX2" fmla="*/ 304006 w 308768"/>
                <a:gd name="connsiteY2" fmla="*/ 188607 h 188607"/>
                <a:gd name="connsiteX3" fmla="*/ 0 w 308768"/>
                <a:gd name="connsiteY3" fmla="*/ 55257 h 188607"/>
                <a:gd name="connsiteX4" fmla="*/ 9525 w 308768"/>
                <a:gd name="connsiteY4" fmla="*/ 9144 h 1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68" h="188607">
                  <a:moveTo>
                    <a:pt x="9525" y="9144"/>
                  </a:moveTo>
                  <a:cubicBezTo>
                    <a:pt x="64029" y="-18637"/>
                    <a:pt x="218545" y="13113"/>
                    <a:pt x="308768" y="156782"/>
                  </a:cubicBezTo>
                  <a:lnTo>
                    <a:pt x="304006" y="188607"/>
                  </a:lnTo>
                  <a:cubicBezTo>
                    <a:pt x="243152" y="125107"/>
                    <a:pt x="144198" y="42557"/>
                    <a:pt x="0" y="55257"/>
                  </a:cubicBezTo>
                  <a:lnTo>
                    <a:pt x="9525" y="91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36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849730-80A9-B5B4-2C32-182E999EED36}"/>
              </a:ext>
            </a:extLst>
          </p:cNvPr>
          <p:cNvGrpSpPr/>
          <p:nvPr/>
        </p:nvGrpSpPr>
        <p:grpSpPr>
          <a:xfrm>
            <a:off x="621049" y="2142506"/>
            <a:ext cx="6173273" cy="3643228"/>
            <a:chOff x="1678427" y="1155700"/>
            <a:chExt cx="8552243" cy="5047204"/>
          </a:xfrm>
        </p:grpSpPr>
        <p:sp>
          <p:nvSpPr>
            <p:cNvPr id="3" name="Oval 25">
              <a:extLst>
                <a:ext uri="{FF2B5EF4-FFF2-40B4-BE49-F238E27FC236}">
                  <a16:creationId xmlns:a16="http://schemas.microsoft.com/office/drawing/2014/main" id="{5D4A579F-A80C-7B60-E22A-2378B9E525D5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rgbClr val="70AD47">
                <a:alpha val="4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25">
              <a:extLst>
                <a:ext uri="{FF2B5EF4-FFF2-40B4-BE49-F238E27FC236}">
                  <a16:creationId xmlns:a16="http://schemas.microsoft.com/office/drawing/2014/main" id="{DEE843D3-F5D1-356C-CDAC-F89ABC5B3634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rgbClr val="70AD47">
                <a:alpha val="1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842A8-7CC0-DA98-FC9E-535067FF3566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22" name="Oval 2">
                <a:extLst>
                  <a:ext uri="{FF2B5EF4-FFF2-40B4-BE49-F238E27FC236}">
                    <a16:creationId xmlns:a16="http://schemas.microsoft.com/office/drawing/2014/main" id="{EC2F2BD1-C5AC-41F1-E889-19D7FDDEC1C2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">
                <a:extLst>
                  <a:ext uri="{FF2B5EF4-FFF2-40B4-BE49-F238E27FC236}">
                    <a16:creationId xmlns:a16="http://schemas.microsoft.com/office/drawing/2014/main" id="{33394992-6D22-2A7F-47A9-0F00DF43B979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32831AE6-6A41-C47B-5F28-9EBB4183EF8B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2BB10660-B4E7-7C1C-448A-61F4F7BF0AB0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EFC3B7D0-410B-62E2-E59E-0091486977A1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10">
                <a:extLst>
                  <a:ext uri="{FF2B5EF4-FFF2-40B4-BE49-F238E27FC236}">
                    <a16:creationId xmlns:a16="http://schemas.microsoft.com/office/drawing/2014/main" id="{516C9A29-06F0-BECC-29A6-85C7B02F7C35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10">
                <a:extLst>
                  <a:ext uri="{FF2B5EF4-FFF2-40B4-BE49-F238E27FC236}">
                    <a16:creationId xmlns:a16="http://schemas.microsoft.com/office/drawing/2014/main" id="{87AE6DFF-9AE0-D428-B5F3-422DB02E3927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5">
                <a:extLst>
                  <a:ext uri="{FF2B5EF4-FFF2-40B4-BE49-F238E27FC236}">
                    <a16:creationId xmlns:a16="http://schemas.microsoft.com/office/drawing/2014/main" id="{380F4B82-9BD2-2258-E205-0BE513547BD2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4">
                <a:extLst>
                  <a:ext uri="{FF2B5EF4-FFF2-40B4-BE49-F238E27FC236}">
                    <a16:creationId xmlns:a16="http://schemas.microsoft.com/office/drawing/2014/main" id="{78B1E1B4-A213-01A2-8D7E-E9C25DD30E54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80B2B3FF-1478-5C82-B539-CA271B511625}"/>
                  </a:ext>
                </a:extLst>
              </p:cNvPr>
              <p:cNvSpPr/>
              <p:nvPr/>
            </p:nvSpPr>
            <p:spPr>
              <a:xfrm>
                <a:off x="7865710" y="4367846"/>
                <a:ext cx="1203961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16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D3B14070-DDA8-FF80-7A28-BFCB1459D7D7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1D11CC-AC34-9AAE-D582-2394F6E5C3C7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ysClr val="window" lastClr="FFFFFF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97F0B929-D80C-CE6C-8A67-4FBFE602D065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D191FDB-5AD9-1FA1-5822-E73D42D547A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4311F1C-6B2A-D032-917F-7323184FC146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5C3BFEB-F4A6-329C-DFB0-1F2B1C5525FC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1E6E13E-1AC4-45C9-6BCC-52A48522CD50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44A50A7-51AA-D7FC-A632-EE230EB6B3AB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63B281-1522-56E1-3D7A-CE5E1FEBFC0F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B3C6777-CE7E-6B70-8372-6F17E7E790A6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0FCA9F69-DD44-49F9-EC28-2DE1F7B17192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Arc 12">
                  <a:extLst>
                    <a:ext uri="{FF2B5EF4-FFF2-40B4-BE49-F238E27FC236}">
                      <a16:creationId xmlns:a16="http://schemas.microsoft.com/office/drawing/2014/main" id="{68179A4A-F087-35DB-5F51-40A98CEC720F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Arc 12">
                  <a:extLst>
                    <a:ext uri="{FF2B5EF4-FFF2-40B4-BE49-F238E27FC236}">
                      <a16:creationId xmlns:a16="http://schemas.microsoft.com/office/drawing/2014/main" id="{BB885D89-B2C3-E300-4E5F-942F98FA6FE3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42A9E9D-1899-B507-C46C-5FBFE51A0014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10" name="Arc 12">
                  <a:extLst>
                    <a:ext uri="{FF2B5EF4-FFF2-40B4-BE49-F238E27FC236}">
                      <a16:creationId xmlns:a16="http://schemas.microsoft.com/office/drawing/2014/main" id="{16D4819B-905D-9B8C-FDD1-482E8BD52EB3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Arc 12">
                  <a:extLst>
                    <a:ext uri="{FF2B5EF4-FFF2-40B4-BE49-F238E27FC236}">
                      <a16:creationId xmlns:a16="http://schemas.microsoft.com/office/drawing/2014/main" id="{87F20768-2D2C-A9D3-EAAF-C321B4CD3EFC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Arc 12">
                  <a:extLst>
                    <a:ext uri="{FF2B5EF4-FFF2-40B4-BE49-F238E27FC236}">
                      <a16:creationId xmlns:a16="http://schemas.microsoft.com/office/drawing/2014/main" id="{EB936579-67B8-AA61-489A-86D314AA217B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624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3D7347C1-507C-A603-6ABE-94F247525E5A}"/>
              </a:ext>
            </a:extLst>
          </p:cNvPr>
          <p:cNvSpPr/>
          <p:nvPr/>
        </p:nvSpPr>
        <p:spPr>
          <a:xfrm>
            <a:off x="8567645" y="1091923"/>
            <a:ext cx="982874" cy="677946"/>
          </a:xfrm>
          <a:custGeom>
            <a:avLst/>
            <a:gdLst>
              <a:gd name="connsiteX0" fmla="*/ 0 w 502920"/>
              <a:gd name="connsiteY0" fmla="*/ 0 h 439079"/>
              <a:gd name="connsiteX1" fmla="*/ 502920 w 502920"/>
              <a:gd name="connsiteY1" fmla="*/ 0 h 439079"/>
              <a:gd name="connsiteX2" fmla="*/ 502920 w 502920"/>
              <a:gd name="connsiteY2" fmla="*/ 439079 h 439079"/>
              <a:gd name="connsiteX3" fmla="*/ 0 w 502920"/>
              <a:gd name="connsiteY3" fmla="*/ 439079 h 439079"/>
              <a:gd name="connsiteX4" fmla="*/ 0 w 502920"/>
              <a:gd name="connsiteY4" fmla="*/ 0 h 439079"/>
              <a:gd name="connsiteX0" fmla="*/ 129540 w 502920"/>
              <a:gd name="connsiteY0" fmla="*/ 0 h 583859"/>
              <a:gd name="connsiteX1" fmla="*/ 502920 w 502920"/>
              <a:gd name="connsiteY1" fmla="*/ 144780 h 583859"/>
              <a:gd name="connsiteX2" fmla="*/ 502920 w 502920"/>
              <a:gd name="connsiteY2" fmla="*/ 583859 h 583859"/>
              <a:gd name="connsiteX3" fmla="*/ 0 w 502920"/>
              <a:gd name="connsiteY3" fmla="*/ 583859 h 583859"/>
              <a:gd name="connsiteX4" fmla="*/ 129540 w 502920"/>
              <a:gd name="connsiteY4" fmla="*/ 0 h 58385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411480 w 784860"/>
              <a:gd name="connsiteY4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56589 w 829969"/>
              <a:gd name="connsiteY0" fmla="*/ 0 h 591479"/>
              <a:gd name="connsiteX1" fmla="*/ 829969 w 829969"/>
              <a:gd name="connsiteY1" fmla="*/ 14478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829969"/>
              <a:gd name="connsiteY0" fmla="*/ 0 h 591479"/>
              <a:gd name="connsiteX1" fmla="*/ 753769 w 829969"/>
              <a:gd name="connsiteY1" fmla="*/ 36576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205130 w 753769"/>
              <a:gd name="connsiteY2" fmla="*/ 586740 h 591479"/>
              <a:gd name="connsiteX3" fmla="*/ 45109 w 753769"/>
              <a:gd name="connsiteY3" fmla="*/ 591479 h 591479"/>
              <a:gd name="connsiteX4" fmla="*/ 159409 w 753769"/>
              <a:gd name="connsiteY4" fmla="*/ 312420 h 591479"/>
              <a:gd name="connsiteX5" fmla="*/ 456589 w 753769"/>
              <a:gd name="connsiteY5" fmla="*/ 0 h 591479"/>
              <a:gd name="connsiteX0" fmla="*/ 456589 w 835338"/>
              <a:gd name="connsiteY0" fmla="*/ 0 h 672901"/>
              <a:gd name="connsiteX1" fmla="*/ 753769 w 835338"/>
              <a:gd name="connsiteY1" fmla="*/ 365760 h 672901"/>
              <a:gd name="connsiteX2" fmla="*/ 205130 w 835338"/>
              <a:gd name="connsiteY2" fmla="*/ 586740 h 672901"/>
              <a:gd name="connsiteX3" fmla="*/ 45109 w 835338"/>
              <a:gd name="connsiteY3" fmla="*/ 591479 h 672901"/>
              <a:gd name="connsiteX4" fmla="*/ 159409 w 835338"/>
              <a:gd name="connsiteY4" fmla="*/ 312420 h 672901"/>
              <a:gd name="connsiteX5" fmla="*/ 456589 w 835338"/>
              <a:gd name="connsiteY5" fmla="*/ 0 h 672901"/>
              <a:gd name="connsiteX0" fmla="*/ 456589 w 1006244"/>
              <a:gd name="connsiteY0" fmla="*/ 0 h 683498"/>
              <a:gd name="connsiteX1" fmla="*/ 753769 w 1006244"/>
              <a:gd name="connsiteY1" fmla="*/ 365760 h 683498"/>
              <a:gd name="connsiteX2" fmla="*/ 205130 w 1006244"/>
              <a:gd name="connsiteY2" fmla="*/ 586740 h 683498"/>
              <a:gd name="connsiteX3" fmla="*/ 45109 w 1006244"/>
              <a:gd name="connsiteY3" fmla="*/ 591479 h 683498"/>
              <a:gd name="connsiteX4" fmla="*/ 159409 w 1006244"/>
              <a:gd name="connsiteY4" fmla="*/ 312420 h 683498"/>
              <a:gd name="connsiteX5" fmla="*/ 456589 w 1006244"/>
              <a:gd name="connsiteY5" fmla="*/ 0 h 683498"/>
              <a:gd name="connsiteX0" fmla="*/ 456589 w 1031107"/>
              <a:gd name="connsiteY0" fmla="*/ 0 h 683498"/>
              <a:gd name="connsiteX1" fmla="*/ 753769 w 1031107"/>
              <a:gd name="connsiteY1" fmla="*/ 365760 h 683498"/>
              <a:gd name="connsiteX2" fmla="*/ 205130 w 1031107"/>
              <a:gd name="connsiteY2" fmla="*/ 586740 h 683498"/>
              <a:gd name="connsiteX3" fmla="*/ 45109 w 1031107"/>
              <a:gd name="connsiteY3" fmla="*/ 591479 h 683498"/>
              <a:gd name="connsiteX4" fmla="*/ 159409 w 1031107"/>
              <a:gd name="connsiteY4" fmla="*/ 312420 h 683498"/>
              <a:gd name="connsiteX5" fmla="*/ 456589 w 1031107"/>
              <a:gd name="connsiteY5" fmla="*/ 0 h 683498"/>
              <a:gd name="connsiteX0" fmla="*/ 456589 w 982874"/>
              <a:gd name="connsiteY0" fmla="*/ 0 h 677946"/>
              <a:gd name="connsiteX1" fmla="*/ 753769 w 982874"/>
              <a:gd name="connsiteY1" fmla="*/ 365760 h 677946"/>
              <a:gd name="connsiteX2" fmla="*/ 205130 w 982874"/>
              <a:gd name="connsiteY2" fmla="*/ 586740 h 677946"/>
              <a:gd name="connsiteX3" fmla="*/ 45109 w 982874"/>
              <a:gd name="connsiteY3" fmla="*/ 591479 h 677946"/>
              <a:gd name="connsiteX4" fmla="*/ 159409 w 982874"/>
              <a:gd name="connsiteY4" fmla="*/ 312420 h 677946"/>
              <a:gd name="connsiteX5" fmla="*/ 456589 w 982874"/>
              <a:gd name="connsiteY5" fmla="*/ 0 h 67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74" h="677946">
                <a:moveTo>
                  <a:pt x="456589" y="0"/>
                </a:moveTo>
                <a:cubicBezTo>
                  <a:pt x="563269" y="198120"/>
                  <a:pt x="654709" y="243840"/>
                  <a:pt x="753769" y="365760"/>
                </a:cubicBezTo>
                <a:cubicBezTo>
                  <a:pt x="962366" y="467360"/>
                  <a:pt x="1332890" y="850900"/>
                  <a:pt x="205130" y="586740"/>
                </a:cubicBezTo>
                <a:lnTo>
                  <a:pt x="45109" y="591479"/>
                </a:lnTo>
                <a:cubicBezTo>
                  <a:pt x="-28551" y="521319"/>
                  <a:pt x="-26011" y="382580"/>
                  <a:pt x="159409" y="312420"/>
                </a:cubicBezTo>
                <a:lnTo>
                  <a:pt x="456589" y="0"/>
                </a:lnTo>
                <a:close/>
              </a:path>
            </a:pathLst>
          </a:custGeom>
          <a:solidFill>
            <a:srgbClr val="F0CF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47F58-1EE3-2CF3-E62B-4CA08AD32806}"/>
              </a:ext>
            </a:extLst>
          </p:cNvPr>
          <p:cNvGrpSpPr/>
          <p:nvPr/>
        </p:nvGrpSpPr>
        <p:grpSpPr>
          <a:xfrm>
            <a:off x="1030406" y="370161"/>
            <a:ext cx="4950507" cy="6117677"/>
            <a:chOff x="3588780" y="684677"/>
            <a:chExt cx="4950507" cy="611767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433548-6FAF-4903-6268-770E270D2299}"/>
                </a:ext>
              </a:extLst>
            </p:cNvPr>
            <p:cNvGrpSpPr/>
            <p:nvPr/>
          </p:nvGrpSpPr>
          <p:grpSpPr>
            <a:xfrm rot="21258629">
              <a:off x="5888089" y="5029470"/>
              <a:ext cx="1251970" cy="1310180"/>
              <a:chOff x="5163484" y="5074286"/>
              <a:chExt cx="1251970" cy="1310180"/>
            </a:xfrm>
          </p:grpSpPr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2BFA4D2C-90FB-8495-7CF4-ACCBD11EAE18}"/>
                  </a:ext>
                </a:extLst>
              </p:cNvPr>
              <p:cNvSpPr/>
              <p:nvPr/>
            </p:nvSpPr>
            <p:spPr>
              <a:xfrm>
                <a:off x="5212061" y="5117072"/>
                <a:ext cx="1203393" cy="1267394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FE08AE90-0426-32A8-43FD-D7531747AD09}"/>
                  </a:ext>
                </a:extLst>
              </p:cNvPr>
              <p:cNvSpPr/>
              <p:nvPr/>
            </p:nvSpPr>
            <p:spPr>
              <a:xfrm>
                <a:off x="5163484" y="5074286"/>
                <a:ext cx="714568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5C30C6-2167-1598-A435-BBF3C69A1D93}"/>
                </a:ext>
              </a:extLst>
            </p:cNvPr>
            <p:cNvSpPr/>
            <p:nvPr/>
          </p:nvSpPr>
          <p:spPr>
            <a:xfrm>
              <a:off x="3844233" y="881816"/>
              <a:ext cx="4184778" cy="4579183"/>
            </a:xfrm>
            <a:custGeom>
              <a:avLst/>
              <a:gdLst>
                <a:gd name="connsiteX0" fmla="*/ 0 w 996286"/>
                <a:gd name="connsiteY0" fmla="*/ 0 h 1064526"/>
                <a:gd name="connsiteX1" fmla="*/ 996286 w 996286"/>
                <a:gd name="connsiteY1" fmla="*/ 0 h 1064526"/>
                <a:gd name="connsiteX2" fmla="*/ 996286 w 996286"/>
                <a:gd name="connsiteY2" fmla="*/ 1064526 h 1064526"/>
                <a:gd name="connsiteX3" fmla="*/ 0 w 996286"/>
                <a:gd name="connsiteY3" fmla="*/ 1064526 h 1064526"/>
                <a:gd name="connsiteX4" fmla="*/ 0 w 996286"/>
                <a:gd name="connsiteY4" fmla="*/ 0 h 1064526"/>
                <a:gd name="connsiteX0" fmla="*/ 442131 w 1438417"/>
                <a:gd name="connsiteY0" fmla="*/ 0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442131 w 1438417"/>
                <a:gd name="connsiteY5" fmla="*/ 0 h 2241980"/>
                <a:gd name="connsiteX0" fmla="*/ 70656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70656 w 1438417"/>
                <a:gd name="connsiteY5" fmla="*/ 942975 h 2241980"/>
                <a:gd name="connsiteX0" fmla="*/ 70656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70656 w 1438417"/>
                <a:gd name="connsiteY5" fmla="*/ 942975 h 2241980"/>
                <a:gd name="connsiteX0" fmla="*/ 23031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23031 w 1438417"/>
                <a:gd name="connsiteY5" fmla="*/ 942975 h 2241980"/>
                <a:gd name="connsiteX0" fmla="*/ 23031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23031 w 1438417"/>
                <a:gd name="connsiteY5" fmla="*/ 942975 h 2241980"/>
                <a:gd name="connsiteX0" fmla="*/ 1958551 w 3373937"/>
                <a:gd name="connsiteY0" fmla="*/ 942975 h 2687723"/>
                <a:gd name="connsiteX1" fmla="*/ 3373937 w 3373937"/>
                <a:gd name="connsiteY1" fmla="*/ 0 h 2687723"/>
                <a:gd name="connsiteX2" fmla="*/ 3373937 w 3373937"/>
                <a:gd name="connsiteY2" fmla="*/ 1064526 h 2687723"/>
                <a:gd name="connsiteX3" fmla="*/ 2377651 w 3373937"/>
                <a:gd name="connsiteY3" fmla="*/ 1064526 h 2687723"/>
                <a:gd name="connsiteX4" fmla="*/ 1946 w 3373937"/>
                <a:gd name="connsiteY4" fmla="*/ 2641695 h 2687723"/>
                <a:gd name="connsiteX5" fmla="*/ 1935520 w 3373937"/>
                <a:gd name="connsiteY5" fmla="*/ 2241645 h 2687723"/>
                <a:gd name="connsiteX6" fmla="*/ 1958551 w 3373937"/>
                <a:gd name="connsiteY6" fmla="*/ 942975 h 2687723"/>
                <a:gd name="connsiteX0" fmla="*/ 1882426 w 3297812"/>
                <a:gd name="connsiteY0" fmla="*/ 942975 h 2664233"/>
                <a:gd name="connsiteX1" fmla="*/ 3297812 w 3297812"/>
                <a:gd name="connsiteY1" fmla="*/ 0 h 2664233"/>
                <a:gd name="connsiteX2" fmla="*/ 3297812 w 3297812"/>
                <a:gd name="connsiteY2" fmla="*/ 1064526 h 2664233"/>
                <a:gd name="connsiteX3" fmla="*/ 2301526 w 3297812"/>
                <a:gd name="connsiteY3" fmla="*/ 1064526 h 2664233"/>
                <a:gd name="connsiteX4" fmla="*/ 2021 w 3297812"/>
                <a:gd name="connsiteY4" fmla="*/ 2616295 h 2664233"/>
                <a:gd name="connsiteX5" fmla="*/ 1859395 w 3297812"/>
                <a:gd name="connsiteY5" fmla="*/ 2241645 h 2664233"/>
                <a:gd name="connsiteX6" fmla="*/ 1882426 w 3297812"/>
                <a:gd name="connsiteY6" fmla="*/ 942975 h 2664233"/>
                <a:gd name="connsiteX0" fmla="*/ 1882426 w 3297812"/>
                <a:gd name="connsiteY0" fmla="*/ 942975 h 4064993"/>
                <a:gd name="connsiteX1" fmla="*/ 3297812 w 3297812"/>
                <a:gd name="connsiteY1" fmla="*/ 0 h 4064993"/>
                <a:gd name="connsiteX2" fmla="*/ 3297812 w 3297812"/>
                <a:gd name="connsiteY2" fmla="*/ 1064526 h 4064993"/>
                <a:gd name="connsiteX3" fmla="*/ 536226 w 3297812"/>
                <a:gd name="connsiteY3" fmla="*/ 4061726 h 4064993"/>
                <a:gd name="connsiteX4" fmla="*/ 2021 w 3297812"/>
                <a:gd name="connsiteY4" fmla="*/ 2616295 h 4064993"/>
                <a:gd name="connsiteX5" fmla="*/ 1859395 w 3297812"/>
                <a:gd name="connsiteY5" fmla="*/ 2241645 h 4064993"/>
                <a:gd name="connsiteX6" fmla="*/ 1882426 w 3297812"/>
                <a:gd name="connsiteY6" fmla="*/ 942975 h 4064993"/>
                <a:gd name="connsiteX0" fmla="*/ 1882242 w 3297628"/>
                <a:gd name="connsiteY0" fmla="*/ 942975 h 4064993"/>
                <a:gd name="connsiteX1" fmla="*/ 3297628 w 3297628"/>
                <a:gd name="connsiteY1" fmla="*/ 0 h 4064993"/>
                <a:gd name="connsiteX2" fmla="*/ 3297628 w 3297628"/>
                <a:gd name="connsiteY2" fmla="*/ 1064526 h 4064993"/>
                <a:gd name="connsiteX3" fmla="*/ 536042 w 3297628"/>
                <a:gd name="connsiteY3" fmla="*/ 4061726 h 4064993"/>
                <a:gd name="connsiteX4" fmla="*/ 1837 w 3297628"/>
                <a:gd name="connsiteY4" fmla="*/ 2616295 h 4064993"/>
                <a:gd name="connsiteX5" fmla="*/ 1859211 w 3297628"/>
                <a:gd name="connsiteY5" fmla="*/ 2241645 h 4064993"/>
                <a:gd name="connsiteX6" fmla="*/ 1882242 w 3297628"/>
                <a:gd name="connsiteY6" fmla="*/ 942975 h 4064993"/>
                <a:gd name="connsiteX0" fmla="*/ 1881847 w 3297233"/>
                <a:gd name="connsiteY0" fmla="*/ 942975 h 4064993"/>
                <a:gd name="connsiteX1" fmla="*/ 3297233 w 3297233"/>
                <a:gd name="connsiteY1" fmla="*/ 0 h 4064993"/>
                <a:gd name="connsiteX2" fmla="*/ 3297233 w 3297233"/>
                <a:gd name="connsiteY2" fmla="*/ 1064526 h 4064993"/>
                <a:gd name="connsiteX3" fmla="*/ 535647 w 3297233"/>
                <a:gd name="connsiteY3" fmla="*/ 4061726 h 4064993"/>
                <a:gd name="connsiteX4" fmla="*/ 1442 w 3297233"/>
                <a:gd name="connsiteY4" fmla="*/ 2616295 h 4064993"/>
                <a:gd name="connsiteX5" fmla="*/ 1858816 w 3297233"/>
                <a:gd name="connsiteY5" fmla="*/ 2241645 h 4064993"/>
                <a:gd name="connsiteX6" fmla="*/ 1881847 w 3297233"/>
                <a:gd name="connsiteY6" fmla="*/ 942975 h 4064993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2188267 w 3975934"/>
                <a:gd name="connsiteY3" fmla="*/ 4273645 h 4273645"/>
                <a:gd name="connsiteX4" fmla="*/ 1214348 w 3975934"/>
                <a:gd name="connsiteY4" fmla="*/ 4061726 h 4273645"/>
                <a:gd name="connsiteX5" fmla="*/ 680143 w 3975934"/>
                <a:gd name="connsiteY5" fmla="*/ 2616295 h 4273645"/>
                <a:gd name="connsiteX6" fmla="*/ 2537517 w 3975934"/>
                <a:gd name="connsiteY6" fmla="*/ 2241645 h 4273645"/>
                <a:gd name="connsiteX7" fmla="*/ 2560548 w 3975934"/>
                <a:gd name="connsiteY7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2188267 w 3975934"/>
                <a:gd name="connsiteY3" fmla="*/ 4273645 h 4273645"/>
                <a:gd name="connsiteX4" fmla="*/ 1214348 w 3975934"/>
                <a:gd name="connsiteY4" fmla="*/ 4061726 h 4273645"/>
                <a:gd name="connsiteX5" fmla="*/ 680143 w 3975934"/>
                <a:gd name="connsiteY5" fmla="*/ 2616295 h 4273645"/>
                <a:gd name="connsiteX6" fmla="*/ 2537517 w 3975934"/>
                <a:gd name="connsiteY6" fmla="*/ 2241645 h 4273645"/>
                <a:gd name="connsiteX7" fmla="*/ 2560548 w 3975934"/>
                <a:gd name="connsiteY7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85267 w 3975934"/>
                <a:gd name="connsiteY3" fmla="*/ 13653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85267 w 3975934"/>
                <a:gd name="connsiteY3" fmla="*/ 13653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82030"/>
                <a:gd name="connsiteY0" fmla="*/ 942975 h 4273645"/>
                <a:gd name="connsiteX1" fmla="*/ 3975934 w 3982030"/>
                <a:gd name="connsiteY1" fmla="*/ 0 h 4273645"/>
                <a:gd name="connsiteX2" fmla="*/ 3975934 w 3982030"/>
                <a:gd name="connsiteY2" fmla="*/ 1064526 h 4273645"/>
                <a:gd name="connsiteX3" fmla="*/ 3521767 w 3982030"/>
                <a:gd name="connsiteY3" fmla="*/ 1466945 h 4273645"/>
                <a:gd name="connsiteX4" fmla="*/ 2188267 w 3982030"/>
                <a:gd name="connsiteY4" fmla="*/ 4273645 h 4273645"/>
                <a:gd name="connsiteX5" fmla="*/ 1214348 w 3982030"/>
                <a:gd name="connsiteY5" fmla="*/ 4061726 h 4273645"/>
                <a:gd name="connsiteX6" fmla="*/ 680143 w 3982030"/>
                <a:gd name="connsiteY6" fmla="*/ 2616295 h 4273645"/>
                <a:gd name="connsiteX7" fmla="*/ 2537517 w 3982030"/>
                <a:gd name="connsiteY7" fmla="*/ 2241645 h 4273645"/>
                <a:gd name="connsiteX8" fmla="*/ 2560548 w 3982030"/>
                <a:gd name="connsiteY8" fmla="*/ 942975 h 4273645"/>
                <a:gd name="connsiteX0" fmla="*/ 2560548 w 4184778"/>
                <a:gd name="connsiteY0" fmla="*/ 942975 h 4273645"/>
                <a:gd name="connsiteX1" fmla="*/ 3975934 w 4184778"/>
                <a:gd name="connsiteY1" fmla="*/ 0 h 4273645"/>
                <a:gd name="connsiteX2" fmla="*/ 3975934 w 4184778"/>
                <a:gd name="connsiteY2" fmla="*/ 1064526 h 4273645"/>
                <a:gd name="connsiteX3" fmla="*/ 3521767 w 4184778"/>
                <a:gd name="connsiteY3" fmla="*/ 1466945 h 4273645"/>
                <a:gd name="connsiteX4" fmla="*/ 2188267 w 4184778"/>
                <a:gd name="connsiteY4" fmla="*/ 4273645 h 4273645"/>
                <a:gd name="connsiteX5" fmla="*/ 1214348 w 4184778"/>
                <a:gd name="connsiteY5" fmla="*/ 4061726 h 4273645"/>
                <a:gd name="connsiteX6" fmla="*/ 680143 w 4184778"/>
                <a:gd name="connsiteY6" fmla="*/ 2616295 h 4273645"/>
                <a:gd name="connsiteX7" fmla="*/ 2537517 w 4184778"/>
                <a:gd name="connsiteY7" fmla="*/ 2241645 h 4273645"/>
                <a:gd name="connsiteX8" fmla="*/ 2560548 w 4184778"/>
                <a:gd name="connsiteY8" fmla="*/ 942975 h 4273645"/>
                <a:gd name="connsiteX0" fmla="*/ 2560548 w 4184778"/>
                <a:gd name="connsiteY0" fmla="*/ 1219998 h 4550668"/>
                <a:gd name="connsiteX1" fmla="*/ 3975934 w 4184778"/>
                <a:gd name="connsiteY1" fmla="*/ 277023 h 4550668"/>
                <a:gd name="connsiteX2" fmla="*/ 3975934 w 4184778"/>
                <a:gd name="connsiteY2" fmla="*/ 1341549 h 4550668"/>
                <a:gd name="connsiteX3" fmla="*/ 3521767 w 4184778"/>
                <a:gd name="connsiteY3" fmla="*/ 1743968 h 4550668"/>
                <a:gd name="connsiteX4" fmla="*/ 2188267 w 4184778"/>
                <a:gd name="connsiteY4" fmla="*/ 4550668 h 4550668"/>
                <a:gd name="connsiteX5" fmla="*/ 1214348 w 4184778"/>
                <a:gd name="connsiteY5" fmla="*/ 4338749 h 4550668"/>
                <a:gd name="connsiteX6" fmla="*/ 680143 w 4184778"/>
                <a:gd name="connsiteY6" fmla="*/ 2893318 h 4550668"/>
                <a:gd name="connsiteX7" fmla="*/ 2537517 w 4184778"/>
                <a:gd name="connsiteY7" fmla="*/ 2518668 h 4550668"/>
                <a:gd name="connsiteX8" fmla="*/ 2560548 w 4184778"/>
                <a:gd name="connsiteY8" fmla="*/ 1219998 h 4550668"/>
                <a:gd name="connsiteX0" fmla="*/ 2560548 w 4184778"/>
                <a:gd name="connsiteY0" fmla="*/ 1248513 h 4579183"/>
                <a:gd name="connsiteX1" fmla="*/ 3975934 w 4184778"/>
                <a:gd name="connsiteY1" fmla="*/ 305538 h 4579183"/>
                <a:gd name="connsiteX2" fmla="*/ 3975934 w 4184778"/>
                <a:gd name="connsiteY2" fmla="*/ 1370064 h 4579183"/>
                <a:gd name="connsiteX3" fmla="*/ 3521767 w 4184778"/>
                <a:gd name="connsiteY3" fmla="*/ 1772483 h 4579183"/>
                <a:gd name="connsiteX4" fmla="*/ 2188267 w 4184778"/>
                <a:gd name="connsiteY4" fmla="*/ 4579183 h 4579183"/>
                <a:gd name="connsiteX5" fmla="*/ 1214348 w 4184778"/>
                <a:gd name="connsiteY5" fmla="*/ 4367264 h 4579183"/>
                <a:gd name="connsiteX6" fmla="*/ 680143 w 4184778"/>
                <a:gd name="connsiteY6" fmla="*/ 2921833 h 4579183"/>
                <a:gd name="connsiteX7" fmla="*/ 2537517 w 4184778"/>
                <a:gd name="connsiteY7" fmla="*/ 2547183 h 4579183"/>
                <a:gd name="connsiteX8" fmla="*/ 2560548 w 4184778"/>
                <a:gd name="connsiteY8" fmla="*/ 1248513 h 457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4778" h="4579183">
                  <a:moveTo>
                    <a:pt x="2560548" y="1248513"/>
                  </a:moveTo>
                  <a:cubicBezTo>
                    <a:pt x="2359243" y="705588"/>
                    <a:pt x="2818339" y="-586637"/>
                    <a:pt x="3975934" y="305538"/>
                  </a:cubicBezTo>
                  <a:cubicBezTo>
                    <a:pt x="4445834" y="939780"/>
                    <a:pt x="3975934" y="1015222"/>
                    <a:pt x="3975934" y="1370064"/>
                  </a:cubicBezTo>
                  <a:cubicBezTo>
                    <a:pt x="3948923" y="1599738"/>
                    <a:pt x="3819711" y="1237630"/>
                    <a:pt x="3521767" y="1772483"/>
                  </a:cubicBezTo>
                  <a:cubicBezTo>
                    <a:pt x="4239823" y="3107436"/>
                    <a:pt x="4336020" y="4487503"/>
                    <a:pt x="2188267" y="4579183"/>
                  </a:cubicBezTo>
                  <a:lnTo>
                    <a:pt x="1214348" y="4367264"/>
                  </a:lnTo>
                  <a:cubicBezTo>
                    <a:pt x="1014300" y="4455500"/>
                    <a:pt x="-1036869" y="3386047"/>
                    <a:pt x="680143" y="2921833"/>
                  </a:cubicBezTo>
                  <a:cubicBezTo>
                    <a:pt x="466755" y="2571919"/>
                    <a:pt x="3246466" y="1804778"/>
                    <a:pt x="2537517" y="2547183"/>
                  </a:cubicBezTo>
                  <a:cubicBezTo>
                    <a:pt x="2980169" y="2152393"/>
                    <a:pt x="2965621" y="1852853"/>
                    <a:pt x="2560548" y="1248513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DECDA0-E873-8438-5200-AD223C97AF36}"/>
                </a:ext>
              </a:extLst>
            </p:cNvPr>
            <p:cNvSpPr/>
            <p:nvPr/>
          </p:nvSpPr>
          <p:spPr>
            <a:xfrm>
              <a:off x="3588780" y="3629426"/>
              <a:ext cx="2015728" cy="1439189"/>
            </a:xfrm>
            <a:custGeom>
              <a:avLst/>
              <a:gdLst>
                <a:gd name="connsiteX0" fmla="*/ 0 w 1117600"/>
                <a:gd name="connsiteY0" fmla="*/ 0 h 977900"/>
                <a:gd name="connsiteX1" fmla="*/ 1117600 w 1117600"/>
                <a:gd name="connsiteY1" fmla="*/ 0 h 977900"/>
                <a:gd name="connsiteX2" fmla="*/ 1117600 w 1117600"/>
                <a:gd name="connsiteY2" fmla="*/ 977900 h 977900"/>
                <a:gd name="connsiteX3" fmla="*/ 0 w 1117600"/>
                <a:gd name="connsiteY3" fmla="*/ 977900 h 977900"/>
                <a:gd name="connsiteX4" fmla="*/ 0 w 1117600"/>
                <a:gd name="connsiteY4" fmla="*/ 0 h 977900"/>
                <a:gd name="connsiteX0" fmla="*/ 0 w 1739900"/>
                <a:gd name="connsiteY0" fmla="*/ 127000 h 977900"/>
                <a:gd name="connsiteX1" fmla="*/ 1739900 w 1739900"/>
                <a:gd name="connsiteY1" fmla="*/ 0 h 977900"/>
                <a:gd name="connsiteX2" fmla="*/ 1739900 w 1739900"/>
                <a:gd name="connsiteY2" fmla="*/ 977900 h 977900"/>
                <a:gd name="connsiteX3" fmla="*/ 622300 w 1739900"/>
                <a:gd name="connsiteY3" fmla="*/ 977900 h 977900"/>
                <a:gd name="connsiteX4" fmla="*/ 0 w 1739900"/>
                <a:gd name="connsiteY4" fmla="*/ 127000 h 977900"/>
                <a:gd name="connsiteX0" fmla="*/ 247248 w 1987148"/>
                <a:gd name="connsiteY0" fmla="*/ 127000 h 977900"/>
                <a:gd name="connsiteX1" fmla="*/ 1987148 w 1987148"/>
                <a:gd name="connsiteY1" fmla="*/ 0 h 977900"/>
                <a:gd name="connsiteX2" fmla="*/ 1987148 w 1987148"/>
                <a:gd name="connsiteY2" fmla="*/ 977900 h 977900"/>
                <a:gd name="connsiteX3" fmla="*/ 869548 w 1987148"/>
                <a:gd name="connsiteY3" fmla="*/ 977900 h 977900"/>
                <a:gd name="connsiteX4" fmla="*/ 0 w 1987148"/>
                <a:gd name="connsiteY4" fmla="*/ 359250 h 977900"/>
                <a:gd name="connsiteX5" fmla="*/ 247248 w 1987148"/>
                <a:gd name="connsiteY5" fmla="*/ 127000 h 977900"/>
                <a:gd name="connsiteX0" fmla="*/ 247248 w 1987148"/>
                <a:gd name="connsiteY0" fmla="*/ 127000 h 977900"/>
                <a:gd name="connsiteX1" fmla="*/ 1987148 w 1987148"/>
                <a:gd name="connsiteY1" fmla="*/ 0 h 977900"/>
                <a:gd name="connsiteX2" fmla="*/ 1987148 w 1987148"/>
                <a:gd name="connsiteY2" fmla="*/ 977900 h 977900"/>
                <a:gd name="connsiteX3" fmla="*/ 869548 w 1987148"/>
                <a:gd name="connsiteY3" fmla="*/ 977900 h 977900"/>
                <a:gd name="connsiteX4" fmla="*/ 0 w 1987148"/>
                <a:gd name="connsiteY4" fmla="*/ 359250 h 977900"/>
                <a:gd name="connsiteX5" fmla="*/ 338138 w 1987148"/>
                <a:gd name="connsiteY5" fmla="*/ 264000 h 977900"/>
                <a:gd name="connsiteX6" fmla="*/ 247248 w 1987148"/>
                <a:gd name="connsiteY6" fmla="*/ 127000 h 977900"/>
                <a:gd name="connsiteX0" fmla="*/ 253534 w 1993434"/>
                <a:gd name="connsiteY0" fmla="*/ 127000 h 977900"/>
                <a:gd name="connsiteX1" fmla="*/ 1993434 w 1993434"/>
                <a:gd name="connsiteY1" fmla="*/ 0 h 977900"/>
                <a:gd name="connsiteX2" fmla="*/ 1993434 w 1993434"/>
                <a:gd name="connsiteY2" fmla="*/ 977900 h 977900"/>
                <a:gd name="connsiteX3" fmla="*/ 875834 w 1993434"/>
                <a:gd name="connsiteY3" fmla="*/ 977900 h 977900"/>
                <a:gd name="connsiteX4" fmla="*/ 211074 w 1993434"/>
                <a:gd name="connsiteY4" fmla="*/ 464025 h 977900"/>
                <a:gd name="connsiteX5" fmla="*/ 6286 w 1993434"/>
                <a:gd name="connsiteY5" fmla="*/ 359250 h 977900"/>
                <a:gd name="connsiteX6" fmla="*/ 344424 w 1993434"/>
                <a:gd name="connsiteY6" fmla="*/ 264000 h 977900"/>
                <a:gd name="connsiteX7" fmla="*/ 253534 w 1993434"/>
                <a:gd name="connsiteY7" fmla="*/ 127000 h 977900"/>
                <a:gd name="connsiteX0" fmla="*/ 250823 w 1990723"/>
                <a:gd name="connsiteY0" fmla="*/ 127000 h 977900"/>
                <a:gd name="connsiteX1" fmla="*/ 1990723 w 1990723"/>
                <a:gd name="connsiteY1" fmla="*/ 0 h 977900"/>
                <a:gd name="connsiteX2" fmla="*/ 1990723 w 1990723"/>
                <a:gd name="connsiteY2" fmla="*/ 977900 h 977900"/>
                <a:gd name="connsiteX3" fmla="*/ 873123 w 1990723"/>
                <a:gd name="connsiteY3" fmla="*/ 977900 h 977900"/>
                <a:gd name="connsiteX4" fmla="*/ 184550 w 1990723"/>
                <a:gd name="connsiteY4" fmla="*/ 597375 h 977900"/>
                <a:gd name="connsiteX5" fmla="*/ 208363 w 1990723"/>
                <a:gd name="connsiteY5" fmla="*/ 464025 h 977900"/>
                <a:gd name="connsiteX6" fmla="*/ 3575 w 1990723"/>
                <a:gd name="connsiteY6" fmla="*/ 359250 h 977900"/>
                <a:gd name="connsiteX7" fmla="*/ 341713 w 1990723"/>
                <a:gd name="connsiteY7" fmla="*/ 264000 h 977900"/>
                <a:gd name="connsiteX8" fmla="*/ 250823 w 1990723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19829 w 2035552"/>
                <a:gd name="connsiteY4" fmla="*/ 654525 h 977900"/>
                <a:gd name="connsiteX5" fmla="*/ 253192 w 2035552"/>
                <a:gd name="connsiteY5" fmla="*/ 464025 h 977900"/>
                <a:gd name="connsiteX6" fmla="*/ 48404 w 2035552"/>
                <a:gd name="connsiteY6" fmla="*/ 359250 h 977900"/>
                <a:gd name="connsiteX7" fmla="*/ 386542 w 2035552"/>
                <a:gd name="connsiteY7" fmla="*/ 264000 h 977900"/>
                <a:gd name="connsiteX8" fmla="*/ 295652 w 2035552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19829 w 2035552"/>
                <a:gd name="connsiteY4" fmla="*/ 654525 h 977900"/>
                <a:gd name="connsiteX5" fmla="*/ 253192 w 2035552"/>
                <a:gd name="connsiteY5" fmla="*/ 464025 h 977900"/>
                <a:gd name="connsiteX6" fmla="*/ 48404 w 2035552"/>
                <a:gd name="connsiteY6" fmla="*/ 359250 h 977900"/>
                <a:gd name="connsiteX7" fmla="*/ 386542 w 2035552"/>
                <a:gd name="connsiteY7" fmla="*/ 264000 h 977900"/>
                <a:gd name="connsiteX8" fmla="*/ 295652 w 2035552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219854 w 2035552"/>
                <a:gd name="connsiteY4" fmla="*/ 616425 h 977900"/>
                <a:gd name="connsiteX5" fmla="*/ 19829 w 2035552"/>
                <a:gd name="connsiteY5" fmla="*/ 654525 h 977900"/>
                <a:gd name="connsiteX6" fmla="*/ 253192 w 2035552"/>
                <a:gd name="connsiteY6" fmla="*/ 464025 h 977900"/>
                <a:gd name="connsiteX7" fmla="*/ 48404 w 2035552"/>
                <a:gd name="connsiteY7" fmla="*/ 359250 h 977900"/>
                <a:gd name="connsiteX8" fmla="*/ 386542 w 2035552"/>
                <a:gd name="connsiteY8" fmla="*/ 264000 h 977900"/>
                <a:gd name="connsiteX9" fmla="*/ 295652 w 2035552"/>
                <a:gd name="connsiteY9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48404 w 2035552"/>
                <a:gd name="connsiteY4" fmla="*/ 849788 h 977900"/>
                <a:gd name="connsiteX5" fmla="*/ 219854 w 2035552"/>
                <a:gd name="connsiteY5" fmla="*/ 616425 h 977900"/>
                <a:gd name="connsiteX6" fmla="*/ 19829 w 2035552"/>
                <a:gd name="connsiteY6" fmla="*/ 654525 h 977900"/>
                <a:gd name="connsiteX7" fmla="*/ 253192 w 2035552"/>
                <a:gd name="connsiteY7" fmla="*/ 464025 h 977900"/>
                <a:gd name="connsiteX8" fmla="*/ 48404 w 2035552"/>
                <a:gd name="connsiteY8" fmla="*/ 359250 h 977900"/>
                <a:gd name="connsiteX9" fmla="*/ 386542 w 2035552"/>
                <a:gd name="connsiteY9" fmla="*/ 264000 h 977900"/>
                <a:gd name="connsiteX10" fmla="*/ 295652 w 2035552"/>
                <a:gd name="connsiteY10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248429 w 2035552"/>
                <a:gd name="connsiteY4" fmla="*/ 783113 h 977900"/>
                <a:gd name="connsiteX5" fmla="*/ 48404 w 2035552"/>
                <a:gd name="connsiteY5" fmla="*/ 849788 h 977900"/>
                <a:gd name="connsiteX6" fmla="*/ 219854 w 2035552"/>
                <a:gd name="connsiteY6" fmla="*/ 616425 h 977900"/>
                <a:gd name="connsiteX7" fmla="*/ 19829 w 2035552"/>
                <a:gd name="connsiteY7" fmla="*/ 654525 h 977900"/>
                <a:gd name="connsiteX8" fmla="*/ 253192 w 2035552"/>
                <a:gd name="connsiteY8" fmla="*/ 464025 h 977900"/>
                <a:gd name="connsiteX9" fmla="*/ 48404 w 2035552"/>
                <a:gd name="connsiteY9" fmla="*/ 359250 h 977900"/>
                <a:gd name="connsiteX10" fmla="*/ 386542 w 2035552"/>
                <a:gd name="connsiteY10" fmla="*/ 264000 h 977900"/>
                <a:gd name="connsiteX11" fmla="*/ 295652 w 2035552"/>
                <a:gd name="connsiteY11" fmla="*/ 127000 h 977900"/>
                <a:gd name="connsiteX0" fmla="*/ 295652 w 2035552"/>
                <a:gd name="connsiteY0" fmla="*/ 127000 h 1045719"/>
                <a:gd name="connsiteX1" fmla="*/ 2035552 w 2035552"/>
                <a:gd name="connsiteY1" fmla="*/ 0 h 1045719"/>
                <a:gd name="connsiteX2" fmla="*/ 2035552 w 2035552"/>
                <a:gd name="connsiteY2" fmla="*/ 977900 h 1045719"/>
                <a:gd name="connsiteX3" fmla="*/ 917952 w 2035552"/>
                <a:gd name="connsiteY3" fmla="*/ 977900 h 1045719"/>
                <a:gd name="connsiteX4" fmla="*/ 134129 w 2035552"/>
                <a:gd name="connsiteY4" fmla="*/ 1040288 h 1045719"/>
                <a:gd name="connsiteX5" fmla="*/ 248429 w 2035552"/>
                <a:gd name="connsiteY5" fmla="*/ 783113 h 1045719"/>
                <a:gd name="connsiteX6" fmla="*/ 48404 w 2035552"/>
                <a:gd name="connsiteY6" fmla="*/ 849788 h 1045719"/>
                <a:gd name="connsiteX7" fmla="*/ 219854 w 2035552"/>
                <a:gd name="connsiteY7" fmla="*/ 616425 h 1045719"/>
                <a:gd name="connsiteX8" fmla="*/ 19829 w 2035552"/>
                <a:gd name="connsiteY8" fmla="*/ 654525 h 1045719"/>
                <a:gd name="connsiteX9" fmla="*/ 253192 w 2035552"/>
                <a:gd name="connsiteY9" fmla="*/ 464025 h 1045719"/>
                <a:gd name="connsiteX10" fmla="*/ 48404 w 2035552"/>
                <a:gd name="connsiteY10" fmla="*/ 359250 h 1045719"/>
                <a:gd name="connsiteX11" fmla="*/ 386542 w 2035552"/>
                <a:gd name="connsiteY11" fmla="*/ 264000 h 1045719"/>
                <a:gd name="connsiteX12" fmla="*/ 295652 w 2035552"/>
                <a:gd name="connsiteY12" fmla="*/ 127000 h 1045719"/>
                <a:gd name="connsiteX0" fmla="*/ 295652 w 2035552"/>
                <a:gd name="connsiteY0" fmla="*/ 127000 h 1048316"/>
                <a:gd name="connsiteX1" fmla="*/ 2035552 w 2035552"/>
                <a:gd name="connsiteY1" fmla="*/ 0 h 1048316"/>
                <a:gd name="connsiteX2" fmla="*/ 2035552 w 2035552"/>
                <a:gd name="connsiteY2" fmla="*/ 977900 h 1048316"/>
                <a:gd name="connsiteX3" fmla="*/ 917952 w 2035552"/>
                <a:gd name="connsiteY3" fmla="*/ 977900 h 1048316"/>
                <a:gd name="connsiteX4" fmla="*/ 310342 w 2035552"/>
                <a:gd name="connsiteY4" fmla="*/ 935513 h 1048316"/>
                <a:gd name="connsiteX5" fmla="*/ 134129 w 2035552"/>
                <a:gd name="connsiteY5" fmla="*/ 1040288 h 1048316"/>
                <a:gd name="connsiteX6" fmla="*/ 248429 w 2035552"/>
                <a:gd name="connsiteY6" fmla="*/ 783113 h 1048316"/>
                <a:gd name="connsiteX7" fmla="*/ 48404 w 2035552"/>
                <a:gd name="connsiteY7" fmla="*/ 849788 h 1048316"/>
                <a:gd name="connsiteX8" fmla="*/ 219854 w 2035552"/>
                <a:gd name="connsiteY8" fmla="*/ 616425 h 1048316"/>
                <a:gd name="connsiteX9" fmla="*/ 19829 w 2035552"/>
                <a:gd name="connsiteY9" fmla="*/ 654525 h 1048316"/>
                <a:gd name="connsiteX10" fmla="*/ 253192 w 2035552"/>
                <a:gd name="connsiteY10" fmla="*/ 464025 h 1048316"/>
                <a:gd name="connsiteX11" fmla="*/ 48404 w 2035552"/>
                <a:gd name="connsiteY11" fmla="*/ 359250 h 1048316"/>
                <a:gd name="connsiteX12" fmla="*/ 386542 w 2035552"/>
                <a:gd name="connsiteY12" fmla="*/ 264000 h 1048316"/>
                <a:gd name="connsiteX13" fmla="*/ 295652 w 2035552"/>
                <a:gd name="connsiteY13" fmla="*/ 127000 h 1048316"/>
                <a:gd name="connsiteX0" fmla="*/ 295652 w 2035552"/>
                <a:gd name="connsiteY0" fmla="*/ 127000 h 1226164"/>
                <a:gd name="connsiteX1" fmla="*/ 2035552 w 2035552"/>
                <a:gd name="connsiteY1" fmla="*/ 0 h 1226164"/>
                <a:gd name="connsiteX2" fmla="*/ 2035552 w 2035552"/>
                <a:gd name="connsiteY2" fmla="*/ 977900 h 1226164"/>
                <a:gd name="connsiteX3" fmla="*/ 917952 w 2035552"/>
                <a:gd name="connsiteY3" fmla="*/ 977900 h 1226164"/>
                <a:gd name="connsiteX4" fmla="*/ 296054 w 2035552"/>
                <a:gd name="connsiteY4" fmla="*/ 1226024 h 1226164"/>
                <a:gd name="connsiteX5" fmla="*/ 310342 w 2035552"/>
                <a:gd name="connsiteY5" fmla="*/ 935513 h 1226164"/>
                <a:gd name="connsiteX6" fmla="*/ 134129 w 2035552"/>
                <a:gd name="connsiteY6" fmla="*/ 1040288 h 1226164"/>
                <a:gd name="connsiteX7" fmla="*/ 248429 w 2035552"/>
                <a:gd name="connsiteY7" fmla="*/ 783113 h 1226164"/>
                <a:gd name="connsiteX8" fmla="*/ 48404 w 2035552"/>
                <a:gd name="connsiteY8" fmla="*/ 849788 h 1226164"/>
                <a:gd name="connsiteX9" fmla="*/ 219854 w 2035552"/>
                <a:gd name="connsiteY9" fmla="*/ 616425 h 1226164"/>
                <a:gd name="connsiteX10" fmla="*/ 19829 w 2035552"/>
                <a:gd name="connsiteY10" fmla="*/ 654525 h 1226164"/>
                <a:gd name="connsiteX11" fmla="*/ 253192 w 2035552"/>
                <a:gd name="connsiteY11" fmla="*/ 464025 h 1226164"/>
                <a:gd name="connsiteX12" fmla="*/ 48404 w 2035552"/>
                <a:gd name="connsiteY12" fmla="*/ 359250 h 1226164"/>
                <a:gd name="connsiteX13" fmla="*/ 386542 w 2035552"/>
                <a:gd name="connsiteY13" fmla="*/ 264000 h 1226164"/>
                <a:gd name="connsiteX14" fmla="*/ 295652 w 2035552"/>
                <a:gd name="connsiteY14" fmla="*/ 127000 h 1226164"/>
                <a:gd name="connsiteX0" fmla="*/ 295652 w 2035552"/>
                <a:gd name="connsiteY0" fmla="*/ 127000 h 1231345"/>
                <a:gd name="connsiteX1" fmla="*/ 2035552 w 2035552"/>
                <a:gd name="connsiteY1" fmla="*/ 0 h 1231345"/>
                <a:gd name="connsiteX2" fmla="*/ 2035552 w 2035552"/>
                <a:gd name="connsiteY2" fmla="*/ 977900 h 1231345"/>
                <a:gd name="connsiteX3" fmla="*/ 917952 w 2035552"/>
                <a:gd name="connsiteY3" fmla="*/ 977900 h 1231345"/>
                <a:gd name="connsiteX4" fmla="*/ 453217 w 2035552"/>
                <a:gd name="connsiteY4" fmla="*/ 1059337 h 1231345"/>
                <a:gd name="connsiteX5" fmla="*/ 296054 w 2035552"/>
                <a:gd name="connsiteY5" fmla="*/ 1226024 h 1231345"/>
                <a:gd name="connsiteX6" fmla="*/ 310342 w 2035552"/>
                <a:gd name="connsiteY6" fmla="*/ 935513 h 1231345"/>
                <a:gd name="connsiteX7" fmla="*/ 134129 w 2035552"/>
                <a:gd name="connsiteY7" fmla="*/ 1040288 h 1231345"/>
                <a:gd name="connsiteX8" fmla="*/ 248429 w 2035552"/>
                <a:gd name="connsiteY8" fmla="*/ 783113 h 1231345"/>
                <a:gd name="connsiteX9" fmla="*/ 48404 w 2035552"/>
                <a:gd name="connsiteY9" fmla="*/ 849788 h 1231345"/>
                <a:gd name="connsiteX10" fmla="*/ 219854 w 2035552"/>
                <a:gd name="connsiteY10" fmla="*/ 616425 h 1231345"/>
                <a:gd name="connsiteX11" fmla="*/ 19829 w 2035552"/>
                <a:gd name="connsiteY11" fmla="*/ 654525 h 1231345"/>
                <a:gd name="connsiteX12" fmla="*/ 253192 w 2035552"/>
                <a:gd name="connsiteY12" fmla="*/ 464025 h 1231345"/>
                <a:gd name="connsiteX13" fmla="*/ 48404 w 2035552"/>
                <a:gd name="connsiteY13" fmla="*/ 359250 h 1231345"/>
                <a:gd name="connsiteX14" fmla="*/ 386542 w 2035552"/>
                <a:gd name="connsiteY14" fmla="*/ 264000 h 1231345"/>
                <a:gd name="connsiteX15" fmla="*/ 295652 w 2035552"/>
                <a:gd name="connsiteY15" fmla="*/ 127000 h 1231345"/>
                <a:gd name="connsiteX0" fmla="*/ 295652 w 2035552"/>
                <a:gd name="connsiteY0" fmla="*/ 127000 h 1245640"/>
                <a:gd name="connsiteX1" fmla="*/ 2035552 w 2035552"/>
                <a:gd name="connsiteY1" fmla="*/ 0 h 1245640"/>
                <a:gd name="connsiteX2" fmla="*/ 2035552 w 2035552"/>
                <a:gd name="connsiteY2" fmla="*/ 977900 h 1245640"/>
                <a:gd name="connsiteX3" fmla="*/ 917952 w 2035552"/>
                <a:gd name="connsiteY3" fmla="*/ 977900 h 1245640"/>
                <a:gd name="connsiteX4" fmla="*/ 510367 w 2035552"/>
                <a:gd name="connsiteY4" fmla="*/ 1245074 h 1245640"/>
                <a:gd name="connsiteX5" fmla="*/ 453217 w 2035552"/>
                <a:gd name="connsiteY5" fmla="*/ 1059337 h 1245640"/>
                <a:gd name="connsiteX6" fmla="*/ 296054 w 2035552"/>
                <a:gd name="connsiteY6" fmla="*/ 1226024 h 1245640"/>
                <a:gd name="connsiteX7" fmla="*/ 310342 w 2035552"/>
                <a:gd name="connsiteY7" fmla="*/ 935513 h 1245640"/>
                <a:gd name="connsiteX8" fmla="*/ 134129 w 2035552"/>
                <a:gd name="connsiteY8" fmla="*/ 1040288 h 1245640"/>
                <a:gd name="connsiteX9" fmla="*/ 248429 w 2035552"/>
                <a:gd name="connsiteY9" fmla="*/ 783113 h 1245640"/>
                <a:gd name="connsiteX10" fmla="*/ 48404 w 2035552"/>
                <a:gd name="connsiteY10" fmla="*/ 849788 h 1245640"/>
                <a:gd name="connsiteX11" fmla="*/ 219854 w 2035552"/>
                <a:gd name="connsiteY11" fmla="*/ 616425 h 1245640"/>
                <a:gd name="connsiteX12" fmla="*/ 19829 w 2035552"/>
                <a:gd name="connsiteY12" fmla="*/ 654525 h 1245640"/>
                <a:gd name="connsiteX13" fmla="*/ 253192 w 2035552"/>
                <a:gd name="connsiteY13" fmla="*/ 464025 h 1245640"/>
                <a:gd name="connsiteX14" fmla="*/ 48404 w 2035552"/>
                <a:gd name="connsiteY14" fmla="*/ 359250 h 1245640"/>
                <a:gd name="connsiteX15" fmla="*/ 386542 w 2035552"/>
                <a:gd name="connsiteY15" fmla="*/ 264000 h 1245640"/>
                <a:gd name="connsiteX16" fmla="*/ 295652 w 2035552"/>
                <a:gd name="connsiteY16" fmla="*/ 127000 h 1245640"/>
                <a:gd name="connsiteX0" fmla="*/ 295652 w 2035552"/>
                <a:gd name="connsiteY0" fmla="*/ 127000 h 1246968"/>
                <a:gd name="connsiteX1" fmla="*/ 2035552 w 2035552"/>
                <a:gd name="connsiteY1" fmla="*/ 0 h 1246968"/>
                <a:gd name="connsiteX2" fmla="*/ 2035552 w 2035552"/>
                <a:gd name="connsiteY2" fmla="*/ 977900 h 1246968"/>
                <a:gd name="connsiteX3" fmla="*/ 917952 w 2035552"/>
                <a:gd name="connsiteY3" fmla="*/ 977900 h 1246968"/>
                <a:gd name="connsiteX4" fmla="*/ 572279 w 2035552"/>
                <a:gd name="connsiteY4" fmla="*/ 1145061 h 1246968"/>
                <a:gd name="connsiteX5" fmla="*/ 510367 w 2035552"/>
                <a:gd name="connsiteY5" fmla="*/ 1245074 h 1246968"/>
                <a:gd name="connsiteX6" fmla="*/ 453217 w 2035552"/>
                <a:gd name="connsiteY6" fmla="*/ 1059337 h 1246968"/>
                <a:gd name="connsiteX7" fmla="*/ 296054 w 2035552"/>
                <a:gd name="connsiteY7" fmla="*/ 1226024 h 1246968"/>
                <a:gd name="connsiteX8" fmla="*/ 310342 w 2035552"/>
                <a:gd name="connsiteY8" fmla="*/ 935513 h 1246968"/>
                <a:gd name="connsiteX9" fmla="*/ 134129 w 2035552"/>
                <a:gd name="connsiteY9" fmla="*/ 1040288 h 1246968"/>
                <a:gd name="connsiteX10" fmla="*/ 248429 w 2035552"/>
                <a:gd name="connsiteY10" fmla="*/ 783113 h 1246968"/>
                <a:gd name="connsiteX11" fmla="*/ 48404 w 2035552"/>
                <a:gd name="connsiteY11" fmla="*/ 849788 h 1246968"/>
                <a:gd name="connsiteX12" fmla="*/ 219854 w 2035552"/>
                <a:gd name="connsiteY12" fmla="*/ 616425 h 1246968"/>
                <a:gd name="connsiteX13" fmla="*/ 19829 w 2035552"/>
                <a:gd name="connsiteY13" fmla="*/ 654525 h 1246968"/>
                <a:gd name="connsiteX14" fmla="*/ 253192 w 2035552"/>
                <a:gd name="connsiteY14" fmla="*/ 464025 h 1246968"/>
                <a:gd name="connsiteX15" fmla="*/ 48404 w 2035552"/>
                <a:gd name="connsiteY15" fmla="*/ 359250 h 1246968"/>
                <a:gd name="connsiteX16" fmla="*/ 386542 w 2035552"/>
                <a:gd name="connsiteY16" fmla="*/ 264000 h 1246968"/>
                <a:gd name="connsiteX17" fmla="*/ 295652 w 2035552"/>
                <a:gd name="connsiteY17" fmla="*/ 127000 h 1246968"/>
                <a:gd name="connsiteX0" fmla="*/ 295652 w 2035552"/>
                <a:gd name="connsiteY0" fmla="*/ 127000 h 1366081"/>
                <a:gd name="connsiteX1" fmla="*/ 2035552 w 2035552"/>
                <a:gd name="connsiteY1" fmla="*/ 0 h 1366081"/>
                <a:gd name="connsiteX2" fmla="*/ 2035552 w 2035552"/>
                <a:gd name="connsiteY2" fmla="*/ 977900 h 1366081"/>
                <a:gd name="connsiteX3" fmla="*/ 917952 w 2035552"/>
                <a:gd name="connsiteY3" fmla="*/ 977900 h 1366081"/>
                <a:gd name="connsiteX4" fmla="*/ 648479 w 2035552"/>
                <a:gd name="connsiteY4" fmla="*/ 1364136 h 1366081"/>
                <a:gd name="connsiteX5" fmla="*/ 572279 w 2035552"/>
                <a:gd name="connsiteY5" fmla="*/ 1145061 h 1366081"/>
                <a:gd name="connsiteX6" fmla="*/ 510367 w 2035552"/>
                <a:gd name="connsiteY6" fmla="*/ 1245074 h 1366081"/>
                <a:gd name="connsiteX7" fmla="*/ 453217 w 2035552"/>
                <a:gd name="connsiteY7" fmla="*/ 1059337 h 1366081"/>
                <a:gd name="connsiteX8" fmla="*/ 296054 w 2035552"/>
                <a:gd name="connsiteY8" fmla="*/ 1226024 h 1366081"/>
                <a:gd name="connsiteX9" fmla="*/ 310342 w 2035552"/>
                <a:gd name="connsiteY9" fmla="*/ 935513 h 1366081"/>
                <a:gd name="connsiteX10" fmla="*/ 134129 w 2035552"/>
                <a:gd name="connsiteY10" fmla="*/ 1040288 h 1366081"/>
                <a:gd name="connsiteX11" fmla="*/ 248429 w 2035552"/>
                <a:gd name="connsiteY11" fmla="*/ 783113 h 1366081"/>
                <a:gd name="connsiteX12" fmla="*/ 48404 w 2035552"/>
                <a:gd name="connsiteY12" fmla="*/ 849788 h 1366081"/>
                <a:gd name="connsiteX13" fmla="*/ 219854 w 2035552"/>
                <a:gd name="connsiteY13" fmla="*/ 616425 h 1366081"/>
                <a:gd name="connsiteX14" fmla="*/ 19829 w 2035552"/>
                <a:gd name="connsiteY14" fmla="*/ 654525 h 1366081"/>
                <a:gd name="connsiteX15" fmla="*/ 253192 w 2035552"/>
                <a:gd name="connsiteY15" fmla="*/ 464025 h 1366081"/>
                <a:gd name="connsiteX16" fmla="*/ 48404 w 2035552"/>
                <a:gd name="connsiteY16" fmla="*/ 359250 h 1366081"/>
                <a:gd name="connsiteX17" fmla="*/ 386542 w 2035552"/>
                <a:gd name="connsiteY17" fmla="*/ 264000 h 1366081"/>
                <a:gd name="connsiteX18" fmla="*/ 295652 w 2035552"/>
                <a:gd name="connsiteY18" fmla="*/ 127000 h 1366081"/>
                <a:gd name="connsiteX0" fmla="*/ 295652 w 2035552"/>
                <a:gd name="connsiteY0" fmla="*/ 127000 h 1366081"/>
                <a:gd name="connsiteX1" fmla="*/ 2035552 w 2035552"/>
                <a:gd name="connsiteY1" fmla="*/ 0 h 1366081"/>
                <a:gd name="connsiteX2" fmla="*/ 2035552 w 2035552"/>
                <a:gd name="connsiteY2" fmla="*/ 977900 h 1366081"/>
                <a:gd name="connsiteX3" fmla="*/ 741740 w 2035552"/>
                <a:gd name="connsiteY3" fmla="*/ 1263650 h 1366081"/>
                <a:gd name="connsiteX4" fmla="*/ 648479 w 2035552"/>
                <a:gd name="connsiteY4" fmla="*/ 1364136 h 1366081"/>
                <a:gd name="connsiteX5" fmla="*/ 572279 w 2035552"/>
                <a:gd name="connsiteY5" fmla="*/ 1145061 h 1366081"/>
                <a:gd name="connsiteX6" fmla="*/ 510367 w 2035552"/>
                <a:gd name="connsiteY6" fmla="*/ 1245074 h 1366081"/>
                <a:gd name="connsiteX7" fmla="*/ 453217 w 2035552"/>
                <a:gd name="connsiteY7" fmla="*/ 1059337 h 1366081"/>
                <a:gd name="connsiteX8" fmla="*/ 296054 w 2035552"/>
                <a:gd name="connsiteY8" fmla="*/ 1226024 h 1366081"/>
                <a:gd name="connsiteX9" fmla="*/ 310342 w 2035552"/>
                <a:gd name="connsiteY9" fmla="*/ 935513 h 1366081"/>
                <a:gd name="connsiteX10" fmla="*/ 134129 w 2035552"/>
                <a:gd name="connsiteY10" fmla="*/ 1040288 h 1366081"/>
                <a:gd name="connsiteX11" fmla="*/ 248429 w 2035552"/>
                <a:gd name="connsiteY11" fmla="*/ 783113 h 1366081"/>
                <a:gd name="connsiteX12" fmla="*/ 48404 w 2035552"/>
                <a:gd name="connsiteY12" fmla="*/ 849788 h 1366081"/>
                <a:gd name="connsiteX13" fmla="*/ 219854 w 2035552"/>
                <a:gd name="connsiteY13" fmla="*/ 616425 h 1366081"/>
                <a:gd name="connsiteX14" fmla="*/ 19829 w 2035552"/>
                <a:gd name="connsiteY14" fmla="*/ 654525 h 1366081"/>
                <a:gd name="connsiteX15" fmla="*/ 253192 w 2035552"/>
                <a:gd name="connsiteY15" fmla="*/ 464025 h 1366081"/>
                <a:gd name="connsiteX16" fmla="*/ 48404 w 2035552"/>
                <a:gd name="connsiteY16" fmla="*/ 359250 h 1366081"/>
                <a:gd name="connsiteX17" fmla="*/ 386542 w 2035552"/>
                <a:gd name="connsiteY17" fmla="*/ 264000 h 1366081"/>
                <a:gd name="connsiteX18" fmla="*/ 295652 w 2035552"/>
                <a:gd name="connsiteY18" fmla="*/ 127000 h 1366081"/>
                <a:gd name="connsiteX0" fmla="*/ 295652 w 2035552"/>
                <a:gd name="connsiteY0" fmla="*/ 127000 h 1366081"/>
                <a:gd name="connsiteX1" fmla="*/ 853267 w 2035552"/>
                <a:gd name="connsiteY1" fmla="*/ 16348 h 1366081"/>
                <a:gd name="connsiteX2" fmla="*/ 2035552 w 2035552"/>
                <a:gd name="connsiteY2" fmla="*/ 0 h 1366081"/>
                <a:gd name="connsiteX3" fmla="*/ 2035552 w 2035552"/>
                <a:gd name="connsiteY3" fmla="*/ 977900 h 1366081"/>
                <a:gd name="connsiteX4" fmla="*/ 741740 w 2035552"/>
                <a:gd name="connsiteY4" fmla="*/ 1263650 h 1366081"/>
                <a:gd name="connsiteX5" fmla="*/ 648479 w 2035552"/>
                <a:gd name="connsiteY5" fmla="*/ 1364136 h 1366081"/>
                <a:gd name="connsiteX6" fmla="*/ 572279 w 2035552"/>
                <a:gd name="connsiteY6" fmla="*/ 1145061 h 1366081"/>
                <a:gd name="connsiteX7" fmla="*/ 510367 w 2035552"/>
                <a:gd name="connsiteY7" fmla="*/ 1245074 h 1366081"/>
                <a:gd name="connsiteX8" fmla="*/ 453217 w 2035552"/>
                <a:gd name="connsiteY8" fmla="*/ 1059337 h 1366081"/>
                <a:gd name="connsiteX9" fmla="*/ 296054 w 2035552"/>
                <a:gd name="connsiteY9" fmla="*/ 1226024 h 1366081"/>
                <a:gd name="connsiteX10" fmla="*/ 310342 w 2035552"/>
                <a:gd name="connsiteY10" fmla="*/ 935513 h 1366081"/>
                <a:gd name="connsiteX11" fmla="*/ 134129 w 2035552"/>
                <a:gd name="connsiteY11" fmla="*/ 1040288 h 1366081"/>
                <a:gd name="connsiteX12" fmla="*/ 248429 w 2035552"/>
                <a:gd name="connsiteY12" fmla="*/ 783113 h 1366081"/>
                <a:gd name="connsiteX13" fmla="*/ 48404 w 2035552"/>
                <a:gd name="connsiteY13" fmla="*/ 849788 h 1366081"/>
                <a:gd name="connsiteX14" fmla="*/ 219854 w 2035552"/>
                <a:gd name="connsiteY14" fmla="*/ 616425 h 1366081"/>
                <a:gd name="connsiteX15" fmla="*/ 19829 w 2035552"/>
                <a:gd name="connsiteY15" fmla="*/ 654525 h 1366081"/>
                <a:gd name="connsiteX16" fmla="*/ 253192 w 2035552"/>
                <a:gd name="connsiteY16" fmla="*/ 464025 h 1366081"/>
                <a:gd name="connsiteX17" fmla="*/ 48404 w 2035552"/>
                <a:gd name="connsiteY17" fmla="*/ 359250 h 1366081"/>
                <a:gd name="connsiteX18" fmla="*/ 386542 w 2035552"/>
                <a:gd name="connsiteY18" fmla="*/ 264000 h 1366081"/>
                <a:gd name="connsiteX19" fmla="*/ 295652 w 2035552"/>
                <a:gd name="connsiteY19" fmla="*/ 127000 h 1366081"/>
                <a:gd name="connsiteX0" fmla="*/ 295652 w 2035552"/>
                <a:gd name="connsiteY0" fmla="*/ 148752 h 1387833"/>
                <a:gd name="connsiteX1" fmla="*/ 853267 w 2035552"/>
                <a:gd name="connsiteY1" fmla="*/ 38100 h 1387833"/>
                <a:gd name="connsiteX2" fmla="*/ 686579 w 2035552"/>
                <a:gd name="connsiteY2" fmla="*/ 0 h 1387833"/>
                <a:gd name="connsiteX3" fmla="*/ 2035552 w 2035552"/>
                <a:gd name="connsiteY3" fmla="*/ 21752 h 1387833"/>
                <a:gd name="connsiteX4" fmla="*/ 2035552 w 2035552"/>
                <a:gd name="connsiteY4" fmla="*/ 999652 h 1387833"/>
                <a:gd name="connsiteX5" fmla="*/ 741740 w 2035552"/>
                <a:gd name="connsiteY5" fmla="*/ 1285402 h 1387833"/>
                <a:gd name="connsiteX6" fmla="*/ 648479 w 2035552"/>
                <a:gd name="connsiteY6" fmla="*/ 1385888 h 1387833"/>
                <a:gd name="connsiteX7" fmla="*/ 572279 w 2035552"/>
                <a:gd name="connsiteY7" fmla="*/ 1166813 h 1387833"/>
                <a:gd name="connsiteX8" fmla="*/ 510367 w 2035552"/>
                <a:gd name="connsiteY8" fmla="*/ 1266826 h 1387833"/>
                <a:gd name="connsiteX9" fmla="*/ 453217 w 2035552"/>
                <a:gd name="connsiteY9" fmla="*/ 1081089 h 1387833"/>
                <a:gd name="connsiteX10" fmla="*/ 296054 w 2035552"/>
                <a:gd name="connsiteY10" fmla="*/ 1247776 h 1387833"/>
                <a:gd name="connsiteX11" fmla="*/ 310342 w 2035552"/>
                <a:gd name="connsiteY11" fmla="*/ 957265 h 1387833"/>
                <a:gd name="connsiteX12" fmla="*/ 134129 w 2035552"/>
                <a:gd name="connsiteY12" fmla="*/ 1062040 h 1387833"/>
                <a:gd name="connsiteX13" fmla="*/ 248429 w 2035552"/>
                <a:gd name="connsiteY13" fmla="*/ 804865 h 1387833"/>
                <a:gd name="connsiteX14" fmla="*/ 48404 w 2035552"/>
                <a:gd name="connsiteY14" fmla="*/ 871540 h 1387833"/>
                <a:gd name="connsiteX15" fmla="*/ 219854 w 2035552"/>
                <a:gd name="connsiteY15" fmla="*/ 638177 h 1387833"/>
                <a:gd name="connsiteX16" fmla="*/ 19829 w 2035552"/>
                <a:gd name="connsiteY16" fmla="*/ 676277 h 1387833"/>
                <a:gd name="connsiteX17" fmla="*/ 253192 w 2035552"/>
                <a:gd name="connsiteY17" fmla="*/ 485777 h 1387833"/>
                <a:gd name="connsiteX18" fmla="*/ 48404 w 2035552"/>
                <a:gd name="connsiteY18" fmla="*/ 381002 h 1387833"/>
                <a:gd name="connsiteX19" fmla="*/ 386542 w 2035552"/>
                <a:gd name="connsiteY19" fmla="*/ 285752 h 1387833"/>
                <a:gd name="connsiteX20" fmla="*/ 295652 w 2035552"/>
                <a:gd name="connsiteY20" fmla="*/ 148752 h 1387833"/>
                <a:gd name="connsiteX0" fmla="*/ 295652 w 2035552"/>
                <a:gd name="connsiteY0" fmla="*/ 188432 h 1427513"/>
                <a:gd name="connsiteX1" fmla="*/ 853267 w 2035552"/>
                <a:gd name="connsiteY1" fmla="*/ 77780 h 1427513"/>
                <a:gd name="connsiteX2" fmla="*/ 686579 w 2035552"/>
                <a:gd name="connsiteY2" fmla="*/ 39680 h 1427513"/>
                <a:gd name="connsiteX3" fmla="*/ 2035552 w 2035552"/>
                <a:gd name="connsiteY3" fmla="*/ 61432 h 1427513"/>
                <a:gd name="connsiteX4" fmla="*/ 2035552 w 2035552"/>
                <a:gd name="connsiteY4" fmla="*/ 1039332 h 1427513"/>
                <a:gd name="connsiteX5" fmla="*/ 741740 w 2035552"/>
                <a:gd name="connsiteY5" fmla="*/ 1325082 h 1427513"/>
                <a:gd name="connsiteX6" fmla="*/ 648479 w 2035552"/>
                <a:gd name="connsiteY6" fmla="*/ 1425568 h 1427513"/>
                <a:gd name="connsiteX7" fmla="*/ 572279 w 2035552"/>
                <a:gd name="connsiteY7" fmla="*/ 1206493 h 1427513"/>
                <a:gd name="connsiteX8" fmla="*/ 510367 w 2035552"/>
                <a:gd name="connsiteY8" fmla="*/ 1306506 h 1427513"/>
                <a:gd name="connsiteX9" fmla="*/ 453217 w 2035552"/>
                <a:gd name="connsiteY9" fmla="*/ 1120769 h 1427513"/>
                <a:gd name="connsiteX10" fmla="*/ 296054 w 2035552"/>
                <a:gd name="connsiteY10" fmla="*/ 1287456 h 1427513"/>
                <a:gd name="connsiteX11" fmla="*/ 310342 w 2035552"/>
                <a:gd name="connsiteY11" fmla="*/ 996945 h 1427513"/>
                <a:gd name="connsiteX12" fmla="*/ 134129 w 2035552"/>
                <a:gd name="connsiteY12" fmla="*/ 1101720 h 1427513"/>
                <a:gd name="connsiteX13" fmla="*/ 248429 w 2035552"/>
                <a:gd name="connsiteY13" fmla="*/ 844545 h 1427513"/>
                <a:gd name="connsiteX14" fmla="*/ 48404 w 2035552"/>
                <a:gd name="connsiteY14" fmla="*/ 911220 h 1427513"/>
                <a:gd name="connsiteX15" fmla="*/ 219854 w 2035552"/>
                <a:gd name="connsiteY15" fmla="*/ 677857 h 1427513"/>
                <a:gd name="connsiteX16" fmla="*/ 19829 w 2035552"/>
                <a:gd name="connsiteY16" fmla="*/ 715957 h 1427513"/>
                <a:gd name="connsiteX17" fmla="*/ 253192 w 2035552"/>
                <a:gd name="connsiteY17" fmla="*/ 525457 h 1427513"/>
                <a:gd name="connsiteX18" fmla="*/ 48404 w 2035552"/>
                <a:gd name="connsiteY18" fmla="*/ 420682 h 1427513"/>
                <a:gd name="connsiteX19" fmla="*/ 386542 w 2035552"/>
                <a:gd name="connsiteY19" fmla="*/ 325432 h 1427513"/>
                <a:gd name="connsiteX20" fmla="*/ 295652 w 2035552"/>
                <a:gd name="connsiteY20" fmla="*/ 188432 h 1427513"/>
                <a:gd name="connsiteX0" fmla="*/ 295652 w 2035552"/>
                <a:gd name="connsiteY0" fmla="*/ 181079 h 1420160"/>
                <a:gd name="connsiteX1" fmla="*/ 853267 w 2035552"/>
                <a:gd name="connsiteY1" fmla="*/ 70427 h 1420160"/>
                <a:gd name="connsiteX2" fmla="*/ 634191 w 2035552"/>
                <a:gd name="connsiteY2" fmla="*/ 41852 h 1420160"/>
                <a:gd name="connsiteX3" fmla="*/ 2035552 w 2035552"/>
                <a:gd name="connsiteY3" fmla="*/ 54079 h 1420160"/>
                <a:gd name="connsiteX4" fmla="*/ 2035552 w 2035552"/>
                <a:gd name="connsiteY4" fmla="*/ 1031979 h 1420160"/>
                <a:gd name="connsiteX5" fmla="*/ 741740 w 2035552"/>
                <a:gd name="connsiteY5" fmla="*/ 1317729 h 1420160"/>
                <a:gd name="connsiteX6" fmla="*/ 648479 w 2035552"/>
                <a:gd name="connsiteY6" fmla="*/ 1418215 h 1420160"/>
                <a:gd name="connsiteX7" fmla="*/ 572279 w 2035552"/>
                <a:gd name="connsiteY7" fmla="*/ 1199140 h 1420160"/>
                <a:gd name="connsiteX8" fmla="*/ 510367 w 2035552"/>
                <a:gd name="connsiteY8" fmla="*/ 1299153 h 1420160"/>
                <a:gd name="connsiteX9" fmla="*/ 453217 w 2035552"/>
                <a:gd name="connsiteY9" fmla="*/ 1113416 h 1420160"/>
                <a:gd name="connsiteX10" fmla="*/ 296054 w 2035552"/>
                <a:gd name="connsiteY10" fmla="*/ 1280103 h 1420160"/>
                <a:gd name="connsiteX11" fmla="*/ 310342 w 2035552"/>
                <a:gd name="connsiteY11" fmla="*/ 989592 h 1420160"/>
                <a:gd name="connsiteX12" fmla="*/ 134129 w 2035552"/>
                <a:gd name="connsiteY12" fmla="*/ 1094367 h 1420160"/>
                <a:gd name="connsiteX13" fmla="*/ 248429 w 2035552"/>
                <a:gd name="connsiteY13" fmla="*/ 837192 h 1420160"/>
                <a:gd name="connsiteX14" fmla="*/ 48404 w 2035552"/>
                <a:gd name="connsiteY14" fmla="*/ 903867 h 1420160"/>
                <a:gd name="connsiteX15" fmla="*/ 219854 w 2035552"/>
                <a:gd name="connsiteY15" fmla="*/ 670504 h 1420160"/>
                <a:gd name="connsiteX16" fmla="*/ 19829 w 2035552"/>
                <a:gd name="connsiteY16" fmla="*/ 708604 h 1420160"/>
                <a:gd name="connsiteX17" fmla="*/ 253192 w 2035552"/>
                <a:gd name="connsiteY17" fmla="*/ 518104 h 1420160"/>
                <a:gd name="connsiteX18" fmla="*/ 48404 w 2035552"/>
                <a:gd name="connsiteY18" fmla="*/ 413329 h 1420160"/>
                <a:gd name="connsiteX19" fmla="*/ 386542 w 2035552"/>
                <a:gd name="connsiteY19" fmla="*/ 318079 h 1420160"/>
                <a:gd name="connsiteX20" fmla="*/ 295652 w 2035552"/>
                <a:gd name="connsiteY20" fmla="*/ 181079 h 1420160"/>
                <a:gd name="connsiteX0" fmla="*/ 295652 w 2035552"/>
                <a:gd name="connsiteY0" fmla="*/ 200108 h 1439189"/>
                <a:gd name="connsiteX1" fmla="*/ 853267 w 2035552"/>
                <a:gd name="connsiteY1" fmla="*/ 89456 h 1439189"/>
                <a:gd name="connsiteX2" fmla="*/ 634191 w 2035552"/>
                <a:gd name="connsiteY2" fmla="*/ 60881 h 1439189"/>
                <a:gd name="connsiteX3" fmla="*/ 2035552 w 2035552"/>
                <a:gd name="connsiteY3" fmla="*/ 73108 h 1439189"/>
                <a:gd name="connsiteX4" fmla="*/ 2035552 w 2035552"/>
                <a:gd name="connsiteY4" fmla="*/ 1051008 h 1439189"/>
                <a:gd name="connsiteX5" fmla="*/ 741740 w 2035552"/>
                <a:gd name="connsiteY5" fmla="*/ 1336758 h 1439189"/>
                <a:gd name="connsiteX6" fmla="*/ 648479 w 2035552"/>
                <a:gd name="connsiteY6" fmla="*/ 1437244 h 1439189"/>
                <a:gd name="connsiteX7" fmla="*/ 572279 w 2035552"/>
                <a:gd name="connsiteY7" fmla="*/ 1218169 h 1439189"/>
                <a:gd name="connsiteX8" fmla="*/ 510367 w 2035552"/>
                <a:gd name="connsiteY8" fmla="*/ 1318182 h 1439189"/>
                <a:gd name="connsiteX9" fmla="*/ 453217 w 2035552"/>
                <a:gd name="connsiteY9" fmla="*/ 1132445 h 1439189"/>
                <a:gd name="connsiteX10" fmla="*/ 296054 w 2035552"/>
                <a:gd name="connsiteY10" fmla="*/ 1299132 h 1439189"/>
                <a:gd name="connsiteX11" fmla="*/ 310342 w 2035552"/>
                <a:gd name="connsiteY11" fmla="*/ 1008621 h 1439189"/>
                <a:gd name="connsiteX12" fmla="*/ 134129 w 2035552"/>
                <a:gd name="connsiteY12" fmla="*/ 1113396 h 1439189"/>
                <a:gd name="connsiteX13" fmla="*/ 248429 w 2035552"/>
                <a:gd name="connsiteY13" fmla="*/ 856221 h 1439189"/>
                <a:gd name="connsiteX14" fmla="*/ 48404 w 2035552"/>
                <a:gd name="connsiteY14" fmla="*/ 922896 h 1439189"/>
                <a:gd name="connsiteX15" fmla="*/ 219854 w 2035552"/>
                <a:gd name="connsiteY15" fmla="*/ 689533 h 1439189"/>
                <a:gd name="connsiteX16" fmla="*/ 19829 w 2035552"/>
                <a:gd name="connsiteY16" fmla="*/ 727633 h 1439189"/>
                <a:gd name="connsiteX17" fmla="*/ 253192 w 2035552"/>
                <a:gd name="connsiteY17" fmla="*/ 537133 h 1439189"/>
                <a:gd name="connsiteX18" fmla="*/ 48404 w 2035552"/>
                <a:gd name="connsiteY18" fmla="*/ 432358 h 1439189"/>
                <a:gd name="connsiteX19" fmla="*/ 386542 w 2035552"/>
                <a:gd name="connsiteY19" fmla="*/ 337108 h 1439189"/>
                <a:gd name="connsiteX20" fmla="*/ 295652 w 2035552"/>
                <a:gd name="connsiteY20" fmla="*/ 200108 h 1439189"/>
                <a:gd name="connsiteX0" fmla="*/ 295652 w 2035552"/>
                <a:gd name="connsiteY0" fmla="*/ 200108 h 1439189"/>
                <a:gd name="connsiteX1" fmla="*/ 853267 w 2035552"/>
                <a:gd name="connsiteY1" fmla="*/ 89456 h 1439189"/>
                <a:gd name="connsiteX2" fmla="*/ 634191 w 2035552"/>
                <a:gd name="connsiteY2" fmla="*/ 60881 h 1439189"/>
                <a:gd name="connsiteX3" fmla="*/ 2035552 w 2035552"/>
                <a:gd name="connsiteY3" fmla="*/ 73108 h 1439189"/>
                <a:gd name="connsiteX4" fmla="*/ 2035552 w 2035552"/>
                <a:gd name="connsiteY4" fmla="*/ 1051008 h 1439189"/>
                <a:gd name="connsiteX5" fmla="*/ 741740 w 2035552"/>
                <a:gd name="connsiteY5" fmla="*/ 1336758 h 1439189"/>
                <a:gd name="connsiteX6" fmla="*/ 648479 w 2035552"/>
                <a:gd name="connsiteY6" fmla="*/ 1437244 h 1439189"/>
                <a:gd name="connsiteX7" fmla="*/ 572279 w 2035552"/>
                <a:gd name="connsiteY7" fmla="*/ 1218169 h 1439189"/>
                <a:gd name="connsiteX8" fmla="*/ 510367 w 2035552"/>
                <a:gd name="connsiteY8" fmla="*/ 1318182 h 1439189"/>
                <a:gd name="connsiteX9" fmla="*/ 453217 w 2035552"/>
                <a:gd name="connsiteY9" fmla="*/ 1132445 h 1439189"/>
                <a:gd name="connsiteX10" fmla="*/ 296054 w 2035552"/>
                <a:gd name="connsiteY10" fmla="*/ 1299132 h 1439189"/>
                <a:gd name="connsiteX11" fmla="*/ 310342 w 2035552"/>
                <a:gd name="connsiteY11" fmla="*/ 1008621 h 1439189"/>
                <a:gd name="connsiteX12" fmla="*/ 134129 w 2035552"/>
                <a:gd name="connsiteY12" fmla="*/ 1113396 h 1439189"/>
                <a:gd name="connsiteX13" fmla="*/ 248429 w 2035552"/>
                <a:gd name="connsiteY13" fmla="*/ 856221 h 1439189"/>
                <a:gd name="connsiteX14" fmla="*/ 48404 w 2035552"/>
                <a:gd name="connsiteY14" fmla="*/ 922896 h 1439189"/>
                <a:gd name="connsiteX15" fmla="*/ 219854 w 2035552"/>
                <a:gd name="connsiteY15" fmla="*/ 689533 h 1439189"/>
                <a:gd name="connsiteX16" fmla="*/ 19829 w 2035552"/>
                <a:gd name="connsiteY16" fmla="*/ 727633 h 1439189"/>
                <a:gd name="connsiteX17" fmla="*/ 253192 w 2035552"/>
                <a:gd name="connsiteY17" fmla="*/ 537133 h 1439189"/>
                <a:gd name="connsiteX18" fmla="*/ 48404 w 2035552"/>
                <a:gd name="connsiteY18" fmla="*/ 432358 h 1439189"/>
                <a:gd name="connsiteX19" fmla="*/ 386542 w 2035552"/>
                <a:gd name="connsiteY19" fmla="*/ 337108 h 1439189"/>
                <a:gd name="connsiteX20" fmla="*/ 295652 w 2035552"/>
                <a:gd name="connsiteY20" fmla="*/ 200108 h 1439189"/>
                <a:gd name="connsiteX0" fmla="*/ 275828 w 2015728"/>
                <a:gd name="connsiteY0" fmla="*/ 200108 h 1439189"/>
                <a:gd name="connsiteX1" fmla="*/ 833443 w 2015728"/>
                <a:gd name="connsiteY1" fmla="*/ 89456 h 1439189"/>
                <a:gd name="connsiteX2" fmla="*/ 614367 w 2015728"/>
                <a:gd name="connsiteY2" fmla="*/ 60881 h 1439189"/>
                <a:gd name="connsiteX3" fmla="*/ 2015728 w 2015728"/>
                <a:gd name="connsiteY3" fmla="*/ 73108 h 1439189"/>
                <a:gd name="connsiteX4" fmla="*/ 2015728 w 2015728"/>
                <a:gd name="connsiteY4" fmla="*/ 1051008 h 1439189"/>
                <a:gd name="connsiteX5" fmla="*/ 721916 w 2015728"/>
                <a:gd name="connsiteY5" fmla="*/ 1336758 h 1439189"/>
                <a:gd name="connsiteX6" fmla="*/ 628655 w 2015728"/>
                <a:gd name="connsiteY6" fmla="*/ 1437244 h 1439189"/>
                <a:gd name="connsiteX7" fmla="*/ 552455 w 2015728"/>
                <a:gd name="connsiteY7" fmla="*/ 1218169 h 1439189"/>
                <a:gd name="connsiteX8" fmla="*/ 490543 w 2015728"/>
                <a:gd name="connsiteY8" fmla="*/ 1318182 h 1439189"/>
                <a:gd name="connsiteX9" fmla="*/ 433393 w 2015728"/>
                <a:gd name="connsiteY9" fmla="*/ 1132445 h 1439189"/>
                <a:gd name="connsiteX10" fmla="*/ 276230 w 2015728"/>
                <a:gd name="connsiteY10" fmla="*/ 1299132 h 1439189"/>
                <a:gd name="connsiteX11" fmla="*/ 290518 w 2015728"/>
                <a:gd name="connsiteY11" fmla="*/ 1008621 h 1439189"/>
                <a:gd name="connsiteX12" fmla="*/ 114305 w 2015728"/>
                <a:gd name="connsiteY12" fmla="*/ 1113396 h 1439189"/>
                <a:gd name="connsiteX13" fmla="*/ 228605 w 2015728"/>
                <a:gd name="connsiteY13" fmla="*/ 856221 h 1439189"/>
                <a:gd name="connsiteX14" fmla="*/ 28580 w 2015728"/>
                <a:gd name="connsiteY14" fmla="*/ 922896 h 1439189"/>
                <a:gd name="connsiteX15" fmla="*/ 200030 w 2015728"/>
                <a:gd name="connsiteY15" fmla="*/ 689533 h 1439189"/>
                <a:gd name="connsiteX16" fmla="*/ 5 w 2015728"/>
                <a:gd name="connsiteY16" fmla="*/ 727633 h 1439189"/>
                <a:gd name="connsiteX17" fmla="*/ 233368 w 2015728"/>
                <a:gd name="connsiteY17" fmla="*/ 537133 h 1439189"/>
                <a:gd name="connsiteX18" fmla="*/ 28580 w 2015728"/>
                <a:gd name="connsiteY18" fmla="*/ 432358 h 1439189"/>
                <a:gd name="connsiteX19" fmla="*/ 366718 w 2015728"/>
                <a:gd name="connsiteY19" fmla="*/ 337108 h 1439189"/>
                <a:gd name="connsiteX20" fmla="*/ 275828 w 2015728"/>
                <a:gd name="connsiteY20" fmla="*/ 200108 h 143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5728" h="1439189">
                  <a:moveTo>
                    <a:pt x="275828" y="200108"/>
                  </a:moveTo>
                  <a:cubicBezTo>
                    <a:pt x="423600" y="185449"/>
                    <a:pt x="685671" y="104115"/>
                    <a:pt x="833443" y="89456"/>
                  </a:cubicBezTo>
                  <a:cubicBezTo>
                    <a:pt x="877893" y="87869"/>
                    <a:pt x="569917" y="62468"/>
                    <a:pt x="614367" y="60881"/>
                  </a:cubicBezTo>
                  <a:cubicBezTo>
                    <a:pt x="1144988" y="-79505"/>
                    <a:pt x="1566070" y="65857"/>
                    <a:pt x="2015728" y="73108"/>
                  </a:cubicBezTo>
                  <a:lnTo>
                    <a:pt x="2015728" y="1051008"/>
                  </a:lnTo>
                  <a:lnTo>
                    <a:pt x="721916" y="1336758"/>
                  </a:lnTo>
                  <a:cubicBezTo>
                    <a:pt x="670125" y="1323343"/>
                    <a:pt x="686267" y="1409384"/>
                    <a:pt x="628655" y="1437244"/>
                  </a:cubicBezTo>
                  <a:cubicBezTo>
                    <a:pt x="571043" y="1465104"/>
                    <a:pt x="583411" y="1184038"/>
                    <a:pt x="552455" y="1218169"/>
                  </a:cubicBezTo>
                  <a:cubicBezTo>
                    <a:pt x="521499" y="1252300"/>
                    <a:pt x="518324" y="1332469"/>
                    <a:pt x="490543" y="1318182"/>
                  </a:cubicBezTo>
                  <a:cubicBezTo>
                    <a:pt x="462762" y="1303895"/>
                    <a:pt x="485781" y="1096726"/>
                    <a:pt x="433393" y="1132445"/>
                  </a:cubicBezTo>
                  <a:cubicBezTo>
                    <a:pt x="381005" y="1168164"/>
                    <a:pt x="302424" y="1335644"/>
                    <a:pt x="276230" y="1299132"/>
                  </a:cubicBezTo>
                  <a:cubicBezTo>
                    <a:pt x="250036" y="1262620"/>
                    <a:pt x="332587" y="991952"/>
                    <a:pt x="290518" y="1008621"/>
                  </a:cubicBezTo>
                  <a:cubicBezTo>
                    <a:pt x="248449" y="1025290"/>
                    <a:pt x="115892" y="1155465"/>
                    <a:pt x="114305" y="1113396"/>
                  </a:cubicBezTo>
                  <a:cubicBezTo>
                    <a:pt x="112718" y="1071327"/>
                    <a:pt x="274643" y="847490"/>
                    <a:pt x="228605" y="856221"/>
                  </a:cubicBezTo>
                  <a:cubicBezTo>
                    <a:pt x="182568" y="864952"/>
                    <a:pt x="30167" y="969727"/>
                    <a:pt x="28580" y="922896"/>
                  </a:cubicBezTo>
                  <a:cubicBezTo>
                    <a:pt x="26993" y="876065"/>
                    <a:pt x="265117" y="702233"/>
                    <a:pt x="200030" y="689533"/>
                  </a:cubicBezTo>
                  <a:cubicBezTo>
                    <a:pt x="134943" y="676833"/>
                    <a:pt x="3974" y="764939"/>
                    <a:pt x="5" y="727633"/>
                  </a:cubicBezTo>
                  <a:cubicBezTo>
                    <a:pt x="-1251" y="599125"/>
                    <a:pt x="280993" y="567295"/>
                    <a:pt x="233368" y="537133"/>
                  </a:cubicBezTo>
                  <a:cubicBezTo>
                    <a:pt x="185743" y="506971"/>
                    <a:pt x="-3170" y="471252"/>
                    <a:pt x="28580" y="432358"/>
                  </a:cubicBezTo>
                  <a:cubicBezTo>
                    <a:pt x="80968" y="383146"/>
                    <a:pt x="314330" y="386320"/>
                    <a:pt x="366718" y="337108"/>
                  </a:cubicBezTo>
                  <a:lnTo>
                    <a:pt x="275828" y="200108"/>
                  </a:ln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2A6DB9-31F9-20E0-A33E-3A59DA4E7F0B}"/>
                </a:ext>
              </a:extLst>
            </p:cNvPr>
            <p:cNvSpPr/>
            <p:nvPr/>
          </p:nvSpPr>
          <p:spPr>
            <a:xfrm>
              <a:off x="7215261" y="1554897"/>
              <a:ext cx="319245" cy="32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7DC2C2-0634-CC2E-C392-55B01B3E907A}"/>
                </a:ext>
              </a:extLst>
            </p:cNvPr>
            <p:cNvSpPr/>
            <p:nvPr/>
          </p:nvSpPr>
          <p:spPr>
            <a:xfrm>
              <a:off x="7556413" y="1769869"/>
              <a:ext cx="982874" cy="677946"/>
            </a:xfrm>
            <a:custGeom>
              <a:avLst/>
              <a:gdLst>
                <a:gd name="connsiteX0" fmla="*/ 0 w 502920"/>
                <a:gd name="connsiteY0" fmla="*/ 0 h 439079"/>
                <a:gd name="connsiteX1" fmla="*/ 502920 w 502920"/>
                <a:gd name="connsiteY1" fmla="*/ 0 h 439079"/>
                <a:gd name="connsiteX2" fmla="*/ 502920 w 502920"/>
                <a:gd name="connsiteY2" fmla="*/ 439079 h 439079"/>
                <a:gd name="connsiteX3" fmla="*/ 0 w 502920"/>
                <a:gd name="connsiteY3" fmla="*/ 439079 h 439079"/>
                <a:gd name="connsiteX4" fmla="*/ 0 w 502920"/>
                <a:gd name="connsiteY4" fmla="*/ 0 h 439079"/>
                <a:gd name="connsiteX0" fmla="*/ 129540 w 502920"/>
                <a:gd name="connsiteY0" fmla="*/ 0 h 583859"/>
                <a:gd name="connsiteX1" fmla="*/ 502920 w 502920"/>
                <a:gd name="connsiteY1" fmla="*/ 144780 h 583859"/>
                <a:gd name="connsiteX2" fmla="*/ 502920 w 502920"/>
                <a:gd name="connsiteY2" fmla="*/ 583859 h 583859"/>
                <a:gd name="connsiteX3" fmla="*/ 0 w 502920"/>
                <a:gd name="connsiteY3" fmla="*/ 583859 h 583859"/>
                <a:gd name="connsiteX4" fmla="*/ 129540 w 502920"/>
                <a:gd name="connsiteY4" fmla="*/ 0 h 58385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411480 w 784860"/>
                <a:gd name="connsiteY4" fmla="*/ 0 h 59147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114300 w 784860"/>
                <a:gd name="connsiteY4" fmla="*/ 312420 h 591479"/>
                <a:gd name="connsiteX5" fmla="*/ 411480 w 784860"/>
                <a:gd name="connsiteY5" fmla="*/ 0 h 59147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114300 w 784860"/>
                <a:gd name="connsiteY4" fmla="*/ 312420 h 591479"/>
                <a:gd name="connsiteX5" fmla="*/ 411480 w 784860"/>
                <a:gd name="connsiteY5" fmla="*/ 0 h 591479"/>
                <a:gd name="connsiteX0" fmla="*/ 456589 w 829969"/>
                <a:gd name="connsiteY0" fmla="*/ 0 h 591479"/>
                <a:gd name="connsiteX1" fmla="*/ 829969 w 829969"/>
                <a:gd name="connsiteY1" fmla="*/ 144780 h 591479"/>
                <a:gd name="connsiteX2" fmla="*/ 829969 w 829969"/>
                <a:gd name="connsiteY2" fmla="*/ 583859 h 591479"/>
                <a:gd name="connsiteX3" fmla="*/ 45109 w 829969"/>
                <a:gd name="connsiteY3" fmla="*/ 591479 h 591479"/>
                <a:gd name="connsiteX4" fmla="*/ 159409 w 829969"/>
                <a:gd name="connsiteY4" fmla="*/ 312420 h 591479"/>
                <a:gd name="connsiteX5" fmla="*/ 456589 w 829969"/>
                <a:gd name="connsiteY5" fmla="*/ 0 h 591479"/>
                <a:gd name="connsiteX0" fmla="*/ 456589 w 829969"/>
                <a:gd name="connsiteY0" fmla="*/ 0 h 591479"/>
                <a:gd name="connsiteX1" fmla="*/ 753769 w 829969"/>
                <a:gd name="connsiteY1" fmla="*/ 365760 h 591479"/>
                <a:gd name="connsiteX2" fmla="*/ 829969 w 829969"/>
                <a:gd name="connsiteY2" fmla="*/ 583859 h 591479"/>
                <a:gd name="connsiteX3" fmla="*/ 45109 w 829969"/>
                <a:gd name="connsiteY3" fmla="*/ 591479 h 591479"/>
                <a:gd name="connsiteX4" fmla="*/ 159409 w 829969"/>
                <a:gd name="connsiteY4" fmla="*/ 312420 h 591479"/>
                <a:gd name="connsiteX5" fmla="*/ 456589 w 829969"/>
                <a:gd name="connsiteY5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45109 w 753769"/>
                <a:gd name="connsiteY2" fmla="*/ 591479 h 591479"/>
                <a:gd name="connsiteX3" fmla="*/ 159409 w 753769"/>
                <a:gd name="connsiteY3" fmla="*/ 312420 h 591479"/>
                <a:gd name="connsiteX4" fmla="*/ 456589 w 753769"/>
                <a:gd name="connsiteY4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45109 w 753769"/>
                <a:gd name="connsiteY2" fmla="*/ 591479 h 591479"/>
                <a:gd name="connsiteX3" fmla="*/ 159409 w 753769"/>
                <a:gd name="connsiteY3" fmla="*/ 312420 h 591479"/>
                <a:gd name="connsiteX4" fmla="*/ 456589 w 753769"/>
                <a:gd name="connsiteY4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205130 w 753769"/>
                <a:gd name="connsiteY2" fmla="*/ 586740 h 591479"/>
                <a:gd name="connsiteX3" fmla="*/ 45109 w 753769"/>
                <a:gd name="connsiteY3" fmla="*/ 591479 h 591479"/>
                <a:gd name="connsiteX4" fmla="*/ 159409 w 753769"/>
                <a:gd name="connsiteY4" fmla="*/ 312420 h 591479"/>
                <a:gd name="connsiteX5" fmla="*/ 456589 w 753769"/>
                <a:gd name="connsiteY5" fmla="*/ 0 h 591479"/>
                <a:gd name="connsiteX0" fmla="*/ 456589 w 835338"/>
                <a:gd name="connsiteY0" fmla="*/ 0 h 672901"/>
                <a:gd name="connsiteX1" fmla="*/ 753769 w 835338"/>
                <a:gd name="connsiteY1" fmla="*/ 365760 h 672901"/>
                <a:gd name="connsiteX2" fmla="*/ 205130 w 835338"/>
                <a:gd name="connsiteY2" fmla="*/ 586740 h 672901"/>
                <a:gd name="connsiteX3" fmla="*/ 45109 w 835338"/>
                <a:gd name="connsiteY3" fmla="*/ 591479 h 672901"/>
                <a:gd name="connsiteX4" fmla="*/ 159409 w 835338"/>
                <a:gd name="connsiteY4" fmla="*/ 312420 h 672901"/>
                <a:gd name="connsiteX5" fmla="*/ 456589 w 835338"/>
                <a:gd name="connsiteY5" fmla="*/ 0 h 672901"/>
                <a:gd name="connsiteX0" fmla="*/ 456589 w 1006244"/>
                <a:gd name="connsiteY0" fmla="*/ 0 h 683498"/>
                <a:gd name="connsiteX1" fmla="*/ 753769 w 1006244"/>
                <a:gd name="connsiteY1" fmla="*/ 365760 h 683498"/>
                <a:gd name="connsiteX2" fmla="*/ 205130 w 1006244"/>
                <a:gd name="connsiteY2" fmla="*/ 586740 h 683498"/>
                <a:gd name="connsiteX3" fmla="*/ 45109 w 1006244"/>
                <a:gd name="connsiteY3" fmla="*/ 591479 h 683498"/>
                <a:gd name="connsiteX4" fmla="*/ 159409 w 1006244"/>
                <a:gd name="connsiteY4" fmla="*/ 312420 h 683498"/>
                <a:gd name="connsiteX5" fmla="*/ 456589 w 1006244"/>
                <a:gd name="connsiteY5" fmla="*/ 0 h 683498"/>
                <a:gd name="connsiteX0" fmla="*/ 456589 w 1031107"/>
                <a:gd name="connsiteY0" fmla="*/ 0 h 683498"/>
                <a:gd name="connsiteX1" fmla="*/ 753769 w 1031107"/>
                <a:gd name="connsiteY1" fmla="*/ 365760 h 683498"/>
                <a:gd name="connsiteX2" fmla="*/ 205130 w 1031107"/>
                <a:gd name="connsiteY2" fmla="*/ 586740 h 683498"/>
                <a:gd name="connsiteX3" fmla="*/ 45109 w 1031107"/>
                <a:gd name="connsiteY3" fmla="*/ 591479 h 683498"/>
                <a:gd name="connsiteX4" fmla="*/ 159409 w 1031107"/>
                <a:gd name="connsiteY4" fmla="*/ 312420 h 683498"/>
                <a:gd name="connsiteX5" fmla="*/ 456589 w 1031107"/>
                <a:gd name="connsiteY5" fmla="*/ 0 h 683498"/>
                <a:gd name="connsiteX0" fmla="*/ 456589 w 982874"/>
                <a:gd name="connsiteY0" fmla="*/ 0 h 677946"/>
                <a:gd name="connsiteX1" fmla="*/ 753769 w 982874"/>
                <a:gd name="connsiteY1" fmla="*/ 365760 h 677946"/>
                <a:gd name="connsiteX2" fmla="*/ 205130 w 982874"/>
                <a:gd name="connsiteY2" fmla="*/ 586740 h 677946"/>
                <a:gd name="connsiteX3" fmla="*/ 45109 w 982874"/>
                <a:gd name="connsiteY3" fmla="*/ 591479 h 677946"/>
                <a:gd name="connsiteX4" fmla="*/ 159409 w 982874"/>
                <a:gd name="connsiteY4" fmla="*/ 312420 h 677946"/>
                <a:gd name="connsiteX5" fmla="*/ 456589 w 982874"/>
                <a:gd name="connsiteY5" fmla="*/ 0 h 67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874" h="677946">
                  <a:moveTo>
                    <a:pt x="456589" y="0"/>
                  </a:moveTo>
                  <a:cubicBezTo>
                    <a:pt x="563269" y="198120"/>
                    <a:pt x="654709" y="243840"/>
                    <a:pt x="753769" y="365760"/>
                  </a:cubicBezTo>
                  <a:cubicBezTo>
                    <a:pt x="962366" y="467360"/>
                    <a:pt x="1332890" y="850900"/>
                    <a:pt x="205130" y="586740"/>
                  </a:cubicBezTo>
                  <a:lnTo>
                    <a:pt x="45109" y="591479"/>
                  </a:lnTo>
                  <a:cubicBezTo>
                    <a:pt x="-28551" y="521319"/>
                    <a:pt x="-26011" y="382580"/>
                    <a:pt x="159409" y="312420"/>
                  </a:cubicBezTo>
                  <a:lnTo>
                    <a:pt x="456589" y="0"/>
                  </a:ln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D7DAFC-EE47-D8AA-5127-6A2E1EDF0B60}"/>
                </a:ext>
              </a:extLst>
            </p:cNvPr>
            <p:cNvSpPr/>
            <p:nvPr/>
          </p:nvSpPr>
          <p:spPr>
            <a:xfrm>
              <a:off x="7719060" y="2225040"/>
              <a:ext cx="624840" cy="138636"/>
            </a:xfrm>
            <a:custGeom>
              <a:avLst/>
              <a:gdLst>
                <a:gd name="connsiteX0" fmla="*/ 0 w 624840"/>
                <a:gd name="connsiteY0" fmla="*/ 0 h 137160"/>
                <a:gd name="connsiteX1" fmla="*/ 624840 w 624840"/>
                <a:gd name="connsiteY1" fmla="*/ 137160 h 137160"/>
                <a:gd name="connsiteX2" fmla="*/ 624840 w 624840"/>
                <a:gd name="connsiteY2" fmla="*/ 137160 h 137160"/>
                <a:gd name="connsiteX0" fmla="*/ 0 w 624840"/>
                <a:gd name="connsiteY0" fmla="*/ 0 h 138636"/>
                <a:gd name="connsiteX1" fmla="*/ 624840 w 624840"/>
                <a:gd name="connsiteY1" fmla="*/ 137160 h 138636"/>
                <a:gd name="connsiteX2" fmla="*/ 624840 w 624840"/>
                <a:gd name="connsiteY2" fmla="*/ 137160 h 138636"/>
                <a:gd name="connsiteX0" fmla="*/ 0 w 632460"/>
                <a:gd name="connsiteY0" fmla="*/ 0 h 138636"/>
                <a:gd name="connsiteX1" fmla="*/ 624840 w 632460"/>
                <a:gd name="connsiteY1" fmla="*/ 137160 h 138636"/>
                <a:gd name="connsiteX2" fmla="*/ 632460 w 632460"/>
                <a:gd name="connsiteY2" fmla="*/ 114300 h 138636"/>
                <a:gd name="connsiteX0" fmla="*/ 0 w 624840"/>
                <a:gd name="connsiteY0" fmla="*/ 0 h 138636"/>
                <a:gd name="connsiteX1" fmla="*/ 624840 w 624840"/>
                <a:gd name="connsiteY1" fmla="*/ 137160 h 1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840" h="138636">
                  <a:moveTo>
                    <a:pt x="0" y="0"/>
                  </a:moveTo>
                  <a:cubicBezTo>
                    <a:pt x="208280" y="45720"/>
                    <a:pt x="363220" y="152400"/>
                    <a:pt x="624840" y="1371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22CEED-CAAD-6745-639D-B6F1BB064A20}"/>
                </a:ext>
              </a:extLst>
            </p:cNvPr>
            <p:cNvSpPr/>
            <p:nvPr/>
          </p:nvSpPr>
          <p:spPr>
            <a:xfrm rot="19684545">
              <a:off x="7929601" y="2030018"/>
              <a:ext cx="60863" cy="16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2606C6-F0EC-386F-718C-C2982EB943D2}"/>
                </a:ext>
              </a:extLst>
            </p:cNvPr>
            <p:cNvGrpSpPr/>
            <p:nvPr/>
          </p:nvGrpSpPr>
          <p:grpSpPr>
            <a:xfrm>
              <a:off x="5083891" y="5074286"/>
              <a:ext cx="1500775" cy="1728068"/>
              <a:chOff x="5083891" y="5074286"/>
              <a:chExt cx="1500775" cy="172806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F368A-493E-EA90-87B8-DD46F2ACA2A7}"/>
                  </a:ext>
                </a:extLst>
              </p:cNvPr>
              <p:cNvSpPr/>
              <p:nvPr/>
            </p:nvSpPr>
            <p:spPr>
              <a:xfrm>
                <a:off x="5204461" y="5348745"/>
                <a:ext cx="1380205" cy="1453609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57E76D-2A37-369C-E091-8F970CCBC339}"/>
                  </a:ext>
                </a:extLst>
              </p:cNvPr>
              <p:cNvSpPr/>
              <p:nvPr/>
            </p:nvSpPr>
            <p:spPr>
              <a:xfrm>
                <a:off x="5083891" y="5074286"/>
                <a:ext cx="984705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F1F9CC-0801-62E0-18D2-9377A7F4A4A5}"/>
                </a:ext>
              </a:extLst>
            </p:cNvPr>
            <p:cNvSpPr/>
            <p:nvPr/>
          </p:nvSpPr>
          <p:spPr>
            <a:xfrm>
              <a:off x="7265206" y="1609514"/>
              <a:ext cx="109677" cy="1115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B27360-5966-49DC-9BC5-74C00F696E7D}"/>
                </a:ext>
              </a:extLst>
            </p:cNvPr>
            <p:cNvSpPr/>
            <p:nvPr/>
          </p:nvSpPr>
          <p:spPr>
            <a:xfrm>
              <a:off x="7463678" y="1745856"/>
              <a:ext cx="47219" cy="48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CC7CD49-A694-2781-8325-C66AC88DA09C}"/>
                </a:ext>
              </a:extLst>
            </p:cNvPr>
            <p:cNvSpPr/>
            <p:nvPr/>
          </p:nvSpPr>
          <p:spPr>
            <a:xfrm>
              <a:off x="6896088" y="684677"/>
              <a:ext cx="850912" cy="471023"/>
            </a:xfrm>
            <a:custGeom>
              <a:avLst/>
              <a:gdLst>
                <a:gd name="connsiteX0" fmla="*/ 304812 w 850912"/>
                <a:gd name="connsiteY0" fmla="*/ 280523 h 471023"/>
                <a:gd name="connsiteX1" fmla="*/ 12 w 850912"/>
                <a:gd name="connsiteY1" fmla="*/ 90023 h 471023"/>
                <a:gd name="connsiteX2" fmla="*/ 292112 w 850912"/>
                <a:gd name="connsiteY2" fmla="*/ 178923 h 471023"/>
                <a:gd name="connsiteX3" fmla="*/ 152412 w 850912"/>
                <a:gd name="connsiteY3" fmla="*/ 1123 h 471023"/>
                <a:gd name="connsiteX4" fmla="*/ 584212 w 850912"/>
                <a:gd name="connsiteY4" fmla="*/ 280523 h 471023"/>
                <a:gd name="connsiteX5" fmla="*/ 368312 w 850912"/>
                <a:gd name="connsiteY5" fmla="*/ 1123 h 471023"/>
                <a:gd name="connsiteX6" fmla="*/ 711212 w 850912"/>
                <a:gd name="connsiteY6" fmla="*/ 293223 h 471023"/>
                <a:gd name="connsiteX7" fmla="*/ 850912 w 850912"/>
                <a:gd name="connsiteY7" fmla="*/ 471023 h 471023"/>
                <a:gd name="connsiteX8" fmla="*/ 850912 w 850912"/>
                <a:gd name="connsiteY8" fmla="*/ 471023 h 47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912" h="471023">
                  <a:moveTo>
                    <a:pt x="304812" y="280523"/>
                  </a:moveTo>
                  <a:cubicBezTo>
                    <a:pt x="153470" y="193739"/>
                    <a:pt x="2129" y="106956"/>
                    <a:pt x="12" y="90023"/>
                  </a:cubicBezTo>
                  <a:cubicBezTo>
                    <a:pt x="-2105" y="73090"/>
                    <a:pt x="266712" y="193740"/>
                    <a:pt x="292112" y="178923"/>
                  </a:cubicBezTo>
                  <a:cubicBezTo>
                    <a:pt x="317512" y="164106"/>
                    <a:pt x="103729" y="-15810"/>
                    <a:pt x="152412" y="1123"/>
                  </a:cubicBezTo>
                  <a:cubicBezTo>
                    <a:pt x="201095" y="18056"/>
                    <a:pt x="548229" y="280523"/>
                    <a:pt x="584212" y="280523"/>
                  </a:cubicBezTo>
                  <a:cubicBezTo>
                    <a:pt x="620195" y="280523"/>
                    <a:pt x="347145" y="-994"/>
                    <a:pt x="368312" y="1123"/>
                  </a:cubicBezTo>
                  <a:cubicBezTo>
                    <a:pt x="389479" y="3240"/>
                    <a:pt x="630779" y="214906"/>
                    <a:pt x="711212" y="293223"/>
                  </a:cubicBezTo>
                  <a:cubicBezTo>
                    <a:pt x="791645" y="371540"/>
                    <a:pt x="850912" y="471023"/>
                    <a:pt x="850912" y="471023"/>
                  </a:cubicBezTo>
                  <a:lnTo>
                    <a:pt x="850912" y="471023"/>
                  </a:ln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2326FE-E5A6-2FEA-D3CE-D6E3D132574B}"/>
                </a:ext>
              </a:extLst>
            </p:cNvPr>
            <p:cNvSpPr/>
            <p:nvPr/>
          </p:nvSpPr>
          <p:spPr>
            <a:xfrm>
              <a:off x="4328916" y="3575007"/>
              <a:ext cx="1798552" cy="1395631"/>
            </a:xfrm>
            <a:custGeom>
              <a:avLst/>
              <a:gdLst>
                <a:gd name="connsiteX0" fmla="*/ 0 w 1367057"/>
                <a:gd name="connsiteY0" fmla="*/ 0 h 1325653"/>
                <a:gd name="connsiteX1" fmla="*/ 1367057 w 1367057"/>
                <a:gd name="connsiteY1" fmla="*/ 0 h 1325653"/>
                <a:gd name="connsiteX2" fmla="*/ 1367057 w 1367057"/>
                <a:gd name="connsiteY2" fmla="*/ 1325653 h 1325653"/>
                <a:gd name="connsiteX3" fmla="*/ 0 w 1367057"/>
                <a:gd name="connsiteY3" fmla="*/ 1325653 h 1325653"/>
                <a:gd name="connsiteX4" fmla="*/ 0 w 1367057"/>
                <a:gd name="connsiteY4" fmla="*/ 0 h 1325653"/>
                <a:gd name="connsiteX0" fmla="*/ 330200 w 1697257"/>
                <a:gd name="connsiteY0" fmla="*/ 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330200 w 1697257"/>
                <a:gd name="connsiteY4" fmla="*/ 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82575 w 1706782"/>
                <a:gd name="connsiteY0" fmla="*/ 38100 h 1395503"/>
                <a:gd name="connsiteX1" fmla="*/ 1706782 w 1706782"/>
                <a:gd name="connsiteY1" fmla="*/ 0 h 1395503"/>
                <a:gd name="connsiteX2" fmla="*/ 1706782 w 1706782"/>
                <a:gd name="connsiteY2" fmla="*/ 1325653 h 1395503"/>
                <a:gd name="connsiteX3" fmla="*/ 0 w 1706782"/>
                <a:gd name="connsiteY3" fmla="*/ 1395503 h 1395503"/>
                <a:gd name="connsiteX4" fmla="*/ 282575 w 1706782"/>
                <a:gd name="connsiteY4" fmla="*/ 38100 h 1395503"/>
                <a:gd name="connsiteX0" fmla="*/ 374345 w 1798552"/>
                <a:gd name="connsiteY0" fmla="*/ 38100 h 1395631"/>
                <a:gd name="connsiteX1" fmla="*/ 1798552 w 1798552"/>
                <a:gd name="connsiteY1" fmla="*/ 0 h 1395631"/>
                <a:gd name="connsiteX2" fmla="*/ 1798552 w 1798552"/>
                <a:gd name="connsiteY2" fmla="*/ 1325653 h 1395631"/>
                <a:gd name="connsiteX3" fmla="*/ 91770 w 1798552"/>
                <a:gd name="connsiteY3" fmla="*/ 1395503 h 1395631"/>
                <a:gd name="connsiteX4" fmla="*/ 374345 w 1798552"/>
                <a:gd name="connsiteY4" fmla="*/ 38100 h 139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52" h="1395631">
                  <a:moveTo>
                    <a:pt x="374345" y="38100"/>
                  </a:moveTo>
                  <a:lnTo>
                    <a:pt x="1798552" y="0"/>
                  </a:lnTo>
                  <a:lnTo>
                    <a:pt x="1798552" y="1325653"/>
                  </a:lnTo>
                  <a:lnTo>
                    <a:pt x="91770" y="1395503"/>
                  </a:lnTo>
                  <a:cubicBezTo>
                    <a:pt x="-143445" y="1411348"/>
                    <a:pt x="118228" y="-48388"/>
                    <a:pt x="374345" y="38100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EB21F7-B834-970E-0785-FEA437C8837E}"/>
                </a:ext>
              </a:extLst>
            </p:cNvPr>
            <p:cNvSpPr/>
            <p:nvPr/>
          </p:nvSpPr>
          <p:spPr>
            <a:xfrm rot="416846">
              <a:off x="5046937" y="4564231"/>
              <a:ext cx="1122759" cy="729614"/>
            </a:xfrm>
            <a:prstGeom prst="rect">
              <a:avLst/>
            </a:pr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C7F3A3-BC5D-CCE8-3421-E5DD6DCFD85F}"/>
                </a:ext>
              </a:extLst>
            </p:cNvPr>
            <p:cNvSpPr/>
            <p:nvPr/>
          </p:nvSpPr>
          <p:spPr>
            <a:xfrm>
              <a:off x="4701540" y="4026652"/>
              <a:ext cx="518160" cy="271028"/>
            </a:xfrm>
            <a:custGeom>
              <a:avLst/>
              <a:gdLst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71028 h 271028"/>
                <a:gd name="connsiteX1" fmla="*/ 518160 w 518160"/>
                <a:gd name="connsiteY1" fmla="*/ 4328 h 271028"/>
                <a:gd name="connsiteX2" fmla="*/ 518160 w 518160"/>
                <a:gd name="connsiteY2" fmla="*/ 4328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160" h="271028">
                  <a:moveTo>
                    <a:pt x="0" y="271028"/>
                  </a:moveTo>
                  <a:cubicBezTo>
                    <a:pt x="120332" y="-51234"/>
                    <a:pt x="369253" y="2741"/>
                    <a:pt x="518160" y="4328"/>
                  </a:cubicBezTo>
                  <a:lnTo>
                    <a:pt x="518160" y="432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FE769F-3523-0167-5B0C-613261D72CB0}"/>
                </a:ext>
              </a:extLst>
            </p:cNvPr>
            <p:cNvSpPr/>
            <p:nvPr/>
          </p:nvSpPr>
          <p:spPr>
            <a:xfrm>
              <a:off x="7122195" y="1453675"/>
              <a:ext cx="95162" cy="53757"/>
            </a:xfrm>
            <a:custGeom>
              <a:avLst/>
              <a:gdLst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71028 h 271028"/>
                <a:gd name="connsiteX1" fmla="*/ 518160 w 518160"/>
                <a:gd name="connsiteY1" fmla="*/ 4328 h 271028"/>
                <a:gd name="connsiteX2" fmla="*/ 518160 w 518160"/>
                <a:gd name="connsiteY2" fmla="*/ 4328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160" h="271028">
                  <a:moveTo>
                    <a:pt x="0" y="271028"/>
                  </a:moveTo>
                  <a:cubicBezTo>
                    <a:pt x="120332" y="-51234"/>
                    <a:pt x="369253" y="2741"/>
                    <a:pt x="518160" y="4328"/>
                  </a:cubicBezTo>
                  <a:lnTo>
                    <a:pt x="518160" y="432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1">
            <a:extLst>
              <a:ext uri="{FF2B5EF4-FFF2-40B4-BE49-F238E27FC236}">
                <a16:creationId xmlns:a16="http://schemas.microsoft.com/office/drawing/2014/main" id="{F893CACA-DF6D-F6A7-A635-5328210731A3}"/>
              </a:ext>
            </a:extLst>
          </p:cNvPr>
          <p:cNvSpPr/>
          <p:nvPr/>
        </p:nvSpPr>
        <p:spPr>
          <a:xfrm>
            <a:off x="10670546" y="1388363"/>
            <a:ext cx="668311" cy="591479"/>
          </a:xfrm>
          <a:custGeom>
            <a:avLst/>
            <a:gdLst>
              <a:gd name="connsiteX0" fmla="*/ 0 w 502920"/>
              <a:gd name="connsiteY0" fmla="*/ 0 h 439079"/>
              <a:gd name="connsiteX1" fmla="*/ 502920 w 502920"/>
              <a:gd name="connsiteY1" fmla="*/ 0 h 439079"/>
              <a:gd name="connsiteX2" fmla="*/ 502920 w 502920"/>
              <a:gd name="connsiteY2" fmla="*/ 439079 h 439079"/>
              <a:gd name="connsiteX3" fmla="*/ 0 w 502920"/>
              <a:gd name="connsiteY3" fmla="*/ 439079 h 439079"/>
              <a:gd name="connsiteX4" fmla="*/ 0 w 502920"/>
              <a:gd name="connsiteY4" fmla="*/ 0 h 439079"/>
              <a:gd name="connsiteX0" fmla="*/ 129540 w 502920"/>
              <a:gd name="connsiteY0" fmla="*/ 0 h 583859"/>
              <a:gd name="connsiteX1" fmla="*/ 502920 w 502920"/>
              <a:gd name="connsiteY1" fmla="*/ 144780 h 583859"/>
              <a:gd name="connsiteX2" fmla="*/ 502920 w 502920"/>
              <a:gd name="connsiteY2" fmla="*/ 583859 h 583859"/>
              <a:gd name="connsiteX3" fmla="*/ 0 w 502920"/>
              <a:gd name="connsiteY3" fmla="*/ 583859 h 583859"/>
              <a:gd name="connsiteX4" fmla="*/ 129540 w 502920"/>
              <a:gd name="connsiteY4" fmla="*/ 0 h 58385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411480 w 784860"/>
              <a:gd name="connsiteY4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56589 w 829969"/>
              <a:gd name="connsiteY0" fmla="*/ 0 h 591479"/>
              <a:gd name="connsiteX1" fmla="*/ 829969 w 829969"/>
              <a:gd name="connsiteY1" fmla="*/ 14478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829969"/>
              <a:gd name="connsiteY0" fmla="*/ 0 h 591479"/>
              <a:gd name="connsiteX1" fmla="*/ 753769 w 829969"/>
              <a:gd name="connsiteY1" fmla="*/ 36576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205130 w 753769"/>
              <a:gd name="connsiteY2" fmla="*/ 586740 h 591479"/>
              <a:gd name="connsiteX3" fmla="*/ 45109 w 753769"/>
              <a:gd name="connsiteY3" fmla="*/ 591479 h 591479"/>
              <a:gd name="connsiteX4" fmla="*/ 159409 w 753769"/>
              <a:gd name="connsiteY4" fmla="*/ 312420 h 591479"/>
              <a:gd name="connsiteX5" fmla="*/ 456589 w 753769"/>
              <a:gd name="connsiteY5" fmla="*/ 0 h 591479"/>
              <a:gd name="connsiteX0" fmla="*/ 456589 w 835338"/>
              <a:gd name="connsiteY0" fmla="*/ 0 h 672901"/>
              <a:gd name="connsiteX1" fmla="*/ 753769 w 835338"/>
              <a:gd name="connsiteY1" fmla="*/ 365760 h 672901"/>
              <a:gd name="connsiteX2" fmla="*/ 205130 w 835338"/>
              <a:gd name="connsiteY2" fmla="*/ 586740 h 672901"/>
              <a:gd name="connsiteX3" fmla="*/ 45109 w 835338"/>
              <a:gd name="connsiteY3" fmla="*/ 591479 h 672901"/>
              <a:gd name="connsiteX4" fmla="*/ 159409 w 835338"/>
              <a:gd name="connsiteY4" fmla="*/ 312420 h 672901"/>
              <a:gd name="connsiteX5" fmla="*/ 456589 w 835338"/>
              <a:gd name="connsiteY5" fmla="*/ 0 h 672901"/>
              <a:gd name="connsiteX0" fmla="*/ 456589 w 1006244"/>
              <a:gd name="connsiteY0" fmla="*/ 0 h 683498"/>
              <a:gd name="connsiteX1" fmla="*/ 753769 w 1006244"/>
              <a:gd name="connsiteY1" fmla="*/ 365760 h 683498"/>
              <a:gd name="connsiteX2" fmla="*/ 205130 w 1006244"/>
              <a:gd name="connsiteY2" fmla="*/ 586740 h 683498"/>
              <a:gd name="connsiteX3" fmla="*/ 45109 w 1006244"/>
              <a:gd name="connsiteY3" fmla="*/ 591479 h 683498"/>
              <a:gd name="connsiteX4" fmla="*/ 159409 w 1006244"/>
              <a:gd name="connsiteY4" fmla="*/ 312420 h 683498"/>
              <a:gd name="connsiteX5" fmla="*/ 456589 w 1006244"/>
              <a:gd name="connsiteY5" fmla="*/ 0 h 683498"/>
              <a:gd name="connsiteX0" fmla="*/ 456589 w 1031107"/>
              <a:gd name="connsiteY0" fmla="*/ 0 h 683498"/>
              <a:gd name="connsiteX1" fmla="*/ 753769 w 1031107"/>
              <a:gd name="connsiteY1" fmla="*/ 365760 h 683498"/>
              <a:gd name="connsiteX2" fmla="*/ 205130 w 1031107"/>
              <a:gd name="connsiteY2" fmla="*/ 586740 h 683498"/>
              <a:gd name="connsiteX3" fmla="*/ 45109 w 1031107"/>
              <a:gd name="connsiteY3" fmla="*/ 591479 h 683498"/>
              <a:gd name="connsiteX4" fmla="*/ 159409 w 1031107"/>
              <a:gd name="connsiteY4" fmla="*/ 312420 h 683498"/>
              <a:gd name="connsiteX5" fmla="*/ 456589 w 1031107"/>
              <a:gd name="connsiteY5" fmla="*/ 0 h 683498"/>
              <a:gd name="connsiteX0" fmla="*/ 456589 w 982874"/>
              <a:gd name="connsiteY0" fmla="*/ 0 h 677946"/>
              <a:gd name="connsiteX1" fmla="*/ 753769 w 982874"/>
              <a:gd name="connsiteY1" fmla="*/ 365760 h 677946"/>
              <a:gd name="connsiteX2" fmla="*/ 205130 w 982874"/>
              <a:gd name="connsiteY2" fmla="*/ 586740 h 677946"/>
              <a:gd name="connsiteX3" fmla="*/ 45109 w 982874"/>
              <a:gd name="connsiteY3" fmla="*/ 591479 h 677946"/>
              <a:gd name="connsiteX4" fmla="*/ 159409 w 982874"/>
              <a:gd name="connsiteY4" fmla="*/ 312420 h 677946"/>
              <a:gd name="connsiteX5" fmla="*/ 456589 w 982874"/>
              <a:gd name="connsiteY5" fmla="*/ 0 h 677946"/>
              <a:gd name="connsiteX0" fmla="*/ 456589 w 456811"/>
              <a:gd name="connsiteY0" fmla="*/ 0 h 591479"/>
              <a:gd name="connsiteX1" fmla="*/ 205130 w 456811"/>
              <a:gd name="connsiteY1" fmla="*/ 586740 h 591479"/>
              <a:gd name="connsiteX2" fmla="*/ 45109 w 456811"/>
              <a:gd name="connsiteY2" fmla="*/ 591479 h 591479"/>
              <a:gd name="connsiteX3" fmla="*/ 159409 w 456811"/>
              <a:gd name="connsiteY3" fmla="*/ 312420 h 591479"/>
              <a:gd name="connsiteX4" fmla="*/ 456589 w 456811"/>
              <a:gd name="connsiteY4" fmla="*/ 0 h 591479"/>
              <a:gd name="connsiteX0" fmla="*/ 456589 w 668311"/>
              <a:gd name="connsiteY0" fmla="*/ 0 h 591479"/>
              <a:gd name="connsiteX1" fmla="*/ 205130 w 668311"/>
              <a:gd name="connsiteY1" fmla="*/ 586740 h 591479"/>
              <a:gd name="connsiteX2" fmla="*/ 45109 w 668311"/>
              <a:gd name="connsiteY2" fmla="*/ 591479 h 591479"/>
              <a:gd name="connsiteX3" fmla="*/ 159409 w 668311"/>
              <a:gd name="connsiteY3" fmla="*/ 312420 h 591479"/>
              <a:gd name="connsiteX4" fmla="*/ 456589 w 668311"/>
              <a:gd name="connsiteY4" fmla="*/ 0 h 59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311" h="591479">
                <a:moveTo>
                  <a:pt x="456589" y="0"/>
                </a:moveTo>
                <a:cubicBezTo>
                  <a:pt x="1026184" y="783907"/>
                  <a:pt x="273710" y="488160"/>
                  <a:pt x="205130" y="586740"/>
                </a:cubicBezTo>
                <a:lnTo>
                  <a:pt x="45109" y="591479"/>
                </a:lnTo>
                <a:cubicBezTo>
                  <a:pt x="-28551" y="521319"/>
                  <a:pt x="-26011" y="382580"/>
                  <a:pt x="159409" y="312420"/>
                </a:cubicBezTo>
                <a:lnTo>
                  <a:pt x="456589" y="0"/>
                </a:lnTo>
                <a:close/>
              </a:path>
            </a:pathLst>
          </a:custGeom>
          <a:solidFill>
            <a:srgbClr val="F0CF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14B8B80-0257-B22A-C028-A7DAB3532A80}"/>
              </a:ext>
            </a:extLst>
          </p:cNvPr>
          <p:cNvGrpSpPr/>
          <p:nvPr/>
        </p:nvGrpSpPr>
        <p:grpSpPr>
          <a:xfrm>
            <a:off x="8451803" y="2409774"/>
            <a:ext cx="2240942" cy="3988352"/>
            <a:chOff x="8451803" y="2409774"/>
            <a:chExt cx="2240942" cy="3988352"/>
          </a:xfrm>
        </p:grpSpPr>
        <p:sp>
          <p:nvSpPr>
            <p:cNvPr id="29" name="Rectangle 98">
              <a:extLst>
                <a:ext uri="{FF2B5EF4-FFF2-40B4-BE49-F238E27FC236}">
                  <a16:creationId xmlns:a16="http://schemas.microsoft.com/office/drawing/2014/main" id="{424623E8-8E5D-E06D-D723-9C218A3C44F0}"/>
                </a:ext>
              </a:extLst>
            </p:cNvPr>
            <p:cNvSpPr/>
            <p:nvPr/>
          </p:nvSpPr>
          <p:spPr>
            <a:xfrm>
              <a:off x="8622382" y="4319026"/>
              <a:ext cx="1982892" cy="1623837"/>
            </a:xfrm>
            <a:custGeom>
              <a:avLst/>
              <a:gdLst>
                <a:gd name="connsiteX0" fmla="*/ 0 w 494185"/>
                <a:gd name="connsiteY0" fmla="*/ 0 h 238226"/>
                <a:gd name="connsiteX1" fmla="*/ 494185 w 494185"/>
                <a:gd name="connsiteY1" fmla="*/ 0 h 238226"/>
                <a:gd name="connsiteX2" fmla="*/ 494185 w 494185"/>
                <a:gd name="connsiteY2" fmla="*/ 238226 h 238226"/>
                <a:gd name="connsiteX3" fmla="*/ 0 w 494185"/>
                <a:gd name="connsiteY3" fmla="*/ 238226 h 238226"/>
                <a:gd name="connsiteX4" fmla="*/ 0 w 494185"/>
                <a:gd name="connsiteY4" fmla="*/ 0 h 238226"/>
                <a:gd name="connsiteX0" fmla="*/ 317500 w 811685"/>
                <a:gd name="connsiteY0" fmla="*/ 0 h 263626"/>
                <a:gd name="connsiteX1" fmla="*/ 811685 w 811685"/>
                <a:gd name="connsiteY1" fmla="*/ 0 h 263626"/>
                <a:gd name="connsiteX2" fmla="*/ 811685 w 811685"/>
                <a:gd name="connsiteY2" fmla="*/ 238226 h 263626"/>
                <a:gd name="connsiteX3" fmla="*/ 0 w 811685"/>
                <a:gd name="connsiteY3" fmla="*/ 263626 h 263626"/>
                <a:gd name="connsiteX4" fmla="*/ 317500 w 811685"/>
                <a:gd name="connsiteY4" fmla="*/ 0 h 263626"/>
                <a:gd name="connsiteX0" fmla="*/ 317500 w 1065685"/>
                <a:gd name="connsiteY0" fmla="*/ 0 h 263626"/>
                <a:gd name="connsiteX1" fmla="*/ 811685 w 1065685"/>
                <a:gd name="connsiteY1" fmla="*/ 0 h 263626"/>
                <a:gd name="connsiteX2" fmla="*/ 1065685 w 1065685"/>
                <a:gd name="connsiteY2" fmla="*/ 238226 h 263626"/>
                <a:gd name="connsiteX3" fmla="*/ 0 w 1065685"/>
                <a:gd name="connsiteY3" fmla="*/ 263626 h 263626"/>
                <a:gd name="connsiteX4" fmla="*/ 317500 w 1065685"/>
                <a:gd name="connsiteY4" fmla="*/ 0 h 263626"/>
                <a:gd name="connsiteX0" fmla="*/ 317500 w 1629783"/>
                <a:gd name="connsiteY0" fmla="*/ 0 h 1149830"/>
                <a:gd name="connsiteX1" fmla="*/ 811685 w 1629783"/>
                <a:gd name="connsiteY1" fmla="*/ 0 h 1149830"/>
                <a:gd name="connsiteX2" fmla="*/ 1065685 w 1629783"/>
                <a:gd name="connsiteY2" fmla="*/ 238226 h 1149830"/>
                <a:gd name="connsiteX3" fmla="*/ 0 w 1629783"/>
                <a:gd name="connsiteY3" fmla="*/ 263626 h 1149830"/>
                <a:gd name="connsiteX4" fmla="*/ 317500 w 1629783"/>
                <a:gd name="connsiteY4" fmla="*/ 0 h 1149830"/>
                <a:gd name="connsiteX0" fmla="*/ 757835 w 1862217"/>
                <a:gd name="connsiteY0" fmla="*/ 0 h 1617061"/>
                <a:gd name="connsiteX1" fmla="*/ 1252020 w 1862217"/>
                <a:gd name="connsiteY1" fmla="*/ 0 h 1617061"/>
                <a:gd name="connsiteX2" fmla="*/ 1506020 w 1862217"/>
                <a:gd name="connsiteY2" fmla="*/ 238226 h 1617061"/>
                <a:gd name="connsiteX3" fmla="*/ 440335 w 1862217"/>
                <a:gd name="connsiteY3" fmla="*/ 263626 h 1617061"/>
                <a:gd name="connsiteX4" fmla="*/ 757835 w 1862217"/>
                <a:gd name="connsiteY4" fmla="*/ 0 h 1617061"/>
                <a:gd name="connsiteX0" fmla="*/ 731873 w 1963959"/>
                <a:gd name="connsiteY0" fmla="*/ 0 h 1552550"/>
                <a:gd name="connsiteX1" fmla="*/ 1226058 w 1963959"/>
                <a:gd name="connsiteY1" fmla="*/ 0 h 1552550"/>
                <a:gd name="connsiteX2" fmla="*/ 1480058 w 1963959"/>
                <a:gd name="connsiteY2" fmla="*/ 238226 h 1552550"/>
                <a:gd name="connsiteX3" fmla="*/ 414373 w 1963959"/>
                <a:gd name="connsiteY3" fmla="*/ 263626 h 1552550"/>
                <a:gd name="connsiteX4" fmla="*/ 731873 w 1963959"/>
                <a:gd name="connsiteY4" fmla="*/ 0 h 1552550"/>
                <a:gd name="connsiteX0" fmla="*/ 733569 w 1956596"/>
                <a:gd name="connsiteY0" fmla="*/ 0 h 1597089"/>
                <a:gd name="connsiteX1" fmla="*/ 1227754 w 1956596"/>
                <a:gd name="connsiteY1" fmla="*/ 0 h 1597089"/>
                <a:gd name="connsiteX2" fmla="*/ 1481754 w 1956596"/>
                <a:gd name="connsiteY2" fmla="*/ 238226 h 1597089"/>
                <a:gd name="connsiteX3" fmla="*/ 416069 w 1956596"/>
                <a:gd name="connsiteY3" fmla="*/ 263626 h 1597089"/>
                <a:gd name="connsiteX4" fmla="*/ 733569 w 1956596"/>
                <a:gd name="connsiteY4" fmla="*/ 0 h 1597089"/>
                <a:gd name="connsiteX0" fmla="*/ 722769 w 2005255"/>
                <a:gd name="connsiteY0" fmla="*/ 0 h 1344944"/>
                <a:gd name="connsiteX1" fmla="*/ 1216954 w 2005255"/>
                <a:gd name="connsiteY1" fmla="*/ 0 h 1344944"/>
                <a:gd name="connsiteX2" fmla="*/ 1470954 w 2005255"/>
                <a:gd name="connsiteY2" fmla="*/ 238226 h 1344944"/>
                <a:gd name="connsiteX3" fmla="*/ 405269 w 2005255"/>
                <a:gd name="connsiteY3" fmla="*/ 263626 h 1344944"/>
                <a:gd name="connsiteX4" fmla="*/ 722769 w 2005255"/>
                <a:gd name="connsiteY4" fmla="*/ 0 h 1344944"/>
                <a:gd name="connsiteX0" fmla="*/ 722769 w 2005255"/>
                <a:gd name="connsiteY0" fmla="*/ 0 h 1399610"/>
                <a:gd name="connsiteX1" fmla="*/ 1216954 w 2005255"/>
                <a:gd name="connsiteY1" fmla="*/ 0 h 1399610"/>
                <a:gd name="connsiteX2" fmla="*/ 1470954 w 2005255"/>
                <a:gd name="connsiteY2" fmla="*/ 238226 h 1399610"/>
                <a:gd name="connsiteX3" fmla="*/ 405269 w 2005255"/>
                <a:gd name="connsiteY3" fmla="*/ 263626 h 1399610"/>
                <a:gd name="connsiteX4" fmla="*/ 722769 w 2005255"/>
                <a:gd name="connsiteY4" fmla="*/ 0 h 1399610"/>
                <a:gd name="connsiteX0" fmla="*/ 720352 w 2016743"/>
                <a:gd name="connsiteY0" fmla="*/ 0 h 1524408"/>
                <a:gd name="connsiteX1" fmla="*/ 1214537 w 2016743"/>
                <a:gd name="connsiteY1" fmla="*/ 0 h 1524408"/>
                <a:gd name="connsiteX2" fmla="*/ 1468537 w 2016743"/>
                <a:gd name="connsiteY2" fmla="*/ 238226 h 1524408"/>
                <a:gd name="connsiteX3" fmla="*/ 402852 w 2016743"/>
                <a:gd name="connsiteY3" fmla="*/ 263626 h 1524408"/>
                <a:gd name="connsiteX4" fmla="*/ 720352 w 2016743"/>
                <a:gd name="connsiteY4" fmla="*/ 0 h 1524408"/>
                <a:gd name="connsiteX0" fmla="*/ 717153 w 2014323"/>
                <a:gd name="connsiteY0" fmla="*/ 0 h 1584426"/>
                <a:gd name="connsiteX1" fmla="*/ 1211338 w 2014323"/>
                <a:gd name="connsiteY1" fmla="*/ 0 h 1584426"/>
                <a:gd name="connsiteX2" fmla="*/ 1465338 w 2014323"/>
                <a:gd name="connsiteY2" fmla="*/ 238226 h 1584426"/>
                <a:gd name="connsiteX3" fmla="*/ 399653 w 2014323"/>
                <a:gd name="connsiteY3" fmla="*/ 263626 h 1584426"/>
                <a:gd name="connsiteX4" fmla="*/ 717153 w 2014323"/>
                <a:gd name="connsiteY4" fmla="*/ 0 h 1584426"/>
                <a:gd name="connsiteX0" fmla="*/ 717153 w 2014323"/>
                <a:gd name="connsiteY0" fmla="*/ 0 h 1616771"/>
                <a:gd name="connsiteX1" fmla="*/ 1211338 w 2014323"/>
                <a:gd name="connsiteY1" fmla="*/ 0 h 1616771"/>
                <a:gd name="connsiteX2" fmla="*/ 1465338 w 2014323"/>
                <a:gd name="connsiteY2" fmla="*/ 238226 h 1616771"/>
                <a:gd name="connsiteX3" fmla="*/ 399653 w 2014323"/>
                <a:gd name="connsiteY3" fmla="*/ 263626 h 1616771"/>
                <a:gd name="connsiteX4" fmla="*/ 717153 w 2014323"/>
                <a:gd name="connsiteY4" fmla="*/ 0 h 1616771"/>
                <a:gd name="connsiteX0" fmla="*/ 718351 w 2008554"/>
                <a:gd name="connsiteY0" fmla="*/ 0 h 1620302"/>
                <a:gd name="connsiteX1" fmla="*/ 1212536 w 2008554"/>
                <a:gd name="connsiteY1" fmla="*/ 0 h 1620302"/>
                <a:gd name="connsiteX2" fmla="*/ 1466536 w 2008554"/>
                <a:gd name="connsiteY2" fmla="*/ 238226 h 1620302"/>
                <a:gd name="connsiteX3" fmla="*/ 400851 w 2008554"/>
                <a:gd name="connsiteY3" fmla="*/ 263626 h 1620302"/>
                <a:gd name="connsiteX4" fmla="*/ 718351 w 2008554"/>
                <a:gd name="connsiteY4" fmla="*/ 0 h 1620302"/>
                <a:gd name="connsiteX0" fmla="*/ 723832 w 1982892"/>
                <a:gd name="connsiteY0" fmla="*/ 0 h 1623837"/>
                <a:gd name="connsiteX1" fmla="*/ 1218017 w 1982892"/>
                <a:gd name="connsiteY1" fmla="*/ 0 h 1623837"/>
                <a:gd name="connsiteX2" fmla="*/ 1472017 w 1982892"/>
                <a:gd name="connsiteY2" fmla="*/ 238226 h 1623837"/>
                <a:gd name="connsiteX3" fmla="*/ 406332 w 1982892"/>
                <a:gd name="connsiteY3" fmla="*/ 263626 h 1623837"/>
                <a:gd name="connsiteX4" fmla="*/ 723832 w 1982892"/>
                <a:gd name="connsiteY4" fmla="*/ 0 h 16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892" h="1623837">
                  <a:moveTo>
                    <a:pt x="723832" y="0"/>
                  </a:moveTo>
                  <a:lnTo>
                    <a:pt x="1218017" y="0"/>
                  </a:lnTo>
                  <a:lnTo>
                    <a:pt x="1472017" y="238226"/>
                  </a:lnTo>
                  <a:cubicBezTo>
                    <a:pt x="3526614" y="2059618"/>
                    <a:pt x="-1400615" y="2103009"/>
                    <a:pt x="406332" y="263626"/>
                  </a:cubicBezTo>
                  <a:lnTo>
                    <a:pt x="723832" y="0"/>
                  </a:lnTo>
                  <a:close/>
                </a:path>
              </a:pathLst>
            </a:custGeom>
            <a:solidFill>
              <a:srgbClr val="FBF6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E956529A-3E68-77FD-1B2E-90B524B79564}"/>
                </a:ext>
              </a:extLst>
            </p:cNvPr>
            <p:cNvSpPr/>
            <p:nvPr/>
          </p:nvSpPr>
          <p:spPr>
            <a:xfrm rot="2748124">
              <a:off x="9800026" y="4793057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46">
              <a:extLst>
                <a:ext uri="{FF2B5EF4-FFF2-40B4-BE49-F238E27FC236}">
                  <a16:creationId xmlns:a16="http://schemas.microsoft.com/office/drawing/2014/main" id="{76CC48E8-BED7-123F-B753-A4D2EC25AD8F}"/>
                </a:ext>
              </a:extLst>
            </p:cNvPr>
            <p:cNvSpPr/>
            <p:nvPr/>
          </p:nvSpPr>
          <p:spPr>
            <a:xfrm rot="18851876" flipH="1">
              <a:off x="8749525" y="4799980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9F0ABBA5-3B90-92B4-2018-977C9D2C9E2F}"/>
                </a:ext>
              </a:extLst>
            </p:cNvPr>
            <p:cNvSpPr/>
            <p:nvPr/>
          </p:nvSpPr>
          <p:spPr>
            <a:xfrm rot="12270140">
              <a:off x="9043886" y="4761425"/>
              <a:ext cx="462117" cy="179617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>
              <a:extLst>
                <a:ext uri="{FF2B5EF4-FFF2-40B4-BE49-F238E27FC236}">
                  <a16:creationId xmlns:a16="http://schemas.microsoft.com/office/drawing/2014/main" id="{528FBC68-9643-3670-4B90-817A8DB6CEA8}"/>
                </a:ext>
              </a:extLst>
            </p:cNvPr>
            <p:cNvSpPr/>
            <p:nvPr/>
          </p:nvSpPr>
          <p:spPr>
            <a:xfrm rot="20498937">
              <a:off x="9696134" y="4749184"/>
              <a:ext cx="497521" cy="219450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A769DD1-165B-FE80-E8C2-47555B81EB68}"/>
                </a:ext>
              </a:extLst>
            </p:cNvPr>
            <p:cNvGrpSpPr/>
            <p:nvPr/>
          </p:nvGrpSpPr>
          <p:grpSpPr>
            <a:xfrm>
              <a:off x="9052738" y="5540782"/>
              <a:ext cx="755530" cy="855143"/>
              <a:chOff x="9052738" y="5540782"/>
              <a:chExt cx="755530" cy="855143"/>
            </a:xfrm>
          </p:grpSpPr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A1D8FB9-2601-C671-D86F-EAFD7495877A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09AED33A-14EE-D8CE-724C-F38C1B0BC6F1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994DE7C7-3EB8-8ECB-F83D-F390E0511CF2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FAD512E-59F7-ABE0-7A71-C157BDEC6854}"/>
                </a:ext>
              </a:extLst>
            </p:cNvPr>
            <p:cNvGrpSpPr/>
            <p:nvPr/>
          </p:nvGrpSpPr>
          <p:grpSpPr>
            <a:xfrm flipH="1">
              <a:off x="9550519" y="5542983"/>
              <a:ext cx="755530" cy="855143"/>
              <a:chOff x="9052738" y="5540782"/>
              <a:chExt cx="755530" cy="855143"/>
            </a:xfrm>
          </p:grpSpPr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A808547D-7342-A8F3-0D5F-4DB20F916AD4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0987C731-1F25-EE7C-A817-C13AD42A5BAA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C2477B9A-44E1-B388-28BF-A28E05DD8E19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1FEBB04-CCBE-7435-E9FF-940B89992583}"/>
                </a:ext>
              </a:extLst>
            </p:cNvPr>
            <p:cNvGrpSpPr/>
            <p:nvPr/>
          </p:nvGrpSpPr>
          <p:grpSpPr>
            <a:xfrm>
              <a:off x="8451803" y="2409774"/>
              <a:ext cx="2240942" cy="2083201"/>
              <a:chOff x="8412014" y="2663017"/>
              <a:chExt cx="2240942" cy="2083201"/>
            </a:xfrm>
          </p:grpSpPr>
          <p:sp>
            <p:nvSpPr>
              <p:cNvPr id="30" name="Rectangle: Rounded Corners 2">
                <a:extLst>
                  <a:ext uri="{FF2B5EF4-FFF2-40B4-BE49-F238E27FC236}">
                    <a16:creationId xmlns:a16="http://schemas.microsoft.com/office/drawing/2014/main" id="{60AE81FF-75E0-6C05-F77E-5BBA9E032E3A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prstGeom prst="ellipse">
                <a:avLst/>
              </a:pr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95269A5-C039-B41C-CE5F-5A81AA4E3423}"/>
                  </a:ext>
                </a:extLst>
              </p:cNvPr>
              <p:cNvGrpSpPr/>
              <p:nvPr/>
            </p:nvGrpSpPr>
            <p:grpSpPr>
              <a:xfrm>
                <a:off x="8799870" y="3580492"/>
                <a:ext cx="1443670" cy="397418"/>
                <a:chOff x="10317977" y="2364478"/>
                <a:chExt cx="2536141" cy="69815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0793C70-A5DD-079D-CBA1-17A1F8867DA9}"/>
                    </a:ext>
                  </a:extLst>
                </p:cNvPr>
                <p:cNvSpPr/>
                <p:nvPr/>
              </p:nvSpPr>
              <p:spPr>
                <a:xfrm>
                  <a:off x="10317977" y="2364478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2C65E159-A2BA-59C7-B597-775154690489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ED39621C-309B-B299-0E09-22A701CEC72B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64AF26C-1446-67C8-285B-2FC0F39EFFF9}"/>
                    </a:ext>
                  </a:extLst>
                </p:cNvPr>
                <p:cNvSpPr/>
                <p:nvPr/>
              </p:nvSpPr>
              <p:spPr>
                <a:xfrm>
                  <a:off x="12172464" y="2376889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4057C376-8629-F3B2-54D6-413C8CFC65B5}"/>
                    </a:ext>
                  </a:extLst>
                </p:cNvPr>
                <p:cNvSpPr/>
                <p:nvPr/>
              </p:nvSpPr>
              <p:spPr>
                <a:xfrm>
                  <a:off x="12319836" y="2571743"/>
                  <a:ext cx="186402" cy="16857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17F3E1F6-E48B-EDD4-7CDC-0A898154DA24}"/>
                    </a:ext>
                  </a:extLst>
                </p:cNvPr>
                <p:cNvSpPr/>
                <p:nvPr/>
              </p:nvSpPr>
              <p:spPr>
                <a:xfrm>
                  <a:off x="12512070" y="2676314"/>
                  <a:ext cx="141542" cy="12800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ECDB753-22D4-3C46-5F00-54945D62CAF2}"/>
                  </a:ext>
                </a:extLst>
              </p:cNvPr>
              <p:cNvSpPr/>
              <p:nvPr/>
            </p:nvSpPr>
            <p:spPr>
              <a:xfrm rot="249883">
                <a:off x="9311838" y="2663017"/>
                <a:ext cx="565566" cy="230259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  <a:gd name="connsiteX0" fmla="*/ 0 w 356291"/>
                  <a:gd name="connsiteY0" fmla="*/ 210125 h 210125"/>
                  <a:gd name="connsiteX1" fmla="*/ 161927 w 356291"/>
                  <a:gd name="connsiteY1" fmla="*/ 133926 h 210125"/>
                  <a:gd name="connsiteX2" fmla="*/ 349200 w 356291"/>
                  <a:gd name="connsiteY2" fmla="*/ 16119 h 210125"/>
                  <a:gd name="connsiteX3" fmla="*/ 323851 w 356291"/>
                  <a:gd name="connsiteY3" fmla="*/ 143451 h 210125"/>
                  <a:gd name="connsiteX0" fmla="*/ 0 w 356291"/>
                  <a:gd name="connsiteY0" fmla="*/ 241543 h 241543"/>
                  <a:gd name="connsiteX1" fmla="*/ 161927 w 356291"/>
                  <a:gd name="connsiteY1" fmla="*/ 165344 h 241543"/>
                  <a:gd name="connsiteX2" fmla="*/ 189657 w 356291"/>
                  <a:gd name="connsiteY2" fmla="*/ 4675 h 241543"/>
                  <a:gd name="connsiteX3" fmla="*/ 349200 w 356291"/>
                  <a:gd name="connsiteY3" fmla="*/ 47537 h 241543"/>
                  <a:gd name="connsiteX4" fmla="*/ 323851 w 356291"/>
                  <a:gd name="connsiteY4" fmla="*/ 174869 h 241543"/>
                  <a:gd name="connsiteX0" fmla="*/ 0 w 496939"/>
                  <a:gd name="connsiteY0" fmla="*/ 241881 h 241881"/>
                  <a:gd name="connsiteX1" fmla="*/ 161927 w 496939"/>
                  <a:gd name="connsiteY1" fmla="*/ 165682 h 241881"/>
                  <a:gd name="connsiteX2" fmla="*/ 189657 w 496939"/>
                  <a:gd name="connsiteY2" fmla="*/ 5013 h 241881"/>
                  <a:gd name="connsiteX3" fmla="*/ 349200 w 496939"/>
                  <a:gd name="connsiteY3" fmla="*/ 47875 h 241881"/>
                  <a:gd name="connsiteX4" fmla="*/ 496838 w 496939"/>
                  <a:gd name="connsiteY4" fmla="*/ 88356 h 241881"/>
                  <a:gd name="connsiteX5" fmla="*/ 323851 w 496939"/>
                  <a:gd name="connsiteY5" fmla="*/ 175207 h 241881"/>
                  <a:gd name="connsiteX0" fmla="*/ 0 w 496922"/>
                  <a:gd name="connsiteY0" fmla="*/ 240778 h 240778"/>
                  <a:gd name="connsiteX1" fmla="*/ 161927 w 496922"/>
                  <a:gd name="connsiteY1" fmla="*/ 164579 h 240778"/>
                  <a:gd name="connsiteX2" fmla="*/ 189657 w 496922"/>
                  <a:gd name="connsiteY2" fmla="*/ 3910 h 240778"/>
                  <a:gd name="connsiteX3" fmla="*/ 323006 w 496922"/>
                  <a:gd name="connsiteY3" fmla="*/ 63441 h 240778"/>
                  <a:gd name="connsiteX4" fmla="*/ 496838 w 496922"/>
                  <a:gd name="connsiteY4" fmla="*/ 87253 h 240778"/>
                  <a:gd name="connsiteX5" fmla="*/ 323851 w 496922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7440"/>
                  <a:gd name="connsiteY0" fmla="*/ 240778 h 240778"/>
                  <a:gd name="connsiteX1" fmla="*/ 161927 w 497440"/>
                  <a:gd name="connsiteY1" fmla="*/ 164579 h 240778"/>
                  <a:gd name="connsiteX2" fmla="*/ 189657 w 497440"/>
                  <a:gd name="connsiteY2" fmla="*/ 3910 h 240778"/>
                  <a:gd name="connsiteX3" fmla="*/ 323006 w 497440"/>
                  <a:gd name="connsiteY3" fmla="*/ 63441 h 240778"/>
                  <a:gd name="connsiteX4" fmla="*/ 496838 w 497440"/>
                  <a:gd name="connsiteY4" fmla="*/ 87253 h 240778"/>
                  <a:gd name="connsiteX5" fmla="*/ 323851 w 497440"/>
                  <a:gd name="connsiteY5" fmla="*/ 174104 h 240778"/>
                  <a:gd name="connsiteX0" fmla="*/ 0 w 500150"/>
                  <a:gd name="connsiteY0" fmla="*/ 240778 h 240778"/>
                  <a:gd name="connsiteX1" fmla="*/ 161927 w 500150"/>
                  <a:gd name="connsiteY1" fmla="*/ 164579 h 240778"/>
                  <a:gd name="connsiteX2" fmla="*/ 189657 w 500150"/>
                  <a:gd name="connsiteY2" fmla="*/ 3910 h 240778"/>
                  <a:gd name="connsiteX3" fmla="*/ 323006 w 500150"/>
                  <a:gd name="connsiteY3" fmla="*/ 63441 h 240778"/>
                  <a:gd name="connsiteX4" fmla="*/ 496838 w 500150"/>
                  <a:gd name="connsiteY4" fmla="*/ 87253 h 240778"/>
                  <a:gd name="connsiteX5" fmla="*/ 323851 w 500150"/>
                  <a:gd name="connsiteY5" fmla="*/ 174104 h 240778"/>
                  <a:gd name="connsiteX0" fmla="*/ 0 w 500150"/>
                  <a:gd name="connsiteY0" fmla="*/ 242464 h 242464"/>
                  <a:gd name="connsiteX1" fmla="*/ 138114 w 500150"/>
                  <a:gd name="connsiteY1" fmla="*/ 94827 h 242464"/>
                  <a:gd name="connsiteX2" fmla="*/ 189657 w 500150"/>
                  <a:gd name="connsiteY2" fmla="*/ 5596 h 242464"/>
                  <a:gd name="connsiteX3" fmla="*/ 323006 w 500150"/>
                  <a:gd name="connsiteY3" fmla="*/ 65127 h 242464"/>
                  <a:gd name="connsiteX4" fmla="*/ 496838 w 500150"/>
                  <a:gd name="connsiteY4" fmla="*/ 88939 h 242464"/>
                  <a:gd name="connsiteX5" fmla="*/ 323851 w 500150"/>
                  <a:gd name="connsiteY5" fmla="*/ 175790 h 242464"/>
                  <a:gd name="connsiteX0" fmla="*/ 19800 w 519950"/>
                  <a:gd name="connsiteY0" fmla="*/ 240778 h 240778"/>
                  <a:gd name="connsiteX1" fmla="*/ 7050 w 519950"/>
                  <a:gd name="connsiteY1" fmla="*/ 42009 h 240778"/>
                  <a:gd name="connsiteX2" fmla="*/ 157914 w 519950"/>
                  <a:gd name="connsiteY2" fmla="*/ 93141 h 240778"/>
                  <a:gd name="connsiteX3" fmla="*/ 209457 w 519950"/>
                  <a:gd name="connsiteY3" fmla="*/ 3910 h 240778"/>
                  <a:gd name="connsiteX4" fmla="*/ 342806 w 519950"/>
                  <a:gd name="connsiteY4" fmla="*/ 63441 h 240778"/>
                  <a:gd name="connsiteX5" fmla="*/ 516638 w 519950"/>
                  <a:gd name="connsiteY5" fmla="*/ 87253 h 240778"/>
                  <a:gd name="connsiteX6" fmla="*/ 343651 w 519950"/>
                  <a:gd name="connsiteY6" fmla="*/ 174104 h 240778"/>
                  <a:gd name="connsiteX0" fmla="*/ 59615 w 516902"/>
                  <a:gd name="connsiteY0" fmla="*/ 212203 h 212203"/>
                  <a:gd name="connsiteX1" fmla="*/ 4002 w 516902"/>
                  <a:gd name="connsiteY1" fmla="*/ 42009 h 212203"/>
                  <a:gd name="connsiteX2" fmla="*/ 154866 w 516902"/>
                  <a:gd name="connsiteY2" fmla="*/ 93141 h 212203"/>
                  <a:gd name="connsiteX3" fmla="*/ 206409 w 516902"/>
                  <a:gd name="connsiteY3" fmla="*/ 3910 h 212203"/>
                  <a:gd name="connsiteX4" fmla="*/ 339758 w 516902"/>
                  <a:gd name="connsiteY4" fmla="*/ 63441 h 212203"/>
                  <a:gd name="connsiteX5" fmla="*/ 513590 w 516902"/>
                  <a:gd name="connsiteY5" fmla="*/ 87253 h 212203"/>
                  <a:gd name="connsiteX6" fmla="*/ 340603 w 516902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30259 h 230259"/>
                  <a:gd name="connsiteX1" fmla="*/ 2660 w 565566"/>
                  <a:gd name="connsiteY1" fmla="*/ 124359 h 230259"/>
                  <a:gd name="connsiteX2" fmla="*/ 203530 w 565566"/>
                  <a:gd name="connsiteY2" fmla="*/ 111197 h 230259"/>
                  <a:gd name="connsiteX3" fmla="*/ 264598 w 565566"/>
                  <a:gd name="connsiteY3" fmla="*/ 7679 h 230259"/>
                  <a:gd name="connsiteX4" fmla="*/ 388422 w 565566"/>
                  <a:gd name="connsiteY4" fmla="*/ 81497 h 230259"/>
                  <a:gd name="connsiteX5" fmla="*/ 562254 w 565566"/>
                  <a:gd name="connsiteY5" fmla="*/ 105309 h 230259"/>
                  <a:gd name="connsiteX6" fmla="*/ 389267 w 565566"/>
                  <a:gd name="connsiteY6" fmla="*/ 192160 h 23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566" h="230259">
                    <a:moveTo>
                      <a:pt x="108279" y="230259"/>
                    </a:moveTo>
                    <a:cubicBezTo>
                      <a:pt x="113695" y="196734"/>
                      <a:pt x="-20359" y="148965"/>
                      <a:pt x="2660" y="124359"/>
                    </a:cubicBezTo>
                    <a:cubicBezTo>
                      <a:pt x="75684" y="44984"/>
                      <a:pt x="177336" y="117150"/>
                      <a:pt x="203530" y="111197"/>
                    </a:cubicBezTo>
                    <a:cubicBezTo>
                      <a:pt x="248633" y="85213"/>
                      <a:pt x="192905" y="27314"/>
                      <a:pt x="264598" y="7679"/>
                    </a:cubicBezTo>
                    <a:cubicBezTo>
                      <a:pt x="324385" y="-26243"/>
                      <a:pt x="365006" y="62050"/>
                      <a:pt x="388422" y="81497"/>
                    </a:cubicBezTo>
                    <a:cubicBezTo>
                      <a:pt x="411838" y="100944"/>
                      <a:pt x="518854" y="41224"/>
                      <a:pt x="562254" y="105309"/>
                    </a:cubicBezTo>
                    <a:cubicBezTo>
                      <a:pt x="593748" y="181300"/>
                      <a:pt x="390317" y="183241"/>
                      <a:pt x="389267" y="192160"/>
                    </a:cubicBezTo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BDE714-51BB-F80D-C6F2-7B929BD9A839}"/>
                  </a:ext>
                </a:extLst>
              </p:cNvPr>
              <p:cNvSpPr/>
              <p:nvPr/>
            </p:nvSpPr>
            <p:spPr>
              <a:xfrm>
                <a:off x="9348094" y="4132723"/>
                <a:ext cx="388024" cy="453678"/>
              </a:xfrm>
              <a:custGeom>
                <a:avLst/>
                <a:gdLst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9141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4615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22774 h 1587289"/>
                  <a:gd name="connsiteX1" fmla="*/ 827319 w 924656"/>
                  <a:gd name="connsiteY1" fmla="*/ 22774 h 1587289"/>
                  <a:gd name="connsiteX2" fmla="*/ 824615 w 924656"/>
                  <a:gd name="connsiteY2" fmla="*/ 61 h 1587289"/>
                  <a:gd name="connsiteX3" fmla="*/ 859299 w 924656"/>
                  <a:gd name="connsiteY3" fmla="*/ 759449 h 1587289"/>
                  <a:gd name="connsiteX4" fmla="*/ 885528 w 924656"/>
                  <a:gd name="connsiteY4" fmla="*/ 1155004 h 1587289"/>
                  <a:gd name="connsiteX5" fmla="*/ 778825 w 924656"/>
                  <a:gd name="connsiteY5" fmla="*/ 1352084 h 1587289"/>
                  <a:gd name="connsiteX6" fmla="*/ 191368 w 924656"/>
                  <a:gd name="connsiteY6" fmla="*/ 1342790 h 1587289"/>
                  <a:gd name="connsiteX7" fmla="*/ 63084 w 924656"/>
                  <a:gd name="connsiteY7" fmla="*/ 1117185 h 1587289"/>
                  <a:gd name="connsiteX8" fmla="*/ 82316 w 924656"/>
                  <a:gd name="connsiteY8" fmla="*/ 691384 h 1587289"/>
                  <a:gd name="connsiteX9" fmla="*/ 71898 w 924656"/>
                  <a:gd name="connsiteY9" fmla="*/ 124433 h 1587289"/>
                  <a:gd name="connsiteX10" fmla="*/ 86846 w 924656"/>
                  <a:gd name="connsiteY10" fmla="*/ 22774 h 1587289"/>
                  <a:gd name="connsiteX0" fmla="*/ 86846 w 924656"/>
                  <a:gd name="connsiteY0" fmla="*/ 22713 h 1587228"/>
                  <a:gd name="connsiteX1" fmla="*/ 827319 w 924656"/>
                  <a:gd name="connsiteY1" fmla="*/ 22713 h 1587228"/>
                  <a:gd name="connsiteX2" fmla="*/ 824615 w 924656"/>
                  <a:gd name="connsiteY2" fmla="*/ 0 h 1587228"/>
                  <a:gd name="connsiteX3" fmla="*/ 859299 w 924656"/>
                  <a:gd name="connsiteY3" fmla="*/ 759388 h 1587228"/>
                  <a:gd name="connsiteX4" fmla="*/ 885528 w 924656"/>
                  <a:gd name="connsiteY4" fmla="*/ 1154943 h 1587228"/>
                  <a:gd name="connsiteX5" fmla="*/ 778825 w 924656"/>
                  <a:gd name="connsiteY5" fmla="*/ 1352023 h 1587228"/>
                  <a:gd name="connsiteX6" fmla="*/ 191368 w 924656"/>
                  <a:gd name="connsiteY6" fmla="*/ 1342729 h 1587228"/>
                  <a:gd name="connsiteX7" fmla="*/ 63084 w 924656"/>
                  <a:gd name="connsiteY7" fmla="*/ 1117124 h 1587228"/>
                  <a:gd name="connsiteX8" fmla="*/ 82316 w 924656"/>
                  <a:gd name="connsiteY8" fmla="*/ 691323 h 1587228"/>
                  <a:gd name="connsiteX9" fmla="*/ 71898 w 924656"/>
                  <a:gd name="connsiteY9" fmla="*/ 124372 h 1587228"/>
                  <a:gd name="connsiteX10" fmla="*/ 86846 w 924656"/>
                  <a:gd name="connsiteY10" fmla="*/ 22713 h 1587228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86846 w 924656"/>
                  <a:gd name="connsiteY8" fmla="*/ 0 h 1564515"/>
                  <a:gd name="connsiteX0" fmla="*/ 86846 w 924656"/>
                  <a:gd name="connsiteY0" fmla="*/ 0 h 1532671"/>
                  <a:gd name="connsiteX1" fmla="*/ 827319 w 924656"/>
                  <a:gd name="connsiteY1" fmla="*/ 0 h 1532671"/>
                  <a:gd name="connsiteX2" fmla="*/ 859299 w 924656"/>
                  <a:gd name="connsiteY2" fmla="*/ 736675 h 1532671"/>
                  <a:gd name="connsiteX3" fmla="*/ 885528 w 924656"/>
                  <a:gd name="connsiteY3" fmla="*/ 1132230 h 1532671"/>
                  <a:gd name="connsiteX4" fmla="*/ 778825 w 924656"/>
                  <a:gd name="connsiteY4" fmla="*/ 1329310 h 1532671"/>
                  <a:gd name="connsiteX5" fmla="*/ 191368 w 924656"/>
                  <a:gd name="connsiteY5" fmla="*/ 1320016 h 1532671"/>
                  <a:gd name="connsiteX6" fmla="*/ 63084 w 924656"/>
                  <a:gd name="connsiteY6" fmla="*/ 1094411 h 1532671"/>
                  <a:gd name="connsiteX7" fmla="*/ 82316 w 924656"/>
                  <a:gd name="connsiteY7" fmla="*/ 668610 h 1532671"/>
                  <a:gd name="connsiteX8" fmla="*/ 86846 w 924656"/>
                  <a:gd name="connsiteY8" fmla="*/ 0 h 1532671"/>
                  <a:gd name="connsiteX0" fmla="*/ 86846 w 924656"/>
                  <a:gd name="connsiteY0" fmla="*/ 0 h 1510916"/>
                  <a:gd name="connsiteX1" fmla="*/ 827319 w 924656"/>
                  <a:gd name="connsiteY1" fmla="*/ 0 h 1510916"/>
                  <a:gd name="connsiteX2" fmla="*/ 859299 w 924656"/>
                  <a:gd name="connsiteY2" fmla="*/ 736675 h 1510916"/>
                  <a:gd name="connsiteX3" fmla="*/ 885528 w 924656"/>
                  <a:gd name="connsiteY3" fmla="*/ 1132230 h 1510916"/>
                  <a:gd name="connsiteX4" fmla="*/ 778825 w 924656"/>
                  <a:gd name="connsiteY4" fmla="*/ 1329310 h 1510916"/>
                  <a:gd name="connsiteX5" fmla="*/ 191368 w 924656"/>
                  <a:gd name="connsiteY5" fmla="*/ 1320016 h 1510916"/>
                  <a:gd name="connsiteX6" fmla="*/ 63084 w 924656"/>
                  <a:gd name="connsiteY6" fmla="*/ 1094411 h 1510916"/>
                  <a:gd name="connsiteX7" fmla="*/ 82316 w 924656"/>
                  <a:gd name="connsiteY7" fmla="*/ 668610 h 1510916"/>
                  <a:gd name="connsiteX8" fmla="*/ 86846 w 924656"/>
                  <a:gd name="connsiteY8" fmla="*/ 0 h 1510916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668610 h 1505003"/>
                  <a:gd name="connsiteX8" fmla="*/ 86846 w 924656"/>
                  <a:gd name="connsiteY8" fmla="*/ 0 h 1505003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718400 h 1505003"/>
                  <a:gd name="connsiteX8" fmla="*/ 86846 w 924656"/>
                  <a:gd name="connsiteY8" fmla="*/ 0 h 150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4656" h="1505003">
                    <a:moveTo>
                      <a:pt x="86846" y="0"/>
                    </a:moveTo>
                    <a:cubicBezTo>
                      <a:pt x="365354" y="36210"/>
                      <a:pt x="530705" y="54316"/>
                      <a:pt x="827319" y="0"/>
                    </a:cubicBezTo>
                    <a:cubicBezTo>
                      <a:pt x="956061" y="122779"/>
                      <a:pt x="849598" y="547970"/>
                      <a:pt x="859299" y="736675"/>
                    </a:cubicBezTo>
                    <a:cubicBezTo>
                      <a:pt x="985675" y="918633"/>
                      <a:pt x="890820" y="980252"/>
                      <a:pt x="885528" y="1132230"/>
                    </a:cubicBezTo>
                    <a:cubicBezTo>
                      <a:pt x="857994" y="1216727"/>
                      <a:pt x="916825" y="1247924"/>
                      <a:pt x="778825" y="1329310"/>
                    </a:cubicBezTo>
                    <a:cubicBezTo>
                      <a:pt x="650537" y="1429862"/>
                      <a:pt x="498828" y="1673429"/>
                      <a:pt x="191368" y="1320016"/>
                    </a:cubicBezTo>
                    <a:cubicBezTo>
                      <a:pt x="77073" y="1302476"/>
                      <a:pt x="71273" y="1201107"/>
                      <a:pt x="63084" y="1094411"/>
                    </a:cubicBezTo>
                    <a:cubicBezTo>
                      <a:pt x="69494" y="952477"/>
                      <a:pt x="-94466" y="983461"/>
                      <a:pt x="82316" y="718400"/>
                    </a:cubicBezTo>
                    <a:cubicBezTo>
                      <a:pt x="86276" y="535998"/>
                      <a:pt x="-37321" y="111435"/>
                      <a:pt x="86846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126D471-C898-ECD1-0F10-254C60F23646}"/>
                  </a:ext>
                </a:extLst>
              </p:cNvPr>
              <p:cNvSpPr/>
              <p:nvPr/>
            </p:nvSpPr>
            <p:spPr>
              <a:xfrm>
                <a:off x="9606257" y="4300430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53058A6-ED80-952C-40FE-568EA07F15B0}"/>
                  </a:ext>
                </a:extLst>
              </p:cNvPr>
              <p:cNvSpPr/>
              <p:nvPr/>
            </p:nvSpPr>
            <p:spPr>
              <a:xfrm>
                <a:off x="9430503" y="4305387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073BB8F-77E7-0022-B110-707281D0DB5A}"/>
              </a:ext>
            </a:extLst>
          </p:cNvPr>
          <p:cNvGrpSpPr/>
          <p:nvPr/>
        </p:nvGrpSpPr>
        <p:grpSpPr>
          <a:xfrm>
            <a:off x="4756275" y="1074367"/>
            <a:ext cx="5473129" cy="3172781"/>
            <a:chOff x="4756275" y="1074367"/>
            <a:chExt cx="5473129" cy="317278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19BB0EA-5745-D804-F464-0AFFC8A0B7D9}"/>
                </a:ext>
              </a:extLst>
            </p:cNvPr>
            <p:cNvGrpSpPr/>
            <p:nvPr/>
          </p:nvGrpSpPr>
          <p:grpSpPr>
            <a:xfrm rot="21258629">
              <a:off x="6715866" y="3168237"/>
              <a:ext cx="712766" cy="745906"/>
              <a:chOff x="5163484" y="5074286"/>
              <a:chExt cx="1251970" cy="1310180"/>
            </a:xfrm>
          </p:grpSpPr>
          <p:sp>
            <p:nvSpPr>
              <p:cNvPr id="96" name="Rectangle 7">
                <a:extLst>
                  <a:ext uri="{FF2B5EF4-FFF2-40B4-BE49-F238E27FC236}">
                    <a16:creationId xmlns:a16="http://schemas.microsoft.com/office/drawing/2014/main" id="{B67E6D2D-2BEE-D66A-A6E8-F59DC19056A8}"/>
                  </a:ext>
                </a:extLst>
              </p:cNvPr>
              <p:cNvSpPr/>
              <p:nvPr/>
            </p:nvSpPr>
            <p:spPr>
              <a:xfrm>
                <a:off x="5212061" y="5117072"/>
                <a:ext cx="1203393" cy="1267394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6">
                <a:extLst>
                  <a:ext uri="{FF2B5EF4-FFF2-40B4-BE49-F238E27FC236}">
                    <a16:creationId xmlns:a16="http://schemas.microsoft.com/office/drawing/2014/main" id="{302E8490-8568-0C80-8005-5823DFC4F0C7}"/>
                  </a:ext>
                </a:extLst>
              </p:cNvPr>
              <p:cNvSpPr/>
              <p:nvPr/>
            </p:nvSpPr>
            <p:spPr>
              <a:xfrm>
                <a:off x="5163484" y="5074286"/>
                <a:ext cx="714568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8D932CD-B249-2D5B-5454-977F55313D3B}"/>
                </a:ext>
              </a:extLst>
            </p:cNvPr>
            <p:cNvSpPr/>
            <p:nvPr/>
          </p:nvSpPr>
          <p:spPr>
            <a:xfrm>
              <a:off x="5055406" y="1074367"/>
              <a:ext cx="3972041" cy="2376712"/>
            </a:xfrm>
            <a:custGeom>
              <a:avLst/>
              <a:gdLst>
                <a:gd name="connsiteX0" fmla="*/ 2834265 w 3982030"/>
                <a:gd name="connsiteY0" fmla="*/ 0 h 2424226"/>
                <a:gd name="connsiteX1" fmla="*/ 3706876 w 3982030"/>
                <a:gd name="connsiteY1" fmla="*/ 0 h 2424226"/>
                <a:gd name="connsiteX2" fmla="*/ 3758720 w 3982030"/>
                <a:gd name="connsiteY2" fmla="*/ 117644 h 2424226"/>
                <a:gd name="connsiteX3" fmla="*/ 2188267 w 3982030"/>
                <a:gd name="connsiteY3" fmla="*/ 2424226 h 2424226"/>
                <a:gd name="connsiteX4" fmla="*/ 1214348 w 3982030"/>
                <a:gd name="connsiteY4" fmla="*/ 2212307 h 2424226"/>
                <a:gd name="connsiteX5" fmla="*/ 680143 w 3982030"/>
                <a:gd name="connsiteY5" fmla="*/ 766876 h 2424226"/>
                <a:gd name="connsiteX6" fmla="*/ 2537517 w 3982030"/>
                <a:gd name="connsiteY6" fmla="*/ 392226 h 2424226"/>
                <a:gd name="connsiteX7" fmla="*/ 2820593 w 3982030"/>
                <a:gd name="connsiteY7" fmla="*/ 37807 h 2424226"/>
                <a:gd name="connsiteX8" fmla="*/ 2834265 w 3982030"/>
                <a:gd name="connsiteY8" fmla="*/ 0 h 2424226"/>
                <a:gd name="connsiteX0" fmla="*/ 2820593 w 3982030"/>
                <a:gd name="connsiteY0" fmla="*/ 37807 h 2424226"/>
                <a:gd name="connsiteX1" fmla="*/ 3706876 w 3982030"/>
                <a:gd name="connsiteY1" fmla="*/ 0 h 2424226"/>
                <a:gd name="connsiteX2" fmla="*/ 3758720 w 3982030"/>
                <a:gd name="connsiteY2" fmla="*/ 117644 h 2424226"/>
                <a:gd name="connsiteX3" fmla="*/ 2188267 w 3982030"/>
                <a:gd name="connsiteY3" fmla="*/ 2424226 h 2424226"/>
                <a:gd name="connsiteX4" fmla="*/ 1214348 w 3982030"/>
                <a:gd name="connsiteY4" fmla="*/ 2212307 h 2424226"/>
                <a:gd name="connsiteX5" fmla="*/ 680143 w 3982030"/>
                <a:gd name="connsiteY5" fmla="*/ 766876 h 2424226"/>
                <a:gd name="connsiteX6" fmla="*/ 2537517 w 3982030"/>
                <a:gd name="connsiteY6" fmla="*/ 392226 h 2424226"/>
                <a:gd name="connsiteX7" fmla="*/ 2820593 w 3982030"/>
                <a:gd name="connsiteY7" fmla="*/ 37807 h 2424226"/>
                <a:gd name="connsiteX0" fmla="*/ 2820593 w 3972041"/>
                <a:gd name="connsiteY0" fmla="*/ 37807 h 2424226"/>
                <a:gd name="connsiteX1" fmla="*/ 3706876 w 3972041"/>
                <a:gd name="connsiteY1" fmla="*/ 0 h 2424226"/>
                <a:gd name="connsiteX2" fmla="*/ 3746020 w 3972041"/>
                <a:gd name="connsiteY2" fmla="*/ 689144 h 2424226"/>
                <a:gd name="connsiteX3" fmla="*/ 2188267 w 3972041"/>
                <a:gd name="connsiteY3" fmla="*/ 2424226 h 2424226"/>
                <a:gd name="connsiteX4" fmla="*/ 1214348 w 3972041"/>
                <a:gd name="connsiteY4" fmla="*/ 2212307 h 2424226"/>
                <a:gd name="connsiteX5" fmla="*/ 680143 w 3972041"/>
                <a:gd name="connsiteY5" fmla="*/ 766876 h 2424226"/>
                <a:gd name="connsiteX6" fmla="*/ 2537517 w 3972041"/>
                <a:gd name="connsiteY6" fmla="*/ 392226 h 2424226"/>
                <a:gd name="connsiteX7" fmla="*/ 2820593 w 3972041"/>
                <a:gd name="connsiteY7" fmla="*/ 37807 h 2424226"/>
                <a:gd name="connsiteX0" fmla="*/ 2820593 w 3972041"/>
                <a:gd name="connsiteY0" fmla="*/ 0 h 2386419"/>
                <a:gd name="connsiteX1" fmla="*/ 3746020 w 3972041"/>
                <a:gd name="connsiteY1" fmla="*/ 651337 h 2386419"/>
                <a:gd name="connsiteX2" fmla="*/ 2188267 w 3972041"/>
                <a:gd name="connsiteY2" fmla="*/ 2386419 h 2386419"/>
                <a:gd name="connsiteX3" fmla="*/ 1214348 w 3972041"/>
                <a:gd name="connsiteY3" fmla="*/ 2174500 h 2386419"/>
                <a:gd name="connsiteX4" fmla="*/ 680143 w 3972041"/>
                <a:gd name="connsiteY4" fmla="*/ 729069 h 2386419"/>
                <a:gd name="connsiteX5" fmla="*/ 2537517 w 3972041"/>
                <a:gd name="connsiteY5" fmla="*/ 354419 h 2386419"/>
                <a:gd name="connsiteX6" fmla="*/ 2820593 w 3972041"/>
                <a:gd name="connsiteY6" fmla="*/ 0 h 2386419"/>
                <a:gd name="connsiteX0" fmla="*/ 2537517 w 3972041"/>
                <a:gd name="connsiteY0" fmla="*/ 312693 h 2344693"/>
                <a:gd name="connsiteX1" fmla="*/ 3746020 w 3972041"/>
                <a:gd name="connsiteY1" fmla="*/ 609611 h 2344693"/>
                <a:gd name="connsiteX2" fmla="*/ 2188267 w 3972041"/>
                <a:gd name="connsiteY2" fmla="*/ 2344693 h 2344693"/>
                <a:gd name="connsiteX3" fmla="*/ 1214348 w 3972041"/>
                <a:gd name="connsiteY3" fmla="*/ 2132774 h 2344693"/>
                <a:gd name="connsiteX4" fmla="*/ 680143 w 3972041"/>
                <a:gd name="connsiteY4" fmla="*/ 687343 h 2344693"/>
                <a:gd name="connsiteX5" fmla="*/ 2537517 w 3972041"/>
                <a:gd name="connsiteY5" fmla="*/ 312693 h 2344693"/>
                <a:gd name="connsiteX0" fmla="*/ 680143 w 3972041"/>
                <a:gd name="connsiteY0" fmla="*/ 243116 h 1900466"/>
                <a:gd name="connsiteX1" fmla="*/ 3746020 w 3972041"/>
                <a:gd name="connsiteY1" fmla="*/ 165384 h 1900466"/>
                <a:gd name="connsiteX2" fmla="*/ 2188267 w 3972041"/>
                <a:gd name="connsiteY2" fmla="*/ 1900466 h 1900466"/>
                <a:gd name="connsiteX3" fmla="*/ 1214348 w 3972041"/>
                <a:gd name="connsiteY3" fmla="*/ 1688547 h 1900466"/>
                <a:gd name="connsiteX4" fmla="*/ 680143 w 3972041"/>
                <a:gd name="connsiteY4" fmla="*/ 243116 h 1900466"/>
                <a:gd name="connsiteX0" fmla="*/ 680143 w 3972041"/>
                <a:gd name="connsiteY0" fmla="*/ 672875 h 2330225"/>
                <a:gd name="connsiteX1" fmla="*/ 3746020 w 3972041"/>
                <a:gd name="connsiteY1" fmla="*/ 595143 h 2330225"/>
                <a:gd name="connsiteX2" fmla="*/ 2188267 w 3972041"/>
                <a:gd name="connsiteY2" fmla="*/ 2330225 h 2330225"/>
                <a:gd name="connsiteX3" fmla="*/ 1214348 w 3972041"/>
                <a:gd name="connsiteY3" fmla="*/ 2118306 h 2330225"/>
                <a:gd name="connsiteX4" fmla="*/ 680143 w 3972041"/>
                <a:gd name="connsiteY4" fmla="*/ 672875 h 2330225"/>
                <a:gd name="connsiteX0" fmla="*/ 680143 w 3972041"/>
                <a:gd name="connsiteY0" fmla="*/ 712287 h 2369637"/>
                <a:gd name="connsiteX1" fmla="*/ 3746020 w 3972041"/>
                <a:gd name="connsiteY1" fmla="*/ 634555 h 2369637"/>
                <a:gd name="connsiteX2" fmla="*/ 2188267 w 3972041"/>
                <a:gd name="connsiteY2" fmla="*/ 2369637 h 2369637"/>
                <a:gd name="connsiteX3" fmla="*/ 1214348 w 3972041"/>
                <a:gd name="connsiteY3" fmla="*/ 2157718 h 2369637"/>
                <a:gd name="connsiteX4" fmla="*/ 680143 w 3972041"/>
                <a:gd name="connsiteY4" fmla="*/ 712287 h 2369637"/>
                <a:gd name="connsiteX0" fmla="*/ 680143 w 3972041"/>
                <a:gd name="connsiteY0" fmla="*/ 712287 h 2373322"/>
                <a:gd name="connsiteX1" fmla="*/ 3746020 w 3972041"/>
                <a:gd name="connsiteY1" fmla="*/ 634555 h 2373322"/>
                <a:gd name="connsiteX2" fmla="*/ 2188267 w 3972041"/>
                <a:gd name="connsiteY2" fmla="*/ 2369637 h 2373322"/>
                <a:gd name="connsiteX3" fmla="*/ 1214348 w 3972041"/>
                <a:gd name="connsiteY3" fmla="*/ 2157718 h 2373322"/>
                <a:gd name="connsiteX4" fmla="*/ 680143 w 3972041"/>
                <a:gd name="connsiteY4" fmla="*/ 712287 h 2373322"/>
                <a:gd name="connsiteX0" fmla="*/ 680143 w 3972041"/>
                <a:gd name="connsiteY0" fmla="*/ 712287 h 2376712"/>
                <a:gd name="connsiteX1" fmla="*/ 3746020 w 3972041"/>
                <a:gd name="connsiteY1" fmla="*/ 634555 h 2376712"/>
                <a:gd name="connsiteX2" fmla="*/ 2188267 w 3972041"/>
                <a:gd name="connsiteY2" fmla="*/ 2369637 h 2376712"/>
                <a:gd name="connsiteX3" fmla="*/ 1214348 w 3972041"/>
                <a:gd name="connsiteY3" fmla="*/ 2157718 h 2376712"/>
                <a:gd name="connsiteX4" fmla="*/ 680143 w 3972041"/>
                <a:gd name="connsiteY4" fmla="*/ 712287 h 237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041" h="2376712">
                  <a:moveTo>
                    <a:pt x="680143" y="712287"/>
                  </a:moveTo>
                  <a:cubicBezTo>
                    <a:pt x="1102088" y="458427"/>
                    <a:pt x="2478666" y="-708470"/>
                    <a:pt x="3746020" y="634555"/>
                  </a:cubicBezTo>
                  <a:cubicBezTo>
                    <a:pt x="4216111" y="1794276"/>
                    <a:pt x="4067551" y="2289417"/>
                    <a:pt x="2188267" y="2369637"/>
                  </a:cubicBezTo>
                  <a:cubicBezTo>
                    <a:pt x="1645913" y="2400597"/>
                    <a:pt x="1538988" y="2329958"/>
                    <a:pt x="1214348" y="2157718"/>
                  </a:cubicBezTo>
                  <a:cubicBezTo>
                    <a:pt x="1014300" y="2245954"/>
                    <a:pt x="-1036869" y="1176501"/>
                    <a:pt x="680143" y="712287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E1B1BE9-828A-ACA0-41B1-4B2C89D2CFDC}"/>
                </a:ext>
              </a:extLst>
            </p:cNvPr>
            <p:cNvSpPr/>
            <p:nvPr/>
          </p:nvSpPr>
          <p:spPr>
            <a:xfrm>
              <a:off x="8283224" y="1868480"/>
              <a:ext cx="1596788" cy="1624084"/>
            </a:xfrm>
            <a:prstGeom prst="ellipse">
              <a:avLst/>
            </a:pr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3FEAE3A-8A1D-870B-075C-A0621B729C9B}"/>
                </a:ext>
              </a:extLst>
            </p:cNvPr>
            <p:cNvGrpSpPr/>
            <p:nvPr/>
          </p:nvGrpSpPr>
          <p:grpSpPr>
            <a:xfrm rot="1152845">
              <a:off x="9246530" y="2931916"/>
              <a:ext cx="982874" cy="677946"/>
              <a:chOff x="7727235" y="2000329"/>
              <a:chExt cx="982874" cy="677946"/>
            </a:xfrm>
          </p:grpSpPr>
          <p:sp>
            <p:nvSpPr>
              <p:cNvPr id="83" name="Rectangle 11">
                <a:extLst>
                  <a:ext uri="{FF2B5EF4-FFF2-40B4-BE49-F238E27FC236}">
                    <a16:creationId xmlns:a16="http://schemas.microsoft.com/office/drawing/2014/main" id="{220EA6B1-09BA-9BAF-FAC9-0A1F9C8A092D}"/>
                  </a:ext>
                </a:extLst>
              </p:cNvPr>
              <p:cNvSpPr/>
              <p:nvPr/>
            </p:nvSpPr>
            <p:spPr>
              <a:xfrm>
                <a:off x="7727235" y="2000329"/>
                <a:ext cx="982874" cy="677946"/>
              </a:xfrm>
              <a:custGeom>
                <a:avLst/>
                <a:gdLst>
                  <a:gd name="connsiteX0" fmla="*/ 0 w 502920"/>
                  <a:gd name="connsiteY0" fmla="*/ 0 h 439079"/>
                  <a:gd name="connsiteX1" fmla="*/ 502920 w 502920"/>
                  <a:gd name="connsiteY1" fmla="*/ 0 h 439079"/>
                  <a:gd name="connsiteX2" fmla="*/ 502920 w 502920"/>
                  <a:gd name="connsiteY2" fmla="*/ 439079 h 439079"/>
                  <a:gd name="connsiteX3" fmla="*/ 0 w 502920"/>
                  <a:gd name="connsiteY3" fmla="*/ 439079 h 439079"/>
                  <a:gd name="connsiteX4" fmla="*/ 0 w 502920"/>
                  <a:gd name="connsiteY4" fmla="*/ 0 h 439079"/>
                  <a:gd name="connsiteX0" fmla="*/ 129540 w 502920"/>
                  <a:gd name="connsiteY0" fmla="*/ 0 h 583859"/>
                  <a:gd name="connsiteX1" fmla="*/ 502920 w 502920"/>
                  <a:gd name="connsiteY1" fmla="*/ 144780 h 583859"/>
                  <a:gd name="connsiteX2" fmla="*/ 502920 w 502920"/>
                  <a:gd name="connsiteY2" fmla="*/ 583859 h 583859"/>
                  <a:gd name="connsiteX3" fmla="*/ 0 w 502920"/>
                  <a:gd name="connsiteY3" fmla="*/ 583859 h 583859"/>
                  <a:gd name="connsiteX4" fmla="*/ 129540 w 502920"/>
                  <a:gd name="connsiteY4" fmla="*/ 0 h 58385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411480 w 784860"/>
                  <a:gd name="connsiteY4" fmla="*/ 0 h 59147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114300 w 784860"/>
                  <a:gd name="connsiteY4" fmla="*/ 312420 h 591479"/>
                  <a:gd name="connsiteX5" fmla="*/ 411480 w 784860"/>
                  <a:gd name="connsiteY5" fmla="*/ 0 h 59147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114300 w 784860"/>
                  <a:gd name="connsiteY4" fmla="*/ 312420 h 591479"/>
                  <a:gd name="connsiteX5" fmla="*/ 411480 w 784860"/>
                  <a:gd name="connsiteY5" fmla="*/ 0 h 591479"/>
                  <a:gd name="connsiteX0" fmla="*/ 456589 w 829969"/>
                  <a:gd name="connsiteY0" fmla="*/ 0 h 591479"/>
                  <a:gd name="connsiteX1" fmla="*/ 829969 w 829969"/>
                  <a:gd name="connsiteY1" fmla="*/ 144780 h 591479"/>
                  <a:gd name="connsiteX2" fmla="*/ 829969 w 829969"/>
                  <a:gd name="connsiteY2" fmla="*/ 583859 h 591479"/>
                  <a:gd name="connsiteX3" fmla="*/ 45109 w 829969"/>
                  <a:gd name="connsiteY3" fmla="*/ 591479 h 591479"/>
                  <a:gd name="connsiteX4" fmla="*/ 159409 w 829969"/>
                  <a:gd name="connsiteY4" fmla="*/ 312420 h 591479"/>
                  <a:gd name="connsiteX5" fmla="*/ 456589 w 829969"/>
                  <a:gd name="connsiteY5" fmla="*/ 0 h 591479"/>
                  <a:gd name="connsiteX0" fmla="*/ 456589 w 829969"/>
                  <a:gd name="connsiteY0" fmla="*/ 0 h 591479"/>
                  <a:gd name="connsiteX1" fmla="*/ 753769 w 829969"/>
                  <a:gd name="connsiteY1" fmla="*/ 365760 h 591479"/>
                  <a:gd name="connsiteX2" fmla="*/ 829969 w 829969"/>
                  <a:gd name="connsiteY2" fmla="*/ 583859 h 591479"/>
                  <a:gd name="connsiteX3" fmla="*/ 45109 w 829969"/>
                  <a:gd name="connsiteY3" fmla="*/ 591479 h 591479"/>
                  <a:gd name="connsiteX4" fmla="*/ 159409 w 829969"/>
                  <a:gd name="connsiteY4" fmla="*/ 312420 h 591479"/>
                  <a:gd name="connsiteX5" fmla="*/ 456589 w 829969"/>
                  <a:gd name="connsiteY5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45109 w 753769"/>
                  <a:gd name="connsiteY2" fmla="*/ 591479 h 591479"/>
                  <a:gd name="connsiteX3" fmla="*/ 159409 w 753769"/>
                  <a:gd name="connsiteY3" fmla="*/ 312420 h 591479"/>
                  <a:gd name="connsiteX4" fmla="*/ 456589 w 753769"/>
                  <a:gd name="connsiteY4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45109 w 753769"/>
                  <a:gd name="connsiteY2" fmla="*/ 591479 h 591479"/>
                  <a:gd name="connsiteX3" fmla="*/ 159409 w 753769"/>
                  <a:gd name="connsiteY3" fmla="*/ 312420 h 591479"/>
                  <a:gd name="connsiteX4" fmla="*/ 456589 w 753769"/>
                  <a:gd name="connsiteY4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205130 w 753769"/>
                  <a:gd name="connsiteY2" fmla="*/ 586740 h 591479"/>
                  <a:gd name="connsiteX3" fmla="*/ 45109 w 753769"/>
                  <a:gd name="connsiteY3" fmla="*/ 591479 h 591479"/>
                  <a:gd name="connsiteX4" fmla="*/ 159409 w 753769"/>
                  <a:gd name="connsiteY4" fmla="*/ 312420 h 591479"/>
                  <a:gd name="connsiteX5" fmla="*/ 456589 w 753769"/>
                  <a:gd name="connsiteY5" fmla="*/ 0 h 591479"/>
                  <a:gd name="connsiteX0" fmla="*/ 456589 w 835338"/>
                  <a:gd name="connsiteY0" fmla="*/ 0 h 672901"/>
                  <a:gd name="connsiteX1" fmla="*/ 753769 w 835338"/>
                  <a:gd name="connsiteY1" fmla="*/ 365760 h 672901"/>
                  <a:gd name="connsiteX2" fmla="*/ 205130 w 835338"/>
                  <a:gd name="connsiteY2" fmla="*/ 586740 h 672901"/>
                  <a:gd name="connsiteX3" fmla="*/ 45109 w 835338"/>
                  <a:gd name="connsiteY3" fmla="*/ 591479 h 672901"/>
                  <a:gd name="connsiteX4" fmla="*/ 159409 w 835338"/>
                  <a:gd name="connsiteY4" fmla="*/ 312420 h 672901"/>
                  <a:gd name="connsiteX5" fmla="*/ 456589 w 835338"/>
                  <a:gd name="connsiteY5" fmla="*/ 0 h 672901"/>
                  <a:gd name="connsiteX0" fmla="*/ 456589 w 1006244"/>
                  <a:gd name="connsiteY0" fmla="*/ 0 h 683498"/>
                  <a:gd name="connsiteX1" fmla="*/ 753769 w 1006244"/>
                  <a:gd name="connsiteY1" fmla="*/ 365760 h 683498"/>
                  <a:gd name="connsiteX2" fmla="*/ 205130 w 1006244"/>
                  <a:gd name="connsiteY2" fmla="*/ 586740 h 683498"/>
                  <a:gd name="connsiteX3" fmla="*/ 45109 w 1006244"/>
                  <a:gd name="connsiteY3" fmla="*/ 591479 h 683498"/>
                  <a:gd name="connsiteX4" fmla="*/ 159409 w 1006244"/>
                  <a:gd name="connsiteY4" fmla="*/ 312420 h 683498"/>
                  <a:gd name="connsiteX5" fmla="*/ 456589 w 1006244"/>
                  <a:gd name="connsiteY5" fmla="*/ 0 h 683498"/>
                  <a:gd name="connsiteX0" fmla="*/ 456589 w 1031107"/>
                  <a:gd name="connsiteY0" fmla="*/ 0 h 683498"/>
                  <a:gd name="connsiteX1" fmla="*/ 753769 w 1031107"/>
                  <a:gd name="connsiteY1" fmla="*/ 365760 h 683498"/>
                  <a:gd name="connsiteX2" fmla="*/ 205130 w 1031107"/>
                  <a:gd name="connsiteY2" fmla="*/ 586740 h 683498"/>
                  <a:gd name="connsiteX3" fmla="*/ 45109 w 1031107"/>
                  <a:gd name="connsiteY3" fmla="*/ 591479 h 683498"/>
                  <a:gd name="connsiteX4" fmla="*/ 159409 w 1031107"/>
                  <a:gd name="connsiteY4" fmla="*/ 312420 h 683498"/>
                  <a:gd name="connsiteX5" fmla="*/ 456589 w 1031107"/>
                  <a:gd name="connsiteY5" fmla="*/ 0 h 683498"/>
                  <a:gd name="connsiteX0" fmla="*/ 456589 w 982874"/>
                  <a:gd name="connsiteY0" fmla="*/ 0 h 677946"/>
                  <a:gd name="connsiteX1" fmla="*/ 753769 w 982874"/>
                  <a:gd name="connsiteY1" fmla="*/ 365760 h 677946"/>
                  <a:gd name="connsiteX2" fmla="*/ 205130 w 982874"/>
                  <a:gd name="connsiteY2" fmla="*/ 586740 h 677946"/>
                  <a:gd name="connsiteX3" fmla="*/ 45109 w 982874"/>
                  <a:gd name="connsiteY3" fmla="*/ 591479 h 677946"/>
                  <a:gd name="connsiteX4" fmla="*/ 159409 w 982874"/>
                  <a:gd name="connsiteY4" fmla="*/ 312420 h 677946"/>
                  <a:gd name="connsiteX5" fmla="*/ 456589 w 982874"/>
                  <a:gd name="connsiteY5" fmla="*/ 0 h 67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2874" h="677946">
                    <a:moveTo>
                      <a:pt x="456589" y="0"/>
                    </a:moveTo>
                    <a:cubicBezTo>
                      <a:pt x="563269" y="198120"/>
                      <a:pt x="654709" y="243840"/>
                      <a:pt x="753769" y="365760"/>
                    </a:cubicBezTo>
                    <a:cubicBezTo>
                      <a:pt x="962366" y="467360"/>
                      <a:pt x="1332890" y="850900"/>
                      <a:pt x="205130" y="586740"/>
                    </a:cubicBezTo>
                    <a:lnTo>
                      <a:pt x="45109" y="591479"/>
                    </a:lnTo>
                    <a:cubicBezTo>
                      <a:pt x="-28551" y="521319"/>
                      <a:pt x="-26011" y="382580"/>
                      <a:pt x="159409" y="312420"/>
                    </a:cubicBezTo>
                    <a:lnTo>
                      <a:pt x="456589" y="0"/>
                    </a:ln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16C5F1C-C159-A36B-1DDF-ACB0ECC4961F}"/>
                  </a:ext>
                </a:extLst>
              </p:cNvPr>
              <p:cNvSpPr/>
              <p:nvPr/>
            </p:nvSpPr>
            <p:spPr>
              <a:xfrm>
                <a:off x="7889882" y="2455500"/>
                <a:ext cx="624840" cy="138636"/>
              </a:xfrm>
              <a:custGeom>
                <a:avLst/>
                <a:gdLst>
                  <a:gd name="connsiteX0" fmla="*/ 0 w 624840"/>
                  <a:gd name="connsiteY0" fmla="*/ 0 h 137160"/>
                  <a:gd name="connsiteX1" fmla="*/ 624840 w 624840"/>
                  <a:gd name="connsiteY1" fmla="*/ 137160 h 137160"/>
                  <a:gd name="connsiteX2" fmla="*/ 624840 w 624840"/>
                  <a:gd name="connsiteY2" fmla="*/ 137160 h 137160"/>
                  <a:gd name="connsiteX0" fmla="*/ 0 w 624840"/>
                  <a:gd name="connsiteY0" fmla="*/ 0 h 138636"/>
                  <a:gd name="connsiteX1" fmla="*/ 624840 w 624840"/>
                  <a:gd name="connsiteY1" fmla="*/ 137160 h 138636"/>
                  <a:gd name="connsiteX2" fmla="*/ 624840 w 624840"/>
                  <a:gd name="connsiteY2" fmla="*/ 137160 h 138636"/>
                  <a:gd name="connsiteX0" fmla="*/ 0 w 632460"/>
                  <a:gd name="connsiteY0" fmla="*/ 0 h 138636"/>
                  <a:gd name="connsiteX1" fmla="*/ 624840 w 632460"/>
                  <a:gd name="connsiteY1" fmla="*/ 137160 h 138636"/>
                  <a:gd name="connsiteX2" fmla="*/ 632460 w 632460"/>
                  <a:gd name="connsiteY2" fmla="*/ 114300 h 138636"/>
                  <a:gd name="connsiteX0" fmla="*/ 0 w 624840"/>
                  <a:gd name="connsiteY0" fmla="*/ 0 h 138636"/>
                  <a:gd name="connsiteX1" fmla="*/ 624840 w 624840"/>
                  <a:gd name="connsiteY1" fmla="*/ 137160 h 13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4840" h="138636">
                    <a:moveTo>
                      <a:pt x="0" y="0"/>
                    </a:moveTo>
                    <a:cubicBezTo>
                      <a:pt x="208280" y="45720"/>
                      <a:pt x="363220" y="152400"/>
                      <a:pt x="624840" y="1371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615C4F-33F3-92A6-C32D-8CA9F4074E12}"/>
                  </a:ext>
                </a:extLst>
              </p:cNvPr>
              <p:cNvSpPr/>
              <p:nvPr/>
            </p:nvSpPr>
            <p:spPr>
              <a:xfrm rot="19684545">
                <a:off x="8100423" y="2260478"/>
                <a:ext cx="60863" cy="16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947AB68-0EDE-90D0-5F1D-454546B1844F}"/>
                </a:ext>
              </a:extLst>
            </p:cNvPr>
            <p:cNvSpPr/>
            <p:nvPr/>
          </p:nvSpPr>
          <p:spPr>
            <a:xfrm rot="701639">
              <a:off x="8938015" y="1715385"/>
              <a:ext cx="850912" cy="471023"/>
            </a:xfrm>
            <a:custGeom>
              <a:avLst/>
              <a:gdLst>
                <a:gd name="connsiteX0" fmla="*/ 304812 w 850912"/>
                <a:gd name="connsiteY0" fmla="*/ 280523 h 471023"/>
                <a:gd name="connsiteX1" fmla="*/ 12 w 850912"/>
                <a:gd name="connsiteY1" fmla="*/ 90023 h 471023"/>
                <a:gd name="connsiteX2" fmla="*/ 292112 w 850912"/>
                <a:gd name="connsiteY2" fmla="*/ 178923 h 471023"/>
                <a:gd name="connsiteX3" fmla="*/ 152412 w 850912"/>
                <a:gd name="connsiteY3" fmla="*/ 1123 h 471023"/>
                <a:gd name="connsiteX4" fmla="*/ 584212 w 850912"/>
                <a:gd name="connsiteY4" fmla="*/ 280523 h 471023"/>
                <a:gd name="connsiteX5" fmla="*/ 368312 w 850912"/>
                <a:gd name="connsiteY5" fmla="*/ 1123 h 471023"/>
                <a:gd name="connsiteX6" fmla="*/ 711212 w 850912"/>
                <a:gd name="connsiteY6" fmla="*/ 293223 h 471023"/>
                <a:gd name="connsiteX7" fmla="*/ 850912 w 850912"/>
                <a:gd name="connsiteY7" fmla="*/ 471023 h 471023"/>
                <a:gd name="connsiteX8" fmla="*/ 850912 w 850912"/>
                <a:gd name="connsiteY8" fmla="*/ 471023 h 47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912" h="471023">
                  <a:moveTo>
                    <a:pt x="304812" y="280523"/>
                  </a:moveTo>
                  <a:cubicBezTo>
                    <a:pt x="153470" y="193739"/>
                    <a:pt x="2129" y="106956"/>
                    <a:pt x="12" y="90023"/>
                  </a:cubicBezTo>
                  <a:cubicBezTo>
                    <a:pt x="-2105" y="73090"/>
                    <a:pt x="266712" y="193740"/>
                    <a:pt x="292112" y="178923"/>
                  </a:cubicBezTo>
                  <a:cubicBezTo>
                    <a:pt x="317512" y="164106"/>
                    <a:pt x="103729" y="-15810"/>
                    <a:pt x="152412" y="1123"/>
                  </a:cubicBezTo>
                  <a:cubicBezTo>
                    <a:pt x="201095" y="18056"/>
                    <a:pt x="548229" y="280523"/>
                    <a:pt x="584212" y="280523"/>
                  </a:cubicBezTo>
                  <a:cubicBezTo>
                    <a:pt x="620195" y="280523"/>
                    <a:pt x="347145" y="-994"/>
                    <a:pt x="368312" y="1123"/>
                  </a:cubicBezTo>
                  <a:cubicBezTo>
                    <a:pt x="389479" y="3240"/>
                    <a:pt x="630779" y="214906"/>
                    <a:pt x="711212" y="293223"/>
                  </a:cubicBezTo>
                  <a:cubicBezTo>
                    <a:pt x="791645" y="371540"/>
                    <a:pt x="850912" y="471023"/>
                    <a:pt x="850912" y="471023"/>
                  </a:cubicBezTo>
                  <a:lnTo>
                    <a:pt x="850912" y="471023"/>
                  </a:ln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503B1C1-8E48-FF15-28CA-8170F85F1E38}"/>
                </a:ext>
              </a:extLst>
            </p:cNvPr>
            <p:cNvGrpSpPr/>
            <p:nvPr/>
          </p:nvGrpSpPr>
          <p:grpSpPr>
            <a:xfrm>
              <a:off x="9039149" y="2452377"/>
              <a:ext cx="412311" cy="425925"/>
              <a:chOff x="7293017" y="1684135"/>
              <a:chExt cx="412311" cy="425925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65D55F2-E45D-6C0A-2EC1-B4982ACEBB0B}"/>
                  </a:ext>
                </a:extLst>
              </p:cNvPr>
              <p:cNvSpPr/>
              <p:nvPr/>
            </p:nvSpPr>
            <p:spPr>
              <a:xfrm>
                <a:off x="7386083" y="1785357"/>
                <a:ext cx="319245" cy="3247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7DB88FA-7296-CEA9-BF5E-CC60B5446112}"/>
                  </a:ext>
                </a:extLst>
              </p:cNvPr>
              <p:cNvSpPr/>
              <p:nvPr/>
            </p:nvSpPr>
            <p:spPr>
              <a:xfrm>
                <a:off x="7436028" y="1839974"/>
                <a:ext cx="109677" cy="1115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22A5F3A-4109-C819-BC7E-556B3822D21C}"/>
                  </a:ext>
                </a:extLst>
              </p:cNvPr>
              <p:cNvSpPr/>
              <p:nvPr/>
            </p:nvSpPr>
            <p:spPr>
              <a:xfrm>
                <a:off x="7634500" y="1976316"/>
                <a:ext cx="47219" cy="48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8A77A1E-BC69-E9CE-080A-E27586BE14E6}"/>
                  </a:ext>
                </a:extLst>
              </p:cNvPr>
              <p:cNvSpPr/>
              <p:nvPr/>
            </p:nvSpPr>
            <p:spPr>
              <a:xfrm>
                <a:off x="7293017" y="1684135"/>
                <a:ext cx="95162" cy="53757"/>
              </a:xfrm>
              <a:custGeom>
                <a:avLst/>
                <a:gdLst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71028 h 271028"/>
                  <a:gd name="connsiteX1" fmla="*/ 518160 w 518160"/>
                  <a:gd name="connsiteY1" fmla="*/ 4328 h 271028"/>
                  <a:gd name="connsiteX2" fmla="*/ 518160 w 518160"/>
                  <a:gd name="connsiteY2" fmla="*/ 4328 h 271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160" h="271028">
                    <a:moveTo>
                      <a:pt x="0" y="271028"/>
                    </a:moveTo>
                    <a:cubicBezTo>
                      <a:pt x="120332" y="-51234"/>
                      <a:pt x="369253" y="2741"/>
                      <a:pt x="518160" y="4328"/>
                    </a:cubicBezTo>
                    <a:lnTo>
                      <a:pt x="518160" y="432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E2EAA14-7515-403F-728D-029F30D5DAD9}"/>
                </a:ext>
              </a:extLst>
            </p:cNvPr>
            <p:cNvGrpSpPr/>
            <p:nvPr/>
          </p:nvGrpSpPr>
          <p:grpSpPr>
            <a:xfrm rot="1516108">
              <a:off x="4756275" y="1522329"/>
              <a:ext cx="2154542" cy="1493607"/>
              <a:chOff x="4750915" y="1528019"/>
              <a:chExt cx="2154542" cy="1493607"/>
            </a:xfrm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E9DE8F2F-F24C-ECC1-D9F4-DBDA6F9FF5D0}"/>
                  </a:ext>
                </a:extLst>
              </p:cNvPr>
              <p:cNvSpPr/>
              <p:nvPr/>
            </p:nvSpPr>
            <p:spPr>
              <a:xfrm>
                <a:off x="4750915" y="1582437"/>
                <a:ext cx="2015728" cy="1439189"/>
              </a:xfrm>
              <a:custGeom>
                <a:avLst/>
                <a:gdLst>
                  <a:gd name="connsiteX0" fmla="*/ 0 w 1117600"/>
                  <a:gd name="connsiteY0" fmla="*/ 0 h 977900"/>
                  <a:gd name="connsiteX1" fmla="*/ 1117600 w 1117600"/>
                  <a:gd name="connsiteY1" fmla="*/ 0 h 977900"/>
                  <a:gd name="connsiteX2" fmla="*/ 1117600 w 1117600"/>
                  <a:gd name="connsiteY2" fmla="*/ 977900 h 977900"/>
                  <a:gd name="connsiteX3" fmla="*/ 0 w 1117600"/>
                  <a:gd name="connsiteY3" fmla="*/ 977900 h 977900"/>
                  <a:gd name="connsiteX4" fmla="*/ 0 w 1117600"/>
                  <a:gd name="connsiteY4" fmla="*/ 0 h 977900"/>
                  <a:gd name="connsiteX0" fmla="*/ 0 w 1739900"/>
                  <a:gd name="connsiteY0" fmla="*/ 127000 h 977900"/>
                  <a:gd name="connsiteX1" fmla="*/ 1739900 w 1739900"/>
                  <a:gd name="connsiteY1" fmla="*/ 0 h 977900"/>
                  <a:gd name="connsiteX2" fmla="*/ 1739900 w 1739900"/>
                  <a:gd name="connsiteY2" fmla="*/ 977900 h 977900"/>
                  <a:gd name="connsiteX3" fmla="*/ 622300 w 1739900"/>
                  <a:gd name="connsiteY3" fmla="*/ 977900 h 977900"/>
                  <a:gd name="connsiteX4" fmla="*/ 0 w 1739900"/>
                  <a:gd name="connsiteY4" fmla="*/ 127000 h 977900"/>
                  <a:gd name="connsiteX0" fmla="*/ 247248 w 1987148"/>
                  <a:gd name="connsiteY0" fmla="*/ 127000 h 977900"/>
                  <a:gd name="connsiteX1" fmla="*/ 1987148 w 1987148"/>
                  <a:gd name="connsiteY1" fmla="*/ 0 h 977900"/>
                  <a:gd name="connsiteX2" fmla="*/ 1987148 w 1987148"/>
                  <a:gd name="connsiteY2" fmla="*/ 977900 h 977900"/>
                  <a:gd name="connsiteX3" fmla="*/ 869548 w 1987148"/>
                  <a:gd name="connsiteY3" fmla="*/ 977900 h 977900"/>
                  <a:gd name="connsiteX4" fmla="*/ 0 w 1987148"/>
                  <a:gd name="connsiteY4" fmla="*/ 359250 h 977900"/>
                  <a:gd name="connsiteX5" fmla="*/ 247248 w 1987148"/>
                  <a:gd name="connsiteY5" fmla="*/ 127000 h 977900"/>
                  <a:gd name="connsiteX0" fmla="*/ 247248 w 1987148"/>
                  <a:gd name="connsiteY0" fmla="*/ 127000 h 977900"/>
                  <a:gd name="connsiteX1" fmla="*/ 1987148 w 1987148"/>
                  <a:gd name="connsiteY1" fmla="*/ 0 h 977900"/>
                  <a:gd name="connsiteX2" fmla="*/ 1987148 w 1987148"/>
                  <a:gd name="connsiteY2" fmla="*/ 977900 h 977900"/>
                  <a:gd name="connsiteX3" fmla="*/ 869548 w 1987148"/>
                  <a:gd name="connsiteY3" fmla="*/ 977900 h 977900"/>
                  <a:gd name="connsiteX4" fmla="*/ 0 w 1987148"/>
                  <a:gd name="connsiteY4" fmla="*/ 359250 h 977900"/>
                  <a:gd name="connsiteX5" fmla="*/ 338138 w 1987148"/>
                  <a:gd name="connsiteY5" fmla="*/ 264000 h 977900"/>
                  <a:gd name="connsiteX6" fmla="*/ 247248 w 1987148"/>
                  <a:gd name="connsiteY6" fmla="*/ 127000 h 977900"/>
                  <a:gd name="connsiteX0" fmla="*/ 253534 w 1993434"/>
                  <a:gd name="connsiteY0" fmla="*/ 127000 h 977900"/>
                  <a:gd name="connsiteX1" fmla="*/ 1993434 w 1993434"/>
                  <a:gd name="connsiteY1" fmla="*/ 0 h 977900"/>
                  <a:gd name="connsiteX2" fmla="*/ 1993434 w 1993434"/>
                  <a:gd name="connsiteY2" fmla="*/ 977900 h 977900"/>
                  <a:gd name="connsiteX3" fmla="*/ 875834 w 1993434"/>
                  <a:gd name="connsiteY3" fmla="*/ 977900 h 977900"/>
                  <a:gd name="connsiteX4" fmla="*/ 211074 w 1993434"/>
                  <a:gd name="connsiteY4" fmla="*/ 464025 h 977900"/>
                  <a:gd name="connsiteX5" fmla="*/ 6286 w 1993434"/>
                  <a:gd name="connsiteY5" fmla="*/ 359250 h 977900"/>
                  <a:gd name="connsiteX6" fmla="*/ 344424 w 1993434"/>
                  <a:gd name="connsiteY6" fmla="*/ 264000 h 977900"/>
                  <a:gd name="connsiteX7" fmla="*/ 253534 w 1993434"/>
                  <a:gd name="connsiteY7" fmla="*/ 127000 h 977900"/>
                  <a:gd name="connsiteX0" fmla="*/ 250823 w 1990723"/>
                  <a:gd name="connsiteY0" fmla="*/ 127000 h 977900"/>
                  <a:gd name="connsiteX1" fmla="*/ 1990723 w 1990723"/>
                  <a:gd name="connsiteY1" fmla="*/ 0 h 977900"/>
                  <a:gd name="connsiteX2" fmla="*/ 1990723 w 1990723"/>
                  <a:gd name="connsiteY2" fmla="*/ 977900 h 977900"/>
                  <a:gd name="connsiteX3" fmla="*/ 873123 w 1990723"/>
                  <a:gd name="connsiteY3" fmla="*/ 977900 h 977900"/>
                  <a:gd name="connsiteX4" fmla="*/ 184550 w 1990723"/>
                  <a:gd name="connsiteY4" fmla="*/ 597375 h 977900"/>
                  <a:gd name="connsiteX5" fmla="*/ 208363 w 1990723"/>
                  <a:gd name="connsiteY5" fmla="*/ 464025 h 977900"/>
                  <a:gd name="connsiteX6" fmla="*/ 3575 w 1990723"/>
                  <a:gd name="connsiteY6" fmla="*/ 359250 h 977900"/>
                  <a:gd name="connsiteX7" fmla="*/ 341713 w 1990723"/>
                  <a:gd name="connsiteY7" fmla="*/ 264000 h 977900"/>
                  <a:gd name="connsiteX8" fmla="*/ 250823 w 1990723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19829 w 2035552"/>
                  <a:gd name="connsiteY4" fmla="*/ 654525 h 977900"/>
                  <a:gd name="connsiteX5" fmla="*/ 253192 w 2035552"/>
                  <a:gd name="connsiteY5" fmla="*/ 464025 h 977900"/>
                  <a:gd name="connsiteX6" fmla="*/ 48404 w 2035552"/>
                  <a:gd name="connsiteY6" fmla="*/ 359250 h 977900"/>
                  <a:gd name="connsiteX7" fmla="*/ 386542 w 2035552"/>
                  <a:gd name="connsiteY7" fmla="*/ 264000 h 977900"/>
                  <a:gd name="connsiteX8" fmla="*/ 295652 w 2035552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19829 w 2035552"/>
                  <a:gd name="connsiteY4" fmla="*/ 654525 h 977900"/>
                  <a:gd name="connsiteX5" fmla="*/ 253192 w 2035552"/>
                  <a:gd name="connsiteY5" fmla="*/ 464025 h 977900"/>
                  <a:gd name="connsiteX6" fmla="*/ 48404 w 2035552"/>
                  <a:gd name="connsiteY6" fmla="*/ 359250 h 977900"/>
                  <a:gd name="connsiteX7" fmla="*/ 386542 w 2035552"/>
                  <a:gd name="connsiteY7" fmla="*/ 264000 h 977900"/>
                  <a:gd name="connsiteX8" fmla="*/ 295652 w 2035552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219854 w 2035552"/>
                  <a:gd name="connsiteY4" fmla="*/ 616425 h 977900"/>
                  <a:gd name="connsiteX5" fmla="*/ 19829 w 2035552"/>
                  <a:gd name="connsiteY5" fmla="*/ 654525 h 977900"/>
                  <a:gd name="connsiteX6" fmla="*/ 253192 w 2035552"/>
                  <a:gd name="connsiteY6" fmla="*/ 464025 h 977900"/>
                  <a:gd name="connsiteX7" fmla="*/ 48404 w 2035552"/>
                  <a:gd name="connsiteY7" fmla="*/ 359250 h 977900"/>
                  <a:gd name="connsiteX8" fmla="*/ 386542 w 2035552"/>
                  <a:gd name="connsiteY8" fmla="*/ 264000 h 977900"/>
                  <a:gd name="connsiteX9" fmla="*/ 295652 w 2035552"/>
                  <a:gd name="connsiteY9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48404 w 2035552"/>
                  <a:gd name="connsiteY4" fmla="*/ 849788 h 977900"/>
                  <a:gd name="connsiteX5" fmla="*/ 219854 w 2035552"/>
                  <a:gd name="connsiteY5" fmla="*/ 616425 h 977900"/>
                  <a:gd name="connsiteX6" fmla="*/ 19829 w 2035552"/>
                  <a:gd name="connsiteY6" fmla="*/ 654525 h 977900"/>
                  <a:gd name="connsiteX7" fmla="*/ 253192 w 2035552"/>
                  <a:gd name="connsiteY7" fmla="*/ 464025 h 977900"/>
                  <a:gd name="connsiteX8" fmla="*/ 48404 w 2035552"/>
                  <a:gd name="connsiteY8" fmla="*/ 359250 h 977900"/>
                  <a:gd name="connsiteX9" fmla="*/ 386542 w 2035552"/>
                  <a:gd name="connsiteY9" fmla="*/ 264000 h 977900"/>
                  <a:gd name="connsiteX10" fmla="*/ 295652 w 2035552"/>
                  <a:gd name="connsiteY10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248429 w 2035552"/>
                  <a:gd name="connsiteY4" fmla="*/ 783113 h 977900"/>
                  <a:gd name="connsiteX5" fmla="*/ 48404 w 2035552"/>
                  <a:gd name="connsiteY5" fmla="*/ 849788 h 977900"/>
                  <a:gd name="connsiteX6" fmla="*/ 219854 w 2035552"/>
                  <a:gd name="connsiteY6" fmla="*/ 616425 h 977900"/>
                  <a:gd name="connsiteX7" fmla="*/ 19829 w 2035552"/>
                  <a:gd name="connsiteY7" fmla="*/ 654525 h 977900"/>
                  <a:gd name="connsiteX8" fmla="*/ 253192 w 2035552"/>
                  <a:gd name="connsiteY8" fmla="*/ 464025 h 977900"/>
                  <a:gd name="connsiteX9" fmla="*/ 48404 w 2035552"/>
                  <a:gd name="connsiteY9" fmla="*/ 359250 h 977900"/>
                  <a:gd name="connsiteX10" fmla="*/ 386542 w 2035552"/>
                  <a:gd name="connsiteY10" fmla="*/ 264000 h 977900"/>
                  <a:gd name="connsiteX11" fmla="*/ 295652 w 2035552"/>
                  <a:gd name="connsiteY11" fmla="*/ 127000 h 977900"/>
                  <a:gd name="connsiteX0" fmla="*/ 295652 w 2035552"/>
                  <a:gd name="connsiteY0" fmla="*/ 127000 h 1045719"/>
                  <a:gd name="connsiteX1" fmla="*/ 2035552 w 2035552"/>
                  <a:gd name="connsiteY1" fmla="*/ 0 h 1045719"/>
                  <a:gd name="connsiteX2" fmla="*/ 2035552 w 2035552"/>
                  <a:gd name="connsiteY2" fmla="*/ 977900 h 1045719"/>
                  <a:gd name="connsiteX3" fmla="*/ 917952 w 2035552"/>
                  <a:gd name="connsiteY3" fmla="*/ 977900 h 1045719"/>
                  <a:gd name="connsiteX4" fmla="*/ 134129 w 2035552"/>
                  <a:gd name="connsiteY4" fmla="*/ 1040288 h 1045719"/>
                  <a:gd name="connsiteX5" fmla="*/ 248429 w 2035552"/>
                  <a:gd name="connsiteY5" fmla="*/ 783113 h 1045719"/>
                  <a:gd name="connsiteX6" fmla="*/ 48404 w 2035552"/>
                  <a:gd name="connsiteY6" fmla="*/ 849788 h 1045719"/>
                  <a:gd name="connsiteX7" fmla="*/ 219854 w 2035552"/>
                  <a:gd name="connsiteY7" fmla="*/ 616425 h 1045719"/>
                  <a:gd name="connsiteX8" fmla="*/ 19829 w 2035552"/>
                  <a:gd name="connsiteY8" fmla="*/ 654525 h 1045719"/>
                  <a:gd name="connsiteX9" fmla="*/ 253192 w 2035552"/>
                  <a:gd name="connsiteY9" fmla="*/ 464025 h 1045719"/>
                  <a:gd name="connsiteX10" fmla="*/ 48404 w 2035552"/>
                  <a:gd name="connsiteY10" fmla="*/ 359250 h 1045719"/>
                  <a:gd name="connsiteX11" fmla="*/ 386542 w 2035552"/>
                  <a:gd name="connsiteY11" fmla="*/ 264000 h 1045719"/>
                  <a:gd name="connsiteX12" fmla="*/ 295652 w 2035552"/>
                  <a:gd name="connsiteY12" fmla="*/ 127000 h 1045719"/>
                  <a:gd name="connsiteX0" fmla="*/ 295652 w 2035552"/>
                  <a:gd name="connsiteY0" fmla="*/ 127000 h 1048316"/>
                  <a:gd name="connsiteX1" fmla="*/ 2035552 w 2035552"/>
                  <a:gd name="connsiteY1" fmla="*/ 0 h 1048316"/>
                  <a:gd name="connsiteX2" fmla="*/ 2035552 w 2035552"/>
                  <a:gd name="connsiteY2" fmla="*/ 977900 h 1048316"/>
                  <a:gd name="connsiteX3" fmla="*/ 917952 w 2035552"/>
                  <a:gd name="connsiteY3" fmla="*/ 977900 h 1048316"/>
                  <a:gd name="connsiteX4" fmla="*/ 310342 w 2035552"/>
                  <a:gd name="connsiteY4" fmla="*/ 935513 h 1048316"/>
                  <a:gd name="connsiteX5" fmla="*/ 134129 w 2035552"/>
                  <a:gd name="connsiteY5" fmla="*/ 1040288 h 1048316"/>
                  <a:gd name="connsiteX6" fmla="*/ 248429 w 2035552"/>
                  <a:gd name="connsiteY6" fmla="*/ 783113 h 1048316"/>
                  <a:gd name="connsiteX7" fmla="*/ 48404 w 2035552"/>
                  <a:gd name="connsiteY7" fmla="*/ 849788 h 1048316"/>
                  <a:gd name="connsiteX8" fmla="*/ 219854 w 2035552"/>
                  <a:gd name="connsiteY8" fmla="*/ 616425 h 1048316"/>
                  <a:gd name="connsiteX9" fmla="*/ 19829 w 2035552"/>
                  <a:gd name="connsiteY9" fmla="*/ 654525 h 1048316"/>
                  <a:gd name="connsiteX10" fmla="*/ 253192 w 2035552"/>
                  <a:gd name="connsiteY10" fmla="*/ 464025 h 1048316"/>
                  <a:gd name="connsiteX11" fmla="*/ 48404 w 2035552"/>
                  <a:gd name="connsiteY11" fmla="*/ 359250 h 1048316"/>
                  <a:gd name="connsiteX12" fmla="*/ 386542 w 2035552"/>
                  <a:gd name="connsiteY12" fmla="*/ 264000 h 1048316"/>
                  <a:gd name="connsiteX13" fmla="*/ 295652 w 2035552"/>
                  <a:gd name="connsiteY13" fmla="*/ 127000 h 1048316"/>
                  <a:gd name="connsiteX0" fmla="*/ 295652 w 2035552"/>
                  <a:gd name="connsiteY0" fmla="*/ 127000 h 1226164"/>
                  <a:gd name="connsiteX1" fmla="*/ 2035552 w 2035552"/>
                  <a:gd name="connsiteY1" fmla="*/ 0 h 1226164"/>
                  <a:gd name="connsiteX2" fmla="*/ 2035552 w 2035552"/>
                  <a:gd name="connsiteY2" fmla="*/ 977900 h 1226164"/>
                  <a:gd name="connsiteX3" fmla="*/ 917952 w 2035552"/>
                  <a:gd name="connsiteY3" fmla="*/ 977900 h 1226164"/>
                  <a:gd name="connsiteX4" fmla="*/ 296054 w 2035552"/>
                  <a:gd name="connsiteY4" fmla="*/ 1226024 h 1226164"/>
                  <a:gd name="connsiteX5" fmla="*/ 310342 w 2035552"/>
                  <a:gd name="connsiteY5" fmla="*/ 935513 h 1226164"/>
                  <a:gd name="connsiteX6" fmla="*/ 134129 w 2035552"/>
                  <a:gd name="connsiteY6" fmla="*/ 1040288 h 1226164"/>
                  <a:gd name="connsiteX7" fmla="*/ 248429 w 2035552"/>
                  <a:gd name="connsiteY7" fmla="*/ 783113 h 1226164"/>
                  <a:gd name="connsiteX8" fmla="*/ 48404 w 2035552"/>
                  <a:gd name="connsiteY8" fmla="*/ 849788 h 1226164"/>
                  <a:gd name="connsiteX9" fmla="*/ 219854 w 2035552"/>
                  <a:gd name="connsiteY9" fmla="*/ 616425 h 1226164"/>
                  <a:gd name="connsiteX10" fmla="*/ 19829 w 2035552"/>
                  <a:gd name="connsiteY10" fmla="*/ 654525 h 1226164"/>
                  <a:gd name="connsiteX11" fmla="*/ 253192 w 2035552"/>
                  <a:gd name="connsiteY11" fmla="*/ 464025 h 1226164"/>
                  <a:gd name="connsiteX12" fmla="*/ 48404 w 2035552"/>
                  <a:gd name="connsiteY12" fmla="*/ 359250 h 1226164"/>
                  <a:gd name="connsiteX13" fmla="*/ 386542 w 2035552"/>
                  <a:gd name="connsiteY13" fmla="*/ 264000 h 1226164"/>
                  <a:gd name="connsiteX14" fmla="*/ 295652 w 2035552"/>
                  <a:gd name="connsiteY14" fmla="*/ 127000 h 1226164"/>
                  <a:gd name="connsiteX0" fmla="*/ 295652 w 2035552"/>
                  <a:gd name="connsiteY0" fmla="*/ 127000 h 1231345"/>
                  <a:gd name="connsiteX1" fmla="*/ 2035552 w 2035552"/>
                  <a:gd name="connsiteY1" fmla="*/ 0 h 1231345"/>
                  <a:gd name="connsiteX2" fmla="*/ 2035552 w 2035552"/>
                  <a:gd name="connsiteY2" fmla="*/ 977900 h 1231345"/>
                  <a:gd name="connsiteX3" fmla="*/ 917952 w 2035552"/>
                  <a:gd name="connsiteY3" fmla="*/ 977900 h 1231345"/>
                  <a:gd name="connsiteX4" fmla="*/ 453217 w 2035552"/>
                  <a:gd name="connsiteY4" fmla="*/ 1059337 h 1231345"/>
                  <a:gd name="connsiteX5" fmla="*/ 296054 w 2035552"/>
                  <a:gd name="connsiteY5" fmla="*/ 1226024 h 1231345"/>
                  <a:gd name="connsiteX6" fmla="*/ 310342 w 2035552"/>
                  <a:gd name="connsiteY6" fmla="*/ 935513 h 1231345"/>
                  <a:gd name="connsiteX7" fmla="*/ 134129 w 2035552"/>
                  <a:gd name="connsiteY7" fmla="*/ 1040288 h 1231345"/>
                  <a:gd name="connsiteX8" fmla="*/ 248429 w 2035552"/>
                  <a:gd name="connsiteY8" fmla="*/ 783113 h 1231345"/>
                  <a:gd name="connsiteX9" fmla="*/ 48404 w 2035552"/>
                  <a:gd name="connsiteY9" fmla="*/ 849788 h 1231345"/>
                  <a:gd name="connsiteX10" fmla="*/ 219854 w 2035552"/>
                  <a:gd name="connsiteY10" fmla="*/ 616425 h 1231345"/>
                  <a:gd name="connsiteX11" fmla="*/ 19829 w 2035552"/>
                  <a:gd name="connsiteY11" fmla="*/ 654525 h 1231345"/>
                  <a:gd name="connsiteX12" fmla="*/ 253192 w 2035552"/>
                  <a:gd name="connsiteY12" fmla="*/ 464025 h 1231345"/>
                  <a:gd name="connsiteX13" fmla="*/ 48404 w 2035552"/>
                  <a:gd name="connsiteY13" fmla="*/ 359250 h 1231345"/>
                  <a:gd name="connsiteX14" fmla="*/ 386542 w 2035552"/>
                  <a:gd name="connsiteY14" fmla="*/ 264000 h 1231345"/>
                  <a:gd name="connsiteX15" fmla="*/ 295652 w 2035552"/>
                  <a:gd name="connsiteY15" fmla="*/ 127000 h 1231345"/>
                  <a:gd name="connsiteX0" fmla="*/ 295652 w 2035552"/>
                  <a:gd name="connsiteY0" fmla="*/ 127000 h 1245640"/>
                  <a:gd name="connsiteX1" fmla="*/ 2035552 w 2035552"/>
                  <a:gd name="connsiteY1" fmla="*/ 0 h 1245640"/>
                  <a:gd name="connsiteX2" fmla="*/ 2035552 w 2035552"/>
                  <a:gd name="connsiteY2" fmla="*/ 977900 h 1245640"/>
                  <a:gd name="connsiteX3" fmla="*/ 917952 w 2035552"/>
                  <a:gd name="connsiteY3" fmla="*/ 977900 h 1245640"/>
                  <a:gd name="connsiteX4" fmla="*/ 510367 w 2035552"/>
                  <a:gd name="connsiteY4" fmla="*/ 1245074 h 1245640"/>
                  <a:gd name="connsiteX5" fmla="*/ 453217 w 2035552"/>
                  <a:gd name="connsiteY5" fmla="*/ 1059337 h 1245640"/>
                  <a:gd name="connsiteX6" fmla="*/ 296054 w 2035552"/>
                  <a:gd name="connsiteY6" fmla="*/ 1226024 h 1245640"/>
                  <a:gd name="connsiteX7" fmla="*/ 310342 w 2035552"/>
                  <a:gd name="connsiteY7" fmla="*/ 935513 h 1245640"/>
                  <a:gd name="connsiteX8" fmla="*/ 134129 w 2035552"/>
                  <a:gd name="connsiteY8" fmla="*/ 1040288 h 1245640"/>
                  <a:gd name="connsiteX9" fmla="*/ 248429 w 2035552"/>
                  <a:gd name="connsiteY9" fmla="*/ 783113 h 1245640"/>
                  <a:gd name="connsiteX10" fmla="*/ 48404 w 2035552"/>
                  <a:gd name="connsiteY10" fmla="*/ 849788 h 1245640"/>
                  <a:gd name="connsiteX11" fmla="*/ 219854 w 2035552"/>
                  <a:gd name="connsiteY11" fmla="*/ 616425 h 1245640"/>
                  <a:gd name="connsiteX12" fmla="*/ 19829 w 2035552"/>
                  <a:gd name="connsiteY12" fmla="*/ 654525 h 1245640"/>
                  <a:gd name="connsiteX13" fmla="*/ 253192 w 2035552"/>
                  <a:gd name="connsiteY13" fmla="*/ 464025 h 1245640"/>
                  <a:gd name="connsiteX14" fmla="*/ 48404 w 2035552"/>
                  <a:gd name="connsiteY14" fmla="*/ 359250 h 1245640"/>
                  <a:gd name="connsiteX15" fmla="*/ 386542 w 2035552"/>
                  <a:gd name="connsiteY15" fmla="*/ 264000 h 1245640"/>
                  <a:gd name="connsiteX16" fmla="*/ 295652 w 2035552"/>
                  <a:gd name="connsiteY16" fmla="*/ 127000 h 1245640"/>
                  <a:gd name="connsiteX0" fmla="*/ 295652 w 2035552"/>
                  <a:gd name="connsiteY0" fmla="*/ 127000 h 1246968"/>
                  <a:gd name="connsiteX1" fmla="*/ 2035552 w 2035552"/>
                  <a:gd name="connsiteY1" fmla="*/ 0 h 1246968"/>
                  <a:gd name="connsiteX2" fmla="*/ 2035552 w 2035552"/>
                  <a:gd name="connsiteY2" fmla="*/ 977900 h 1246968"/>
                  <a:gd name="connsiteX3" fmla="*/ 917952 w 2035552"/>
                  <a:gd name="connsiteY3" fmla="*/ 977900 h 1246968"/>
                  <a:gd name="connsiteX4" fmla="*/ 572279 w 2035552"/>
                  <a:gd name="connsiteY4" fmla="*/ 1145061 h 1246968"/>
                  <a:gd name="connsiteX5" fmla="*/ 510367 w 2035552"/>
                  <a:gd name="connsiteY5" fmla="*/ 1245074 h 1246968"/>
                  <a:gd name="connsiteX6" fmla="*/ 453217 w 2035552"/>
                  <a:gd name="connsiteY6" fmla="*/ 1059337 h 1246968"/>
                  <a:gd name="connsiteX7" fmla="*/ 296054 w 2035552"/>
                  <a:gd name="connsiteY7" fmla="*/ 1226024 h 1246968"/>
                  <a:gd name="connsiteX8" fmla="*/ 310342 w 2035552"/>
                  <a:gd name="connsiteY8" fmla="*/ 935513 h 1246968"/>
                  <a:gd name="connsiteX9" fmla="*/ 134129 w 2035552"/>
                  <a:gd name="connsiteY9" fmla="*/ 1040288 h 1246968"/>
                  <a:gd name="connsiteX10" fmla="*/ 248429 w 2035552"/>
                  <a:gd name="connsiteY10" fmla="*/ 783113 h 1246968"/>
                  <a:gd name="connsiteX11" fmla="*/ 48404 w 2035552"/>
                  <a:gd name="connsiteY11" fmla="*/ 849788 h 1246968"/>
                  <a:gd name="connsiteX12" fmla="*/ 219854 w 2035552"/>
                  <a:gd name="connsiteY12" fmla="*/ 616425 h 1246968"/>
                  <a:gd name="connsiteX13" fmla="*/ 19829 w 2035552"/>
                  <a:gd name="connsiteY13" fmla="*/ 654525 h 1246968"/>
                  <a:gd name="connsiteX14" fmla="*/ 253192 w 2035552"/>
                  <a:gd name="connsiteY14" fmla="*/ 464025 h 1246968"/>
                  <a:gd name="connsiteX15" fmla="*/ 48404 w 2035552"/>
                  <a:gd name="connsiteY15" fmla="*/ 359250 h 1246968"/>
                  <a:gd name="connsiteX16" fmla="*/ 386542 w 2035552"/>
                  <a:gd name="connsiteY16" fmla="*/ 264000 h 1246968"/>
                  <a:gd name="connsiteX17" fmla="*/ 295652 w 2035552"/>
                  <a:gd name="connsiteY17" fmla="*/ 127000 h 1246968"/>
                  <a:gd name="connsiteX0" fmla="*/ 295652 w 2035552"/>
                  <a:gd name="connsiteY0" fmla="*/ 127000 h 1366081"/>
                  <a:gd name="connsiteX1" fmla="*/ 2035552 w 2035552"/>
                  <a:gd name="connsiteY1" fmla="*/ 0 h 1366081"/>
                  <a:gd name="connsiteX2" fmla="*/ 2035552 w 2035552"/>
                  <a:gd name="connsiteY2" fmla="*/ 977900 h 1366081"/>
                  <a:gd name="connsiteX3" fmla="*/ 917952 w 2035552"/>
                  <a:gd name="connsiteY3" fmla="*/ 977900 h 1366081"/>
                  <a:gd name="connsiteX4" fmla="*/ 648479 w 2035552"/>
                  <a:gd name="connsiteY4" fmla="*/ 1364136 h 1366081"/>
                  <a:gd name="connsiteX5" fmla="*/ 572279 w 2035552"/>
                  <a:gd name="connsiteY5" fmla="*/ 1145061 h 1366081"/>
                  <a:gd name="connsiteX6" fmla="*/ 510367 w 2035552"/>
                  <a:gd name="connsiteY6" fmla="*/ 1245074 h 1366081"/>
                  <a:gd name="connsiteX7" fmla="*/ 453217 w 2035552"/>
                  <a:gd name="connsiteY7" fmla="*/ 1059337 h 1366081"/>
                  <a:gd name="connsiteX8" fmla="*/ 296054 w 2035552"/>
                  <a:gd name="connsiteY8" fmla="*/ 1226024 h 1366081"/>
                  <a:gd name="connsiteX9" fmla="*/ 310342 w 2035552"/>
                  <a:gd name="connsiteY9" fmla="*/ 935513 h 1366081"/>
                  <a:gd name="connsiteX10" fmla="*/ 134129 w 2035552"/>
                  <a:gd name="connsiteY10" fmla="*/ 1040288 h 1366081"/>
                  <a:gd name="connsiteX11" fmla="*/ 248429 w 2035552"/>
                  <a:gd name="connsiteY11" fmla="*/ 783113 h 1366081"/>
                  <a:gd name="connsiteX12" fmla="*/ 48404 w 2035552"/>
                  <a:gd name="connsiteY12" fmla="*/ 849788 h 1366081"/>
                  <a:gd name="connsiteX13" fmla="*/ 219854 w 2035552"/>
                  <a:gd name="connsiteY13" fmla="*/ 616425 h 1366081"/>
                  <a:gd name="connsiteX14" fmla="*/ 19829 w 2035552"/>
                  <a:gd name="connsiteY14" fmla="*/ 654525 h 1366081"/>
                  <a:gd name="connsiteX15" fmla="*/ 253192 w 2035552"/>
                  <a:gd name="connsiteY15" fmla="*/ 464025 h 1366081"/>
                  <a:gd name="connsiteX16" fmla="*/ 48404 w 2035552"/>
                  <a:gd name="connsiteY16" fmla="*/ 359250 h 1366081"/>
                  <a:gd name="connsiteX17" fmla="*/ 386542 w 2035552"/>
                  <a:gd name="connsiteY17" fmla="*/ 264000 h 1366081"/>
                  <a:gd name="connsiteX18" fmla="*/ 295652 w 2035552"/>
                  <a:gd name="connsiteY18" fmla="*/ 127000 h 1366081"/>
                  <a:gd name="connsiteX0" fmla="*/ 295652 w 2035552"/>
                  <a:gd name="connsiteY0" fmla="*/ 127000 h 1366081"/>
                  <a:gd name="connsiteX1" fmla="*/ 2035552 w 2035552"/>
                  <a:gd name="connsiteY1" fmla="*/ 0 h 1366081"/>
                  <a:gd name="connsiteX2" fmla="*/ 2035552 w 2035552"/>
                  <a:gd name="connsiteY2" fmla="*/ 977900 h 1366081"/>
                  <a:gd name="connsiteX3" fmla="*/ 741740 w 2035552"/>
                  <a:gd name="connsiteY3" fmla="*/ 1263650 h 1366081"/>
                  <a:gd name="connsiteX4" fmla="*/ 648479 w 2035552"/>
                  <a:gd name="connsiteY4" fmla="*/ 1364136 h 1366081"/>
                  <a:gd name="connsiteX5" fmla="*/ 572279 w 2035552"/>
                  <a:gd name="connsiteY5" fmla="*/ 1145061 h 1366081"/>
                  <a:gd name="connsiteX6" fmla="*/ 510367 w 2035552"/>
                  <a:gd name="connsiteY6" fmla="*/ 1245074 h 1366081"/>
                  <a:gd name="connsiteX7" fmla="*/ 453217 w 2035552"/>
                  <a:gd name="connsiteY7" fmla="*/ 1059337 h 1366081"/>
                  <a:gd name="connsiteX8" fmla="*/ 296054 w 2035552"/>
                  <a:gd name="connsiteY8" fmla="*/ 1226024 h 1366081"/>
                  <a:gd name="connsiteX9" fmla="*/ 310342 w 2035552"/>
                  <a:gd name="connsiteY9" fmla="*/ 935513 h 1366081"/>
                  <a:gd name="connsiteX10" fmla="*/ 134129 w 2035552"/>
                  <a:gd name="connsiteY10" fmla="*/ 1040288 h 1366081"/>
                  <a:gd name="connsiteX11" fmla="*/ 248429 w 2035552"/>
                  <a:gd name="connsiteY11" fmla="*/ 783113 h 1366081"/>
                  <a:gd name="connsiteX12" fmla="*/ 48404 w 2035552"/>
                  <a:gd name="connsiteY12" fmla="*/ 849788 h 1366081"/>
                  <a:gd name="connsiteX13" fmla="*/ 219854 w 2035552"/>
                  <a:gd name="connsiteY13" fmla="*/ 616425 h 1366081"/>
                  <a:gd name="connsiteX14" fmla="*/ 19829 w 2035552"/>
                  <a:gd name="connsiteY14" fmla="*/ 654525 h 1366081"/>
                  <a:gd name="connsiteX15" fmla="*/ 253192 w 2035552"/>
                  <a:gd name="connsiteY15" fmla="*/ 464025 h 1366081"/>
                  <a:gd name="connsiteX16" fmla="*/ 48404 w 2035552"/>
                  <a:gd name="connsiteY16" fmla="*/ 359250 h 1366081"/>
                  <a:gd name="connsiteX17" fmla="*/ 386542 w 2035552"/>
                  <a:gd name="connsiteY17" fmla="*/ 264000 h 1366081"/>
                  <a:gd name="connsiteX18" fmla="*/ 295652 w 2035552"/>
                  <a:gd name="connsiteY18" fmla="*/ 127000 h 1366081"/>
                  <a:gd name="connsiteX0" fmla="*/ 295652 w 2035552"/>
                  <a:gd name="connsiteY0" fmla="*/ 127000 h 1366081"/>
                  <a:gd name="connsiteX1" fmla="*/ 853267 w 2035552"/>
                  <a:gd name="connsiteY1" fmla="*/ 16348 h 1366081"/>
                  <a:gd name="connsiteX2" fmla="*/ 2035552 w 2035552"/>
                  <a:gd name="connsiteY2" fmla="*/ 0 h 1366081"/>
                  <a:gd name="connsiteX3" fmla="*/ 2035552 w 2035552"/>
                  <a:gd name="connsiteY3" fmla="*/ 977900 h 1366081"/>
                  <a:gd name="connsiteX4" fmla="*/ 741740 w 2035552"/>
                  <a:gd name="connsiteY4" fmla="*/ 1263650 h 1366081"/>
                  <a:gd name="connsiteX5" fmla="*/ 648479 w 2035552"/>
                  <a:gd name="connsiteY5" fmla="*/ 1364136 h 1366081"/>
                  <a:gd name="connsiteX6" fmla="*/ 572279 w 2035552"/>
                  <a:gd name="connsiteY6" fmla="*/ 1145061 h 1366081"/>
                  <a:gd name="connsiteX7" fmla="*/ 510367 w 2035552"/>
                  <a:gd name="connsiteY7" fmla="*/ 1245074 h 1366081"/>
                  <a:gd name="connsiteX8" fmla="*/ 453217 w 2035552"/>
                  <a:gd name="connsiteY8" fmla="*/ 1059337 h 1366081"/>
                  <a:gd name="connsiteX9" fmla="*/ 296054 w 2035552"/>
                  <a:gd name="connsiteY9" fmla="*/ 1226024 h 1366081"/>
                  <a:gd name="connsiteX10" fmla="*/ 310342 w 2035552"/>
                  <a:gd name="connsiteY10" fmla="*/ 935513 h 1366081"/>
                  <a:gd name="connsiteX11" fmla="*/ 134129 w 2035552"/>
                  <a:gd name="connsiteY11" fmla="*/ 1040288 h 1366081"/>
                  <a:gd name="connsiteX12" fmla="*/ 248429 w 2035552"/>
                  <a:gd name="connsiteY12" fmla="*/ 783113 h 1366081"/>
                  <a:gd name="connsiteX13" fmla="*/ 48404 w 2035552"/>
                  <a:gd name="connsiteY13" fmla="*/ 849788 h 1366081"/>
                  <a:gd name="connsiteX14" fmla="*/ 219854 w 2035552"/>
                  <a:gd name="connsiteY14" fmla="*/ 616425 h 1366081"/>
                  <a:gd name="connsiteX15" fmla="*/ 19829 w 2035552"/>
                  <a:gd name="connsiteY15" fmla="*/ 654525 h 1366081"/>
                  <a:gd name="connsiteX16" fmla="*/ 253192 w 2035552"/>
                  <a:gd name="connsiteY16" fmla="*/ 464025 h 1366081"/>
                  <a:gd name="connsiteX17" fmla="*/ 48404 w 2035552"/>
                  <a:gd name="connsiteY17" fmla="*/ 359250 h 1366081"/>
                  <a:gd name="connsiteX18" fmla="*/ 386542 w 2035552"/>
                  <a:gd name="connsiteY18" fmla="*/ 264000 h 1366081"/>
                  <a:gd name="connsiteX19" fmla="*/ 295652 w 2035552"/>
                  <a:gd name="connsiteY19" fmla="*/ 127000 h 1366081"/>
                  <a:gd name="connsiteX0" fmla="*/ 295652 w 2035552"/>
                  <a:gd name="connsiteY0" fmla="*/ 148752 h 1387833"/>
                  <a:gd name="connsiteX1" fmla="*/ 853267 w 2035552"/>
                  <a:gd name="connsiteY1" fmla="*/ 38100 h 1387833"/>
                  <a:gd name="connsiteX2" fmla="*/ 686579 w 2035552"/>
                  <a:gd name="connsiteY2" fmla="*/ 0 h 1387833"/>
                  <a:gd name="connsiteX3" fmla="*/ 2035552 w 2035552"/>
                  <a:gd name="connsiteY3" fmla="*/ 21752 h 1387833"/>
                  <a:gd name="connsiteX4" fmla="*/ 2035552 w 2035552"/>
                  <a:gd name="connsiteY4" fmla="*/ 999652 h 1387833"/>
                  <a:gd name="connsiteX5" fmla="*/ 741740 w 2035552"/>
                  <a:gd name="connsiteY5" fmla="*/ 1285402 h 1387833"/>
                  <a:gd name="connsiteX6" fmla="*/ 648479 w 2035552"/>
                  <a:gd name="connsiteY6" fmla="*/ 1385888 h 1387833"/>
                  <a:gd name="connsiteX7" fmla="*/ 572279 w 2035552"/>
                  <a:gd name="connsiteY7" fmla="*/ 1166813 h 1387833"/>
                  <a:gd name="connsiteX8" fmla="*/ 510367 w 2035552"/>
                  <a:gd name="connsiteY8" fmla="*/ 1266826 h 1387833"/>
                  <a:gd name="connsiteX9" fmla="*/ 453217 w 2035552"/>
                  <a:gd name="connsiteY9" fmla="*/ 1081089 h 1387833"/>
                  <a:gd name="connsiteX10" fmla="*/ 296054 w 2035552"/>
                  <a:gd name="connsiteY10" fmla="*/ 1247776 h 1387833"/>
                  <a:gd name="connsiteX11" fmla="*/ 310342 w 2035552"/>
                  <a:gd name="connsiteY11" fmla="*/ 957265 h 1387833"/>
                  <a:gd name="connsiteX12" fmla="*/ 134129 w 2035552"/>
                  <a:gd name="connsiteY12" fmla="*/ 1062040 h 1387833"/>
                  <a:gd name="connsiteX13" fmla="*/ 248429 w 2035552"/>
                  <a:gd name="connsiteY13" fmla="*/ 804865 h 1387833"/>
                  <a:gd name="connsiteX14" fmla="*/ 48404 w 2035552"/>
                  <a:gd name="connsiteY14" fmla="*/ 871540 h 1387833"/>
                  <a:gd name="connsiteX15" fmla="*/ 219854 w 2035552"/>
                  <a:gd name="connsiteY15" fmla="*/ 638177 h 1387833"/>
                  <a:gd name="connsiteX16" fmla="*/ 19829 w 2035552"/>
                  <a:gd name="connsiteY16" fmla="*/ 676277 h 1387833"/>
                  <a:gd name="connsiteX17" fmla="*/ 253192 w 2035552"/>
                  <a:gd name="connsiteY17" fmla="*/ 485777 h 1387833"/>
                  <a:gd name="connsiteX18" fmla="*/ 48404 w 2035552"/>
                  <a:gd name="connsiteY18" fmla="*/ 381002 h 1387833"/>
                  <a:gd name="connsiteX19" fmla="*/ 386542 w 2035552"/>
                  <a:gd name="connsiteY19" fmla="*/ 285752 h 1387833"/>
                  <a:gd name="connsiteX20" fmla="*/ 295652 w 2035552"/>
                  <a:gd name="connsiteY20" fmla="*/ 148752 h 1387833"/>
                  <a:gd name="connsiteX0" fmla="*/ 295652 w 2035552"/>
                  <a:gd name="connsiteY0" fmla="*/ 188432 h 1427513"/>
                  <a:gd name="connsiteX1" fmla="*/ 853267 w 2035552"/>
                  <a:gd name="connsiteY1" fmla="*/ 77780 h 1427513"/>
                  <a:gd name="connsiteX2" fmla="*/ 686579 w 2035552"/>
                  <a:gd name="connsiteY2" fmla="*/ 39680 h 1427513"/>
                  <a:gd name="connsiteX3" fmla="*/ 2035552 w 2035552"/>
                  <a:gd name="connsiteY3" fmla="*/ 61432 h 1427513"/>
                  <a:gd name="connsiteX4" fmla="*/ 2035552 w 2035552"/>
                  <a:gd name="connsiteY4" fmla="*/ 1039332 h 1427513"/>
                  <a:gd name="connsiteX5" fmla="*/ 741740 w 2035552"/>
                  <a:gd name="connsiteY5" fmla="*/ 1325082 h 1427513"/>
                  <a:gd name="connsiteX6" fmla="*/ 648479 w 2035552"/>
                  <a:gd name="connsiteY6" fmla="*/ 1425568 h 1427513"/>
                  <a:gd name="connsiteX7" fmla="*/ 572279 w 2035552"/>
                  <a:gd name="connsiteY7" fmla="*/ 1206493 h 1427513"/>
                  <a:gd name="connsiteX8" fmla="*/ 510367 w 2035552"/>
                  <a:gd name="connsiteY8" fmla="*/ 1306506 h 1427513"/>
                  <a:gd name="connsiteX9" fmla="*/ 453217 w 2035552"/>
                  <a:gd name="connsiteY9" fmla="*/ 1120769 h 1427513"/>
                  <a:gd name="connsiteX10" fmla="*/ 296054 w 2035552"/>
                  <a:gd name="connsiteY10" fmla="*/ 1287456 h 1427513"/>
                  <a:gd name="connsiteX11" fmla="*/ 310342 w 2035552"/>
                  <a:gd name="connsiteY11" fmla="*/ 996945 h 1427513"/>
                  <a:gd name="connsiteX12" fmla="*/ 134129 w 2035552"/>
                  <a:gd name="connsiteY12" fmla="*/ 1101720 h 1427513"/>
                  <a:gd name="connsiteX13" fmla="*/ 248429 w 2035552"/>
                  <a:gd name="connsiteY13" fmla="*/ 844545 h 1427513"/>
                  <a:gd name="connsiteX14" fmla="*/ 48404 w 2035552"/>
                  <a:gd name="connsiteY14" fmla="*/ 911220 h 1427513"/>
                  <a:gd name="connsiteX15" fmla="*/ 219854 w 2035552"/>
                  <a:gd name="connsiteY15" fmla="*/ 677857 h 1427513"/>
                  <a:gd name="connsiteX16" fmla="*/ 19829 w 2035552"/>
                  <a:gd name="connsiteY16" fmla="*/ 715957 h 1427513"/>
                  <a:gd name="connsiteX17" fmla="*/ 253192 w 2035552"/>
                  <a:gd name="connsiteY17" fmla="*/ 525457 h 1427513"/>
                  <a:gd name="connsiteX18" fmla="*/ 48404 w 2035552"/>
                  <a:gd name="connsiteY18" fmla="*/ 420682 h 1427513"/>
                  <a:gd name="connsiteX19" fmla="*/ 386542 w 2035552"/>
                  <a:gd name="connsiteY19" fmla="*/ 325432 h 1427513"/>
                  <a:gd name="connsiteX20" fmla="*/ 295652 w 2035552"/>
                  <a:gd name="connsiteY20" fmla="*/ 188432 h 1427513"/>
                  <a:gd name="connsiteX0" fmla="*/ 295652 w 2035552"/>
                  <a:gd name="connsiteY0" fmla="*/ 181079 h 1420160"/>
                  <a:gd name="connsiteX1" fmla="*/ 853267 w 2035552"/>
                  <a:gd name="connsiteY1" fmla="*/ 70427 h 1420160"/>
                  <a:gd name="connsiteX2" fmla="*/ 634191 w 2035552"/>
                  <a:gd name="connsiteY2" fmla="*/ 41852 h 1420160"/>
                  <a:gd name="connsiteX3" fmla="*/ 2035552 w 2035552"/>
                  <a:gd name="connsiteY3" fmla="*/ 54079 h 1420160"/>
                  <a:gd name="connsiteX4" fmla="*/ 2035552 w 2035552"/>
                  <a:gd name="connsiteY4" fmla="*/ 1031979 h 1420160"/>
                  <a:gd name="connsiteX5" fmla="*/ 741740 w 2035552"/>
                  <a:gd name="connsiteY5" fmla="*/ 1317729 h 1420160"/>
                  <a:gd name="connsiteX6" fmla="*/ 648479 w 2035552"/>
                  <a:gd name="connsiteY6" fmla="*/ 1418215 h 1420160"/>
                  <a:gd name="connsiteX7" fmla="*/ 572279 w 2035552"/>
                  <a:gd name="connsiteY7" fmla="*/ 1199140 h 1420160"/>
                  <a:gd name="connsiteX8" fmla="*/ 510367 w 2035552"/>
                  <a:gd name="connsiteY8" fmla="*/ 1299153 h 1420160"/>
                  <a:gd name="connsiteX9" fmla="*/ 453217 w 2035552"/>
                  <a:gd name="connsiteY9" fmla="*/ 1113416 h 1420160"/>
                  <a:gd name="connsiteX10" fmla="*/ 296054 w 2035552"/>
                  <a:gd name="connsiteY10" fmla="*/ 1280103 h 1420160"/>
                  <a:gd name="connsiteX11" fmla="*/ 310342 w 2035552"/>
                  <a:gd name="connsiteY11" fmla="*/ 989592 h 1420160"/>
                  <a:gd name="connsiteX12" fmla="*/ 134129 w 2035552"/>
                  <a:gd name="connsiteY12" fmla="*/ 1094367 h 1420160"/>
                  <a:gd name="connsiteX13" fmla="*/ 248429 w 2035552"/>
                  <a:gd name="connsiteY13" fmla="*/ 837192 h 1420160"/>
                  <a:gd name="connsiteX14" fmla="*/ 48404 w 2035552"/>
                  <a:gd name="connsiteY14" fmla="*/ 903867 h 1420160"/>
                  <a:gd name="connsiteX15" fmla="*/ 219854 w 2035552"/>
                  <a:gd name="connsiteY15" fmla="*/ 670504 h 1420160"/>
                  <a:gd name="connsiteX16" fmla="*/ 19829 w 2035552"/>
                  <a:gd name="connsiteY16" fmla="*/ 708604 h 1420160"/>
                  <a:gd name="connsiteX17" fmla="*/ 253192 w 2035552"/>
                  <a:gd name="connsiteY17" fmla="*/ 518104 h 1420160"/>
                  <a:gd name="connsiteX18" fmla="*/ 48404 w 2035552"/>
                  <a:gd name="connsiteY18" fmla="*/ 413329 h 1420160"/>
                  <a:gd name="connsiteX19" fmla="*/ 386542 w 2035552"/>
                  <a:gd name="connsiteY19" fmla="*/ 318079 h 1420160"/>
                  <a:gd name="connsiteX20" fmla="*/ 295652 w 2035552"/>
                  <a:gd name="connsiteY20" fmla="*/ 181079 h 1420160"/>
                  <a:gd name="connsiteX0" fmla="*/ 295652 w 2035552"/>
                  <a:gd name="connsiteY0" fmla="*/ 200108 h 1439189"/>
                  <a:gd name="connsiteX1" fmla="*/ 853267 w 2035552"/>
                  <a:gd name="connsiteY1" fmla="*/ 89456 h 1439189"/>
                  <a:gd name="connsiteX2" fmla="*/ 634191 w 2035552"/>
                  <a:gd name="connsiteY2" fmla="*/ 60881 h 1439189"/>
                  <a:gd name="connsiteX3" fmla="*/ 2035552 w 2035552"/>
                  <a:gd name="connsiteY3" fmla="*/ 73108 h 1439189"/>
                  <a:gd name="connsiteX4" fmla="*/ 2035552 w 2035552"/>
                  <a:gd name="connsiteY4" fmla="*/ 1051008 h 1439189"/>
                  <a:gd name="connsiteX5" fmla="*/ 741740 w 2035552"/>
                  <a:gd name="connsiteY5" fmla="*/ 1336758 h 1439189"/>
                  <a:gd name="connsiteX6" fmla="*/ 648479 w 2035552"/>
                  <a:gd name="connsiteY6" fmla="*/ 1437244 h 1439189"/>
                  <a:gd name="connsiteX7" fmla="*/ 572279 w 2035552"/>
                  <a:gd name="connsiteY7" fmla="*/ 1218169 h 1439189"/>
                  <a:gd name="connsiteX8" fmla="*/ 510367 w 2035552"/>
                  <a:gd name="connsiteY8" fmla="*/ 1318182 h 1439189"/>
                  <a:gd name="connsiteX9" fmla="*/ 453217 w 2035552"/>
                  <a:gd name="connsiteY9" fmla="*/ 1132445 h 1439189"/>
                  <a:gd name="connsiteX10" fmla="*/ 296054 w 2035552"/>
                  <a:gd name="connsiteY10" fmla="*/ 1299132 h 1439189"/>
                  <a:gd name="connsiteX11" fmla="*/ 310342 w 2035552"/>
                  <a:gd name="connsiteY11" fmla="*/ 1008621 h 1439189"/>
                  <a:gd name="connsiteX12" fmla="*/ 134129 w 2035552"/>
                  <a:gd name="connsiteY12" fmla="*/ 1113396 h 1439189"/>
                  <a:gd name="connsiteX13" fmla="*/ 248429 w 2035552"/>
                  <a:gd name="connsiteY13" fmla="*/ 856221 h 1439189"/>
                  <a:gd name="connsiteX14" fmla="*/ 48404 w 2035552"/>
                  <a:gd name="connsiteY14" fmla="*/ 922896 h 1439189"/>
                  <a:gd name="connsiteX15" fmla="*/ 219854 w 2035552"/>
                  <a:gd name="connsiteY15" fmla="*/ 689533 h 1439189"/>
                  <a:gd name="connsiteX16" fmla="*/ 19829 w 2035552"/>
                  <a:gd name="connsiteY16" fmla="*/ 727633 h 1439189"/>
                  <a:gd name="connsiteX17" fmla="*/ 253192 w 2035552"/>
                  <a:gd name="connsiteY17" fmla="*/ 537133 h 1439189"/>
                  <a:gd name="connsiteX18" fmla="*/ 48404 w 2035552"/>
                  <a:gd name="connsiteY18" fmla="*/ 432358 h 1439189"/>
                  <a:gd name="connsiteX19" fmla="*/ 386542 w 2035552"/>
                  <a:gd name="connsiteY19" fmla="*/ 337108 h 1439189"/>
                  <a:gd name="connsiteX20" fmla="*/ 295652 w 2035552"/>
                  <a:gd name="connsiteY20" fmla="*/ 200108 h 1439189"/>
                  <a:gd name="connsiteX0" fmla="*/ 295652 w 2035552"/>
                  <a:gd name="connsiteY0" fmla="*/ 200108 h 1439189"/>
                  <a:gd name="connsiteX1" fmla="*/ 853267 w 2035552"/>
                  <a:gd name="connsiteY1" fmla="*/ 89456 h 1439189"/>
                  <a:gd name="connsiteX2" fmla="*/ 634191 w 2035552"/>
                  <a:gd name="connsiteY2" fmla="*/ 60881 h 1439189"/>
                  <a:gd name="connsiteX3" fmla="*/ 2035552 w 2035552"/>
                  <a:gd name="connsiteY3" fmla="*/ 73108 h 1439189"/>
                  <a:gd name="connsiteX4" fmla="*/ 2035552 w 2035552"/>
                  <a:gd name="connsiteY4" fmla="*/ 1051008 h 1439189"/>
                  <a:gd name="connsiteX5" fmla="*/ 741740 w 2035552"/>
                  <a:gd name="connsiteY5" fmla="*/ 1336758 h 1439189"/>
                  <a:gd name="connsiteX6" fmla="*/ 648479 w 2035552"/>
                  <a:gd name="connsiteY6" fmla="*/ 1437244 h 1439189"/>
                  <a:gd name="connsiteX7" fmla="*/ 572279 w 2035552"/>
                  <a:gd name="connsiteY7" fmla="*/ 1218169 h 1439189"/>
                  <a:gd name="connsiteX8" fmla="*/ 510367 w 2035552"/>
                  <a:gd name="connsiteY8" fmla="*/ 1318182 h 1439189"/>
                  <a:gd name="connsiteX9" fmla="*/ 453217 w 2035552"/>
                  <a:gd name="connsiteY9" fmla="*/ 1132445 h 1439189"/>
                  <a:gd name="connsiteX10" fmla="*/ 296054 w 2035552"/>
                  <a:gd name="connsiteY10" fmla="*/ 1299132 h 1439189"/>
                  <a:gd name="connsiteX11" fmla="*/ 310342 w 2035552"/>
                  <a:gd name="connsiteY11" fmla="*/ 1008621 h 1439189"/>
                  <a:gd name="connsiteX12" fmla="*/ 134129 w 2035552"/>
                  <a:gd name="connsiteY12" fmla="*/ 1113396 h 1439189"/>
                  <a:gd name="connsiteX13" fmla="*/ 248429 w 2035552"/>
                  <a:gd name="connsiteY13" fmla="*/ 856221 h 1439189"/>
                  <a:gd name="connsiteX14" fmla="*/ 48404 w 2035552"/>
                  <a:gd name="connsiteY14" fmla="*/ 922896 h 1439189"/>
                  <a:gd name="connsiteX15" fmla="*/ 219854 w 2035552"/>
                  <a:gd name="connsiteY15" fmla="*/ 689533 h 1439189"/>
                  <a:gd name="connsiteX16" fmla="*/ 19829 w 2035552"/>
                  <a:gd name="connsiteY16" fmla="*/ 727633 h 1439189"/>
                  <a:gd name="connsiteX17" fmla="*/ 253192 w 2035552"/>
                  <a:gd name="connsiteY17" fmla="*/ 537133 h 1439189"/>
                  <a:gd name="connsiteX18" fmla="*/ 48404 w 2035552"/>
                  <a:gd name="connsiteY18" fmla="*/ 432358 h 1439189"/>
                  <a:gd name="connsiteX19" fmla="*/ 386542 w 2035552"/>
                  <a:gd name="connsiteY19" fmla="*/ 337108 h 1439189"/>
                  <a:gd name="connsiteX20" fmla="*/ 295652 w 2035552"/>
                  <a:gd name="connsiteY20" fmla="*/ 200108 h 1439189"/>
                  <a:gd name="connsiteX0" fmla="*/ 275828 w 2015728"/>
                  <a:gd name="connsiteY0" fmla="*/ 200108 h 1439189"/>
                  <a:gd name="connsiteX1" fmla="*/ 833443 w 2015728"/>
                  <a:gd name="connsiteY1" fmla="*/ 89456 h 1439189"/>
                  <a:gd name="connsiteX2" fmla="*/ 614367 w 2015728"/>
                  <a:gd name="connsiteY2" fmla="*/ 60881 h 1439189"/>
                  <a:gd name="connsiteX3" fmla="*/ 2015728 w 2015728"/>
                  <a:gd name="connsiteY3" fmla="*/ 73108 h 1439189"/>
                  <a:gd name="connsiteX4" fmla="*/ 2015728 w 2015728"/>
                  <a:gd name="connsiteY4" fmla="*/ 1051008 h 1439189"/>
                  <a:gd name="connsiteX5" fmla="*/ 721916 w 2015728"/>
                  <a:gd name="connsiteY5" fmla="*/ 1336758 h 1439189"/>
                  <a:gd name="connsiteX6" fmla="*/ 628655 w 2015728"/>
                  <a:gd name="connsiteY6" fmla="*/ 1437244 h 1439189"/>
                  <a:gd name="connsiteX7" fmla="*/ 552455 w 2015728"/>
                  <a:gd name="connsiteY7" fmla="*/ 1218169 h 1439189"/>
                  <a:gd name="connsiteX8" fmla="*/ 490543 w 2015728"/>
                  <a:gd name="connsiteY8" fmla="*/ 1318182 h 1439189"/>
                  <a:gd name="connsiteX9" fmla="*/ 433393 w 2015728"/>
                  <a:gd name="connsiteY9" fmla="*/ 1132445 h 1439189"/>
                  <a:gd name="connsiteX10" fmla="*/ 276230 w 2015728"/>
                  <a:gd name="connsiteY10" fmla="*/ 1299132 h 1439189"/>
                  <a:gd name="connsiteX11" fmla="*/ 290518 w 2015728"/>
                  <a:gd name="connsiteY11" fmla="*/ 1008621 h 1439189"/>
                  <a:gd name="connsiteX12" fmla="*/ 114305 w 2015728"/>
                  <a:gd name="connsiteY12" fmla="*/ 1113396 h 1439189"/>
                  <a:gd name="connsiteX13" fmla="*/ 228605 w 2015728"/>
                  <a:gd name="connsiteY13" fmla="*/ 856221 h 1439189"/>
                  <a:gd name="connsiteX14" fmla="*/ 28580 w 2015728"/>
                  <a:gd name="connsiteY14" fmla="*/ 922896 h 1439189"/>
                  <a:gd name="connsiteX15" fmla="*/ 200030 w 2015728"/>
                  <a:gd name="connsiteY15" fmla="*/ 689533 h 1439189"/>
                  <a:gd name="connsiteX16" fmla="*/ 5 w 2015728"/>
                  <a:gd name="connsiteY16" fmla="*/ 727633 h 1439189"/>
                  <a:gd name="connsiteX17" fmla="*/ 233368 w 2015728"/>
                  <a:gd name="connsiteY17" fmla="*/ 537133 h 1439189"/>
                  <a:gd name="connsiteX18" fmla="*/ 28580 w 2015728"/>
                  <a:gd name="connsiteY18" fmla="*/ 432358 h 1439189"/>
                  <a:gd name="connsiteX19" fmla="*/ 366718 w 2015728"/>
                  <a:gd name="connsiteY19" fmla="*/ 337108 h 1439189"/>
                  <a:gd name="connsiteX20" fmla="*/ 275828 w 2015728"/>
                  <a:gd name="connsiteY20" fmla="*/ 200108 h 143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15728" h="1439189">
                    <a:moveTo>
                      <a:pt x="275828" y="200108"/>
                    </a:moveTo>
                    <a:cubicBezTo>
                      <a:pt x="423600" y="185449"/>
                      <a:pt x="685671" y="104115"/>
                      <a:pt x="833443" y="89456"/>
                    </a:cubicBezTo>
                    <a:cubicBezTo>
                      <a:pt x="877893" y="87869"/>
                      <a:pt x="569917" y="62468"/>
                      <a:pt x="614367" y="60881"/>
                    </a:cubicBezTo>
                    <a:cubicBezTo>
                      <a:pt x="1144988" y="-79505"/>
                      <a:pt x="1566070" y="65857"/>
                      <a:pt x="2015728" y="73108"/>
                    </a:cubicBezTo>
                    <a:lnTo>
                      <a:pt x="2015728" y="1051008"/>
                    </a:lnTo>
                    <a:lnTo>
                      <a:pt x="721916" y="1336758"/>
                    </a:lnTo>
                    <a:cubicBezTo>
                      <a:pt x="670125" y="1323343"/>
                      <a:pt x="686267" y="1409384"/>
                      <a:pt x="628655" y="1437244"/>
                    </a:cubicBezTo>
                    <a:cubicBezTo>
                      <a:pt x="571043" y="1465104"/>
                      <a:pt x="583411" y="1184038"/>
                      <a:pt x="552455" y="1218169"/>
                    </a:cubicBezTo>
                    <a:cubicBezTo>
                      <a:pt x="521499" y="1252300"/>
                      <a:pt x="518324" y="1332469"/>
                      <a:pt x="490543" y="1318182"/>
                    </a:cubicBezTo>
                    <a:cubicBezTo>
                      <a:pt x="462762" y="1303895"/>
                      <a:pt x="485781" y="1096726"/>
                      <a:pt x="433393" y="1132445"/>
                    </a:cubicBezTo>
                    <a:cubicBezTo>
                      <a:pt x="381005" y="1168164"/>
                      <a:pt x="302424" y="1335644"/>
                      <a:pt x="276230" y="1299132"/>
                    </a:cubicBezTo>
                    <a:cubicBezTo>
                      <a:pt x="250036" y="1262620"/>
                      <a:pt x="332587" y="991952"/>
                      <a:pt x="290518" y="1008621"/>
                    </a:cubicBezTo>
                    <a:cubicBezTo>
                      <a:pt x="248449" y="1025290"/>
                      <a:pt x="115892" y="1155465"/>
                      <a:pt x="114305" y="1113396"/>
                    </a:cubicBezTo>
                    <a:cubicBezTo>
                      <a:pt x="112718" y="1071327"/>
                      <a:pt x="274643" y="847490"/>
                      <a:pt x="228605" y="856221"/>
                    </a:cubicBezTo>
                    <a:cubicBezTo>
                      <a:pt x="182568" y="864952"/>
                      <a:pt x="30167" y="969727"/>
                      <a:pt x="28580" y="922896"/>
                    </a:cubicBezTo>
                    <a:cubicBezTo>
                      <a:pt x="26993" y="876065"/>
                      <a:pt x="265117" y="702233"/>
                      <a:pt x="200030" y="689533"/>
                    </a:cubicBezTo>
                    <a:cubicBezTo>
                      <a:pt x="134943" y="676833"/>
                      <a:pt x="3974" y="764939"/>
                      <a:pt x="5" y="727633"/>
                    </a:cubicBezTo>
                    <a:cubicBezTo>
                      <a:pt x="-1251" y="599125"/>
                      <a:pt x="280993" y="567295"/>
                      <a:pt x="233368" y="537133"/>
                    </a:cubicBezTo>
                    <a:cubicBezTo>
                      <a:pt x="185743" y="506971"/>
                      <a:pt x="-3170" y="471252"/>
                      <a:pt x="28580" y="432358"/>
                    </a:cubicBezTo>
                    <a:cubicBezTo>
                      <a:pt x="80968" y="383146"/>
                      <a:pt x="314330" y="386320"/>
                      <a:pt x="366718" y="337108"/>
                    </a:cubicBezTo>
                    <a:lnTo>
                      <a:pt x="275828" y="200108"/>
                    </a:ln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22">
                <a:extLst>
                  <a:ext uri="{FF2B5EF4-FFF2-40B4-BE49-F238E27FC236}">
                    <a16:creationId xmlns:a16="http://schemas.microsoft.com/office/drawing/2014/main" id="{15F67C2C-44F7-BA95-C8C8-16DE38535169}"/>
                  </a:ext>
                </a:extLst>
              </p:cNvPr>
              <p:cNvSpPr/>
              <p:nvPr/>
            </p:nvSpPr>
            <p:spPr>
              <a:xfrm>
                <a:off x="5491051" y="1528019"/>
                <a:ext cx="1414406" cy="1395631"/>
              </a:xfrm>
              <a:custGeom>
                <a:avLst/>
                <a:gdLst>
                  <a:gd name="connsiteX0" fmla="*/ 0 w 1367057"/>
                  <a:gd name="connsiteY0" fmla="*/ 0 h 1325653"/>
                  <a:gd name="connsiteX1" fmla="*/ 1367057 w 1367057"/>
                  <a:gd name="connsiteY1" fmla="*/ 0 h 1325653"/>
                  <a:gd name="connsiteX2" fmla="*/ 1367057 w 1367057"/>
                  <a:gd name="connsiteY2" fmla="*/ 1325653 h 1325653"/>
                  <a:gd name="connsiteX3" fmla="*/ 0 w 1367057"/>
                  <a:gd name="connsiteY3" fmla="*/ 1325653 h 1325653"/>
                  <a:gd name="connsiteX4" fmla="*/ 0 w 1367057"/>
                  <a:gd name="connsiteY4" fmla="*/ 0 h 1325653"/>
                  <a:gd name="connsiteX0" fmla="*/ 330200 w 1697257"/>
                  <a:gd name="connsiteY0" fmla="*/ 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330200 w 1697257"/>
                  <a:gd name="connsiteY4" fmla="*/ 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82575 w 1706782"/>
                  <a:gd name="connsiteY0" fmla="*/ 38100 h 1395503"/>
                  <a:gd name="connsiteX1" fmla="*/ 1706782 w 1706782"/>
                  <a:gd name="connsiteY1" fmla="*/ 0 h 1395503"/>
                  <a:gd name="connsiteX2" fmla="*/ 1706782 w 1706782"/>
                  <a:gd name="connsiteY2" fmla="*/ 1325653 h 1395503"/>
                  <a:gd name="connsiteX3" fmla="*/ 0 w 1706782"/>
                  <a:gd name="connsiteY3" fmla="*/ 1395503 h 1395503"/>
                  <a:gd name="connsiteX4" fmla="*/ 282575 w 1706782"/>
                  <a:gd name="connsiteY4" fmla="*/ 38100 h 1395503"/>
                  <a:gd name="connsiteX0" fmla="*/ 374345 w 1798552"/>
                  <a:gd name="connsiteY0" fmla="*/ 38100 h 1395631"/>
                  <a:gd name="connsiteX1" fmla="*/ 1798552 w 1798552"/>
                  <a:gd name="connsiteY1" fmla="*/ 0 h 1395631"/>
                  <a:gd name="connsiteX2" fmla="*/ 1798552 w 1798552"/>
                  <a:gd name="connsiteY2" fmla="*/ 1325653 h 1395631"/>
                  <a:gd name="connsiteX3" fmla="*/ 91770 w 1798552"/>
                  <a:gd name="connsiteY3" fmla="*/ 1395503 h 1395631"/>
                  <a:gd name="connsiteX4" fmla="*/ 374345 w 1798552"/>
                  <a:gd name="connsiteY4" fmla="*/ 38100 h 139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8552" h="1395631">
                    <a:moveTo>
                      <a:pt x="374345" y="38100"/>
                    </a:moveTo>
                    <a:lnTo>
                      <a:pt x="1798552" y="0"/>
                    </a:lnTo>
                    <a:lnTo>
                      <a:pt x="1798552" y="1325653"/>
                    </a:lnTo>
                    <a:lnTo>
                      <a:pt x="91770" y="1395503"/>
                    </a:lnTo>
                    <a:cubicBezTo>
                      <a:pt x="-143445" y="1411348"/>
                      <a:pt x="118228" y="-48388"/>
                      <a:pt x="374345" y="3810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C254B4D-3083-6455-25BE-6AD23689D104}"/>
                  </a:ext>
                </a:extLst>
              </p:cNvPr>
              <p:cNvSpPr/>
              <p:nvPr/>
            </p:nvSpPr>
            <p:spPr>
              <a:xfrm rot="18567784" flipV="1">
                <a:off x="5863675" y="1979663"/>
                <a:ext cx="518160" cy="271028"/>
              </a:xfrm>
              <a:custGeom>
                <a:avLst/>
                <a:gdLst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71028 h 271028"/>
                  <a:gd name="connsiteX1" fmla="*/ 518160 w 518160"/>
                  <a:gd name="connsiteY1" fmla="*/ 4328 h 271028"/>
                  <a:gd name="connsiteX2" fmla="*/ 518160 w 518160"/>
                  <a:gd name="connsiteY2" fmla="*/ 4328 h 271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160" h="271028">
                    <a:moveTo>
                      <a:pt x="0" y="271028"/>
                    </a:moveTo>
                    <a:cubicBezTo>
                      <a:pt x="120332" y="-51234"/>
                      <a:pt x="369253" y="2741"/>
                      <a:pt x="518160" y="4328"/>
                    </a:cubicBezTo>
                    <a:lnTo>
                      <a:pt x="518160" y="432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B41F371-B04D-BA30-C0CF-C20E868DC5C5}"/>
                </a:ext>
              </a:extLst>
            </p:cNvPr>
            <p:cNvGrpSpPr/>
            <p:nvPr/>
          </p:nvGrpSpPr>
          <p:grpSpPr>
            <a:xfrm>
              <a:off x="5889594" y="2549335"/>
              <a:ext cx="1295817" cy="1697813"/>
              <a:chOff x="5205201" y="5001588"/>
              <a:chExt cx="1550287" cy="203122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B0C6C7A-362E-48E8-BA2F-5ECC1EB0DB86}"/>
                  </a:ext>
                </a:extLst>
              </p:cNvPr>
              <p:cNvGrpSpPr/>
              <p:nvPr/>
            </p:nvGrpSpPr>
            <p:grpSpPr>
              <a:xfrm>
                <a:off x="5254713" y="5304746"/>
                <a:ext cx="1500775" cy="1728068"/>
                <a:chOff x="5083891" y="5074286"/>
                <a:chExt cx="1500775" cy="1728068"/>
              </a:xfrm>
            </p:grpSpPr>
            <p:sp>
              <p:nvSpPr>
                <p:cNvPr id="94" name="Rectangle 7">
                  <a:extLst>
                    <a:ext uri="{FF2B5EF4-FFF2-40B4-BE49-F238E27FC236}">
                      <a16:creationId xmlns:a16="http://schemas.microsoft.com/office/drawing/2014/main" id="{5C24115E-5BB5-74B0-E77C-150C6E581080}"/>
                    </a:ext>
                  </a:extLst>
                </p:cNvPr>
                <p:cNvSpPr/>
                <p:nvPr/>
              </p:nvSpPr>
              <p:spPr>
                <a:xfrm>
                  <a:off x="5204461" y="5348745"/>
                  <a:ext cx="1380205" cy="1453609"/>
                </a:xfrm>
                <a:custGeom>
                  <a:avLst/>
                  <a:gdLst>
                    <a:gd name="connsiteX0" fmla="*/ 0 w 335280"/>
                    <a:gd name="connsiteY0" fmla="*/ 0 h 221476"/>
                    <a:gd name="connsiteX1" fmla="*/ 335280 w 335280"/>
                    <a:gd name="connsiteY1" fmla="*/ 0 h 221476"/>
                    <a:gd name="connsiteX2" fmla="*/ 335280 w 335280"/>
                    <a:gd name="connsiteY2" fmla="*/ 221476 h 221476"/>
                    <a:gd name="connsiteX3" fmla="*/ 0 w 335280"/>
                    <a:gd name="connsiteY3" fmla="*/ 221476 h 221476"/>
                    <a:gd name="connsiteX4" fmla="*/ 0 w 335280"/>
                    <a:gd name="connsiteY4" fmla="*/ 0 h 221476"/>
                    <a:gd name="connsiteX0" fmla="*/ 0 w 335280"/>
                    <a:gd name="connsiteY0" fmla="*/ 0 h 1151116"/>
                    <a:gd name="connsiteX1" fmla="*/ 335280 w 335280"/>
                    <a:gd name="connsiteY1" fmla="*/ 0 h 1151116"/>
                    <a:gd name="connsiteX2" fmla="*/ 335280 w 335280"/>
                    <a:gd name="connsiteY2" fmla="*/ 221476 h 1151116"/>
                    <a:gd name="connsiteX3" fmla="*/ 68580 w 335280"/>
                    <a:gd name="connsiteY3" fmla="*/ 1151116 h 1151116"/>
                    <a:gd name="connsiteX4" fmla="*/ 0 w 335280"/>
                    <a:gd name="connsiteY4" fmla="*/ 0 h 1151116"/>
                    <a:gd name="connsiteX0" fmla="*/ 0 w 487680"/>
                    <a:gd name="connsiteY0" fmla="*/ 30480 h 1151116"/>
                    <a:gd name="connsiteX1" fmla="*/ 487680 w 487680"/>
                    <a:gd name="connsiteY1" fmla="*/ 0 h 1151116"/>
                    <a:gd name="connsiteX2" fmla="*/ 487680 w 487680"/>
                    <a:gd name="connsiteY2" fmla="*/ 221476 h 1151116"/>
                    <a:gd name="connsiteX3" fmla="*/ 220980 w 487680"/>
                    <a:gd name="connsiteY3" fmla="*/ 1151116 h 1151116"/>
                    <a:gd name="connsiteX4" fmla="*/ 0 w 487680"/>
                    <a:gd name="connsiteY4" fmla="*/ 30480 h 1151116"/>
                    <a:gd name="connsiteX0" fmla="*/ 0 w 487680"/>
                    <a:gd name="connsiteY0" fmla="*/ 30480 h 1151116"/>
                    <a:gd name="connsiteX1" fmla="*/ 487680 w 487680"/>
                    <a:gd name="connsiteY1" fmla="*/ 0 h 1151116"/>
                    <a:gd name="connsiteX2" fmla="*/ 434340 w 487680"/>
                    <a:gd name="connsiteY2" fmla="*/ 1021576 h 1151116"/>
                    <a:gd name="connsiteX3" fmla="*/ 220980 w 487680"/>
                    <a:gd name="connsiteY3" fmla="*/ 1151116 h 1151116"/>
                    <a:gd name="connsiteX4" fmla="*/ 0 w 487680"/>
                    <a:gd name="connsiteY4" fmla="*/ 30480 h 1151116"/>
                    <a:gd name="connsiteX0" fmla="*/ 0 w 544830"/>
                    <a:gd name="connsiteY0" fmla="*/ 0 h 1120636"/>
                    <a:gd name="connsiteX1" fmla="*/ 544830 w 544830"/>
                    <a:gd name="connsiteY1" fmla="*/ 128270 h 1120636"/>
                    <a:gd name="connsiteX2" fmla="*/ 434340 w 544830"/>
                    <a:gd name="connsiteY2" fmla="*/ 991096 h 1120636"/>
                    <a:gd name="connsiteX3" fmla="*/ 220980 w 544830"/>
                    <a:gd name="connsiteY3" fmla="*/ 1120636 h 1120636"/>
                    <a:gd name="connsiteX4" fmla="*/ 0 w 544830"/>
                    <a:gd name="connsiteY4" fmla="*/ 0 h 1120636"/>
                    <a:gd name="connsiteX0" fmla="*/ 0 w 1028325"/>
                    <a:gd name="connsiteY0" fmla="*/ 0 h 1120636"/>
                    <a:gd name="connsiteX1" fmla="*/ 544830 w 1028325"/>
                    <a:gd name="connsiteY1" fmla="*/ 128270 h 1120636"/>
                    <a:gd name="connsiteX2" fmla="*/ 434340 w 1028325"/>
                    <a:gd name="connsiteY2" fmla="*/ 991096 h 1120636"/>
                    <a:gd name="connsiteX3" fmla="*/ 1028065 w 1028325"/>
                    <a:gd name="connsiteY3" fmla="*/ 1026656 h 1120636"/>
                    <a:gd name="connsiteX4" fmla="*/ 220980 w 1028325"/>
                    <a:gd name="connsiteY4" fmla="*/ 1120636 h 1120636"/>
                    <a:gd name="connsiteX5" fmla="*/ 0 w 1028325"/>
                    <a:gd name="connsiteY5" fmla="*/ 0 h 1120636"/>
                    <a:gd name="connsiteX0" fmla="*/ 0 w 1028325"/>
                    <a:gd name="connsiteY0" fmla="*/ 0 h 1140956"/>
                    <a:gd name="connsiteX1" fmla="*/ 544830 w 1028325"/>
                    <a:gd name="connsiteY1" fmla="*/ 128270 h 1140956"/>
                    <a:gd name="connsiteX2" fmla="*/ 434340 w 1028325"/>
                    <a:gd name="connsiteY2" fmla="*/ 991096 h 1140956"/>
                    <a:gd name="connsiteX3" fmla="*/ 1028065 w 1028325"/>
                    <a:gd name="connsiteY3" fmla="*/ 1026656 h 1140956"/>
                    <a:gd name="connsiteX4" fmla="*/ 745490 w 1028325"/>
                    <a:gd name="connsiteY4" fmla="*/ 1140956 h 1140956"/>
                    <a:gd name="connsiteX5" fmla="*/ 220980 w 1028325"/>
                    <a:gd name="connsiteY5" fmla="*/ 1120636 h 1140956"/>
                    <a:gd name="connsiteX6" fmla="*/ 0 w 1028325"/>
                    <a:gd name="connsiteY6" fmla="*/ 0 h 1140956"/>
                    <a:gd name="connsiteX0" fmla="*/ 0 w 1296110"/>
                    <a:gd name="connsiteY0" fmla="*/ 0 h 1169735"/>
                    <a:gd name="connsiteX1" fmla="*/ 544830 w 1296110"/>
                    <a:gd name="connsiteY1" fmla="*/ 128270 h 1169735"/>
                    <a:gd name="connsiteX2" fmla="*/ 434340 w 1296110"/>
                    <a:gd name="connsiteY2" fmla="*/ 991096 h 1169735"/>
                    <a:gd name="connsiteX3" fmla="*/ 1028065 w 1296110"/>
                    <a:gd name="connsiteY3" fmla="*/ 1026656 h 1169735"/>
                    <a:gd name="connsiteX4" fmla="*/ 745490 w 1296110"/>
                    <a:gd name="connsiteY4" fmla="*/ 1140956 h 1169735"/>
                    <a:gd name="connsiteX5" fmla="*/ 1294765 w 1296110"/>
                    <a:gd name="connsiteY5" fmla="*/ 1169531 h 1169735"/>
                    <a:gd name="connsiteX6" fmla="*/ 220980 w 1296110"/>
                    <a:gd name="connsiteY6" fmla="*/ 1120636 h 1169735"/>
                    <a:gd name="connsiteX7" fmla="*/ 0 w 1296110"/>
                    <a:gd name="connsiteY7" fmla="*/ 0 h 1169735"/>
                    <a:gd name="connsiteX0" fmla="*/ 0 w 1296110"/>
                    <a:gd name="connsiteY0" fmla="*/ 0 h 1218452"/>
                    <a:gd name="connsiteX1" fmla="*/ 544830 w 1296110"/>
                    <a:gd name="connsiteY1" fmla="*/ 128270 h 1218452"/>
                    <a:gd name="connsiteX2" fmla="*/ 434340 w 1296110"/>
                    <a:gd name="connsiteY2" fmla="*/ 991096 h 1218452"/>
                    <a:gd name="connsiteX3" fmla="*/ 1028065 w 1296110"/>
                    <a:gd name="connsiteY3" fmla="*/ 1026656 h 1218452"/>
                    <a:gd name="connsiteX4" fmla="*/ 745490 w 1296110"/>
                    <a:gd name="connsiteY4" fmla="*/ 1140956 h 1218452"/>
                    <a:gd name="connsiteX5" fmla="*/ 1294765 w 1296110"/>
                    <a:gd name="connsiteY5" fmla="*/ 1169531 h 1218452"/>
                    <a:gd name="connsiteX6" fmla="*/ 853439 w 1296110"/>
                    <a:gd name="connsiteY6" fmla="*/ 1217156 h 1218452"/>
                    <a:gd name="connsiteX7" fmla="*/ 220980 w 1296110"/>
                    <a:gd name="connsiteY7" fmla="*/ 1120636 h 1218452"/>
                    <a:gd name="connsiteX8" fmla="*/ 0 w 1296110"/>
                    <a:gd name="connsiteY8" fmla="*/ 0 h 1218452"/>
                    <a:gd name="connsiteX0" fmla="*/ 0 w 1296110"/>
                    <a:gd name="connsiteY0" fmla="*/ 0 h 1261846"/>
                    <a:gd name="connsiteX1" fmla="*/ 544830 w 1296110"/>
                    <a:gd name="connsiteY1" fmla="*/ 128270 h 1261846"/>
                    <a:gd name="connsiteX2" fmla="*/ 434340 w 1296110"/>
                    <a:gd name="connsiteY2" fmla="*/ 991096 h 1261846"/>
                    <a:gd name="connsiteX3" fmla="*/ 1028065 w 1296110"/>
                    <a:gd name="connsiteY3" fmla="*/ 1026656 h 1261846"/>
                    <a:gd name="connsiteX4" fmla="*/ 745490 w 1296110"/>
                    <a:gd name="connsiteY4" fmla="*/ 1140956 h 1261846"/>
                    <a:gd name="connsiteX5" fmla="*/ 1294765 w 1296110"/>
                    <a:gd name="connsiteY5" fmla="*/ 1169531 h 1261846"/>
                    <a:gd name="connsiteX6" fmla="*/ 853439 w 1296110"/>
                    <a:gd name="connsiteY6" fmla="*/ 1217156 h 1261846"/>
                    <a:gd name="connsiteX7" fmla="*/ 672464 w 1296110"/>
                    <a:gd name="connsiteY7" fmla="*/ 1261605 h 1261846"/>
                    <a:gd name="connsiteX8" fmla="*/ 220980 w 1296110"/>
                    <a:gd name="connsiteY8" fmla="*/ 1120636 h 1261846"/>
                    <a:gd name="connsiteX9" fmla="*/ 0 w 1296110"/>
                    <a:gd name="connsiteY9" fmla="*/ 0 h 1261846"/>
                    <a:gd name="connsiteX0" fmla="*/ 0 w 1028325"/>
                    <a:gd name="connsiteY0" fmla="*/ 0 h 1261846"/>
                    <a:gd name="connsiteX1" fmla="*/ 544830 w 1028325"/>
                    <a:gd name="connsiteY1" fmla="*/ 128270 h 1261846"/>
                    <a:gd name="connsiteX2" fmla="*/ 434340 w 1028325"/>
                    <a:gd name="connsiteY2" fmla="*/ 991096 h 1261846"/>
                    <a:gd name="connsiteX3" fmla="*/ 1028065 w 1028325"/>
                    <a:gd name="connsiteY3" fmla="*/ 1026656 h 1261846"/>
                    <a:gd name="connsiteX4" fmla="*/ 745490 w 1028325"/>
                    <a:gd name="connsiteY4" fmla="*/ 1140956 h 1261846"/>
                    <a:gd name="connsiteX5" fmla="*/ 853439 w 1028325"/>
                    <a:gd name="connsiteY5" fmla="*/ 1217156 h 1261846"/>
                    <a:gd name="connsiteX6" fmla="*/ 672464 w 1028325"/>
                    <a:gd name="connsiteY6" fmla="*/ 1261605 h 1261846"/>
                    <a:gd name="connsiteX7" fmla="*/ 220980 w 1028325"/>
                    <a:gd name="connsiteY7" fmla="*/ 1120636 h 1261846"/>
                    <a:gd name="connsiteX8" fmla="*/ 0 w 1028325"/>
                    <a:gd name="connsiteY8" fmla="*/ 0 h 1261846"/>
                    <a:gd name="connsiteX0" fmla="*/ 0 w 1028325"/>
                    <a:gd name="connsiteY0" fmla="*/ 0 h 1261846"/>
                    <a:gd name="connsiteX1" fmla="*/ 544830 w 1028325"/>
                    <a:gd name="connsiteY1" fmla="*/ 128270 h 1261846"/>
                    <a:gd name="connsiteX2" fmla="*/ 434340 w 1028325"/>
                    <a:gd name="connsiteY2" fmla="*/ 991096 h 1261846"/>
                    <a:gd name="connsiteX3" fmla="*/ 1028065 w 1028325"/>
                    <a:gd name="connsiteY3" fmla="*/ 1026656 h 1261846"/>
                    <a:gd name="connsiteX4" fmla="*/ 745490 w 1028325"/>
                    <a:gd name="connsiteY4" fmla="*/ 1140956 h 1261846"/>
                    <a:gd name="connsiteX5" fmla="*/ 853439 w 1028325"/>
                    <a:gd name="connsiteY5" fmla="*/ 1217156 h 1261846"/>
                    <a:gd name="connsiteX6" fmla="*/ 672464 w 1028325"/>
                    <a:gd name="connsiteY6" fmla="*/ 1261605 h 1261846"/>
                    <a:gd name="connsiteX7" fmla="*/ 220980 w 1028325"/>
                    <a:gd name="connsiteY7" fmla="*/ 1120636 h 1261846"/>
                    <a:gd name="connsiteX8" fmla="*/ 0 w 1028325"/>
                    <a:gd name="connsiteY8" fmla="*/ 0 h 1261846"/>
                    <a:gd name="connsiteX0" fmla="*/ 0 w 1044243"/>
                    <a:gd name="connsiteY0" fmla="*/ 0 h 1365922"/>
                    <a:gd name="connsiteX1" fmla="*/ 544830 w 1044243"/>
                    <a:gd name="connsiteY1" fmla="*/ 128270 h 1365922"/>
                    <a:gd name="connsiteX2" fmla="*/ 434340 w 1044243"/>
                    <a:gd name="connsiteY2" fmla="*/ 991096 h 1365922"/>
                    <a:gd name="connsiteX3" fmla="*/ 1028065 w 1044243"/>
                    <a:gd name="connsiteY3" fmla="*/ 1026656 h 1365922"/>
                    <a:gd name="connsiteX4" fmla="*/ 745490 w 1044243"/>
                    <a:gd name="connsiteY4" fmla="*/ 1140956 h 1365922"/>
                    <a:gd name="connsiteX5" fmla="*/ 853439 w 1044243"/>
                    <a:gd name="connsiteY5" fmla="*/ 1217156 h 1365922"/>
                    <a:gd name="connsiteX6" fmla="*/ 672464 w 1044243"/>
                    <a:gd name="connsiteY6" fmla="*/ 1261605 h 1365922"/>
                    <a:gd name="connsiteX7" fmla="*/ 220980 w 1044243"/>
                    <a:gd name="connsiteY7" fmla="*/ 1120636 h 1365922"/>
                    <a:gd name="connsiteX8" fmla="*/ 0 w 1044243"/>
                    <a:gd name="connsiteY8" fmla="*/ 0 h 1365922"/>
                    <a:gd name="connsiteX0" fmla="*/ 0 w 1029047"/>
                    <a:gd name="connsiteY0" fmla="*/ 0 h 1451007"/>
                    <a:gd name="connsiteX1" fmla="*/ 544830 w 1029047"/>
                    <a:gd name="connsiteY1" fmla="*/ 128270 h 1451007"/>
                    <a:gd name="connsiteX2" fmla="*/ 434340 w 1029047"/>
                    <a:gd name="connsiteY2" fmla="*/ 991096 h 1451007"/>
                    <a:gd name="connsiteX3" fmla="*/ 1028065 w 1029047"/>
                    <a:gd name="connsiteY3" fmla="*/ 1026656 h 1451007"/>
                    <a:gd name="connsiteX4" fmla="*/ 745490 w 1029047"/>
                    <a:gd name="connsiteY4" fmla="*/ 1140956 h 1451007"/>
                    <a:gd name="connsiteX5" fmla="*/ 853439 w 1029047"/>
                    <a:gd name="connsiteY5" fmla="*/ 1217156 h 1451007"/>
                    <a:gd name="connsiteX6" fmla="*/ 672464 w 1029047"/>
                    <a:gd name="connsiteY6" fmla="*/ 1261605 h 1451007"/>
                    <a:gd name="connsiteX7" fmla="*/ 220980 w 1029047"/>
                    <a:gd name="connsiteY7" fmla="*/ 1120636 h 1451007"/>
                    <a:gd name="connsiteX8" fmla="*/ 0 w 1029047"/>
                    <a:gd name="connsiteY8" fmla="*/ 0 h 1451007"/>
                    <a:gd name="connsiteX0" fmla="*/ 0 w 1352218"/>
                    <a:gd name="connsiteY0" fmla="*/ 0 h 1451007"/>
                    <a:gd name="connsiteX1" fmla="*/ 544830 w 1352218"/>
                    <a:gd name="connsiteY1" fmla="*/ 128270 h 1451007"/>
                    <a:gd name="connsiteX2" fmla="*/ 434340 w 1352218"/>
                    <a:gd name="connsiteY2" fmla="*/ 991096 h 1451007"/>
                    <a:gd name="connsiteX3" fmla="*/ 1028065 w 1352218"/>
                    <a:gd name="connsiteY3" fmla="*/ 1026656 h 1451007"/>
                    <a:gd name="connsiteX4" fmla="*/ 745490 w 1352218"/>
                    <a:gd name="connsiteY4" fmla="*/ 1140956 h 1451007"/>
                    <a:gd name="connsiteX5" fmla="*/ 853439 w 1352218"/>
                    <a:gd name="connsiteY5" fmla="*/ 1217156 h 1451007"/>
                    <a:gd name="connsiteX6" fmla="*/ 672464 w 1352218"/>
                    <a:gd name="connsiteY6" fmla="*/ 1261605 h 1451007"/>
                    <a:gd name="connsiteX7" fmla="*/ 220980 w 1352218"/>
                    <a:gd name="connsiteY7" fmla="*/ 1120636 h 1451007"/>
                    <a:gd name="connsiteX8" fmla="*/ 0 w 1352218"/>
                    <a:gd name="connsiteY8" fmla="*/ 0 h 1451007"/>
                    <a:gd name="connsiteX0" fmla="*/ 0 w 1382490"/>
                    <a:gd name="connsiteY0" fmla="*/ 0 h 1451007"/>
                    <a:gd name="connsiteX1" fmla="*/ 544830 w 1382490"/>
                    <a:gd name="connsiteY1" fmla="*/ 128270 h 1451007"/>
                    <a:gd name="connsiteX2" fmla="*/ 434340 w 1382490"/>
                    <a:gd name="connsiteY2" fmla="*/ 991096 h 1451007"/>
                    <a:gd name="connsiteX3" fmla="*/ 1028065 w 1382490"/>
                    <a:gd name="connsiteY3" fmla="*/ 1026656 h 1451007"/>
                    <a:gd name="connsiteX4" fmla="*/ 745490 w 1382490"/>
                    <a:gd name="connsiteY4" fmla="*/ 1140956 h 1451007"/>
                    <a:gd name="connsiteX5" fmla="*/ 853439 w 1382490"/>
                    <a:gd name="connsiteY5" fmla="*/ 1217156 h 1451007"/>
                    <a:gd name="connsiteX6" fmla="*/ 672464 w 1382490"/>
                    <a:gd name="connsiteY6" fmla="*/ 1261605 h 1451007"/>
                    <a:gd name="connsiteX7" fmla="*/ 220980 w 1382490"/>
                    <a:gd name="connsiteY7" fmla="*/ 1120636 h 1451007"/>
                    <a:gd name="connsiteX8" fmla="*/ 0 w 1382490"/>
                    <a:gd name="connsiteY8" fmla="*/ 0 h 1451007"/>
                    <a:gd name="connsiteX0" fmla="*/ 0 w 1354281"/>
                    <a:gd name="connsiteY0" fmla="*/ 0 h 1451007"/>
                    <a:gd name="connsiteX1" fmla="*/ 544830 w 1354281"/>
                    <a:gd name="connsiteY1" fmla="*/ 128270 h 1451007"/>
                    <a:gd name="connsiteX2" fmla="*/ 434340 w 1354281"/>
                    <a:gd name="connsiteY2" fmla="*/ 991096 h 1451007"/>
                    <a:gd name="connsiteX3" fmla="*/ 1028065 w 1354281"/>
                    <a:gd name="connsiteY3" fmla="*/ 1026656 h 1451007"/>
                    <a:gd name="connsiteX4" fmla="*/ 745490 w 1354281"/>
                    <a:gd name="connsiteY4" fmla="*/ 1140956 h 1451007"/>
                    <a:gd name="connsiteX5" fmla="*/ 853439 w 1354281"/>
                    <a:gd name="connsiteY5" fmla="*/ 1217156 h 1451007"/>
                    <a:gd name="connsiteX6" fmla="*/ 672464 w 1354281"/>
                    <a:gd name="connsiteY6" fmla="*/ 1261605 h 1451007"/>
                    <a:gd name="connsiteX7" fmla="*/ 220980 w 1354281"/>
                    <a:gd name="connsiteY7" fmla="*/ 1120636 h 1451007"/>
                    <a:gd name="connsiteX8" fmla="*/ 0 w 1354281"/>
                    <a:gd name="connsiteY8" fmla="*/ 0 h 1451007"/>
                    <a:gd name="connsiteX0" fmla="*/ 0 w 1350049"/>
                    <a:gd name="connsiteY0" fmla="*/ 0 h 1451007"/>
                    <a:gd name="connsiteX1" fmla="*/ 544830 w 1350049"/>
                    <a:gd name="connsiteY1" fmla="*/ 128270 h 1451007"/>
                    <a:gd name="connsiteX2" fmla="*/ 434340 w 1350049"/>
                    <a:gd name="connsiteY2" fmla="*/ 991096 h 1451007"/>
                    <a:gd name="connsiteX3" fmla="*/ 1028065 w 1350049"/>
                    <a:gd name="connsiteY3" fmla="*/ 1026656 h 1451007"/>
                    <a:gd name="connsiteX4" fmla="*/ 745490 w 1350049"/>
                    <a:gd name="connsiteY4" fmla="*/ 1140956 h 1451007"/>
                    <a:gd name="connsiteX5" fmla="*/ 853439 w 1350049"/>
                    <a:gd name="connsiteY5" fmla="*/ 1217156 h 1451007"/>
                    <a:gd name="connsiteX6" fmla="*/ 672464 w 1350049"/>
                    <a:gd name="connsiteY6" fmla="*/ 1261605 h 1451007"/>
                    <a:gd name="connsiteX7" fmla="*/ 220980 w 1350049"/>
                    <a:gd name="connsiteY7" fmla="*/ 1120636 h 1451007"/>
                    <a:gd name="connsiteX8" fmla="*/ 0 w 1350049"/>
                    <a:gd name="connsiteY8" fmla="*/ 0 h 1451007"/>
                    <a:gd name="connsiteX0" fmla="*/ 0 w 1350049"/>
                    <a:gd name="connsiteY0" fmla="*/ 0 h 1451007"/>
                    <a:gd name="connsiteX1" fmla="*/ 544830 w 1350049"/>
                    <a:gd name="connsiteY1" fmla="*/ 128270 h 1451007"/>
                    <a:gd name="connsiteX2" fmla="*/ 434340 w 1350049"/>
                    <a:gd name="connsiteY2" fmla="*/ 991096 h 1451007"/>
                    <a:gd name="connsiteX3" fmla="*/ 1028065 w 1350049"/>
                    <a:gd name="connsiteY3" fmla="*/ 1026656 h 1451007"/>
                    <a:gd name="connsiteX4" fmla="*/ 745490 w 1350049"/>
                    <a:gd name="connsiteY4" fmla="*/ 1140956 h 1451007"/>
                    <a:gd name="connsiteX5" fmla="*/ 853439 w 1350049"/>
                    <a:gd name="connsiteY5" fmla="*/ 1217156 h 1451007"/>
                    <a:gd name="connsiteX6" fmla="*/ 672464 w 1350049"/>
                    <a:gd name="connsiteY6" fmla="*/ 1261605 h 1451007"/>
                    <a:gd name="connsiteX7" fmla="*/ 220980 w 1350049"/>
                    <a:gd name="connsiteY7" fmla="*/ 1120636 h 1451007"/>
                    <a:gd name="connsiteX8" fmla="*/ 0 w 1350049"/>
                    <a:gd name="connsiteY8" fmla="*/ 0 h 1451007"/>
                    <a:gd name="connsiteX0" fmla="*/ 0 w 1359922"/>
                    <a:gd name="connsiteY0" fmla="*/ 0 h 1451007"/>
                    <a:gd name="connsiteX1" fmla="*/ 544830 w 1359922"/>
                    <a:gd name="connsiteY1" fmla="*/ 128270 h 1451007"/>
                    <a:gd name="connsiteX2" fmla="*/ 434340 w 1359922"/>
                    <a:gd name="connsiteY2" fmla="*/ 991096 h 1451007"/>
                    <a:gd name="connsiteX3" fmla="*/ 1028065 w 1359922"/>
                    <a:gd name="connsiteY3" fmla="*/ 1026656 h 1451007"/>
                    <a:gd name="connsiteX4" fmla="*/ 745490 w 1359922"/>
                    <a:gd name="connsiteY4" fmla="*/ 1140956 h 1451007"/>
                    <a:gd name="connsiteX5" fmla="*/ 853439 w 1359922"/>
                    <a:gd name="connsiteY5" fmla="*/ 1217156 h 1451007"/>
                    <a:gd name="connsiteX6" fmla="*/ 672464 w 1359922"/>
                    <a:gd name="connsiteY6" fmla="*/ 1261605 h 1451007"/>
                    <a:gd name="connsiteX7" fmla="*/ 220980 w 1359922"/>
                    <a:gd name="connsiteY7" fmla="*/ 1120636 h 1451007"/>
                    <a:gd name="connsiteX8" fmla="*/ 0 w 1359922"/>
                    <a:gd name="connsiteY8" fmla="*/ 0 h 1451007"/>
                    <a:gd name="connsiteX0" fmla="*/ 0 w 1359922"/>
                    <a:gd name="connsiteY0" fmla="*/ 0 h 1453609"/>
                    <a:gd name="connsiteX1" fmla="*/ 544830 w 1359922"/>
                    <a:gd name="connsiteY1" fmla="*/ 128270 h 1453609"/>
                    <a:gd name="connsiteX2" fmla="*/ 434340 w 1359922"/>
                    <a:gd name="connsiteY2" fmla="*/ 991096 h 1453609"/>
                    <a:gd name="connsiteX3" fmla="*/ 1028065 w 1359922"/>
                    <a:gd name="connsiteY3" fmla="*/ 1026656 h 1453609"/>
                    <a:gd name="connsiteX4" fmla="*/ 745490 w 1359922"/>
                    <a:gd name="connsiteY4" fmla="*/ 1140956 h 1453609"/>
                    <a:gd name="connsiteX5" fmla="*/ 853439 w 1359922"/>
                    <a:gd name="connsiteY5" fmla="*/ 1217156 h 1453609"/>
                    <a:gd name="connsiteX6" fmla="*/ 672464 w 1359922"/>
                    <a:gd name="connsiteY6" fmla="*/ 1261605 h 1453609"/>
                    <a:gd name="connsiteX7" fmla="*/ 220980 w 1359922"/>
                    <a:gd name="connsiteY7" fmla="*/ 1120636 h 1453609"/>
                    <a:gd name="connsiteX8" fmla="*/ 0 w 1359922"/>
                    <a:gd name="connsiteY8" fmla="*/ 0 h 1453609"/>
                    <a:gd name="connsiteX0" fmla="*/ 0 w 1374494"/>
                    <a:gd name="connsiteY0" fmla="*/ 0 h 1453609"/>
                    <a:gd name="connsiteX1" fmla="*/ 544830 w 1374494"/>
                    <a:gd name="connsiteY1" fmla="*/ 128270 h 1453609"/>
                    <a:gd name="connsiteX2" fmla="*/ 434340 w 1374494"/>
                    <a:gd name="connsiteY2" fmla="*/ 991096 h 1453609"/>
                    <a:gd name="connsiteX3" fmla="*/ 1028065 w 1374494"/>
                    <a:gd name="connsiteY3" fmla="*/ 1026656 h 1453609"/>
                    <a:gd name="connsiteX4" fmla="*/ 745490 w 1374494"/>
                    <a:gd name="connsiteY4" fmla="*/ 1140956 h 1453609"/>
                    <a:gd name="connsiteX5" fmla="*/ 853439 w 1374494"/>
                    <a:gd name="connsiteY5" fmla="*/ 1217156 h 1453609"/>
                    <a:gd name="connsiteX6" fmla="*/ 672464 w 1374494"/>
                    <a:gd name="connsiteY6" fmla="*/ 1261605 h 1453609"/>
                    <a:gd name="connsiteX7" fmla="*/ 220980 w 1374494"/>
                    <a:gd name="connsiteY7" fmla="*/ 1120636 h 1453609"/>
                    <a:gd name="connsiteX8" fmla="*/ 0 w 1374494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80205" h="1453609">
                      <a:moveTo>
                        <a:pt x="0" y="0"/>
                      </a:moveTo>
                      <a:lnTo>
                        <a:pt x="544830" y="128270"/>
                      </a:lnTo>
                      <a:lnTo>
                        <a:pt x="437515" y="1000621"/>
                      </a:lnTo>
                      <a:cubicBezTo>
                        <a:pt x="479848" y="1190274"/>
                        <a:pt x="966682" y="925903"/>
                        <a:pt x="1028065" y="1026656"/>
                      </a:cubicBezTo>
                      <a:cubicBezTo>
                        <a:pt x="984673" y="1037239"/>
                        <a:pt x="1077807" y="1130373"/>
                        <a:pt x="745490" y="1140956"/>
                      </a:cubicBezTo>
                      <a:cubicBezTo>
                        <a:pt x="1954636" y="1175881"/>
                        <a:pt x="979910" y="1225623"/>
                        <a:pt x="853439" y="1217156"/>
                      </a:cubicBezTo>
                      <a:cubicBezTo>
                        <a:pt x="2007552" y="1276422"/>
                        <a:pt x="945513" y="1370614"/>
                        <a:pt x="672464" y="1261605"/>
                      </a:cubicBezTo>
                      <a:cubicBezTo>
                        <a:pt x="1834832" y="1540052"/>
                        <a:pt x="-214312" y="1534339"/>
                        <a:pt x="220980" y="11206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BC9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4A5EC078-030B-9539-AB86-83D8DAB785D0}"/>
                    </a:ext>
                  </a:extLst>
                </p:cNvPr>
                <p:cNvSpPr/>
                <p:nvPr/>
              </p:nvSpPr>
              <p:spPr>
                <a:xfrm>
                  <a:off x="5083891" y="5074286"/>
                  <a:ext cx="984705" cy="729614"/>
                </a:xfrm>
                <a:custGeom>
                  <a:avLst/>
                  <a:gdLst>
                    <a:gd name="connsiteX0" fmla="*/ 0 w 516488"/>
                    <a:gd name="connsiteY0" fmla="*/ 0 h 269598"/>
                    <a:gd name="connsiteX1" fmla="*/ 516488 w 516488"/>
                    <a:gd name="connsiteY1" fmla="*/ 0 h 269598"/>
                    <a:gd name="connsiteX2" fmla="*/ 516488 w 516488"/>
                    <a:gd name="connsiteY2" fmla="*/ 269598 h 269598"/>
                    <a:gd name="connsiteX3" fmla="*/ 0 w 516488"/>
                    <a:gd name="connsiteY3" fmla="*/ 269598 h 269598"/>
                    <a:gd name="connsiteX4" fmla="*/ 0 w 516488"/>
                    <a:gd name="connsiteY4" fmla="*/ 0 h 269598"/>
                    <a:gd name="connsiteX0" fmla="*/ 0 w 726038"/>
                    <a:gd name="connsiteY0" fmla="*/ 127000 h 269598"/>
                    <a:gd name="connsiteX1" fmla="*/ 726038 w 726038"/>
                    <a:gd name="connsiteY1" fmla="*/ 0 h 269598"/>
                    <a:gd name="connsiteX2" fmla="*/ 726038 w 726038"/>
                    <a:gd name="connsiteY2" fmla="*/ 269598 h 269598"/>
                    <a:gd name="connsiteX3" fmla="*/ 209550 w 726038"/>
                    <a:gd name="connsiteY3" fmla="*/ 269598 h 269598"/>
                    <a:gd name="connsiteX4" fmla="*/ 0 w 726038"/>
                    <a:gd name="connsiteY4" fmla="*/ 127000 h 269598"/>
                    <a:gd name="connsiteX0" fmla="*/ 0 w 726038"/>
                    <a:gd name="connsiteY0" fmla="*/ 127000 h 968098"/>
                    <a:gd name="connsiteX1" fmla="*/ 726038 w 726038"/>
                    <a:gd name="connsiteY1" fmla="*/ 0 h 968098"/>
                    <a:gd name="connsiteX2" fmla="*/ 726038 w 726038"/>
                    <a:gd name="connsiteY2" fmla="*/ 269598 h 968098"/>
                    <a:gd name="connsiteX3" fmla="*/ 184150 w 726038"/>
                    <a:gd name="connsiteY3" fmla="*/ 968098 h 968098"/>
                    <a:gd name="connsiteX4" fmla="*/ 0 w 726038"/>
                    <a:gd name="connsiteY4" fmla="*/ 127000 h 968098"/>
                    <a:gd name="connsiteX0" fmla="*/ 0 w 726038"/>
                    <a:gd name="connsiteY0" fmla="*/ 127000 h 977265"/>
                    <a:gd name="connsiteX1" fmla="*/ 726038 w 726038"/>
                    <a:gd name="connsiteY1" fmla="*/ 0 h 977265"/>
                    <a:gd name="connsiteX2" fmla="*/ 726038 w 726038"/>
                    <a:gd name="connsiteY2" fmla="*/ 269598 h 977265"/>
                    <a:gd name="connsiteX3" fmla="*/ 294640 w 726038"/>
                    <a:gd name="connsiteY3" fmla="*/ 977265 h 977265"/>
                    <a:gd name="connsiteX4" fmla="*/ 184150 w 726038"/>
                    <a:gd name="connsiteY4" fmla="*/ 968098 h 977265"/>
                    <a:gd name="connsiteX5" fmla="*/ 0 w 726038"/>
                    <a:gd name="connsiteY5" fmla="*/ 127000 h 977265"/>
                    <a:gd name="connsiteX0" fmla="*/ 0 w 726038"/>
                    <a:gd name="connsiteY0" fmla="*/ 127000 h 1053298"/>
                    <a:gd name="connsiteX1" fmla="*/ 726038 w 726038"/>
                    <a:gd name="connsiteY1" fmla="*/ 0 h 1053298"/>
                    <a:gd name="connsiteX2" fmla="*/ 726038 w 726038"/>
                    <a:gd name="connsiteY2" fmla="*/ 269598 h 1053298"/>
                    <a:gd name="connsiteX3" fmla="*/ 440690 w 726038"/>
                    <a:gd name="connsiteY3" fmla="*/ 1012190 h 1053298"/>
                    <a:gd name="connsiteX4" fmla="*/ 294640 w 726038"/>
                    <a:gd name="connsiteY4" fmla="*/ 977265 h 1053298"/>
                    <a:gd name="connsiteX5" fmla="*/ 184150 w 726038"/>
                    <a:gd name="connsiteY5" fmla="*/ 968098 h 1053298"/>
                    <a:gd name="connsiteX6" fmla="*/ 0 w 726038"/>
                    <a:gd name="connsiteY6" fmla="*/ 127000 h 1053298"/>
                    <a:gd name="connsiteX0" fmla="*/ 0 w 726038"/>
                    <a:gd name="connsiteY0" fmla="*/ 127000 h 1097840"/>
                    <a:gd name="connsiteX1" fmla="*/ 726038 w 726038"/>
                    <a:gd name="connsiteY1" fmla="*/ 0 h 1097840"/>
                    <a:gd name="connsiteX2" fmla="*/ 726038 w 726038"/>
                    <a:gd name="connsiteY2" fmla="*/ 269598 h 1097840"/>
                    <a:gd name="connsiteX3" fmla="*/ 586740 w 726038"/>
                    <a:gd name="connsiteY3" fmla="*/ 1056639 h 1097840"/>
                    <a:gd name="connsiteX4" fmla="*/ 440690 w 726038"/>
                    <a:gd name="connsiteY4" fmla="*/ 1012190 h 1097840"/>
                    <a:gd name="connsiteX5" fmla="*/ 294640 w 726038"/>
                    <a:gd name="connsiteY5" fmla="*/ 977265 h 1097840"/>
                    <a:gd name="connsiteX6" fmla="*/ 184150 w 726038"/>
                    <a:gd name="connsiteY6" fmla="*/ 968098 h 1097840"/>
                    <a:gd name="connsiteX7" fmla="*/ 0 w 726038"/>
                    <a:gd name="connsiteY7" fmla="*/ 127000 h 1097840"/>
                    <a:gd name="connsiteX0" fmla="*/ 0 w 1097513"/>
                    <a:gd name="connsiteY0" fmla="*/ 127000 h 1097840"/>
                    <a:gd name="connsiteX1" fmla="*/ 726038 w 1097513"/>
                    <a:gd name="connsiteY1" fmla="*/ 0 h 1097840"/>
                    <a:gd name="connsiteX2" fmla="*/ 1097513 w 1097513"/>
                    <a:gd name="connsiteY2" fmla="*/ 396598 h 1097840"/>
                    <a:gd name="connsiteX3" fmla="*/ 586740 w 1097513"/>
                    <a:gd name="connsiteY3" fmla="*/ 1056639 h 1097840"/>
                    <a:gd name="connsiteX4" fmla="*/ 440690 w 1097513"/>
                    <a:gd name="connsiteY4" fmla="*/ 1012190 h 1097840"/>
                    <a:gd name="connsiteX5" fmla="*/ 294640 w 1097513"/>
                    <a:gd name="connsiteY5" fmla="*/ 977265 h 1097840"/>
                    <a:gd name="connsiteX6" fmla="*/ 184150 w 1097513"/>
                    <a:gd name="connsiteY6" fmla="*/ 968098 h 1097840"/>
                    <a:gd name="connsiteX7" fmla="*/ 0 w 1097513"/>
                    <a:gd name="connsiteY7" fmla="*/ 127000 h 1097840"/>
                    <a:gd name="connsiteX0" fmla="*/ 0 w 1097513"/>
                    <a:gd name="connsiteY0" fmla="*/ 0 h 970840"/>
                    <a:gd name="connsiteX1" fmla="*/ 1097513 w 1097513"/>
                    <a:gd name="connsiteY1" fmla="*/ 269598 h 970840"/>
                    <a:gd name="connsiteX2" fmla="*/ 586740 w 1097513"/>
                    <a:gd name="connsiteY2" fmla="*/ 929639 h 970840"/>
                    <a:gd name="connsiteX3" fmla="*/ 440690 w 1097513"/>
                    <a:gd name="connsiteY3" fmla="*/ 885190 h 970840"/>
                    <a:gd name="connsiteX4" fmla="*/ 294640 w 1097513"/>
                    <a:gd name="connsiteY4" fmla="*/ 850265 h 970840"/>
                    <a:gd name="connsiteX5" fmla="*/ 184150 w 1097513"/>
                    <a:gd name="connsiteY5" fmla="*/ 841098 h 970840"/>
                    <a:gd name="connsiteX6" fmla="*/ 0 w 1097513"/>
                    <a:gd name="connsiteY6" fmla="*/ 0 h 970840"/>
                    <a:gd name="connsiteX0" fmla="*/ 0 w 1141963"/>
                    <a:gd name="connsiteY0" fmla="*/ 0 h 770815"/>
                    <a:gd name="connsiteX1" fmla="*/ 1141963 w 1141963"/>
                    <a:gd name="connsiteY1" fmla="*/ 69573 h 770815"/>
                    <a:gd name="connsiteX2" fmla="*/ 631190 w 1141963"/>
                    <a:gd name="connsiteY2" fmla="*/ 729614 h 770815"/>
                    <a:gd name="connsiteX3" fmla="*/ 485140 w 1141963"/>
                    <a:gd name="connsiteY3" fmla="*/ 685165 h 770815"/>
                    <a:gd name="connsiteX4" fmla="*/ 339090 w 1141963"/>
                    <a:gd name="connsiteY4" fmla="*/ 650240 h 770815"/>
                    <a:gd name="connsiteX5" fmla="*/ 228600 w 1141963"/>
                    <a:gd name="connsiteY5" fmla="*/ 641073 h 770815"/>
                    <a:gd name="connsiteX6" fmla="*/ 0 w 1141963"/>
                    <a:gd name="connsiteY6" fmla="*/ 0 h 770815"/>
                    <a:gd name="connsiteX0" fmla="*/ 184 w 1142147"/>
                    <a:gd name="connsiteY0" fmla="*/ 0 h 770815"/>
                    <a:gd name="connsiteX1" fmla="*/ 1142147 w 1142147"/>
                    <a:gd name="connsiteY1" fmla="*/ 69573 h 770815"/>
                    <a:gd name="connsiteX2" fmla="*/ 631374 w 1142147"/>
                    <a:gd name="connsiteY2" fmla="*/ 729614 h 770815"/>
                    <a:gd name="connsiteX3" fmla="*/ 485324 w 1142147"/>
                    <a:gd name="connsiteY3" fmla="*/ 685165 h 770815"/>
                    <a:gd name="connsiteX4" fmla="*/ 339274 w 1142147"/>
                    <a:gd name="connsiteY4" fmla="*/ 650240 h 770815"/>
                    <a:gd name="connsiteX5" fmla="*/ 228784 w 1142147"/>
                    <a:gd name="connsiteY5" fmla="*/ 641073 h 770815"/>
                    <a:gd name="connsiteX6" fmla="*/ 184 w 1142147"/>
                    <a:gd name="connsiteY6" fmla="*/ 0 h 770815"/>
                    <a:gd name="connsiteX0" fmla="*/ 241 w 1104104"/>
                    <a:gd name="connsiteY0" fmla="*/ 0 h 770815"/>
                    <a:gd name="connsiteX1" fmla="*/ 1104104 w 1104104"/>
                    <a:gd name="connsiteY1" fmla="*/ 69573 h 770815"/>
                    <a:gd name="connsiteX2" fmla="*/ 593331 w 1104104"/>
                    <a:gd name="connsiteY2" fmla="*/ 729614 h 770815"/>
                    <a:gd name="connsiteX3" fmla="*/ 447281 w 1104104"/>
                    <a:gd name="connsiteY3" fmla="*/ 685165 h 770815"/>
                    <a:gd name="connsiteX4" fmla="*/ 301231 w 1104104"/>
                    <a:gd name="connsiteY4" fmla="*/ 650240 h 770815"/>
                    <a:gd name="connsiteX5" fmla="*/ 190741 w 1104104"/>
                    <a:gd name="connsiteY5" fmla="*/ 641073 h 770815"/>
                    <a:gd name="connsiteX6" fmla="*/ 241 w 1104104"/>
                    <a:gd name="connsiteY6" fmla="*/ 0 h 770815"/>
                    <a:gd name="connsiteX0" fmla="*/ 17655 w 1121518"/>
                    <a:gd name="connsiteY0" fmla="*/ 0 h 770815"/>
                    <a:gd name="connsiteX1" fmla="*/ 1121518 w 1121518"/>
                    <a:gd name="connsiteY1" fmla="*/ 69573 h 770815"/>
                    <a:gd name="connsiteX2" fmla="*/ 610745 w 1121518"/>
                    <a:gd name="connsiteY2" fmla="*/ 729614 h 770815"/>
                    <a:gd name="connsiteX3" fmla="*/ 464695 w 1121518"/>
                    <a:gd name="connsiteY3" fmla="*/ 685165 h 770815"/>
                    <a:gd name="connsiteX4" fmla="*/ 318645 w 1121518"/>
                    <a:gd name="connsiteY4" fmla="*/ 650240 h 770815"/>
                    <a:gd name="connsiteX5" fmla="*/ 208155 w 1121518"/>
                    <a:gd name="connsiteY5" fmla="*/ 641073 h 770815"/>
                    <a:gd name="connsiteX6" fmla="*/ 17655 w 1121518"/>
                    <a:gd name="connsiteY6" fmla="*/ 0 h 770815"/>
                    <a:gd name="connsiteX0" fmla="*/ 21351 w 1125214"/>
                    <a:gd name="connsiteY0" fmla="*/ 0 h 770815"/>
                    <a:gd name="connsiteX1" fmla="*/ 1125214 w 1125214"/>
                    <a:gd name="connsiteY1" fmla="*/ 69573 h 770815"/>
                    <a:gd name="connsiteX2" fmla="*/ 614441 w 1125214"/>
                    <a:gd name="connsiteY2" fmla="*/ 729614 h 770815"/>
                    <a:gd name="connsiteX3" fmla="*/ 468391 w 1125214"/>
                    <a:gd name="connsiteY3" fmla="*/ 685165 h 770815"/>
                    <a:gd name="connsiteX4" fmla="*/ 322341 w 1125214"/>
                    <a:gd name="connsiteY4" fmla="*/ 650240 h 770815"/>
                    <a:gd name="connsiteX5" fmla="*/ 211851 w 1125214"/>
                    <a:gd name="connsiteY5" fmla="*/ 641073 h 770815"/>
                    <a:gd name="connsiteX6" fmla="*/ 21351 w 1125214"/>
                    <a:gd name="connsiteY6" fmla="*/ 0 h 770815"/>
                    <a:gd name="connsiteX0" fmla="*/ 18969 w 1122832"/>
                    <a:gd name="connsiteY0" fmla="*/ 0 h 770815"/>
                    <a:gd name="connsiteX1" fmla="*/ 1122832 w 1122832"/>
                    <a:gd name="connsiteY1" fmla="*/ 69573 h 770815"/>
                    <a:gd name="connsiteX2" fmla="*/ 612059 w 1122832"/>
                    <a:gd name="connsiteY2" fmla="*/ 729614 h 770815"/>
                    <a:gd name="connsiteX3" fmla="*/ 466009 w 1122832"/>
                    <a:gd name="connsiteY3" fmla="*/ 685165 h 770815"/>
                    <a:gd name="connsiteX4" fmla="*/ 319959 w 1122832"/>
                    <a:gd name="connsiteY4" fmla="*/ 650240 h 770815"/>
                    <a:gd name="connsiteX5" fmla="*/ 209469 w 1122832"/>
                    <a:gd name="connsiteY5" fmla="*/ 641073 h 770815"/>
                    <a:gd name="connsiteX6" fmla="*/ 18969 w 1122832"/>
                    <a:gd name="connsiteY6" fmla="*/ 0 h 770815"/>
                    <a:gd name="connsiteX0" fmla="*/ 18969 w 1122832"/>
                    <a:gd name="connsiteY0" fmla="*/ 0 h 770815"/>
                    <a:gd name="connsiteX1" fmla="*/ 1122832 w 1122832"/>
                    <a:gd name="connsiteY1" fmla="*/ 69573 h 770815"/>
                    <a:gd name="connsiteX2" fmla="*/ 612059 w 1122832"/>
                    <a:gd name="connsiteY2" fmla="*/ 729614 h 770815"/>
                    <a:gd name="connsiteX3" fmla="*/ 466009 w 1122832"/>
                    <a:gd name="connsiteY3" fmla="*/ 685165 h 770815"/>
                    <a:gd name="connsiteX4" fmla="*/ 319959 w 1122832"/>
                    <a:gd name="connsiteY4" fmla="*/ 650240 h 770815"/>
                    <a:gd name="connsiteX5" fmla="*/ 209469 w 1122832"/>
                    <a:gd name="connsiteY5" fmla="*/ 641073 h 770815"/>
                    <a:gd name="connsiteX6" fmla="*/ 18969 w 1122832"/>
                    <a:gd name="connsiteY6" fmla="*/ 0 h 770815"/>
                    <a:gd name="connsiteX0" fmla="*/ 18969 w 960907"/>
                    <a:gd name="connsiteY0" fmla="*/ 0 h 770815"/>
                    <a:gd name="connsiteX1" fmla="*/ 960907 w 960907"/>
                    <a:gd name="connsiteY1" fmla="*/ 120373 h 770815"/>
                    <a:gd name="connsiteX2" fmla="*/ 612059 w 960907"/>
                    <a:gd name="connsiteY2" fmla="*/ 729614 h 770815"/>
                    <a:gd name="connsiteX3" fmla="*/ 466009 w 960907"/>
                    <a:gd name="connsiteY3" fmla="*/ 685165 h 770815"/>
                    <a:gd name="connsiteX4" fmla="*/ 319959 w 960907"/>
                    <a:gd name="connsiteY4" fmla="*/ 650240 h 770815"/>
                    <a:gd name="connsiteX5" fmla="*/ 209469 w 960907"/>
                    <a:gd name="connsiteY5" fmla="*/ 641073 h 770815"/>
                    <a:gd name="connsiteX6" fmla="*/ 18969 w 960907"/>
                    <a:gd name="connsiteY6" fmla="*/ 0 h 770815"/>
                    <a:gd name="connsiteX0" fmla="*/ 18969 w 960907"/>
                    <a:gd name="connsiteY0" fmla="*/ 0 h 770815"/>
                    <a:gd name="connsiteX1" fmla="*/ 960907 w 960907"/>
                    <a:gd name="connsiteY1" fmla="*/ 120373 h 770815"/>
                    <a:gd name="connsiteX2" fmla="*/ 612059 w 960907"/>
                    <a:gd name="connsiteY2" fmla="*/ 729614 h 770815"/>
                    <a:gd name="connsiteX3" fmla="*/ 466009 w 960907"/>
                    <a:gd name="connsiteY3" fmla="*/ 685165 h 770815"/>
                    <a:gd name="connsiteX4" fmla="*/ 319959 w 960907"/>
                    <a:gd name="connsiteY4" fmla="*/ 650240 h 770815"/>
                    <a:gd name="connsiteX5" fmla="*/ 209469 w 960907"/>
                    <a:gd name="connsiteY5" fmla="*/ 641073 h 770815"/>
                    <a:gd name="connsiteX6" fmla="*/ 18969 w 960907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4705" h="729614">
                      <a:moveTo>
                        <a:pt x="18969" y="0"/>
                      </a:moveTo>
                      <a:lnTo>
                        <a:pt x="960907" y="120373"/>
                      </a:lnTo>
                      <a:cubicBezTo>
                        <a:pt x="1047228" y="225571"/>
                        <a:pt x="891392" y="593149"/>
                        <a:pt x="612059" y="729614"/>
                      </a:cubicBezTo>
                      <a:cubicBezTo>
                        <a:pt x="588314" y="722411"/>
                        <a:pt x="578192" y="591767"/>
                        <a:pt x="466009" y="685165"/>
                      </a:cubicBezTo>
                      <a:cubicBezTo>
                        <a:pt x="425263" y="714269"/>
                        <a:pt x="462199" y="433751"/>
                        <a:pt x="319959" y="650240"/>
                      </a:cubicBezTo>
                      <a:cubicBezTo>
                        <a:pt x="199785" y="382865"/>
                        <a:pt x="237568" y="646511"/>
                        <a:pt x="209469" y="641073"/>
                      </a:cubicBezTo>
                      <a:cubicBezTo>
                        <a:pt x="85644" y="487707"/>
                        <a:pt x="-50881" y="404191"/>
                        <a:pt x="18969" y="0"/>
                      </a:cubicBezTo>
                      <a:close/>
                    </a:path>
                  </a:pathLst>
                </a:custGeom>
                <a:solidFill>
                  <a:srgbClr val="FBF6F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442E7C0-5CBD-585A-A441-440A7A4ADB79}"/>
                  </a:ext>
                </a:extLst>
              </p:cNvPr>
              <p:cNvSpPr/>
              <p:nvPr/>
            </p:nvSpPr>
            <p:spPr>
              <a:xfrm rot="416846">
                <a:off x="5205201" y="5001588"/>
                <a:ext cx="1122759" cy="521953"/>
              </a:xfrm>
              <a:prstGeom prst="rect">
                <a:avLst/>
              </a:pr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24C5E48-9093-B312-BAEF-B3E1114DB53F}"/>
                </a:ext>
              </a:extLst>
            </p:cNvPr>
            <p:cNvSpPr/>
            <p:nvPr/>
          </p:nvSpPr>
          <p:spPr>
            <a:xfrm rot="665969">
              <a:off x="8024953" y="1831488"/>
              <a:ext cx="669262" cy="1329138"/>
            </a:xfrm>
            <a:prstGeom prst="ellipse">
              <a:avLst/>
            </a:pr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31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C7D0C02-AA3E-B714-5A53-1D259CF78983}"/>
              </a:ext>
            </a:extLst>
          </p:cNvPr>
          <p:cNvGrpSpPr/>
          <p:nvPr/>
        </p:nvGrpSpPr>
        <p:grpSpPr>
          <a:xfrm>
            <a:off x="3805601" y="576854"/>
            <a:ext cx="4302939" cy="5834197"/>
            <a:chOff x="3805601" y="576854"/>
            <a:chExt cx="4302939" cy="58341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C94B2A-273B-6A0A-FCF4-2AACCBAEBD79}"/>
                </a:ext>
              </a:extLst>
            </p:cNvPr>
            <p:cNvSpPr/>
            <p:nvPr/>
          </p:nvSpPr>
          <p:spPr>
            <a:xfrm>
              <a:off x="5170191" y="5086350"/>
              <a:ext cx="764368" cy="1324701"/>
            </a:xfrm>
            <a:custGeom>
              <a:avLst/>
              <a:gdLst>
                <a:gd name="connsiteX0" fmla="*/ 0 w 181270"/>
                <a:gd name="connsiteY0" fmla="*/ 0 h 190500"/>
                <a:gd name="connsiteX1" fmla="*/ 181270 w 181270"/>
                <a:gd name="connsiteY1" fmla="*/ 0 h 190500"/>
                <a:gd name="connsiteX2" fmla="*/ 181270 w 181270"/>
                <a:gd name="connsiteY2" fmla="*/ 190500 h 190500"/>
                <a:gd name="connsiteX3" fmla="*/ 0 w 181270"/>
                <a:gd name="connsiteY3" fmla="*/ 190500 h 190500"/>
                <a:gd name="connsiteX4" fmla="*/ 0 w 181270"/>
                <a:gd name="connsiteY4" fmla="*/ 0 h 190500"/>
                <a:gd name="connsiteX0" fmla="*/ 66675 w 247945"/>
                <a:gd name="connsiteY0" fmla="*/ 0 h 857250"/>
                <a:gd name="connsiteX1" fmla="*/ 247945 w 247945"/>
                <a:gd name="connsiteY1" fmla="*/ 0 h 857250"/>
                <a:gd name="connsiteX2" fmla="*/ 247945 w 247945"/>
                <a:gd name="connsiteY2" fmla="*/ 190500 h 857250"/>
                <a:gd name="connsiteX3" fmla="*/ 0 w 247945"/>
                <a:gd name="connsiteY3" fmla="*/ 857250 h 857250"/>
                <a:gd name="connsiteX4" fmla="*/ 66675 w 247945"/>
                <a:gd name="connsiteY4" fmla="*/ 0 h 857250"/>
                <a:gd name="connsiteX0" fmla="*/ 85725 w 266995"/>
                <a:gd name="connsiteY0" fmla="*/ 0 h 962025"/>
                <a:gd name="connsiteX1" fmla="*/ 266995 w 266995"/>
                <a:gd name="connsiteY1" fmla="*/ 0 h 962025"/>
                <a:gd name="connsiteX2" fmla="*/ 266995 w 266995"/>
                <a:gd name="connsiteY2" fmla="*/ 190500 h 962025"/>
                <a:gd name="connsiteX3" fmla="*/ 0 w 266995"/>
                <a:gd name="connsiteY3" fmla="*/ 962025 h 962025"/>
                <a:gd name="connsiteX4" fmla="*/ 85725 w 266995"/>
                <a:gd name="connsiteY4" fmla="*/ 0 h 962025"/>
                <a:gd name="connsiteX0" fmla="*/ 85725 w 309857"/>
                <a:gd name="connsiteY0" fmla="*/ 0 h 962025"/>
                <a:gd name="connsiteX1" fmla="*/ 266995 w 309857"/>
                <a:gd name="connsiteY1" fmla="*/ 0 h 962025"/>
                <a:gd name="connsiteX2" fmla="*/ 309857 w 309857"/>
                <a:gd name="connsiteY2" fmla="*/ 800100 h 962025"/>
                <a:gd name="connsiteX3" fmla="*/ 0 w 309857"/>
                <a:gd name="connsiteY3" fmla="*/ 962025 h 962025"/>
                <a:gd name="connsiteX4" fmla="*/ 85725 w 309857"/>
                <a:gd name="connsiteY4" fmla="*/ 0 h 962025"/>
                <a:gd name="connsiteX0" fmla="*/ 85725 w 383055"/>
                <a:gd name="connsiteY0" fmla="*/ 0 h 1304925"/>
                <a:gd name="connsiteX1" fmla="*/ 266995 w 383055"/>
                <a:gd name="connsiteY1" fmla="*/ 0 h 1304925"/>
                <a:gd name="connsiteX2" fmla="*/ 309857 w 383055"/>
                <a:gd name="connsiteY2" fmla="*/ 800100 h 1304925"/>
                <a:gd name="connsiteX3" fmla="*/ 373359 w 383055"/>
                <a:gd name="connsiteY3" fmla="*/ 1304925 h 1304925"/>
                <a:gd name="connsiteX4" fmla="*/ 0 w 383055"/>
                <a:gd name="connsiteY4" fmla="*/ 962025 h 1304925"/>
                <a:gd name="connsiteX5" fmla="*/ 85725 w 383055"/>
                <a:gd name="connsiteY5" fmla="*/ 0 h 1304925"/>
                <a:gd name="connsiteX0" fmla="*/ 85725 w 611906"/>
                <a:gd name="connsiteY0" fmla="*/ 0 h 1306958"/>
                <a:gd name="connsiteX1" fmla="*/ 266995 w 611906"/>
                <a:gd name="connsiteY1" fmla="*/ 0 h 1306958"/>
                <a:gd name="connsiteX2" fmla="*/ 309857 w 611906"/>
                <a:gd name="connsiteY2" fmla="*/ 800100 h 1306958"/>
                <a:gd name="connsiteX3" fmla="*/ 611484 w 611906"/>
                <a:gd name="connsiteY3" fmla="*/ 1185863 h 1306958"/>
                <a:gd name="connsiteX4" fmla="*/ 373359 w 611906"/>
                <a:gd name="connsiteY4" fmla="*/ 1304925 h 1306958"/>
                <a:gd name="connsiteX5" fmla="*/ 0 w 611906"/>
                <a:gd name="connsiteY5" fmla="*/ 962025 h 1306958"/>
                <a:gd name="connsiteX6" fmla="*/ 85725 w 611906"/>
                <a:gd name="connsiteY6" fmla="*/ 0 h 1306958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65087"/>
                <a:gd name="connsiteY0" fmla="*/ 0 h 1325223"/>
                <a:gd name="connsiteX1" fmla="*/ 395583 w 765087"/>
                <a:gd name="connsiteY1" fmla="*/ 14288 h 1325223"/>
                <a:gd name="connsiteX2" fmla="*/ 371770 w 765087"/>
                <a:gd name="connsiteY2" fmla="*/ 819150 h 1325223"/>
                <a:gd name="connsiteX3" fmla="*/ 763883 w 765087"/>
                <a:gd name="connsiteY3" fmla="*/ 1038224 h 1325223"/>
                <a:gd name="connsiteX4" fmla="*/ 673397 w 765087"/>
                <a:gd name="connsiteY4" fmla="*/ 1204913 h 1325223"/>
                <a:gd name="connsiteX5" fmla="*/ 435272 w 765087"/>
                <a:gd name="connsiteY5" fmla="*/ 1323975 h 1325223"/>
                <a:gd name="connsiteX6" fmla="*/ 61913 w 765087"/>
                <a:gd name="connsiteY6" fmla="*/ 981075 h 1325223"/>
                <a:gd name="connsiteX7" fmla="*/ 0 w 765087"/>
                <a:gd name="connsiteY7" fmla="*/ 0 h 1325223"/>
                <a:gd name="connsiteX0" fmla="*/ 0 w 764368"/>
                <a:gd name="connsiteY0" fmla="*/ 0 h 1325223"/>
                <a:gd name="connsiteX1" fmla="*/ 395583 w 764368"/>
                <a:gd name="connsiteY1" fmla="*/ 14288 h 1325223"/>
                <a:gd name="connsiteX2" fmla="*/ 371770 w 764368"/>
                <a:gd name="connsiteY2" fmla="*/ 819150 h 1325223"/>
                <a:gd name="connsiteX3" fmla="*/ 763883 w 764368"/>
                <a:gd name="connsiteY3" fmla="*/ 1038224 h 1325223"/>
                <a:gd name="connsiteX4" fmla="*/ 673397 w 764368"/>
                <a:gd name="connsiteY4" fmla="*/ 1204913 h 1325223"/>
                <a:gd name="connsiteX5" fmla="*/ 435272 w 764368"/>
                <a:gd name="connsiteY5" fmla="*/ 1323975 h 1325223"/>
                <a:gd name="connsiteX6" fmla="*/ 61913 w 764368"/>
                <a:gd name="connsiteY6" fmla="*/ 981075 h 1325223"/>
                <a:gd name="connsiteX7" fmla="*/ 0 w 764368"/>
                <a:gd name="connsiteY7" fmla="*/ 0 h 1325223"/>
                <a:gd name="connsiteX0" fmla="*/ 0 w 764368"/>
                <a:gd name="connsiteY0" fmla="*/ 0 h 1324679"/>
                <a:gd name="connsiteX1" fmla="*/ 395583 w 764368"/>
                <a:gd name="connsiteY1" fmla="*/ 14288 h 1324679"/>
                <a:gd name="connsiteX2" fmla="*/ 371770 w 764368"/>
                <a:gd name="connsiteY2" fmla="*/ 819150 h 1324679"/>
                <a:gd name="connsiteX3" fmla="*/ 763883 w 764368"/>
                <a:gd name="connsiteY3" fmla="*/ 1038224 h 1324679"/>
                <a:gd name="connsiteX4" fmla="*/ 673397 w 764368"/>
                <a:gd name="connsiteY4" fmla="*/ 1204913 h 1324679"/>
                <a:gd name="connsiteX5" fmla="*/ 435272 w 764368"/>
                <a:gd name="connsiteY5" fmla="*/ 1323975 h 1324679"/>
                <a:gd name="connsiteX6" fmla="*/ 61913 w 764368"/>
                <a:gd name="connsiteY6" fmla="*/ 981075 h 1324679"/>
                <a:gd name="connsiteX7" fmla="*/ 0 w 764368"/>
                <a:gd name="connsiteY7" fmla="*/ 0 h 1324679"/>
                <a:gd name="connsiteX0" fmla="*/ 0 w 764368"/>
                <a:gd name="connsiteY0" fmla="*/ 0 h 1324793"/>
                <a:gd name="connsiteX1" fmla="*/ 395583 w 764368"/>
                <a:gd name="connsiteY1" fmla="*/ 14288 h 1324793"/>
                <a:gd name="connsiteX2" fmla="*/ 371770 w 764368"/>
                <a:gd name="connsiteY2" fmla="*/ 819150 h 1324793"/>
                <a:gd name="connsiteX3" fmla="*/ 763883 w 764368"/>
                <a:gd name="connsiteY3" fmla="*/ 1038224 h 1324793"/>
                <a:gd name="connsiteX4" fmla="*/ 673397 w 764368"/>
                <a:gd name="connsiteY4" fmla="*/ 1228725 h 1324793"/>
                <a:gd name="connsiteX5" fmla="*/ 435272 w 764368"/>
                <a:gd name="connsiteY5" fmla="*/ 1323975 h 1324793"/>
                <a:gd name="connsiteX6" fmla="*/ 61913 w 764368"/>
                <a:gd name="connsiteY6" fmla="*/ 981075 h 1324793"/>
                <a:gd name="connsiteX7" fmla="*/ 0 w 764368"/>
                <a:gd name="connsiteY7" fmla="*/ 0 h 1324793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61913 w 764368"/>
                <a:gd name="connsiteY6" fmla="*/ 981075 h 1324701"/>
                <a:gd name="connsiteX7" fmla="*/ 0 w 764368"/>
                <a:gd name="connsiteY7" fmla="*/ 0 h 132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4368" h="1324701">
                  <a:moveTo>
                    <a:pt x="0" y="0"/>
                  </a:moveTo>
                  <a:lnTo>
                    <a:pt x="395583" y="14288"/>
                  </a:lnTo>
                  <a:cubicBezTo>
                    <a:pt x="368595" y="201612"/>
                    <a:pt x="341608" y="584201"/>
                    <a:pt x="371770" y="819150"/>
                  </a:cubicBezTo>
                  <a:cubicBezTo>
                    <a:pt x="460935" y="887412"/>
                    <a:pt x="713612" y="973930"/>
                    <a:pt x="763883" y="1038224"/>
                  </a:cubicBezTo>
                  <a:cubicBezTo>
                    <a:pt x="776054" y="1083468"/>
                    <a:pt x="554334" y="1089025"/>
                    <a:pt x="673397" y="1228725"/>
                  </a:cubicBezTo>
                  <a:cubicBezTo>
                    <a:pt x="349547" y="1177925"/>
                    <a:pt x="492736" y="1336675"/>
                    <a:pt x="435272" y="1323975"/>
                  </a:cubicBezTo>
                  <a:cubicBezTo>
                    <a:pt x="310819" y="1209675"/>
                    <a:pt x="162553" y="1185862"/>
                    <a:pt x="61913" y="981075"/>
                  </a:cubicBezTo>
                  <a:cubicBezTo>
                    <a:pt x="136525" y="415925"/>
                    <a:pt x="20638" y="327025"/>
                    <a:pt x="0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180F342F-0F57-82FA-6281-B5ECA742A1D4}"/>
                </a:ext>
              </a:extLst>
            </p:cNvPr>
            <p:cNvSpPr/>
            <p:nvPr/>
          </p:nvSpPr>
          <p:spPr>
            <a:xfrm>
              <a:off x="6096000" y="4956445"/>
              <a:ext cx="773866" cy="1310239"/>
            </a:xfrm>
            <a:custGeom>
              <a:avLst/>
              <a:gdLst>
                <a:gd name="connsiteX0" fmla="*/ 0 w 181270"/>
                <a:gd name="connsiteY0" fmla="*/ 0 h 190500"/>
                <a:gd name="connsiteX1" fmla="*/ 181270 w 181270"/>
                <a:gd name="connsiteY1" fmla="*/ 0 h 190500"/>
                <a:gd name="connsiteX2" fmla="*/ 181270 w 181270"/>
                <a:gd name="connsiteY2" fmla="*/ 190500 h 190500"/>
                <a:gd name="connsiteX3" fmla="*/ 0 w 181270"/>
                <a:gd name="connsiteY3" fmla="*/ 190500 h 190500"/>
                <a:gd name="connsiteX4" fmla="*/ 0 w 181270"/>
                <a:gd name="connsiteY4" fmla="*/ 0 h 190500"/>
                <a:gd name="connsiteX0" fmla="*/ 66675 w 247945"/>
                <a:gd name="connsiteY0" fmla="*/ 0 h 857250"/>
                <a:gd name="connsiteX1" fmla="*/ 247945 w 247945"/>
                <a:gd name="connsiteY1" fmla="*/ 0 h 857250"/>
                <a:gd name="connsiteX2" fmla="*/ 247945 w 247945"/>
                <a:gd name="connsiteY2" fmla="*/ 190500 h 857250"/>
                <a:gd name="connsiteX3" fmla="*/ 0 w 247945"/>
                <a:gd name="connsiteY3" fmla="*/ 857250 h 857250"/>
                <a:gd name="connsiteX4" fmla="*/ 66675 w 247945"/>
                <a:gd name="connsiteY4" fmla="*/ 0 h 857250"/>
                <a:gd name="connsiteX0" fmla="*/ 85725 w 266995"/>
                <a:gd name="connsiteY0" fmla="*/ 0 h 962025"/>
                <a:gd name="connsiteX1" fmla="*/ 266995 w 266995"/>
                <a:gd name="connsiteY1" fmla="*/ 0 h 962025"/>
                <a:gd name="connsiteX2" fmla="*/ 266995 w 266995"/>
                <a:gd name="connsiteY2" fmla="*/ 190500 h 962025"/>
                <a:gd name="connsiteX3" fmla="*/ 0 w 266995"/>
                <a:gd name="connsiteY3" fmla="*/ 962025 h 962025"/>
                <a:gd name="connsiteX4" fmla="*/ 85725 w 266995"/>
                <a:gd name="connsiteY4" fmla="*/ 0 h 962025"/>
                <a:gd name="connsiteX0" fmla="*/ 85725 w 309857"/>
                <a:gd name="connsiteY0" fmla="*/ 0 h 962025"/>
                <a:gd name="connsiteX1" fmla="*/ 266995 w 309857"/>
                <a:gd name="connsiteY1" fmla="*/ 0 h 962025"/>
                <a:gd name="connsiteX2" fmla="*/ 309857 w 309857"/>
                <a:gd name="connsiteY2" fmla="*/ 800100 h 962025"/>
                <a:gd name="connsiteX3" fmla="*/ 0 w 309857"/>
                <a:gd name="connsiteY3" fmla="*/ 962025 h 962025"/>
                <a:gd name="connsiteX4" fmla="*/ 85725 w 309857"/>
                <a:gd name="connsiteY4" fmla="*/ 0 h 962025"/>
                <a:gd name="connsiteX0" fmla="*/ 85725 w 383055"/>
                <a:gd name="connsiteY0" fmla="*/ 0 h 1304925"/>
                <a:gd name="connsiteX1" fmla="*/ 266995 w 383055"/>
                <a:gd name="connsiteY1" fmla="*/ 0 h 1304925"/>
                <a:gd name="connsiteX2" fmla="*/ 309857 w 383055"/>
                <a:gd name="connsiteY2" fmla="*/ 800100 h 1304925"/>
                <a:gd name="connsiteX3" fmla="*/ 373359 w 383055"/>
                <a:gd name="connsiteY3" fmla="*/ 1304925 h 1304925"/>
                <a:gd name="connsiteX4" fmla="*/ 0 w 383055"/>
                <a:gd name="connsiteY4" fmla="*/ 962025 h 1304925"/>
                <a:gd name="connsiteX5" fmla="*/ 85725 w 383055"/>
                <a:gd name="connsiteY5" fmla="*/ 0 h 1304925"/>
                <a:gd name="connsiteX0" fmla="*/ 85725 w 611906"/>
                <a:gd name="connsiteY0" fmla="*/ 0 h 1306958"/>
                <a:gd name="connsiteX1" fmla="*/ 266995 w 611906"/>
                <a:gd name="connsiteY1" fmla="*/ 0 h 1306958"/>
                <a:gd name="connsiteX2" fmla="*/ 309857 w 611906"/>
                <a:gd name="connsiteY2" fmla="*/ 800100 h 1306958"/>
                <a:gd name="connsiteX3" fmla="*/ 611484 w 611906"/>
                <a:gd name="connsiteY3" fmla="*/ 1185863 h 1306958"/>
                <a:gd name="connsiteX4" fmla="*/ 373359 w 611906"/>
                <a:gd name="connsiteY4" fmla="*/ 1304925 h 1306958"/>
                <a:gd name="connsiteX5" fmla="*/ 0 w 611906"/>
                <a:gd name="connsiteY5" fmla="*/ 962025 h 1306958"/>
                <a:gd name="connsiteX6" fmla="*/ 85725 w 611906"/>
                <a:gd name="connsiteY6" fmla="*/ 0 h 1306958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65087"/>
                <a:gd name="connsiteY0" fmla="*/ 0 h 1325223"/>
                <a:gd name="connsiteX1" fmla="*/ 395583 w 765087"/>
                <a:gd name="connsiteY1" fmla="*/ 14288 h 1325223"/>
                <a:gd name="connsiteX2" fmla="*/ 371770 w 765087"/>
                <a:gd name="connsiteY2" fmla="*/ 819150 h 1325223"/>
                <a:gd name="connsiteX3" fmla="*/ 763883 w 765087"/>
                <a:gd name="connsiteY3" fmla="*/ 1038224 h 1325223"/>
                <a:gd name="connsiteX4" fmla="*/ 673397 w 765087"/>
                <a:gd name="connsiteY4" fmla="*/ 1204913 h 1325223"/>
                <a:gd name="connsiteX5" fmla="*/ 435272 w 765087"/>
                <a:gd name="connsiteY5" fmla="*/ 1323975 h 1325223"/>
                <a:gd name="connsiteX6" fmla="*/ 61913 w 765087"/>
                <a:gd name="connsiteY6" fmla="*/ 981075 h 1325223"/>
                <a:gd name="connsiteX7" fmla="*/ 0 w 765087"/>
                <a:gd name="connsiteY7" fmla="*/ 0 h 1325223"/>
                <a:gd name="connsiteX0" fmla="*/ 0 w 764368"/>
                <a:gd name="connsiteY0" fmla="*/ 0 h 1325223"/>
                <a:gd name="connsiteX1" fmla="*/ 395583 w 764368"/>
                <a:gd name="connsiteY1" fmla="*/ 14288 h 1325223"/>
                <a:gd name="connsiteX2" fmla="*/ 371770 w 764368"/>
                <a:gd name="connsiteY2" fmla="*/ 819150 h 1325223"/>
                <a:gd name="connsiteX3" fmla="*/ 763883 w 764368"/>
                <a:gd name="connsiteY3" fmla="*/ 1038224 h 1325223"/>
                <a:gd name="connsiteX4" fmla="*/ 673397 w 764368"/>
                <a:gd name="connsiteY4" fmla="*/ 1204913 h 1325223"/>
                <a:gd name="connsiteX5" fmla="*/ 435272 w 764368"/>
                <a:gd name="connsiteY5" fmla="*/ 1323975 h 1325223"/>
                <a:gd name="connsiteX6" fmla="*/ 61913 w 764368"/>
                <a:gd name="connsiteY6" fmla="*/ 981075 h 1325223"/>
                <a:gd name="connsiteX7" fmla="*/ 0 w 764368"/>
                <a:gd name="connsiteY7" fmla="*/ 0 h 1325223"/>
                <a:gd name="connsiteX0" fmla="*/ 0 w 764368"/>
                <a:gd name="connsiteY0" fmla="*/ 0 h 1324679"/>
                <a:gd name="connsiteX1" fmla="*/ 395583 w 764368"/>
                <a:gd name="connsiteY1" fmla="*/ 14288 h 1324679"/>
                <a:gd name="connsiteX2" fmla="*/ 371770 w 764368"/>
                <a:gd name="connsiteY2" fmla="*/ 819150 h 1324679"/>
                <a:gd name="connsiteX3" fmla="*/ 763883 w 764368"/>
                <a:gd name="connsiteY3" fmla="*/ 1038224 h 1324679"/>
                <a:gd name="connsiteX4" fmla="*/ 673397 w 764368"/>
                <a:gd name="connsiteY4" fmla="*/ 1204913 h 1324679"/>
                <a:gd name="connsiteX5" fmla="*/ 435272 w 764368"/>
                <a:gd name="connsiteY5" fmla="*/ 1323975 h 1324679"/>
                <a:gd name="connsiteX6" fmla="*/ 61913 w 764368"/>
                <a:gd name="connsiteY6" fmla="*/ 981075 h 1324679"/>
                <a:gd name="connsiteX7" fmla="*/ 0 w 764368"/>
                <a:gd name="connsiteY7" fmla="*/ 0 h 1324679"/>
                <a:gd name="connsiteX0" fmla="*/ 0 w 764368"/>
                <a:gd name="connsiteY0" fmla="*/ 0 h 1324793"/>
                <a:gd name="connsiteX1" fmla="*/ 395583 w 764368"/>
                <a:gd name="connsiteY1" fmla="*/ 14288 h 1324793"/>
                <a:gd name="connsiteX2" fmla="*/ 371770 w 764368"/>
                <a:gd name="connsiteY2" fmla="*/ 819150 h 1324793"/>
                <a:gd name="connsiteX3" fmla="*/ 763883 w 764368"/>
                <a:gd name="connsiteY3" fmla="*/ 1038224 h 1324793"/>
                <a:gd name="connsiteX4" fmla="*/ 673397 w 764368"/>
                <a:gd name="connsiteY4" fmla="*/ 1228725 h 1324793"/>
                <a:gd name="connsiteX5" fmla="*/ 435272 w 764368"/>
                <a:gd name="connsiteY5" fmla="*/ 1323975 h 1324793"/>
                <a:gd name="connsiteX6" fmla="*/ 61913 w 764368"/>
                <a:gd name="connsiteY6" fmla="*/ 981075 h 1324793"/>
                <a:gd name="connsiteX7" fmla="*/ 0 w 764368"/>
                <a:gd name="connsiteY7" fmla="*/ 0 h 1324793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61913 w 764368"/>
                <a:gd name="connsiteY6" fmla="*/ 981075 h 1324701"/>
                <a:gd name="connsiteX7" fmla="*/ 0 w 764368"/>
                <a:gd name="connsiteY7" fmla="*/ 0 h 1324701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95251 w 764368"/>
                <a:gd name="connsiteY6" fmla="*/ 1004888 h 1324701"/>
                <a:gd name="connsiteX7" fmla="*/ 0 w 764368"/>
                <a:gd name="connsiteY7" fmla="*/ 0 h 1324701"/>
                <a:gd name="connsiteX0" fmla="*/ 0 w 773874"/>
                <a:gd name="connsiteY0" fmla="*/ 0 h 1324701"/>
                <a:gd name="connsiteX1" fmla="*/ 395583 w 773874"/>
                <a:gd name="connsiteY1" fmla="*/ 14288 h 1324701"/>
                <a:gd name="connsiteX2" fmla="*/ 371770 w 773874"/>
                <a:gd name="connsiteY2" fmla="*/ 819150 h 1324701"/>
                <a:gd name="connsiteX3" fmla="*/ 773408 w 773874"/>
                <a:gd name="connsiteY3" fmla="*/ 981074 h 1324701"/>
                <a:gd name="connsiteX4" fmla="*/ 673397 w 773874"/>
                <a:gd name="connsiteY4" fmla="*/ 1228725 h 1324701"/>
                <a:gd name="connsiteX5" fmla="*/ 435272 w 773874"/>
                <a:gd name="connsiteY5" fmla="*/ 1323975 h 1324701"/>
                <a:gd name="connsiteX6" fmla="*/ 95251 w 773874"/>
                <a:gd name="connsiteY6" fmla="*/ 1004888 h 1324701"/>
                <a:gd name="connsiteX7" fmla="*/ 0 w 773874"/>
                <a:gd name="connsiteY7" fmla="*/ 0 h 1324701"/>
                <a:gd name="connsiteX0" fmla="*/ 0 w 774095"/>
                <a:gd name="connsiteY0" fmla="*/ 0 h 1324493"/>
                <a:gd name="connsiteX1" fmla="*/ 395583 w 774095"/>
                <a:gd name="connsiteY1" fmla="*/ 14288 h 1324493"/>
                <a:gd name="connsiteX2" fmla="*/ 371770 w 774095"/>
                <a:gd name="connsiteY2" fmla="*/ 819150 h 1324493"/>
                <a:gd name="connsiteX3" fmla="*/ 773408 w 774095"/>
                <a:gd name="connsiteY3" fmla="*/ 981074 h 1324493"/>
                <a:gd name="connsiteX4" fmla="*/ 749597 w 774095"/>
                <a:gd name="connsiteY4" fmla="*/ 1162050 h 1324493"/>
                <a:gd name="connsiteX5" fmla="*/ 435272 w 774095"/>
                <a:gd name="connsiteY5" fmla="*/ 1323975 h 1324493"/>
                <a:gd name="connsiteX6" fmla="*/ 95251 w 774095"/>
                <a:gd name="connsiteY6" fmla="*/ 1004888 h 1324493"/>
                <a:gd name="connsiteX7" fmla="*/ 0 w 774095"/>
                <a:gd name="connsiteY7" fmla="*/ 0 h 1324493"/>
                <a:gd name="connsiteX0" fmla="*/ 0 w 774095"/>
                <a:gd name="connsiteY0" fmla="*/ 0 h 1310239"/>
                <a:gd name="connsiteX1" fmla="*/ 395583 w 774095"/>
                <a:gd name="connsiteY1" fmla="*/ 14288 h 1310239"/>
                <a:gd name="connsiteX2" fmla="*/ 371770 w 774095"/>
                <a:gd name="connsiteY2" fmla="*/ 819150 h 1310239"/>
                <a:gd name="connsiteX3" fmla="*/ 773408 w 774095"/>
                <a:gd name="connsiteY3" fmla="*/ 981074 h 1310239"/>
                <a:gd name="connsiteX4" fmla="*/ 749597 w 774095"/>
                <a:gd name="connsiteY4" fmla="*/ 1162050 h 1310239"/>
                <a:gd name="connsiteX5" fmla="*/ 559097 w 774095"/>
                <a:gd name="connsiteY5" fmla="*/ 1309687 h 1310239"/>
                <a:gd name="connsiteX6" fmla="*/ 95251 w 774095"/>
                <a:gd name="connsiteY6" fmla="*/ 1004888 h 1310239"/>
                <a:gd name="connsiteX7" fmla="*/ 0 w 774095"/>
                <a:gd name="connsiteY7" fmla="*/ 0 h 1310239"/>
                <a:gd name="connsiteX0" fmla="*/ 0 w 773866"/>
                <a:gd name="connsiteY0" fmla="*/ 0 h 1310239"/>
                <a:gd name="connsiteX1" fmla="*/ 395583 w 773866"/>
                <a:gd name="connsiteY1" fmla="*/ 14288 h 1310239"/>
                <a:gd name="connsiteX2" fmla="*/ 371770 w 773866"/>
                <a:gd name="connsiteY2" fmla="*/ 819150 h 1310239"/>
                <a:gd name="connsiteX3" fmla="*/ 773408 w 773866"/>
                <a:gd name="connsiteY3" fmla="*/ 981074 h 1310239"/>
                <a:gd name="connsiteX4" fmla="*/ 749597 w 773866"/>
                <a:gd name="connsiteY4" fmla="*/ 1162050 h 1310239"/>
                <a:gd name="connsiteX5" fmla="*/ 559097 w 773866"/>
                <a:gd name="connsiteY5" fmla="*/ 1309687 h 1310239"/>
                <a:gd name="connsiteX6" fmla="*/ 95251 w 773866"/>
                <a:gd name="connsiteY6" fmla="*/ 1004888 h 1310239"/>
                <a:gd name="connsiteX7" fmla="*/ 0 w 773866"/>
                <a:gd name="connsiteY7" fmla="*/ 0 h 131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3866" h="1310239">
                  <a:moveTo>
                    <a:pt x="0" y="0"/>
                  </a:moveTo>
                  <a:lnTo>
                    <a:pt x="395583" y="14288"/>
                  </a:lnTo>
                  <a:cubicBezTo>
                    <a:pt x="368595" y="201612"/>
                    <a:pt x="341608" y="584201"/>
                    <a:pt x="371770" y="819150"/>
                  </a:cubicBezTo>
                  <a:cubicBezTo>
                    <a:pt x="460935" y="887412"/>
                    <a:pt x="723137" y="916780"/>
                    <a:pt x="773408" y="981074"/>
                  </a:cubicBezTo>
                  <a:cubicBezTo>
                    <a:pt x="785579" y="1026318"/>
                    <a:pt x="549572" y="965200"/>
                    <a:pt x="749597" y="1162050"/>
                  </a:cubicBezTo>
                  <a:cubicBezTo>
                    <a:pt x="425747" y="1111250"/>
                    <a:pt x="616561" y="1322387"/>
                    <a:pt x="559097" y="1309687"/>
                  </a:cubicBezTo>
                  <a:cubicBezTo>
                    <a:pt x="434644" y="1195387"/>
                    <a:pt x="195891" y="1209675"/>
                    <a:pt x="95251" y="1004888"/>
                  </a:cubicBezTo>
                  <a:cubicBezTo>
                    <a:pt x="169863" y="439738"/>
                    <a:pt x="20638" y="327025"/>
                    <a:pt x="0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AC712C-1494-BEDD-929A-0374AB715A8F}"/>
                </a:ext>
              </a:extLst>
            </p:cNvPr>
            <p:cNvSpPr/>
            <p:nvPr/>
          </p:nvSpPr>
          <p:spPr>
            <a:xfrm>
              <a:off x="3805601" y="576854"/>
              <a:ext cx="3905100" cy="4810476"/>
            </a:xfrm>
            <a:custGeom>
              <a:avLst/>
              <a:gdLst>
                <a:gd name="connsiteX0" fmla="*/ 0 w 704850"/>
                <a:gd name="connsiteY0" fmla="*/ 0 h 247650"/>
                <a:gd name="connsiteX1" fmla="*/ 704850 w 704850"/>
                <a:gd name="connsiteY1" fmla="*/ 0 h 247650"/>
                <a:gd name="connsiteX2" fmla="*/ 704850 w 704850"/>
                <a:gd name="connsiteY2" fmla="*/ 247650 h 247650"/>
                <a:gd name="connsiteX3" fmla="*/ 0 w 704850"/>
                <a:gd name="connsiteY3" fmla="*/ 247650 h 247650"/>
                <a:gd name="connsiteX4" fmla="*/ 0 w 704850"/>
                <a:gd name="connsiteY4" fmla="*/ 0 h 247650"/>
                <a:gd name="connsiteX0" fmla="*/ 532263 w 1237113"/>
                <a:gd name="connsiteY0" fmla="*/ 0 h 1899030"/>
                <a:gd name="connsiteX1" fmla="*/ 1237113 w 1237113"/>
                <a:gd name="connsiteY1" fmla="*/ 0 h 1899030"/>
                <a:gd name="connsiteX2" fmla="*/ 1237113 w 1237113"/>
                <a:gd name="connsiteY2" fmla="*/ 247650 h 1899030"/>
                <a:gd name="connsiteX3" fmla="*/ 0 w 1237113"/>
                <a:gd name="connsiteY3" fmla="*/ 1899030 h 1899030"/>
                <a:gd name="connsiteX4" fmla="*/ 532263 w 1237113"/>
                <a:gd name="connsiteY4" fmla="*/ 0 h 1899030"/>
                <a:gd name="connsiteX0" fmla="*/ 2019869 w 2724719"/>
                <a:gd name="connsiteY0" fmla="*/ 0 h 2171985"/>
                <a:gd name="connsiteX1" fmla="*/ 2724719 w 2724719"/>
                <a:gd name="connsiteY1" fmla="*/ 0 h 2171985"/>
                <a:gd name="connsiteX2" fmla="*/ 2724719 w 2724719"/>
                <a:gd name="connsiteY2" fmla="*/ 247650 h 2171985"/>
                <a:gd name="connsiteX3" fmla="*/ 0 w 2724719"/>
                <a:gd name="connsiteY3" fmla="*/ 2171985 h 2171985"/>
                <a:gd name="connsiteX4" fmla="*/ 2019869 w 2724719"/>
                <a:gd name="connsiteY4" fmla="*/ 0 h 2171985"/>
                <a:gd name="connsiteX0" fmla="*/ 2019869 w 2724719"/>
                <a:gd name="connsiteY0" fmla="*/ 0 h 4067886"/>
                <a:gd name="connsiteX1" fmla="*/ 2724719 w 2724719"/>
                <a:gd name="connsiteY1" fmla="*/ 0 h 4067886"/>
                <a:gd name="connsiteX2" fmla="*/ 2724719 w 2724719"/>
                <a:gd name="connsiteY2" fmla="*/ 247650 h 4067886"/>
                <a:gd name="connsiteX3" fmla="*/ 1742366 w 2724719"/>
                <a:gd name="connsiteY3" fmla="*/ 4067886 h 4067886"/>
                <a:gd name="connsiteX4" fmla="*/ 0 w 2724719"/>
                <a:gd name="connsiteY4" fmla="*/ 2171985 h 4067886"/>
                <a:gd name="connsiteX5" fmla="*/ 2019869 w 2724719"/>
                <a:gd name="connsiteY5" fmla="*/ 0 h 4067886"/>
                <a:gd name="connsiteX0" fmla="*/ 2679509 w 3384359"/>
                <a:gd name="connsiteY0" fmla="*/ 0 h 4067886"/>
                <a:gd name="connsiteX1" fmla="*/ 3384359 w 3384359"/>
                <a:gd name="connsiteY1" fmla="*/ 0 h 4067886"/>
                <a:gd name="connsiteX2" fmla="*/ 3384359 w 3384359"/>
                <a:gd name="connsiteY2" fmla="*/ 247650 h 4067886"/>
                <a:gd name="connsiteX3" fmla="*/ 2402006 w 3384359"/>
                <a:gd name="connsiteY3" fmla="*/ 4067886 h 4067886"/>
                <a:gd name="connsiteX4" fmla="*/ 0 w 3384359"/>
                <a:gd name="connsiteY4" fmla="*/ 1693174 h 4067886"/>
                <a:gd name="connsiteX5" fmla="*/ 659640 w 3384359"/>
                <a:gd name="connsiteY5" fmla="*/ 2171985 h 4067886"/>
                <a:gd name="connsiteX6" fmla="*/ 2679509 w 3384359"/>
                <a:gd name="connsiteY6" fmla="*/ 0 h 4067886"/>
                <a:gd name="connsiteX0" fmla="*/ 2861722 w 3566572"/>
                <a:gd name="connsiteY0" fmla="*/ 0 h 4111883"/>
                <a:gd name="connsiteX1" fmla="*/ 3566572 w 3566572"/>
                <a:gd name="connsiteY1" fmla="*/ 0 h 4111883"/>
                <a:gd name="connsiteX2" fmla="*/ 3566572 w 3566572"/>
                <a:gd name="connsiteY2" fmla="*/ 247650 h 4111883"/>
                <a:gd name="connsiteX3" fmla="*/ 2584219 w 3566572"/>
                <a:gd name="connsiteY3" fmla="*/ 4067886 h 4111883"/>
                <a:gd name="connsiteX4" fmla="*/ 182213 w 3566572"/>
                <a:gd name="connsiteY4" fmla="*/ 2361915 h 4111883"/>
                <a:gd name="connsiteX5" fmla="*/ 182213 w 3566572"/>
                <a:gd name="connsiteY5" fmla="*/ 1693174 h 4111883"/>
                <a:gd name="connsiteX6" fmla="*/ 841853 w 3566572"/>
                <a:gd name="connsiteY6" fmla="*/ 2171985 h 4111883"/>
                <a:gd name="connsiteX7" fmla="*/ 2861722 w 3566572"/>
                <a:gd name="connsiteY7" fmla="*/ 0 h 4111883"/>
                <a:gd name="connsiteX0" fmla="*/ 2861722 w 3566572"/>
                <a:gd name="connsiteY0" fmla="*/ 0 h 4118153"/>
                <a:gd name="connsiteX1" fmla="*/ 3566572 w 3566572"/>
                <a:gd name="connsiteY1" fmla="*/ 0 h 4118153"/>
                <a:gd name="connsiteX2" fmla="*/ 3566572 w 3566572"/>
                <a:gd name="connsiteY2" fmla="*/ 247650 h 4118153"/>
                <a:gd name="connsiteX3" fmla="*/ 2584219 w 3566572"/>
                <a:gd name="connsiteY3" fmla="*/ 4067886 h 4118153"/>
                <a:gd name="connsiteX4" fmla="*/ 182213 w 3566572"/>
                <a:gd name="connsiteY4" fmla="*/ 2361915 h 4118153"/>
                <a:gd name="connsiteX5" fmla="*/ 182213 w 3566572"/>
                <a:gd name="connsiteY5" fmla="*/ 1693174 h 4118153"/>
                <a:gd name="connsiteX6" fmla="*/ 841853 w 3566572"/>
                <a:gd name="connsiteY6" fmla="*/ 2171985 h 4118153"/>
                <a:gd name="connsiteX7" fmla="*/ 2861722 w 3566572"/>
                <a:gd name="connsiteY7" fmla="*/ 0 h 4118153"/>
                <a:gd name="connsiteX0" fmla="*/ 2861722 w 3566572"/>
                <a:gd name="connsiteY0" fmla="*/ 0 h 4156882"/>
                <a:gd name="connsiteX1" fmla="*/ 3566572 w 3566572"/>
                <a:gd name="connsiteY1" fmla="*/ 0 h 4156882"/>
                <a:gd name="connsiteX2" fmla="*/ 3566572 w 3566572"/>
                <a:gd name="connsiteY2" fmla="*/ 247650 h 4156882"/>
                <a:gd name="connsiteX3" fmla="*/ 2584219 w 3566572"/>
                <a:gd name="connsiteY3" fmla="*/ 4067886 h 4156882"/>
                <a:gd name="connsiteX4" fmla="*/ 223156 w 3566572"/>
                <a:gd name="connsiteY4" fmla="*/ 2962416 h 4156882"/>
                <a:gd name="connsiteX5" fmla="*/ 182213 w 3566572"/>
                <a:gd name="connsiteY5" fmla="*/ 2361915 h 4156882"/>
                <a:gd name="connsiteX6" fmla="*/ 182213 w 3566572"/>
                <a:gd name="connsiteY6" fmla="*/ 1693174 h 4156882"/>
                <a:gd name="connsiteX7" fmla="*/ 841853 w 3566572"/>
                <a:gd name="connsiteY7" fmla="*/ 2171985 h 4156882"/>
                <a:gd name="connsiteX8" fmla="*/ 2861722 w 3566572"/>
                <a:gd name="connsiteY8" fmla="*/ 0 h 4156882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861722 w 3566572"/>
                <a:gd name="connsiteY9" fmla="*/ 0 h 4291236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311263 w 3566572"/>
                <a:gd name="connsiteY9" fmla="*/ 1843299 h 4291236"/>
                <a:gd name="connsiteX10" fmla="*/ 2861722 w 3566572"/>
                <a:gd name="connsiteY10" fmla="*/ 0 h 4291236"/>
                <a:gd name="connsiteX0" fmla="*/ 2861722 w 3634811"/>
                <a:gd name="connsiteY0" fmla="*/ 0 h 4291236"/>
                <a:gd name="connsiteX1" fmla="*/ 3634811 w 3634811"/>
                <a:gd name="connsiteY1" fmla="*/ 27296 h 4291236"/>
                <a:gd name="connsiteX2" fmla="*/ 3566572 w 3634811"/>
                <a:gd name="connsiteY2" fmla="*/ 247650 h 4291236"/>
                <a:gd name="connsiteX3" fmla="*/ 2584219 w 3634811"/>
                <a:gd name="connsiteY3" fmla="*/ 4067886 h 4291236"/>
                <a:gd name="connsiteX4" fmla="*/ 810010 w 3634811"/>
                <a:gd name="connsiteY4" fmla="*/ 3849520 h 4291236"/>
                <a:gd name="connsiteX5" fmla="*/ 223156 w 3634811"/>
                <a:gd name="connsiteY5" fmla="*/ 2962416 h 4291236"/>
                <a:gd name="connsiteX6" fmla="*/ 182213 w 3634811"/>
                <a:gd name="connsiteY6" fmla="*/ 2361915 h 4291236"/>
                <a:gd name="connsiteX7" fmla="*/ 182213 w 3634811"/>
                <a:gd name="connsiteY7" fmla="*/ 1693174 h 4291236"/>
                <a:gd name="connsiteX8" fmla="*/ 841853 w 3634811"/>
                <a:gd name="connsiteY8" fmla="*/ 2171985 h 4291236"/>
                <a:gd name="connsiteX9" fmla="*/ 2311263 w 3634811"/>
                <a:gd name="connsiteY9" fmla="*/ 1843299 h 4291236"/>
                <a:gd name="connsiteX10" fmla="*/ 2861722 w 3634811"/>
                <a:gd name="connsiteY10" fmla="*/ 0 h 4291236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756769"/>
                <a:gd name="connsiteY0" fmla="*/ 2155249 h 4603186"/>
                <a:gd name="connsiteX1" fmla="*/ 3634811 w 3756769"/>
                <a:gd name="connsiteY1" fmla="*/ 339246 h 4603186"/>
                <a:gd name="connsiteX2" fmla="*/ 3566572 w 3756769"/>
                <a:gd name="connsiteY2" fmla="*/ 559600 h 4603186"/>
                <a:gd name="connsiteX3" fmla="*/ 2584219 w 3756769"/>
                <a:gd name="connsiteY3" fmla="*/ 4379836 h 4603186"/>
                <a:gd name="connsiteX4" fmla="*/ 810010 w 3756769"/>
                <a:gd name="connsiteY4" fmla="*/ 4161470 h 4603186"/>
                <a:gd name="connsiteX5" fmla="*/ 223156 w 3756769"/>
                <a:gd name="connsiteY5" fmla="*/ 3274366 h 4603186"/>
                <a:gd name="connsiteX6" fmla="*/ 182213 w 3756769"/>
                <a:gd name="connsiteY6" fmla="*/ 2673865 h 4603186"/>
                <a:gd name="connsiteX7" fmla="*/ 182213 w 3756769"/>
                <a:gd name="connsiteY7" fmla="*/ 2005124 h 4603186"/>
                <a:gd name="connsiteX8" fmla="*/ 841853 w 3756769"/>
                <a:gd name="connsiteY8" fmla="*/ 2483935 h 4603186"/>
                <a:gd name="connsiteX9" fmla="*/ 2311263 w 3756769"/>
                <a:gd name="connsiteY9" fmla="*/ 2155249 h 4603186"/>
                <a:gd name="connsiteX0" fmla="*/ 2311263 w 3634811"/>
                <a:gd name="connsiteY0" fmla="*/ 240995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311263 w 3634811"/>
                <a:gd name="connsiteY10" fmla="*/ 240995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314345 h 4885112"/>
                <a:gd name="connsiteX1" fmla="*/ 2816230 w 3634811"/>
                <a:gd name="connsiteY1" fmla="*/ 89760 h 4885112"/>
                <a:gd name="connsiteX2" fmla="*/ 3634811 w 3634811"/>
                <a:gd name="connsiteY2" fmla="*/ 621172 h 4885112"/>
                <a:gd name="connsiteX3" fmla="*/ 3566572 w 3634811"/>
                <a:gd name="connsiteY3" fmla="*/ 841526 h 4885112"/>
                <a:gd name="connsiteX4" fmla="*/ 2584219 w 3634811"/>
                <a:gd name="connsiteY4" fmla="*/ 4661762 h 4885112"/>
                <a:gd name="connsiteX5" fmla="*/ 810010 w 3634811"/>
                <a:gd name="connsiteY5" fmla="*/ 4443396 h 4885112"/>
                <a:gd name="connsiteX6" fmla="*/ 223156 w 3634811"/>
                <a:gd name="connsiteY6" fmla="*/ 3556292 h 4885112"/>
                <a:gd name="connsiteX7" fmla="*/ 182213 w 3634811"/>
                <a:gd name="connsiteY7" fmla="*/ 2955791 h 4885112"/>
                <a:gd name="connsiteX8" fmla="*/ 182213 w 3634811"/>
                <a:gd name="connsiteY8" fmla="*/ 2287050 h 4885112"/>
                <a:gd name="connsiteX9" fmla="*/ 855501 w 3634811"/>
                <a:gd name="connsiteY9" fmla="*/ 2724918 h 4885112"/>
                <a:gd name="connsiteX10" fmla="*/ 2502331 w 3634811"/>
                <a:gd name="connsiteY10" fmla="*/ 2314345 h 4885112"/>
                <a:gd name="connsiteX0" fmla="*/ 2502331 w 3634811"/>
                <a:gd name="connsiteY0" fmla="*/ 2309662 h 4880429"/>
                <a:gd name="connsiteX1" fmla="*/ 2816230 w 3634811"/>
                <a:gd name="connsiteY1" fmla="*/ 85077 h 4880429"/>
                <a:gd name="connsiteX2" fmla="*/ 3634811 w 3634811"/>
                <a:gd name="connsiteY2" fmla="*/ 616489 h 4880429"/>
                <a:gd name="connsiteX3" fmla="*/ 3566572 w 3634811"/>
                <a:gd name="connsiteY3" fmla="*/ 836843 h 4880429"/>
                <a:gd name="connsiteX4" fmla="*/ 2584219 w 3634811"/>
                <a:gd name="connsiteY4" fmla="*/ 4657079 h 4880429"/>
                <a:gd name="connsiteX5" fmla="*/ 810010 w 3634811"/>
                <a:gd name="connsiteY5" fmla="*/ 4438713 h 4880429"/>
                <a:gd name="connsiteX6" fmla="*/ 223156 w 3634811"/>
                <a:gd name="connsiteY6" fmla="*/ 3551609 h 4880429"/>
                <a:gd name="connsiteX7" fmla="*/ 182213 w 3634811"/>
                <a:gd name="connsiteY7" fmla="*/ 2951108 h 4880429"/>
                <a:gd name="connsiteX8" fmla="*/ 182213 w 3634811"/>
                <a:gd name="connsiteY8" fmla="*/ 2282367 h 4880429"/>
                <a:gd name="connsiteX9" fmla="*/ 855501 w 3634811"/>
                <a:gd name="connsiteY9" fmla="*/ 2720235 h 4880429"/>
                <a:gd name="connsiteX10" fmla="*/ 2502331 w 3634811"/>
                <a:gd name="connsiteY10" fmla="*/ 2309662 h 4880429"/>
                <a:gd name="connsiteX0" fmla="*/ 2502331 w 3634811"/>
                <a:gd name="connsiteY0" fmla="*/ 2348426 h 4919193"/>
                <a:gd name="connsiteX1" fmla="*/ 2816230 w 3634811"/>
                <a:gd name="connsiteY1" fmla="*/ 123841 h 4919193"/>
                <a:gd name="connsiteX2" fmla="*/ 3634811 w 3634811"/>
                <a:gd name="connsiteY2" fmla="*/ 655253 h 4919193"/>
                <a:gd name="connsiteX3" fmla="*/ 3566572 w 3634811"/>
                <a:gd name="connsiteY3" fmla="*/ 875607 h 4919193"/>
                <a:gd name="connsiteX4" fmla="*/ 2584219 w 3634811"/>
                <a:gd name="connsiteY4" fmla="*/ 4695843 h 4919193"/>
                <a:gd name="connsiteX5" fmla="*/ 810010 w 3634811"/>
                <a:gd name="connsiteY5" fmla="*/ 4477477 h 4919193"/>
                <a:gd name="connsiteX6" fmla="*/ 223156 w 3634811"/>
                <a:gd name="connsiteY6" fmla="*/ 3590373 h 4919193"/>
                <a:gd name="connsiteX7" fmla="*/ 182213 w 3634811"/>
                <a:gd name="connsiteY7" fmla="*/ 2989872 h 4919193"/>
                <a:gd name="connsiteX8" fmla="*/ 182213 w 3634811"/>
                <a:gd name="connsiteY8" fmla="*/ 2321131 h 4919193"/>
                <a:gd name="connsiteX9" fmla="*/ 855501 w 3634811"/>
                <a:gd name="connsiteY9" fmla="*/ 2758999 h 4919193"/>
                <a:gd name="connsiteX10" fmla="*/ 2502331 w 3634811"/>
                <a:gd name="connsiteY10" fmla="*/ 2348426 h 4919193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92360"/>
                <a:gd name="connsiteX1" fmla="*/ 2816230 w 3866823"/>
                <a:gd name="connsiteY1" fmla="*/ 119182 h 4992360"/>
                <a:gd name="connsiteX2" fmla="*/ 3866823 w 3866823"/>
                <a:gd name="connsiteY2" fmla="*/ 705185 h 4992360"/>
                <a:gd name="connsiteX3" fmla="*/ 3566572 w 3866823"/>
                <a:gd name="connsiteY3" fmla="*/ 870948 h 4992360"/>
                <a:gd name="connsiteX4" fmla="*/ 2584219 w 3866823"/>
                <a:gd name="connsiteY4" fmla="*/ 4691184 h 4992360"/>
                <a:gd name="connsiteX5" fmla="*/ 2106547 w 3866823"/>
                <a:gd name="connsiteY5" fmla="*/ 4663886 h 4992360"/>
                <a:gd name="connsiteX6" fmla="*/ 810010 w 3866823"/>
                <a:gd name="connsiteY6" fmla="*/ 4472818 h 4992360"/>
                <a:gd name="connsiteX7" fmla="*/ 223156 w 3866823"/>
                <a:gd name="connsiteY7" fmla="*/ 3585714 h 4992360"/>
                <a:gd name="connsiteX8" fmla="*/ 182213 w 3866823"/>
                <a:gd name="connsiteY8" fmla="*/ 2985213 h 4992360"/>
                <a:gd name="connsiteX9" fmla="*/ 182213 w 3866823"/>
                <a:gd name="connsiteY9" fmla="*/ 2316472 h 4992360"/>
                <a:gd name="connsiteX10" fmla="*/ 855501 w 3866823"/>
                <a:gd name="connsiteY10" fmla="*/ 2754340 h 4992360"/>
                <a:gd name="connsiteX11" fmla="*/ 2502331 w 3866823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56546 w 3921038"/>
                <a:gd name="connsiteY0" fmla="*/ 2343767 h 4992360"/>
                <a:gd name="connsiteX1" fmla="*/ 2870445 w 3921038"/>
                <a:gd name="connsiteY1" fmla="*/ 119182 h 4992360"/>
                <a:gd name="connsiteX2" fmla="*/ 3921038 w 3921038"/>
                <a:gd name="connsiteY2" fmla="*/ 705185 h 4992360"/>
                <a:gd name="connsiteX3" fmla="*/ 3620787 w 3921038"/>
                <a:gd name="connsiteY3" fmla="*/ 870948 h 4992360"/>
                <a:gd name="connsiteX4" fmla="*/ 2638434 w 3921038"/>
                <a:gd name="connsiteY4" fmla="*/ 4691184 h 4992360"/>
                <a:gd name="connsiteX5" fmla="*/ 2160762 w 3921038"/>
                <a:gd name="connsiteY5" fmla="*/ 4663886 h 4992360"/>
                <a:gd name="connsiteX6" fmla="*/ 864225 w 3921038"/>
                <a:gd name="connsiteY6" fmla="*/ 4472818 h 4992360"/>
                <a:gd name="connsiteX7" fmla="*/ 277371 w 3921038"/>
                <a:gd name="connsiteY7" fmla="*/ 3585714 h 4992360"/>
                <a:gd name="connsiteX8" fmla="*/ 236428 w 3921038"/>
                <a:gd name="connsiteY8" fmla="*/ 2985213 h 4992360"/>
                <a:gd name="connsiteX9" fmla="*/ 236428 w 3921038"/>
                <a:gd name="connsiteY9" fmla="*/ 2316472 h 4992360"/>
                <a:gd name="connsiteX10" fmla="*/ 909716 w 3921038"/>
                <a:gd name="connsiteY10" fmla="*/ 2754340 h 4992360"/>
                <a:gd name="connsiteX11" fmla="*/ 2556546 w 3921038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13527 w 3878019"/>
                <a:gd name="connsiteY0" fmla="*/ 2343767 h 4992360"/>
                <a:gd name="connsiteX1" fmla="*/ 2827426 w 3878019"/>
                <a:gd name="connsiteY1" fmla="*/ 119182 h 4992360"/>
                <a:gd name="connsiteX2" fmla="*/ 3878019 w 3878019"/>
                <a:gd name="connsiteY2" fmla="*/ 705185 h 4992360"/>
                <a:gd name="connsiteX3" fmla="*/ 3577768 w 3878019"/>
                <a:gd name="connsiteY3" fmla="*/ 870948 h 4992360"/>
                <a:gd name="connsiteX4" fmla="*/ 2595415 w 3878019"/>
                <a:gd name="connsiteY4" fmla="*/ 4691184 h 4992360"/>
                <a:gd name="connsiteX5" fmla="*/ 2117743 w 3878019"/>
                <a:gd name="connsiteY5" fmla="*/ 4663886 h 4992360"/>
                <a:gd name="connsiteX6" fmla="*/ 821206 w 3878019"/>
                <a:gd name="connsiteY6" fmla="*/ 4472818 h 4992360"/>
                <a:gd name="connsiteX7" fmla="*/ 234352 w 3878019"/>
                <a:gd name="connsiteY7" fmla="*/ 3585714 h 4992360"/>
                <a:gd name="connsiteX8" fmla="*/ 179 w 3878019"/>
                <a:gd name="connsiteY8" fmla="*/ 2905486 h 4992360"/>
                <a:gd name="connsiteX9" fmla="*/ 193409 w 3878019"/>
                <a:gd name="connsiteY9" fmla="*/ 2985213 h 4992360"/>
                <a:gd name="connsiteX10" fmla="*/ 193409 w 3878019"/>
                <a:gd name="connsiteY10" fmla="*/ 2316472 h 4992360"/>
                <a:gd name="connsiteX11" fmla="*/ 866697 w 3878019"/>
                <a:gd name="connsiteY11" fmla="*/ 2754340 h 4992360"/>
                <a:gd name="connsiteX12" fmla="*/ 2513527 w 3878019"/>
                <a:gd name="connsiteY12" fmla="*/ 2343767 h 4992360"/>
                <a:gd name="connsiteX0" fmla="*/ 2513571 w 3878063"/>
                <a:gd name="connsiteY0" fmla="*/ 2343767 h 4992360"/>
                <a:gd name="connsiteX1" fmla="*/ 2827470 w 3878063"/>
                <a:gd name="connsiteY1" fmla="*/ 119182 h 4992360"/>
                <a:gd name="connsiteX2" fmla="*/ 3878063 w 3878063"/>
                <a:gd name="connsiteY2" fmla="*/ 705185 h 4992360"/>
                <a:gd name="connsiteX3" fmla="*/ 3577812 w 3878063"/>
                <a:gd name="connsiteY3" fmla="*/ 870948 h 4992360"/>
                <a:gd name="connsiteX4" fmla="*/ 2595459 w 3878063"/>
                <a:gd name="connsiteY4" fmla="*/ 4691184 h 4992360"/>
                <a:gd name="connsiteX5" fmla="*/ 2117787 w 3878063"/>
                <a:gd name="connsiteY5" fmla="*/ 4663886 h 4992360"/>
                <a:gd name="connsiteX6" fmla="*/ 821250 w 3878063"/>
                <a:gd name="connsiteY6" fmla="*/ 4472818 h 4992360"/>
                <a:gd name="connsiteX7" fmla="*/ 234396 w 3878063"/>
                <a:gd name="connsiteY7" fmla="*/ 3585714 h 4992360"/>
                <a:gd name="connsiteX8" fmla="*/ 223 w 3878063"/>
                <a:gd name="connsiteY8" fmla="*/ 2905486 h 4992360"/>
                <a:gd name="connsiteX9" fmla="*/ 193453 w 3878063"/>
                <a:gd name="connsiteY9" fmla="*/ 2985213 h 4992360"/>
                <a:gd name="connsiteX10" fmla="*/ 193453 w 3878063"/>
                <a:gd name="connsiteY10" fmla="*/ 2316472 h 4992360"/>
                <a:gd name="connsiteX11" fmla="*/ 866741 w 3878063"/>
                <a:gd name="connsiteY11" fmla="*/ 2754340 h 4992360"/>
                <a:gd name="connsiteX12" fmla="*/ 2513571 w 3878063"/>
                <a:gd name="connsiteY12" fmla="*/ 2343767 h 4992360"/>
                <a:gd name="connsiteX0" fmla="*/ 2513348 w 3877840"/>
                <a:gd name="connsiteY0" fmla="*/ 2343767 h 4992360"/>
                <a:gd name="connsiteX1" fmla="*/ 2827247 w 3877840"/>
                <a:gd name="connsiteY1" fmla="*/ 119182 h 4992360"/>
                <a:gd name="connsiteX2" fmla="*/ 3877840 w 3877840"/>
                <a:gd name="connsiteY2" fmla="*/ 705185 h 4992360"/>
                <a:gd name="connsiteX3" fmla="*/ 3577589 w 3877840"/>
                <a:gd name="connsiteY3" fmla="*/ 870948 h 4992360"/>
                <a:gd name="connsiteX4" fmla="*/ 2595236 w 3877840"/>
                <a:gd name="connsiteY4" fmla="*/ 4691184 h 4992360"/>
                <a:gd name="connsiteX5" fmla="*/ 2117564 w 3877840"/>
                <a:gd name="connsiteY5" fmla="*/ 4663886 h 4992360"/>
                <a:gd name="connsiteX6" fmla="*/ 821027 w 3877840"/>
                <a:gd name="connsiteY6" fmla="*/ 4472818 h 4992360"/>
                <a:gd name="connsiteX7" fmla="*/ 234173 w 3877840"/>
                <a:gd name="connsiteY7" fmla="*/ 3585714 h 4992360"/>
                <a:gd name="connsiteX8" fmla="*/ 0 w 3877840"/>
                <a:gd name="connsiteY8" fmla="*/ 2905486 h 4992360"/>
                <a:gd name="connsiteX9" fmla="*/ 193230 w 3877840"/>
                <a:gd name="connsiteY9" fmla="*/ 2985213 h 4992360"/>
                <a:gd name="connsiteX10" fmla="*/ 193230 w 3877840"/>
                <a:gd name="connsiteY10" fmla="*/ 2316472 h 4992360"/>
                <a:gd name="connsiteX11" fmla="*/ 866518 w 3877840"/>
                <a:gd name="connsiteY11" fmla="*/ 2754340 h 4992360"/>
                <a:gd name="connsiteX12" fmla="*/ 2513348 w 3877840"/>
                <a:gd name="connsiteY12" fmla="*/ 2343767 h 4992360"/>
                <a:gd name="connsiteX0" fmla="*/ 2536046 w 3900538"/>
                <a:gd name="connsiteY0" fmla="*/ 2343767 h 4992360"/>
                <a:gd name="connsiteX1" fmla="*/ 2849945 w 3900538"/>
                <a:gd name="connsiteY1" fmla="*/ 119182 h 4992360"/>
                <a:gd name="connsiteX2" fmla="*/ 3900538 w 3900538"/>
                <a:gd name="connsiteY2" fmla="*/ 705185 h 4992360"/>
                <a:gd name="connsiteX3" fmla="*/ 3600287 w 3900538"/>
                <a:gd name="connsiteY3" fmla="*/ 870948 h 4992360"/>
                <a:gd name="connsiteX4" fmla="*/ 2617934 w 3900538"/>
                <a:gd name="connsiteY4" fmla="*/ 4691184 h 4992360"/>
                <a:gd name="connsiteX5" fmla="*/ 2140262 w 3900538"/>
                <a:gd name="connsiteY5" fmla="*/ 4663886 h 4992360"/>
                <a:gd name="connsiteX6" fmla="*/ 843725 w 3900538"/>
                <a:gd name="connsiteY6" fmla="*/ 4472818 h 4992360"/>
                <a:gd name="connsiteX7" fmla="*/ 256871 w 3900538"/>
                <a:gd name="connsiteY7" fmla="*/ 3585714 h 4992360"/>
                <a:gd name="connsiteX8" fmla="*/ 22698 w 3900538"/>
                <a:gd name="connsiteY8" fmla="*/ 2905486 h 4992360"/>
                <a:gd name="connsiteX9" fmla="*/ 215928 w 3900538"/>
                <a:gd name="connsiteY9" fmla="*/ 2985213 h 4992360"/>
                <a:gd name="connsiteX10" fmla="*/ 215928 w 3900538"/>
                <a:gd name="connsiteY10" fmla="*/ 2316472 h 4992360"/>
                <a:gd name="connsiteX11" fmla="*/ 889216 w 3900538"/>
                <a:gd name="connsiteY11" fmla="*/ 2754340 h 4992360"/>
                <a:gd name="connsiteX12" fmla="*/ 2536046 w 3900538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100" h="4810476">
                  <a:moveTo>
                    <a:pt x="2540608" y="2343767"/>
                  </a:moveTo>
                  <a:cubicBezTo>
                    <a:pt x="3138078" y="1499691"/>
                    <a:pt x="2210835" y="476440"/>
                    <a:pt x="2854507" y="119182"/>
                  </a:cubicBezTo>
                  <a:cubicBezTo>
                    <a:pt x="3866669" y="-360905"/>
                    <a:pt x="3843733" y="768685"/>
                    <a:pt x="3905100" y="705185"/>
                  </a:cubicBezTo>
                  <a:lnTo>
                    <a:pt x="3604849" y="870948"/>
                  </a:lnTo>
                  <a:cubicBezTo>
                    <a:pt x="2922557" y="1257257"/>
                    <a:pt x="4574030" y="3554248"/>
                    <a:pt x="2622496" y="4691184"/>
                  </a:cubicBezTo>
                  <a:cubicBezTo>
                    <a:pt x="2231422" y="4787438"/>
                    <a:pt x="2288125" y="4730760"/>
                    <a:pt x="2144824" y="4663886"/>
                  </a:cubicBezTo>
                  <a:cubicBezTo>
                    <a:pt x="1912945" y="4648210"/>
                    <a:pt x="1729248" y="5025211"/>
                    <a:pt x="1215979" y="4627606"/>
                  </a:cubicBezTo>
                  <a:cubicBezTo>
                    <a:pt x="999890" y="4595761"/>
                    <a:pt x="1078498" y="4618527"/>
                    <a:pt x="848287" y="4472818"/>
                  </a:cubicBezTo>
                  <a:cubicBezTo>
                    <a:pt x="534256" y="4266149"/>
                    <a:pt x="49021" y="3483716"/>
                    <a:pt x="261433" y="3585714"/>
                  </a:cubicBezTo>
                  <a:cubicBezTo>
                    <a:pt x="92845" y="3382912"/>
                    <a:pt x="-64976" y="3051289"/>
                    <a:pt x="27260" y="2905486"/>
                  </a:cubicBezTo>
                  <a:cubicBezTo>
                    <a:pt x="43296" y="2858743"/>
                    <a:pt x="171775" y="3019882"/>
                    <a:pt x="220490" y="2985213"/>
                  </a:cubicBezTo>
                  <a:cubicBezTo>
                    <a:pt x="-65544" y="2604668"/>
                    <a:pt x="201535" y="2327655"/>
                    <a:pt x="220490" y="2316472"/>
                  </a:cubicBezTo>
                  <a:cubicBezTo>
                    <a:pt x="399427" y="2517019"/>
                    <a:pt x="441886" y="2567441"/>
                    <a:pt x="893778" y="2754340"/>
                  </a:cubicBezTo>
                  <a:cubicBezTo>
                    <a:pt x="1679284" y="2344527"/>
                    <a:pt x="2464787" y="2466978"/>
                    <a:pt x="2540608" y="2343767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88DC84-85BD-4A7C-07E9-D0564AC118BB}"/>
                </a:ext>
              </a:extLst>
            </p:cNvPr>
            <p:cNvSpPr/>
            <p:nvPr/>
          </p:nvSpPr>
          <p:spPr>
            <a:xfrm>
              <a:off x="7312263" y="1132928"/>
              <a:ext cx="796277" cy="626809"/>
            </a:xfrm>
            <a:custGeom>
              <a:avLst/>
              <a:gdLst>
                <a:gd name="connsiteX0" fmla="*/ 0 w 306601"/>
                <a:gd name="connsiteY0" fmla="*/ 0 h 292100"/>
                <a:gd name="connsiteX1" fmla="*/ 306601 w 306601"/>
                <a:gd name="connsiteY1" fmla="*/ 0 h 292100"/>
                <a:gd name="connsiteX2" fmla="*/ 306601 w 306601"/>
                <a:gd name="connsiteY2" fmla="*/ 292100 h 292100"/>
                <a:gd name="connsiteX3" fmla="*/ 0 w 306601"/>
                <a:gd name="connsiteY3" fmla="*/ 292100 h 292100"/>
                <a:gd name="connsiteX4" fmla="*/ 0 w 306601"/>
                <a:gd name="connsiteY4" fmla="*/ 0 h 292100"/>
                <a:gd name="connsiteX0" fmla="*/ 0 w 354226"/>
                <a:gd name="connsiteY0" fmla="*/ 9525 h 301625"/>
                <a:gd name="connsiteX1" fmla="*/ 354226 w 354226"/>
                <a:gd name="connsiteY1" fmla="*/ 0 h 301625"/>
                <a:gd name="connsiteX2" fmla="*/ 306601 w 354226"/>
                <a:gd name="connsiteY2" fmla="*/ 301625 h 301625"/>
                <a:gd name="connsiteX3" fmla="*/ 0 w 354226"/>
                <a:gd name="connsiteY3" fmla="*/ 301625 h 301625"/>
                <a:gd name="connsiteX4" fmla="*/ 0 w 354226"/>
                <a:gd name="connsiteY4" fmla="*/ 9525 h 301625"/>
                <a:gd name="connsiteX0" fmla="*/ 0 w 516151"/>
                <a:gd name="connsiteY0" fmla="*/ 280988 h 301625"/>
                <a:gd name="connsiteX1" fmla="*/ 516151 w 516151"/>
                <a:gd name="connsiteY1" fmla="*/ 0 h 301625"/>
                <a:gd name="connsiteX2" fmla="*/ 468526 w 516151"/>
                <a:gd name="connsiteY2" fmla="*/ 301625 h 301625"/>
                <a:gd name="connsiteX3" fmla="*/ 161925 w 516151"/>
                <a:gd name="connsiteY3" fmla="*/ 301625 h 301625"/>
                <a:gd name="connsiteX4" fmla="*/ 0 w 516151"/>
                <a:gd name="connsiteY4" fmla="*/ 280988 h 301625"/>
                <a:gd name="connsiteX0" fmla="*/ 0 w 516151"/>
                <a:gd name="connsiteY0" fmla="*/ 330672 h 351309"/>
                <a:gd name="connsiteX1" fmla="*/ 516151 w 516151"/>
                <a:gd name="connsiteY1" fmla="*/ 49684 h 351309"/>
                <a:gd name="connsiteX2" fmla="*/ 468526 w 516151"/>
                <a:gd name="connsiteY2" fmla="*/ 351309 h 351309"/>
                <a:gd name="connsiteX3" fmla="*/ 161925 w 516151"/>
                <a:gd name="connsiteY3" fmla="*/ 351309 h 351309"/>
                <a:gd name="connsiteX4" fmla="*/ 0 w 516151"/>
                <a:gd name="connsiteY4" fmla="*/ 330672 h 351309"/>
                <a:gd name="connsiteX0" fmla="*/ 0 w 516151"/>
                <a:gd name="connsiteY0" fmla="*/ 424740 h 445377"/>
                <a:gd name="connsiteX1" fmla="*/ 516151 w 516151"/>
                <a:gd name="connsiteY1" fmla="*/ 143752 h 445377"/>
                <a:gd name="connsiteX2" fmla="*/ 468526 w 516151"/>
                <a:gd name="connsiteY2" fmla="*/ 445377 h 445377"/>
                <a:gd name="connsiteX3" fmla="*/ 161925 w 516151"/>
                <a:gd name="connsiteY3" fmla="*/ 445377 h 445377"/>
                <a:gd name="connsiteX4" fmla="*/ 0 w 516151"/>
                <a:gd name="connsiteY4" fmla="*/ 424740 h 445377"/>
                <a:gd name="connsiteX0" fmla="*/ 0 w 673314"/>
                <a:gd name="connsiteY0" fmla="*/ 424740 h 445377"/>
                <a:gd name="connsiteX1" fmla="*/ 516151 w 673314"/>
                <a:gd name="connsiteY1" fmla="*/ 143752 h 445377"/>
                <a:gd name="connsiteX2" fmla="*/ 673314 w 673314"/>
                <a:gd name="connsiteY2" fmla="*/ 350127 h 445377"/>
                <a:gd name="connsiteX3" fmla="*/ 161925 w 673314"/>
                <a:gd name="connsiteY3" fmla="*/ 445377 h 445377"/>
                <a:gd name="connsiteX4" fmla="*/ 0 w 673314"/>
                <a:gd name="connsiteY4" fmla="*/ 424740 h 445377"/>
                <a:gd name="connsiteX0" fmla="*/ 0 w 673314"/>
                <a:gd name="connsiteY0" fmla="*/ 424740 h 424740"/>
                <a:gd name="connsiteX1" fmla="*/ 516151 w 673314"/>
                <a:gd name="connsiteY1" fmla="*/ 143752 h 424740"/>
                <a:gd name="connsiteX2" fmla="*/ 673314 w 673314"/>
                <a:gd name="connsiteY2" fmla="*/ 350127 h 424740"/>
                <a:gd name="connsiteX3" fmla="*/ 0 w 673314"/>
                <a:gd name="connsiteY3" fmla="*/ 424740 h 424740"/>
                <a:gd name="connsiteX0" fmla="*/ 0 w 673314"/>
                <a:gd name="connsiteY0" fmla="*/ 424740 h 595632"/>
                <a:gd name="connsiteX1" fmla="*/ 516151 w 673314"/>
                <a:gd name="connsiteY1" fmla="*/ 143752 h 595632"/>
                <a:gd name="connsiteX2" fmla="*/ 673314 w 673314"/>
                <a:gd name="connsiteY2" fmla="*/ 350127 h 595632"/>
                <a:gd name="connsiteX3" fmla="*/ 0 w 673314"/>
                <a:gd name="connsiteY3" fmla="*/ 424740 h 595632"/>
                <a:gd name="connsiteX0" fmla="*/ 0 w 804659"/>
                <a:gd name="connsiteY0" fmla="*/ 424740 h 622585"/>
                <a:gd name="connsiteX1" fmla="*/ 516151 w 804659"/>
                <a:gd name="connsiteY1" fmla="*/ 143752 h 622585"/>
                <a:gd name="connsiteX2" fmla="*/ 673314 w 804659"/>
                <a:gd name="connsiteY2" fmla="*/ 350127 h 622585"/>
                <a:gd name="connsiteX3" fmla="*/ 0 w 804659"/>
                <a:gd name="connsiteY3" fmla="*/ 424740 h 622585"/>
                <a:gd name="connsiteX0" fmla="*/ 0 w 796277"/>
                <a:gd name="connsiteY0" fmla="*/ 424740 h 626809"/>
                <a:gd name="connsiteX1" fmla="*/ 516151 w 796277"/>
                <a:gd name="connsiteY1" fmla="*/ 143752 h 626809"/>
                <a:gd name="connsiteX2" fmla="*/ 673314 w 796277"/>
                <a:gd name="connsiteY2" fmla="*/ 350127 h 626809"/>
                <a:gd name="connsiteX3" fmla="*/ 0 w 796277"/>
                <a:gd name="connsiteY3" fmla="*/ 424740 h 6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77" h="626809">
                  <a:moveTo>
                    <a:pt x="0" y="424740"/>
                  </a:moveTo>
                  <a:cubicBezTo>
                    <a:pt x="133950" y="-168985"/>
                    <a:pt x="472688" y="-14997"/>
                    <a:pt x="516151" y="143752"/>
                  </a:cubicBezTo>
                  <a:lnTo>
                    <a:pt x="673314" y="350127"/>
                  </a:lnTo>
                  <a:cubicBezTo>
                    <a:pt x="1087051" y="498823"/>
                    <a:pt x="353025" y="847544"/>
                    <a:pt x="0" y="42474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F22AA7-1F78-69C9-A6B5-44FFF76B0142}"/>
                </a:ext>
              </a:extLst>
            </p:cNvPr>
            <p:cNvSpPr/>
            <p:nvPr/>
          </p:nvSpPr>
          <p:spPr>
            <a:xfrm rot="1206432">
              <a:off x="6944471" y="888952"/>
              <a:ext cx="247542" cy="33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004AD2-3ADB-D08D-9082-AE2A2347DFB1}"/>
                </a:ext>
              </a:extLst>
            </p:cNvPr>
            <p:cNvSpPr/>
            <p:nvPr/>
          </p:nvSpPr>
          <p:spPr>
            <a:xfrm rot="1206432">
              <a:off x="6982117" y="1002904"/>
              <a:ext cx="87454" cy="118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30A5FC-0AED-6F47-5959-07D683339AE2}"/>
                </a:ext>
              </a:extLst>
            </p:cNvPr>
            <p:cNvSpPr/>
            <p:nvPr/>
          </p:nvSpPr>
          <p:spPr>
            <a:xfrm rot="1206432">
              <a:off x="7064433" y="940305"/>
              <a:ext cx="45719" cy="62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79A61-BD98-4FC0-8FEB-1D1265819883}"/>
                </a:ext>
              </a:extLst>
            </p:cNvPr>
            <p:cNvSpPr/>
            <p:nvPr/>
          </p:nvSpPr>
          <p:spPr>
            <a:xfrm>
              <a:off x="4505809" y="3438260"/>
              <a:ext cx="1760646" cy="1366518"/>
            </a:xfrm>
            <a:custGeom>
              <a:avLst/>
              <a:gdLst>
                <a:gd name="connsiteX0" fmla="*/ 0 w 589071"/>
                <a:gd name="connsiteY0" fmla="*/ 0 h 890590"/>
                <a:gd name="connsiteX1" fmla="*/ 589071 w 589071"/>
                <a:gd name="connsiteY1" fmla="*/ 0 h 890590"/>
                <a:gd name="connsiteX2" fmla="*/ 589071 w 589071"/>
                <a:gd name="connsiteY2" fmla="*/ 890590 h 890590"/>
                <a:gd name="connsiteX3" fmla="*/ 0 w 589071"/>
                <a:gd name="connsiteY3" fmla="*/ 890590 h 890590"/>
                <a:gd name="connsiteX4" fmla="*/ 0 w 589071"/>
                <a:gd name="connsiteY4" fmla="*/ 0 h 890590"/>
                <a:gd name="connsiteX0" fmla="*/ 0 w 2017821"/>
                <a:gd name="connsiteY0" fmla="*/ 542925 h 890590"/>
                <a:gd name="connsiteX1" fmla="*/ 2017821 w 2017821"/>
                <a:gd name="connsiteY1" fmla="*/ 0 h 890590"/>
                <a:gd name="connsiteX2" fmla="*/ 2017821 w 2017821"/>
                <a:gd name="connsiteY2" fmla="*/ 890590 h 890590"/>
                <a:gd name="connsiteX3" fmla="*/ 1428750 w 2017821"/>
                <a:gd name="connsiteY3" fmla="*/ 890590 h 890590"/>
                <a:gd name="connsiteX4" fmla="*/ 0 w 2017821"/>
                <a:gd name="connsiteY4" fmla="*/ 542925 h 890590"/>
                <a:gd name="connsiteX0" fmla="*/ 0 w 2017821"/>
                <a:gd name="connsiteY0" fmla="*/ 542925 h 890590"/>
                <a:gd name="connsiteX1" fmla="*/ 404329 w 2017821"/>
                <a:gd name="connsiteY1" fmla="*/ 455494 h 890590"/>
                <a:gd name="connsiteX2" fmla="*/ 2017821 w 2017821"/>
                <a:gd name="connsiteY2" fmla="*/ 0 h 890590"/>
                <a:gd name="connsiteX3" fmla="*/ 2017821 w 2017821"/>
                <a:gd name="connsiteY3" fmla="*/ 890590 h 890590"/>
                <a:gd name="connsiteX4" fmla="*/ 1428750 w 2017821"/>
                <a:gd name="connsiteY4" fmla="*/ 890590 h 890590"/>
                <a:gd name="connsiteX5" fmla="*/ 0 w 2017821"/>
                <a:gd name="connsiteY5" fmla="*/ 542925 h 890590"/>
                <a:gd name="connsiteX0" fmla="*/ 0 w 2017821"/>
                <a:gd name="connsiteY0" fmla="*/ 409575 h 757240"/>
                <a:gd name="connsiteX1" fmla="*/ 404329 w 2017821"/>
                <a:gd name="connsiteY1" fmla="*/ 322144 h 757240"/>
                <a:gd name="connsiteX2" fmla="*/ 1451083 w 2017821"/>
                <a:gd name="connsiteY2" fmla="*/ 0 h 757240"/>
                <a:gd name="connsiteX3" fmla="*/ 2017821 w 2017821"/>
                <a:gd name="connsiteY3" fmla="*/ 757240 h 757240"/>
                <a:gd name="connsiteX4" fmla="*/ 1428750 w 2017821"/>
                <a:gd name="connsiteY4" fmla="*/ 757240 h 757240"/>
                <a:gd name="connsiteX5" fmla="*/ 0 w 2017821"/>
                <a:gd name="connsiteY5" fmla="*/ 409575 h 757240"/>
                <a:gd name="connsiteX0" fmla="*/ 0 w 1760646"/>
                <a:gd name="connsiteY0" fmla="*/ 409575 h 1033465"/>
                <a:gd name="connsiteX1" fmla="*/ 404329 w 1760646"/>
                <a:gd name="connsiteY1" fmla="*/ 322144 h 1033465"/>
                <a:gd name="connsiteX2" fmla="*/ 1451083 w 1760646"/>
                <a:gd name="connsiteY2" fmla="*/ 0 h 1033465"/>
                <a:gd name="connsiteX3" fmla="*/ 1760646 w 1760646"/>
                <a:gd name="connsiteY3" fmla="*/ 1033465 h 1033465"/>
                <a:gd name="connsiteX4" fmla="*/ 1428750 w 1760646"/>
                <a:gd name="connsiteY4" fmla="*/ 757240 h 1033465"/>
                <a:gd name="connsiteX5" fmla="*/ 0 w 1760646"/>
                <a:gd name="connsiteY5" fmla="*/ 409575 h 1033465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0 w 1760646"/>
                <a:gd name="connsiteY5" fmla="*/ 409575 h 1195390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637691 w 1760646"/>
                <a:gd name="connsiteY5" fmla="*/ 926981 h 1195390"/>
                <a:gd name="connsiteX6" fmla="*/ 0 w 1760646"/>
                <a:gd name="connsiteY6" fmla="*/ 409575 h 1195390"/>
                <a:gd name="connsiteX0" fmla="*/ 0 w 1760646"/>
                <a:gd name="connsiteY0" fmla="*/ 419024 h 1204839"/>
                <a:gd name="connsiteX1" fmla="*/ 404329 w 1760646"/>
                <a:gd name="connsiteY1" fmla="*/ 331593 h 1204839"/>
                <a:gd name="connsiteX2" fmla="*/ 1451083 w 1760646"/>
                <a:gd name="connsiteY2" fmla="*/ 9449 h 1204839"/>
                <a:gd name="connsiteX3" fmla="*/ 1760646 w 1760646"/>
                <a:gd name="connsiteY3" fmla="*/ 1042914 h 1204839"/>
                <a:gd name="connsiteX4" fmla="*/ 985838 w 1760646"/>
                <a:gd name="connsiteY4" fmla="*/ 1204839 h 1204839"/>
                <a:gd name="connsiteX5" fmla="*/ 637691 w 1760646"/>
                <a:gd name="connsiteY5" fmla="*/ 936430 h 1204839"/>
                <a:gd name="connsiteX6" fmla="*/ 0 w 1760646"/>
                <a:gd name="connsiteY6" fmla="*/ 419024 h 120483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9518"/>
                <a:gd name="connsiteX1" fmla="*/ 404329 w 1760646"/>
                <a:gd name="connsiteY1" fmla="*/ 333643 h 1209518"/>
                <a:gd name="connsiteX2" fmla="*/ 1451083 w 1760646"/>
                <a:gd name="connsiteY2" fmla="*/ 11499 h 1209518"/>
                <a:gd name="connsiteX3" fmla="*/ 1760646 w 1760646"/>
                <a:gd name="connsiteY3" fmla="*/ 1044964 h 1209518"/>
                <a:gd name="connsiteX4" fmla="*/ 985838 w 1760646"/>
                <a:gd name="connsiteY4" fmla="*/ 1206889 h 1209518"/>
                <a:gd name="connsiteX5" fmla="*/ 637691 w 1760646"/>
                <a:gd name="connsiteY5" fmla="*/ 938480 h 1209518"/>
                <a:gd name="connsiteX6" fmla="*/ 0 w 1760646"/>
                <a:gd name="connsiteY6" fmla="*/ 421074 h 1209518"/>
                <a:gd name="connsiteX0" fmla="*/ 0 w 1760646"/>
                <a:gd name="connsiteY0" fmla="*/ 421074 h 1226213"/>
                <a:gd name="connsiteX1" fmla="*/ 404329 w 1760646"/>
                <a:gd name="connsiteY1" fmla="*/ 333643 h 1226213"/>
                <a:gd name="connsiteX2" fmla="*/ 1451083 w 1760646"/>
                <a:gd name="connsiteY2" fmla="*/ 11499 h 1226213"/>
                <a:gd name="connsiteX3" fmla="*/ 1760646 w 1760646"/>
                <a:gd name="connsiteY3" fmla="*/ 1044964 h 1226213"/>
                <a:gd name="connsiteX4" fmla="*/ 985838 w 1760646"/>
                <a:gd name="connsiteY4" fmla="*/ 1206889 h 1226213"/>
                <a:gd name="connsiteX5" fmla="*/ 637691 w 1760646"/>
                <a:gd name="connsiteY5" fmla="*/ 938480 h 1226213"/>
                <a:gd name="connsiteX6" fmla="*/ 0 w 1760646"/>
                <a:gd name="connsiteY6" fmla="*/ 421074 h 1226213"/>
                <a:gd name="connsiteX0" fmla="*/ 0 w 1760646"/>
                <a:gd name="connsiteY0" fmla="*/ 421074 h 1328262"/>
                <a:gd name="connsiteX1" fmla="*/ 404329 w 1760646"/>
                <a:gd name="connsiteY1" fmla="*/ 333643 h 1328262"/>
                <a:gd name="connsiteX2" fmla="*/ 1451083 w 1760646"/>
                <a:gd name="connsiteY2" fmla="*/ 11499 h 1328262"/>
                <a:gd name="connsiteX3" fmla="*/ 1760646 w 1760646"/>
                <a:gd name="connsiteY3" fmla="*/ 1044964 h 1328262"/>
                <a:gd name="connsiteX4" fmla="*/ 985838 w 1760646"/>
                <a:gd name="connsiteY4" fmla="*/ 1206889 h 1328262"/>
                <a:gd name="connsiteX5" fmla="*/ 637691 w 1760646"/>
                <a:gd name="connsiteY5" fmla="*/ 938480 h 1328262"/>
                <a:gd name="connsiteX6" fmla="*/ 0 w 1760646"/>
                <a:gd name="connsiteY6" fmla="*/ 421074 h 1328262"/>
                <a:gd name="connsiteX0" fmla="*/ 0 w 1760646"/>
                <a:gd name="connsiteY0" fmla="*/ 421074 h 1343837"/>
                <a:gd name="connsiteX1" fmla="*/ 404329 w 1760646"/>
                <a:gd name="connsiteY1" fmla="*/ 333643 h 1343837"/>
                <a:gd name="connsiteX2" fmla="*/ 1451083 w 1760646"/>
                <a:gd name="connsiteY2" fmla="*/ 11499 h 1343837"/>
                <a:gd name="connsiteX3" fmla="*/ 1760646 w 1760646"/>
                <a:gd name="connsiteY3" fmla="*/ 1044964 h 1343837"/>
                <a:gd name="connsiteX4" fmla="*/ 985838 w 1760646"/>
                <a:gd name="connsiteY4" fmla="*/ 1206889 h 1343837"/>
                <a:gd name="connsiteX5" fmla="*/ 637691 w 1760646"/>
                <a:gd name="connsiteY5" fmla="*/ 938480 h 1343837"/>
                <a:gd name="connsiteX6" fmla="*/ 0 w 1760646"/>
                <a:gd name="connsiteY6" fmla="*/ 421074 h 1343837"/>
                <a:gd name="connsiteX0" fmla="*/ 0 w 1760646"/>
                <a:gd name="connsiteY0" fmla="*/ 421074 h 1308613"/>
                <a:gd name="connsiteX1" fmla="*/ 404329 w 1760646"/>
                <a:gd name="connsiteY1" fmla="*/ 333643 h 1308613"/>
                <a:gd name="connsiteX2" fmla="*/ 1451083 w 1760646"/>
                <a:gd name="connsiteY2" fmla="*/ 11499 h 1308613"/>
                <a:gd name="connsiteX3" fmla="*/ 1760646 w 1760646"/>
                <a:gd name="connsiteY3" fmla="*/ 1044964 h 1308613"/>
                <a:gd name="connsiteX4" fmla="*/ 985838 w 1760646"/>
                <a:gd name="connsiteY4" fmla="*/ 1206889 h 1308613"/>
                <a:gd name="connsiteX5" fmla="*/ 637691 w 1760646"/>
                <a:gd name="connsiteY5" fmla="*/ 938480 h 1308613"/>
                <a:gd name="connsiteX6" fmla="*/ 0 w 1760646"/>
                <a:gd name="connsiteY6" fmla="*/ 421074 h 1308613"/>
                <a:gd name="connsiteX0" fmla="*/ 0 w 1760646"/>
                <a:gd name="connsiteY0" fmla="*/ 421074 h 1366518"/>
                <a:gd name="connsiteX1" fmla="*/ 404329 w 1760646"/>
                <a:gd name="connsiteY1" fmla="*/ 333643 h 1366518"/>
                <a:gd name="connsiteX2" fmla="*/ 1451083 w 1760646"/>
                <a:gd name="connsiteY2" fmla="*/ 11499 h 1366518"/>
                <a:gd name="connsiteX3" fmla="*/ 1760646 w 1760646"/>
                <a:gd name="connsiteY3" fmla="*/ 1044964 h 1366518"/>
                <a:gd name="connsiteX4" fmla="*/ 985838 w 1760646"/>
                <a:gd name="connsiteY4" fmla="*/ 1206889 h 1366518"/>
                <a:gd name="connsiteX5" fmla="*/ 637691 w 1760646"/>
                <a:gd name="connsiteY5" fmla="*/ 938480 h 1366518"/>
                <a:gd name="connsiteX6" fmla="*/ 0 w 1760646"/>
                <a:gd name="connsiteY6" fmla="*/ 421074 h 136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646" h="1366518">
                  <a:moveTo>
                    <a:pt x="0" y="421074"/>
                  </a:moveTo>
                  <a:cubicBezTo>
                    <a:pt x="128426" y="387168"/>
                    <a:pt x="194941" y="405649"/>
                    <a:pt x="404329" y="333643"/>
                  </a:cubicBezTo>
                  <a:cubicBezTo>
                    <a:pt x="586559" y="164349"/>
                    <a:pt x="978340" y="-52570"/>
                    <a:pt x="1451083" y="11499"/>
                  </a:cubicBezTo>
                  <a:lnTo>
                    <a:pt x="1760646" y="1044964"/>
                  </a:lnTo>
                  <a:cubicBezTo>
                    <a:pt x="1407127" y="1641864"/>
                    <a:pt x="343994" y="1229114"/>
                    <a:pt x="985838" y="1206889"/>
                  </a:cubicBezTo>
                  <a:cubicBezTo>
                    <a:pt x="693577" y="1242832"/>
                    <a:pt x="34602" y="897775"/>
                    <a:pt x="637691" y="938480"/>
                  </a:cubicBezTo>
                  <a:cubicBezTo>
                    <a:pt x="96514" y="823161"/>
                    <a:pt x="126839" y="641168"/>
                    <a:pt x="0" y="421074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5DD71C-61FB-C0C0-B56C-EE530A3F1A54}"/>
                </a:ext>
              </a:extLst>
            </p:cNvPr>
            <p:cNvSpPr/>
            <p:nvPr/>
          </p:nvSpPr>
          <p:spPr>
            <a:xfrm rot="20576937">
              <a:off x="5823031" y="3221609"/>
              <a:ext cx="773866" cy="1440733"/>
            </a:xfrm>
            <a:custGeom>
              <a:avLst/>
              <a:gdLst>
                <a:gd name="connsiteX0" fmla="*/ 0 w 773866"/>
                <a:gd name="connsiteY0" fmla="*/ 0 h 1310239"/>
                <a:gd name="connsiteX1" fmla="*/ 773866 w 773866"/>
                <a:gd name="connsiteY1" fmla="*/ 0 h 1310239"/>
                <a:gd name="connsiteX2" fmla="*/ 773866 w 773866"/>
                <a:gd name="connsiteY2" fmla="*/ 1310239 h 1310239"/>
                <a:gd name="connsiteX3" fmla="*/ 0 w 773866"/>
                <a:gd name="connsiteY3" fmla="*/ 1310239 h 1310239"/>
                <a:gd name="connsiteX4" fmla="*/ 0 w 773866"/>
                <a:gd name="connsiteY4" fmla="*/ 0 h 1310239"/>
                <a:gd name="connsiteX0" fmla="*/ 0 w 773866"/>
                <a:gd name="connsiteY0" fmla="*/ 0 h 1376300"/>
                <a:gd name="connsiteX1" fmla="*/ 773866 w 773866"/>
                <a:gd name="connsiteY1" fmla="*/ 0 h 1376300"/>
                <a:gd name="connsiteX2" fmla="*/ 773866 w 773866"/>
                <a:gd name="connsiteY2" fmla="*/ 1310239 h 1376300"/>
                <a:gd name="connsiteX3" fmla="*/ 258701 w 773866"/>
                <a:gd name="connsiteY3" fmla="*/ 1376300 h 1376300"/>
                <a:gd name="connsiteX4" fmla="*/ 0 w 773866"/>
                <a:gd name="connsiteY4" fmla="*/ 0 h 1376300"/>
                <a:gd name="connsiteX0" fmla="*/ 0 w 773866"/>
                <a:gd name="connsiteY0" fmla="*/ 0 h 1427621"/>
                <a:gd name="connsiteX1" fmla="*/ 773866 w 773866"/>
                <a:gd name="connsiteY1" fmla="*/ 0 h 1427621"/>
                <a:gd name="connsiteX2" fmla="*/ 773866 w 773866"/>
                <a:gd name="connsiteY2" fmla="*/ 1310239 h 1427621"/>
                <a:gd name="connsiteX3" fmla="*/ 296097 w 773866"/>
                <a:gd name="connsiteY3" fmla="*/ 1427621 h 1427621"/>
                <a:gd name="connsiteX4" fmla="*/ 0 w 773866"/>
                <a:gd name="connsiteY4" fmla="*/ 0 h 1427621"/>
                <a:gd name="connsiteX0" fmla="*/ 0 w 773866"/>
                <a:gd name="connsiteY0" fmla="*/ 0 h 1440733"/>
                <a:gd name="connsiteX1" fmla="*/ 773866 w 773866"/>
                <a:gd name="connsiteY1" fmla="*/ 0 h 1440733"/>
                <a:gd name="connsiteX2" fmla="*/ 773866 w 773866"/>
                <a:gd name="connsiteY2" fmla="*/ 1310239 h 1440733"/>
                <a:gd name="connsiteX3" fmla="*/ 252224 w 773866"/>
                <a:gd name="connsiteY3" fmla="*/ 1440733 h 1440733"/>
                <a:gd name="connsiteX4" fmla="*/ 0 w 773866"/>
                <a:gd name="connsiteY4" fmla="*/ 0 h 144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66" h="1440733">
                  <a:moveTo>
                    <a:pt x="0" y="0"/>
                  </a:moveTo>
                  <a:lnTo>
                    <a:pt x="773866" y="0"/>
                  </a:lnTo>
                  <a:lnTo>
                    <a:pt x="773866" y="1310239"/>
                  </a:lnTo>
                  <a:lnTo>
                    <a:pt x="252224" y="1440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5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62D08B4-9B9C-287A-3E2F-5A5E08DCE9DC}"/>
              </a:ext>
            </a:extLst>
          </p:cNvPr>
          <p:cNvGrpSpPr/>
          <p:nvPr/>
        </p:nvGrpSpPr>
        <p:grpSpPr>
          <a:xfrm>
            <a:off x="4196415" y="78356"/>
            <a:ext cx="5892439" cy="6393895"/>
            <a:chOff x="4196415" y="78356"/>
            <a:chExt cx="5892439" cy="639389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D2E989-E83C-67C6-27AF-892785A594F0}"/>
                </a:ext>
              </a:extLst>
            </p:cNvPr>
            <p:cNvSpPr/>
            <p:nvPr/>
          </p:nvSpPr>
          <p:spPr>
            <a:xfrm rot="20659792">
              <a:off x="6156269" y="4822950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7B89D96D-F7BF-15AD-8443-CE7999A90FB0}"/>
                </a:ext>
              </a:extLst>
            </p:cNvPr>
            <p:cNvSpPr/>
            <p:nvPr/>
          </p:nvSpPr>
          <p:spPr>
            <a:xfrm rot="158724">
              <a:off x="4559538" y="4473436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ECAC88-3C16-C959-A30F-5311B35BF673}"/>
                </a:ext>
              </a:extLst>
            </p:cNvPr>
            <p:cNvSpPr/>
            <p:nvPr/>
          </p:nvSpPr>
          <p:spPr>
            <a:xfrm rot="1606268">
              <a:off x="4760686" y="4237484"/>
              <a:ext cx="1857828" cy="943428"/>
            </a:xfrm>
            <a:prstGeom prst="ellipse">
              <a:avLst/>
            </a:pr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F1D460-28D5-45AA-12EB-DF43529AA469}"/>
                </a:ext>
              </a:extLst>
            </p:cNvPr>
            <p:cNvSpPr/>
            <p:nvPr/>
          </p:nvSpPr>
          <p:spPr>
            <a:xfrm>
              <a:off x="4196415" y="78356"/>
              <a:ext cx="4884102" cy="5392047"/>
            </a:xfrm>
            <a:custGeom>
              <a:avLst/>
              <a:gdLst>
                <a:gd name="connsiteX0" fmla="*/ 0 w 653143"/>
                <a:gd name="connsiteY0" fmla="*/ 0 h 1792151"/>
                <a:gd name="connsiteX1" fmla="*/ 653143 w 653143"/>
                <a:gd name="connsiteY1" fmla="*/ 0 h 1792151"/>
                <a:gd name="connsiteX2" fmla="*/ 653143 w 653143"/>
                <a:gd name="connsiteY2" fmla="*/ 1792151 h 1792151"/>
                <a:gd name="connsiteX3" fmla="*/ 0 w 653143"/>
                <a:gd name="connsiteY3" fmla="*/ 1792151 h 1792151"/>
                <a:gd name="connsiteX4" fmla="*/ 0 w 653143"/>
                <a:gd name="connsiteY4" fmla="*/ 0 h 1792151"/>
                <a:gd name="connsiteX0" fmla="*/ 0 w 729343"/>
                <a:gd name="connsiteY0" fmla="*/ 0 h 1792151"/>
                <a:gd name="connsiteX1" fmla="*/ 653143 w 729343"/>
                <a:gd name="connsiteY1" fmla="*/ 0 h 1792151"/>
                <a:gd name="connsiteX2" fmla="*/ 729343 w 729343"/>
                <a:gd name="connsiteY2" fmla="*/ 1624511 h 1792151"/>
                <a:gd name="connsiteX3" fmla="*/ 0 w 729343"/>
                <a:gd name="connsiteY3" fmla="*/ 1792151 h 1792151"/>
                <a:gd name="connsiteX4" fmla="*/ 0 w 729343"/>
                <a:gd name="connsiteY4" fmla="*/ 0 h 1792151"/>
                <a:gd name="connsiteX0" fmla="*/ 0 w 843643"/>
                <a:gd name="connsiteY0" fmla="*/ 0 h 1792151"/>
                <a:gd name="connsiteX1" fmla="*/ 843643 w 843643"/>
                <a:gd name="connsiteY1" fmla="*/ 152400 h 1792151"/>
                <a:gd name="connsiteX2" fmla="*/ 729343 w 843643"/>
                <a:gd name="connsiteY2" fmla="*/ 1624511 h 1792151"/>
                <a:gd name="connsiteX3" fmla="*/ 0 w 843643"/>
                <a:gd name="connsiteY3" fmla="*/ 1792151 h 1792151"/>
                <a:gd name="connsiteX4" fmla="*/ 0 w 843643"/>
                <a:gd name="connsiteY4" fmla="*/ 0 h 1792151"/>
                <a:gd name="connsiteX0" fmla="*/ 7620 w 843643"/>
                <a:gd name="connsiteY0" fmla="*/ 45720 h 1639751"/>
                <a:gd name="connsiteX1" fmla="*/ 843643 w 843643"/>
                <a:gd name="connsiteY1" fmla="*/ 0 h 1639751"/>
                <a:gd name="connsiteX2" fmla="*/ 729343 w 843643"/>
                <a:gd name="connsiteY2" fmla="*/ 1472111 h 1639751"/>
                <a:gd name="connsiteX3" fmla="*/ 0 w 843643"/>
                <a:gd name="connsiteY3" fmla="*/ 1639751 h 1639751"/>
                <a:gd name="connsiteX4" fmla="*/ 7620 w 843643"/>
                <a:gd name="connsiteY4" fmla="*/ 45720 h 1639751"/>
                <a:gd name="connsiteX0" fmla="*/ 7620 w 843643"/>
                <a:gd name="connsiteY0" fmla="*/ 506465 h 2100496"/>
                <a:gd name="connsiteX1" fmla="*/ 843643 w 843643"/>
                <a:gd name="connsiteY1" fmla="*/ 460745 h 2100496"/>
                <a:gd name="connsiteX2" fmla="*/ 729343 w 843643"/>
                <a:gd name="connsiteY2" fmla="*/ 1932856 h 2100496"/>
                <a:gd name="connsiteX3" fmla="*/ 0 w 843643"/>
                <a:gd name="connsiteY3" fmla="*/ 2100496 h 2100496"/>
                <a:gd name="connsiteX4" fmla="*/ 7620 w 843643"/>
                <a:gd name="connsiteY4" fmla="*/ 506465 h 2100496"/>
                <a:gd name="connsiteX0" fmla="*/ 7620 w 863469"/>
                <a:gd name="connsiteY0" fmla="*/ 616524 h 2210555"/>
                <a:gd name="connsiteX1" fmla="*/ 843643 w 863469"/>
                <a:gd name="connsiteY1" fmla="*/ 570804 h 2210555"/>
                <a:gd name="connsiteX2" fmla="*/ 729343 w 863469"/>
                <a:gd name="connsiteY2" fmla="*/ 2042915 h 2210555"/>
                <a:gd name="connsiteX3" fmla="*/ 0 w 863469"/>
                <a:gd name="connsiteY3" fmla="*/ 2210555 h 2210555"/>
                <a:gd name="connsiteX4" fmla="*/ 7620 w 863469"/>
                <a:gd name="connsiteY4" fmla="*/ 616524 h 2210555"/>
                <a:gd name="connsiteX0" fmla="*/ 7620 w 871992"/>
                <a:gd name="connsiteY0" fmla="*/ 668369 h 2262400"/>
                <a:gd name="connsiteX1" fmla="*/ 843643 w 871992"/>
                <a:gd name="connsiteY1" fmla="*/ 622649 h 2262400"/>
                <a:gd name="connsiteX2" fmla="*/ 729343 w 871992"/>
                <a:gd name="connsiteY2" fmla="*/ 2094760 h 2262400"/>
                <a:gd name="connsiteX3" fmla="*/ 0 w 871992"/>
                <a:gd name="connsiteY3" fmla="*/ 2262400 h 2262400"/>
                <a:gd name="connsiteX4" fmla="*/ 7620 w 871992"/>
                <a:gd name="connsiteY4" fmla="*/ 668369 h 2262400"/>
                <a:gd name="connsiteX0" fmla="*/ 7620 w 847320"/>
                <a:gd name="connsiteY0" fmla="*/ 721636 h 2315667"/>
                <a:gd name="connsiteX1" fmla="*/ 843643 w 847320"/>
                <a:gd name="connsiteY1" fmla="*/ 675916 h 2315667"/>
                <a:gd name="connsiteX2" fmla="*/ 729343 w 847320"/>
                <a:gd name="connsiteY2" fmla="*/ 2148027 h 2315667"/>
                <a:gd name="connsiteX3" fmla="*/ 0 w 847320"/>
                <a:gd name="connsiteY3" fmla="*/ 2315667 h 2315667"/>
                <a:gd name="connsiteX4" fmla="*/ 7620 w 847320"/>
                <a:gd name="connsiteY4" fmla="*/ 721636 h 2315667"/>
                <a:gd name="connsiteX0" fmla="*/ 30198 w 868870"/>
                <a:gd name="connsiteY0" fmla="*/ 696253 h 2290284"/>
                <a:gd name="connsiteX1" fmla="*/ 866221 w 868870"/>
                <a:gd name="connsiteY1" fmla="*/ 650533 h 2290284"/>
                <a:gd name="connsiteX2" fmla="*/ 751921 w 868870"/>
                <a:gd name="connsiteY2" fmla="*/ 2122644 h 2290284"/>
                <a:gd name="connsiteX3" fmla="*/ 22578 w 868870"/>
                <a:gd name="connsiteY3" fmla="*/ 2290284 h 2290284"/>
                <a:gd name="connsiteX4" fmla="*/ 30198 w 868870"/>
                <a:gd name="connsiteY4" fmla="*/ 696253 h 2290284"/>
                <a:gd name="connsiteX0" fmla="*/ 28289 w 877696"/>
                <a:gd name="connsiteY0" fmla="*/ 736982 h 2331013"/>
                <a:gd name="connsiteX1" fmla="*/ 864312 w 877696"/>
                <a:gd name="connsiteY1" fmla="*/ 691262 h 2331013"/>
                <a:gd name="connsiteX2" fmla="*/ 750012 w 877696"/>
                <a:gd name="connsiteY2" fmla="*/ 2163373 h 2331013"/>
                <a:gd name="connsiteX3" fmla="*/ 20669 w 877696"/>
                <a:gd name="connsiteY3" fmla="*/ 2331013 h 2331013"/>
                <a:gd name="connsiteX4" fmla="*/ 28289 w 877696"/>
                <a:gd name="connsiteY4" fmla="*/ 736982 h 233101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3196086"/>
                <a:gd name="connsiteX1" fmla="*/ 864312 w 877696"/>
                <a:gd name="connsiteY1" fmla="*/ 691262 h 3196086"/>
                <a:gd name="connsiteX2" fmla="*/ 750012 w 877696"/>
                <a:gd name="connsiteY2" fmla="*/ 2163373 h 3196086"/>
                <a:gd name="connsiteX3" fmla="*/ 33369 w 877696"/>
                <a:gd name="connsiteY3" fmla="*/ 1810313 h 3196086"/>
                <a:gd name="connsiteX4" fmla="*/ 28289 w 877696"/>
                <a:gd name="connsiteY4" fmla="*/ 736982 h 3196086"/>
                <a:gd name="connsiteX0" fmla="*/ 28289 w 910068"/>
                <a:gd name="connsiteY0" fmla="*/ 736982 h 4685316"/>
                <a:gd name="connsiteX1" fmla="*/ 864312 w 910068"/>
                <a:gd name="connsiteY1" fmla="*/ 691262 h 4685316"/>
                <a:gd name="connsiteX2" fmla="*/ 750012 w 910068"/>
                <a:gd name="connsiteY2" fmla="*/ 2163373 h 4685316"/>
                <a:gd name="connsiteX3" fmla="*/ 882453 w 910068"/>
                <a:gd name="connsiteY3" fmla="*/ 4684144 h 4685316"/>
                <a:gd name="connsiteX4" fmla="*/ 33369 w 910068"/>
                <a:gd name="connsiteY4" fmla="*/ 1810313 h 4685316"/>
                <a:gd name="connsiteX5" fmla="*/ 28289 w 910068"/>
                <a:gd name="connsiteY5" fmla="*/ 736982 h 4685316"/>
                <a:gd name="connsiteX0" fmla="*/ 764188 w 1645967"/>
                <a:gd name="connsiteY0" fmla="*/ 736982 h 4685316"/>
                <a:gd name="connsiteX1" fmla="*/ 1600211 w 1645967"/>
                <a:gd name="connsiteY1" fmla="*/ 691262 h 4685316"/>
                <a:gd name="connsiteX2" fmla="*/ 1485911 w 1645967"/>
                <a:gd name="connsiteY2" fmla="*/ 2163373 h 4685316"/>
                <a:gd name="connsiteX3" fmla="*/ 1618352 w 1645967"/>
                <a:gd name="connsiteY3" fmla="*/ 4684144 h 4685316"/>
                <a:gd name="connsiteX4" fmla="*/ 769268 w 1645967"/>
                <a:gd name="connsiteY4" fmla="*/ 1810313 h 4685316"/>
                <a:gd name="connsiteX5" fmla="*/ 764188 w 1645967"/>
                <a:gd name="connsiteY5" fmla="*/ 736982 h 4685316"/>
                <a:gd name="connsiteX0" fmla="*/ 840280 w 1722059"/>
                <a:gd name="connsiteY0" fmla="*/ 736982 h 4685316"/>
                <a:gd name="connsiteX1" fmla="*/ 1676303 w 1722059"/>
                <a:gd name="connsiteY1" fmla="*/ 691262 h 4685316"/>
                <a:gd name="connsiteX2" fmla="*/ 1562003 w 1722059"/>
                <a:gd name="connsiteY2" fmla="*/ 2163373 h 4685316"/>
                <a:gd name="connsiteX3" fmla="*/ 1694444 w 1722059"/>
                <a:gd name="connsiteY3" fmla="*/ 4684144 h 4685316"/>
                <a:gd name="connsiteX4" fmla="*/ 845360 w 1722059"/>
                <a:gd name="connsiteY4" fmla="*/ 1810313 h 4685316"/>
                <a:gd name="connsiteX5" fmla="*/ 840280 w 1722059"/>
                <a:gd name="connsiteY5" fmla="*/ 736982 h 4685316"/>
                <a:gd name="connsiteX0" fmla="*/ 790020 w 1671799"/>
                <a:gd name="connsiteY0" fmla="*/ 736982 h 4685316"/>
                <a:gd name="connsiteX1" fmla="*/ 1626043 w 1671799"/>
                <a:gd name="connsiteY1" fmla="*/ 691262 h 4685316"/>
                <a:gd name="connsiteX2" fmla="*/ 1511743 w 1671799"/>
                <a:gd name="connsiteY2" fmla="*/ 2163373 h 4685316"/>
                <a:gd name="connsiteX3" fmla="*/ 1644184 w 1671799"/>
                <a:gd name="connsiteY3" fmla="*/ 4684144 h 4685316"/>
                <a:gd name="connsiteX4" fmla="*/ 795100 w 1671799"/>
                <a:gd name="connsiteY4" fmla="*/ 1810313 h 4685316"/>
                <a:gd name="connsiteX5" fmla="*/ 790020 w 1671799"/>
                <a:gd name="connsiteY5" fmla="*/ 736982 h 4685316"/>
                <a:gd name="connsiteX0" fmla="*/ 804121 w 1685900"/>
                <a:gd name="connsiteY0" fmla="*/ 736982 h 4685316"/>
                <a:gd name="connsiteX1" fmla="*/ 1640144 w 1685900"/>
                <a:gd name="connsiteY1" fmla="*/ 691262 h 4685316"/>
                <a:gd name="connsiteX2" fmla="*/ 1525844 w 1685900"/>
                <a:gd name="connsiteY2" fmla="*/ 2163373 h 4685316"/>
                <a:gd name="connsiteX3" fmla="*/ 1658285 w 1685900"/>
                <a:gd name="connsiteY3" fmla="*/ 4684144 h 4685316"/>
                <a:gd name="connsiteX4" fmla="*/ 809201 w 1685900"/>
                <a:gd name="connsiteY4" fmla="*/ 1810313 h 4685316"/>
                <a:gd name="connsiteX5" fmla="*/ 804121 w 1685900"/>
                <a:gd name="connsiteY5" fmla="*/ 736982 h 468531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3005453"/>
                <a:gd name="connsiteY0" fmla="*/ 736982 h 4704999"/>
                <a:gd name="connsiteX1" fmla="*/ 1640144 w 3005453"/>
                <a:gd name="connsiteY1" fmla="*/ 691262 h 4704999"/>
                <a:gd name="connsiteX2" fmla="*/ 1525844 w 3005453"/>
                <a:gd name="connsiteY2" fmla="*/ 2163373 h 4704999"/>
                <a:gd name="connsiteX3" fmla="*/ 1886886 w 3005453"/>
                <a:gd name="connsiteY3" fmla="*/ 2652144 h 4704999"/>
                <a:gd name="connsiteX4" fmla="*/ 3004486 w 3005453"/>
                <a:gd name="connsiteY4" fmla="*/ 3058544 h 4704999"/>
                <a:gd name="connsiteX5" fmla="*/ 1658285 w 3005453"/>
                <a:gd name="connsiteY5" fmla="*/ 4684144 h 4704999"/>
                <a:gd name="connsiteX6" fmla="*/ 809201 w 3005453"/>
                <a:gd name="connsiteY6" fmla="*/ 1810313 h 4704999"/>
                <a:gd name="connsiteX7" fmla="*/ 804121 w 3005453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75"/>
                <a:gd name="connsiteY0" fmla="*/ 736982 h 4704999"/>
                <a:gd name="connsiteX1" fmla="*/ 1640144 w 3005575"/>
                <a:gd name="connsiteY1" fmla="*/ 691262 h 4704999"/>
                <a:gd name="connsiteX2" fmla="*/ 1525844 w 3005575"/>
                <a:gd name="connsiteY2" fmla="*/ 2163373 h 4704999"/>
                <a:gd name="connsiteX3" fmla="*/ 1886886 w 3005575"/>
                <a:gd name="connsiteY3" fmla="*/ 2652144 h 4704999"/>
                <a:gd name="connsiteX4" fmla="*/ 3004486 w 3005575"/>
                <a:gd name="connsiteY4" fmla="*/ 3058544 h 4704999"/>
                <a:gd name="connsiteX5" fmla="*/ 1658285 w 3005575"/>
                <a:gd name="connsiteY5" fmla="*/ 4684144 h 4704999"/>
                <a:gd name="connsiteX6" fmla="*/ 809201 w 3005575"/>
                <a:gd name="connsiteY6" fmla="*/ 1810313 h 4704999"/>
                <a:gd name="connsiteX7" fmla="*/ 804121 w 3005575"/>
                <a:gd name="connsiteY7" fmla="*/ 736982 h 4704999"/>
                <a:gd name="connsiteX0" fmla="*/ 804121 w 3823371"/>
                <a:gd name="connsiteY0" fmla="*/ 736982 h 4716282"/>
                <a:gd name="connsiteX1" fmla="*/ 1640144 w 3823371"/>
                <a:gd name="connsiteY1" fmla="*/ 691262 h 4716282"/>
                <a:gd name="connsiteX2" fmla="*/ 1525844 w 3823371"/>
                <a:gd name="connsiteY2" fmla="*/ 2163373 h 4716282"/>
                <a:gd name="connsiteX3" fmla="*/ 1886886 w 3823371"/>
                <a:gd name="connsiteY3" fmla="*/ 2652144 h 4716282"/>
                <a:gd name="connsiteX4" fmla="*/ 3004486 w 3823371"/>
                <a:gd name="connsiteY4" fmla="*/ 3058544 h 4716282"/>
                <a:gd name="connsiteX5" fmla="*/ 3785536 w 3823371"/>
                <a:gd name="connsiteY5" fmla="*/ 3312544 h 4716282"/>
                <a:gd name="connsiteX6" fmla="*/ 1658285 w 3823371"/>
                <a:gd name="connsiteY6" fmla="*/ 4684144 h 4716282"/>
                <a:gd name="connsiteX7" fmla="*/ 809201 w 3823371"/>
                <a:gd name="connsiteY7" fmla="*/ 1810313 h 4716282"/>
                <a:gd name="connsiteX8" fmla="*/ 804121 w 3823371"/>
                <a:gd name="connsiteY8" fmla="*/ 736982 h 4716282"/>
                <a:gd name="connsiteX0" fmla="*/ 804121 w 4883378"/>
                <a:gd name="connsiteY0" fmla="*/ 736982 h 4754532"/>
                <a:gd name="connsiteX1" fmla="*/ 1640144 w 4883378"/>
                <a:gd name="connsiteY1" fmla="*/ 691262 h 4754532"/>
                <a:gd name="connsiteX2" fmla="*/ 1525844 w 4883378"/>
                <a:gd name="connsiteY2" fmla="*/ 2163373 h 4754532"/>
                <a:gd name="connsiteX3" fmla="*/ 1886886 w 4883378"/>
                <a:gd name="connsiteY3" fmla="*/ 2652144 h 4754532"/>
                <a:gd name="connsiteX4" fmla="*/ 3004486 w 4883378"/>
                <a:gd name="connsiteY4" fmla="*/ 3058544 h 4754532"/>
                <a:gd name="connsiteX5" fmla="*/ 3785536 w 4883378"/>
                <a:gd name="connsiteY5" fmla="*/ 3312544 h 4754532"/>
                <a:gd name="connsiteX6" fmla="*/ 4823761 w 4883378"/>
                <a:gd name="connsiteY6" fmla="*/ 3912618 h 4754532"/>
                <a:gd name="connsiteX7" fmla="*/ 1658285 w 4883378"/>
                <a:gd name="connsiteY7" fmla="*/ 4684144 h 4754532"/>
                <a:gd name="connsiteX8" fmla="*/ 809201 w 4883378"/>
                <a:gd name="connsiteY8" fmla="*/ 1810313 h 4754532"/>
                <a:gd name="connsiteX9" fmla="*/ 804121 w 4883378"/>
                <a:gd name="connsiteY9" fmla="*/ 736982 h 4754532"/>
                <a:gd name="connsiteX0" fmla="*/ 804121 w 4883378"/>
                <a:gd name="connsiteY0" fmla="*/ 736982 h 4853154"/>
                <a:gd name="connsiteX1" fmla="*/ 1640144 w 4883378"/>
                <a:gd name="connsiteY1" fmla="*/ 691262 h 4853154"/>
                <a:gd name="connsiteX2" fmla="*/ 1525844 w 4883378"/>
                <a:gd name="connsiteY2" fmla="*/ 2163373 h 4853154"/>
                <a:gd name="connsiteX3" fmla="*/ 1886886 w 4883378"/>
                <a:gd name="connsiteY3" fmla="*/ 2652144 h 4853154"/>
                <a:gd name="connsiteX4" fmla="*/ 3004486 w 4883378"/>
                <a:gd name="connsiteY4" fmla="*/ 3058544 h 4853154"/>
                <a:gd name="connsiteX5" fmla="*/ 3785536 w 4883378"/>
                <a:gd name="connsiteY5" fmla="*/ 3312544 h 4853154"/>
                <a:gd name="connsiteX6" fmla="*/ 4823761 w 4883378"/>
                <a:gd name="connsiteY6" fmla="*/ 3912618 h 4853154"/>
                <a:gd name="connsiteX7" fmla="*/ 1658285 w 4883378"/>
                <a:gd name="connsiteY7" fmla="*/ 4684144 h 4853154"/>
                <a:gd name="connsiteX8" fmla="*/ 809201 w 4883378"/>
                <a:gd name="connsiteY8" fmla="*/ 1810313 h 4853154"/>
                <a:gd name="connsiteX9" fmla="*/ 804121 w 4883378"/>
                <a:gd name="connsiteY9" fmla="*/ 736982 h 4853154"/>
                <a:gd name="connsiteX0" fmla="*/ 804121 w 4883378"/>
                <a:gd name="connsiteY0" fmla="*/ 736982 h 4806393"/>
                <a:gd name="connsiteX1" fmla="*/ 1640144 w 4883378"/>
                <a:gd name="connsiteY1" fmla="*/ 691262 h 4806393"/>
                <a:gd name="connsiteX2" fmla="*/ 1525844 w 4883378"/>
                <a:gd name="connsiteY2" fmla="*/ 2163373 h 4806393"/>
                <a:gd name="connsiteX3" fmla="*/ 1886886 w 4883378"/>
                <a:gd name="connsiteY3" fmla="*/ 2652144 h 4806393"/>
                <a:gd name="connsiteX4" fmla="*/ 3004486 w 4883378"/>
                <a:gd name="connsiteY4" fmla="*/ 3058544 h 4806393"/>
                <a:gd name="connsiteX5" fmla="*/ 3785536 w 4883378"/>
                <a:gd name="connsiteY5" fmla="*/ 3312544 h 4806393"/>
                <a:gd name="connsiteX6" fmla="*/ 4823761 w 4883378"/>
                <a:gd name="connsiteY6" fmla="*/ 3912618 h 4806393"/>
                <a:gd name="connsiteX7" fmla="*/ 4319788 w 4883378"/>
                <a:gd name="connsiteY7" fmla="*/ 4220688 h 4806393"/>
                <a:gd name="connsiteX8" fmla="*/ 1658285 w 4883378"/>
                <a:gd name="connsiteY8" fmla="*/ 4684144 h 4806393"/>
                <a:gd name="connsiteX9" fmla="*/ 809201 w 4883378"/>
                <a:gd name="connsiteY9" fmla="*/ 1810313 h 4806393"/>
                <a:gd name="connsiteX10" fmla="*/ 804121 w 4883378"/>
                <a:gd name="connsiteY10" fmla="*/ 736982 h 4806393"/>
                <a:gd name="connsiteX0" fmla="*/ 804121 w 4883378"/>
                <a:gd name="connsiteY0" fmla="*/ 736982 h 5332251"/>
                <a:gd name="connsiteX1" fmla="*/ 1640144 w 4883378"/>
                <a:gd name="connsiteY1" fmla="*/ 691262 h 5332251"/>
                <a:gd name="connsiteX2" fmla="*/ 1525844 w 4883378"/>
                <a:gd name="connsiteY2" fmla="*/ 2163373 h 5332251"/>
                <a:gd name="connsiteX3" fmla="*/ 1886886 w 4883378"/>
                <a:gd name="connsiteY3" fmla="*/ 2652144 h 5332251"/>
                <a:gd name="connsiteX4" fmla="*/ 3004486 w 4883378"/>
                <a:gd name="connsiteY4" fmla="*/ 3058544 h 5332251"/>
                <a:gd name="connsiteX5" fmla="*/ 3785536 w 4883378"/>
                <a:gd name="connsiteY5" fmla="*/ 3312544 h 5332251"/>
                <a:gd name="connsiteX6" fmla="*/ 4823761 w 4883378"/>
                <a:gd name="connsiteY6" fmla="*/ 3912618 h 5332251"/>
                <a:gd name="connsiteX7" fmla="*/ 4319788 w 4883378"/>
                <a:gd name="connsiteY7" fmla="*/ 4220688 h 5332251"/>
                <a:gd name="connsiteX8" fmla="*/ 1658285 w 4883378"/>
                <a:gd name="connsiteY8" fmla="*/ 4684144 h 5332251"/>
                <a:gd name="connsiteX9" fmla="*/ 809201 w 4883378"/>
                <a:gd name="connsiteY9" fmla="*/ 1810313 h 5332251"/>
                <a:gd name="connsiteX10" fmla="*/ 804121 w 4883378"/>
                <a:gd name="connsiteY10" fmla="*/ 736982 h 5332251"/>
                <a:gd name="connsiteX0" fmla="*/ 804121 w 4883378"/>
                <a:gd name="connsiteY0" fmla="*/ 736982 h 5435093"/>
                <a:gd name="connsiteX1" fmla="*/ 1640144 w 4883378"/>
                <a:gd name="connsiteY1" fmla="*/ 691262 h 5435093"/>
                <a:gd name="connsiteX2" fmla="*/ 1525844 w 4883378"/>
                <a:gd name="connsiteY2" fmla="*/ 2163373 h 5435093"/>
                <a:gd name="connsiteX3" fmla="*/ 1886886 w 4883378"/>
                <a:gd name="connsiteY3" fmla="*/ 2652144 h 5435093"/>
                <a:gd name="connsiteX4" fmla="*/ 3004486 w 4883378"/>
                <a:gd name="connsiteY4" fmla="*/ 3058544 h 5435093"/>
                <a:gd name="connsiteX5" fmla="*/ 3785536 w 4883378"/>
                <a:gd name="connsiteY5" fmla="*/ 3312544 h 5435093"/>
                <a:gd name="connsiteX6" fmla="*/ 4823761 w 4883378"/>
                <a:gd name="connsiteY6" fmla="*/ 3912618 h 5435093"/>
                <a:gd name="connsiteX7" fmla="*/ 4319788 w 4883378"/>
                <a:gd name="connsiteY7" fmla="*/ 4220688 h 5435093"/>
                <a:gd name="connsiteX8" fmla="*/ 1658285 w 4883378"/>
                <a:gd name="connsiteY8" fmla="*/ 4684144 h 5435093"/>
                <a:gd name="connsiteX9" fmla="*/ 809201 w 4883378"/>
                <a:gd name="connsiteY9" fmla="*/ 1810313 h 5435093"/>
                <a:gd name="connsiteX10" fmla="*/ 804121 w 4883378"/>
                <a:gd name="connsiteY10" fmla="*/ 736982 h 5435093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04486 w 4883378"/>
                <a:gd name="connsiteY4" fmla="*/ 3058544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4102" h="5392047">
                  <a:moveTo>
                    <a:pt x="804121" y="736982"/>
                  </a:moveTo>
                  <a:cubicBezTo>
                    <a:pt x="577335" y="-319658"/>
                    <a:pt x="1793270" y="-154558"/>
                    <a:pt x="1640144" y="691262"/>
                  </a:cubicBezTo>
                  <a:lnTo>
                    <a:pt x="1525844" y="2163373"/>
                  </a:lnTo>
                  <a:cubicBezTo>
                    <a:pt x="1573318" y="2488070"/>
                    <a:pt x="1852113" y="2536816"/>
                    <a:pt x="1886886" y="2652144"/>
                  </a:cubicBezTo>
                  <a:cubicBezTo>
                    <a:pt x="2265088" y="2614014"/>
                    <a:pt x="2990198" y="2915139"/>
                    <a:pt x="3037823" y="3010919"/>
                  </a:cubicBezTo>
                  <a:cubicBezTo>
                    <a:pt x="3260602" y="3065423"/>
                    <a:pt x="3847978" y="3132099"/>
                    <a:pt x="3804586" y="3303019"/>
                  </a:cubicBezTo>
                  <a:cubicBezTo>
                    <a:pt x="3856973" y="3415202"/>
                    <a:pt x="5178303" y="3684018"/>
                    <a:pt x="4823761" y="3912618"/>
                  </a:cubicBezTo>
                  <a:cubicBezTo>
                    <a:pt x="4698277" y="3939724"/>
                    <a:pt x="4513992" y="4111150"/>
                    <a:pt x="4319788" y="4220688"/>
                  </a:cubicBezTo>
                  <a:cubicBezTo>
                    <a:pt x="3369128" y="6123485"/>
                    <a:pt x="1920386" y="5272393"/>
                    <a:pt x="1658285" y="4684144"/>
                  </a:cubicBezTo>
                  <a:cubicBezTo>
                    <a:pt x="1018145" y="4688801"/>
                    <a:pt x="-1167222" y="3668323"/>
                    <a:pt x="809201" y="1810313"/>
                  </a:cubicBezTo>
                  <a:cubicBezTo>
                    <a:pt x="883708" y="1554136"/>
                    <a:pt x="1034414" y="1170959"/>
                    <a:pt x="804121" y="73698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68D9FD-2D90-ECAC-4FC1-06DEEE636291}"/>
                </a:ext>
              </a:extLst>
            </p:cNvPr>
            <p:cNvSpPr/>
            <p:nvPr/>
          </p:nvSpPr>
          <p:spPr>
            <a:xfrm>
              <a:off x="4501622" y="525576"/>
              <a:ext cx="733138" cy="472926"/>
            </a:xfrm>
            <a:custGeom>
              <a:avLst/>
              <a:gdLst>
                <a:gd name="connsiteX0" fmla="*/ 0 w 381000"/>
                <a:gd name="connsiteY0" fmla="*/ 0 h 152400"/>
                <a:gd name="connsiteX1" fmla="*/ 381000 w 381000"/>
                <a:gd name="connsiteY1" fmla="*/ 0 h 152400"/>
                <a:gd name="connsiteX2" fmla="*/ 381000 w 381000"/>
                <a:gd name="connsiteY2" fmla="*/ 152400 h 152400"/>
                <a:gd name="connsiteX3" fmla="*/ 0 w 381000"/>
                <a:gd name="connsiteY3" fmla="*/ 152400 h 152400"/>
                <a:gd name="connsiteX4" fmla="*/ 0 w 381000"/>
                <a:gd name="connsiteY4" fmla="*/ 0 h 152400"/>
                <a:gd name="connsiteX0" fmla="*/ 0 w 419100"/>
                <a:gd name="connsiteY0" fmla="*/ 47625 h 200025"/>
                <a:gd name="connsiteX1" fmla="*/ 419100 w 419100"/>
                <a:gd name="connsiteY1" fmla="*/ 0 h 200025"/>
                <a:gd name="connsiteX2" fmla="*/ 381000 w 419100"/>
                <a:gd name="connsiteY2" fmla="*/ 200025 h 200025"/>
                <a:gd name="connsiteX3" fmla="*/ 0 w 419100"/>
                <a:gd name="connsiteY3" fmla="*/ 200025 h 200025"/>
                <a:gd name="connsiteX4" fmla="*/ 0 w 419100"/>
                <a:gd name="connsiteY4" fmla="*/ 47625 h 200025"/>
                <a:gd name="connsiteX0" fmla="*/ 180975 w 419100"/>
                <a:gd name="connsiteY0" fmla="*/ 0 h 233362"/>
                <a:gd name="connsiteX1" fmla="*/ 419100 w 419100"/>
                <a:gd name="connsiteY1" fmla="*/ 33337 h 233362"/>
                <a:gd name="connsiteX2" fmla="*/ 381000 w 419100"/>
                <a:gd name="connsiteY2" fmla="*/ 233362 h 233362"/>
                <a:gd name="connsiteX3" fmla="*/ 0 w 419100"/>
                <a:gd name="connsiteY3" fmla="*/ 233362 h 233362"/>
                <a:gd name="connsiteX4" fmla="*/ 180975 w 419100"/>
                <a:gd name="connsiteY4" fmla="*/ 0 h 233362"/>
                <a:gd name="connsiteX0" fmla="*/ 471488 w 709613"/>
                <a:gd name="connsiteY0" fmla="*/ 0 h 409574"/>
                <a:gd name="connsiteX1" fmla="*/ 709613 w 709613"/>
                <a:gd name="connsiteY1" fmla="*/ 33337 h 409574"/>
                <a:gd name="connsiteX2" fmla="*/ 671513 w 709613"/>
                <a:gd name="connsiteY2" fmla="*/ 233362 h 409574"/>
                <a:gd name="connsiteX3" fmla="*/ 0 w 709613"/>
                <a:gd name="connsiteY3" fmla="*/ 409574 h 409574"/>
                <a:gd name="connsiteX4" fmla="*/ 471488 w 709613"/>
                <a:gd name="connsiteY4" fmla="*/ 0 h 409574"/>
                <a:gd name="connsiteX0" fmla="*/ 479239 w 717364"/>
                <a:gd name="connsiteY0" fmla="*/ 0 h 409574"/>
                <a:gd name="connsiteX1" fmla="*/ 717364 w 717364"/>
                <a:gd name="connsiteY1" fmla="*/ 33337 h 409574"/>
                <a:gd name="connsiteX2" fmla="*/ 679264 w 717364"/>
                <a:gd name="connsiteY2" fmla="*/ 233362 h 409574"/>
                <a:gd name="connsiteX3" fmla="*/ 7751 w 717364"/>
                <a:gd name="connsiteY3" fmla="*/ 409574 h 409574"/>
                <a:gd name="connsiteX4" fmla="*/ 479239 w 717364"/>
                <a:gd name="connsiteY4" fmla="*/ 0 h 409574"/>
                <a:gd name="connsiteX0" fmla="*/ 479239 w 717364"/>
                <a:gd name="connsiteY0" fmla="*/ 0 h 416336"/>
                <a:gd name="connsiteX1" fmla="*/ 717364 w 717364"/>
                <a:gd name="connsiteY1" fmla="*/ 33337 h 416336"/>
                <a:gd name="connsiteX2" fmla="*/ 679264 w 717364"/>
                <a:gd name="connsiteY2" fmla="*/ 233362 h 416336"/>
                <a:gd name="connsiteX3" fmla="*/ 7751 w 717364"/>
                <a:gd name="connsiteY3" fmla="*/ 409574 h 416336"/>
                <a:gd name="connsiteX4" fmla="*/ 479239 w 717364"/>
                <a:gd name="connsiteY4" fmla="*/ 0 h 416336"/>
                <a:gd name="connsiteX0" fmla="*/ 477600 w 715725"/>
                <a:gd name="connsiteY0" fmla="*/ 0 h 416336"/>
                <a:gd name="connsiteX1" fmla="*/ 715725 w 715725"/>
                <a:gd name="connsiteY1" fmla="*/ 33337 h 416336"/>
                <a:gd name="connsiteX2" fmla="*/ 677625 w 715725"/>
                <a:gd name="connsiteY2" fmla="*/ 233362 h 416336"/>
                <a:gd name="connsiteX3" fmla="*/ 6112 w 715725"/>
                <a:gd name="connsiteY3" fmla="*/ 409574 h 416336"/>
                <a:gd name="connsiteX4" fmla="*/ 477600 w 715725"/>
                <a:gd name="connsiteY4" fmla="*/ 0 h 416336"/>
                <a:gd name="connsiteX0" fmla="*/ 477548 w 715673"/>
                <a:gd name="connsiteY0" fmla="*/ 0 h 416336"/>
                <a:gd name="connsiteX1" fmla="*/ 715673 w 715673"/>
                <a:gd name="connsiteY1" fmla="*/ 33337 h 416336"/>
                <a:gd name="connsiteX2" fmla="*/ 677573 w 715673"/>
                <a:gd name="connsiteY2" fmla="*/ 233362 h 416336"/>
                <a:gd name="connsiteX3" fmla="*/ 6060 w 715673"/>
                <a:gd name="connsiteY3" fmla="*/ 409574 h 416336"/>
                <a:gd name="connsiteX4" fmla="*/ 477548 w 715673"/>
                <a:gd name="connsiteY4" fmla="*/ 0 h 416336"/>
                <a:gd name="connsiteX0" fmla="*/ 478344 w 716469"/>
                <a:gd name="connsiteY0" fmla="*/ 0 h 416336"/>
                <a:gd name="connsiteX1" fmla="*/ 716469 w 716469"/>
                <a:gd name="connsiteY1" fmla="*/ 33337 h 416336"/>
                <a:gd name="connsiteX2" fmla="*/ 678369 w 716469"/>
                <a:gd name="connsiteY2" fmla="*/ 233362 h 416336"/>
                <a:gd name="connsiteX3" fmla="*/ 6856 w 716469"/>
                <a:gd name="connsiteY3" fmla="*/ 409574 h 416336"/>
                <a:gd name="connsiteX4" fmla="*/ 478344 w 716469"/>
                <a:gd name="connsiteY4" fmla="*/ 0 h 416336"/>
                <a:gd name="connsiteX0" fmla="*/ 478344 w 716469"/>
                <a:gd name="connsiteY0" fmla="*/ 0 h 428166"/>
                <a:gd name="connsiteX1" fmla="*/ 716469 w 716469"/>
                <a:gd name="connsiteY1" fmla="*/ 33337 h 428166"/>
                <a:gd name="connsiteX2" fmla="*/ 678369 w 716469"/>
                <a:gd name="connsiteY2" fmla="*/ 233362 h 428166"/>
                <a:gd name="connsiteX3" fmla="*/ 6856 w 716469"/>
                <a:gd name="connsiteY3" fmla="*/ 409574 h 428166"/>
                <a:gd name="connsiteX4" fmla="*/ 478344 w 716469"/>
                <a:gd name="connsiteY4" fmla="*/ 0 h 428166"/>
                <a:gd name="connsiteX0" fmla="*/ 478344 w 717942"/>
                <a:gd name="connsiteY0" fmla="*/ 0 h 421175"/>
                <a:gd name="connsiteX1" fmla="*/ 716469 w 717942"/>
                <a:gd name="connsiteY1" fmla="*/ 33337 h 421175"/>
                <a:gd name="connsiteX2" fmla="*/ 678369 w 717942"/>
                <a:gd name="connsiteY2" fmla="*/ 233362 h 421175"/>
                <a:gd name="connsiteX3" fmla="*/ 670433 w 717942"/>
                <a:gd name="connsiteY3" fmla="*/ 336551 h 421175"/>
                <a:gd name="connsiteX4" fmla="*/ 6856 w 717942"/>
                <a:gd name="connsiteY4" fmla="*/ 409574 h 421175"/>
                <a:gd name="connsiteX5" fmla="*/ 478344 w 717942"/>
                <a:gd name="connsiteY5" fmla="*/ 0 h 421175"/>
                <a:gd name="connsiteX0" fmla="*/ 478344 w 717942"/>
                <a:gd name="connsiteY0" fmla="*/ 0 h 433065"/>
                <a:gd name="connsiteX1" fmla="*/ 716469 w 717942"/>
                <a:gd name="connsiteY1" fmla="*/ 33337 h 433065"/>
                <a:gd name="connsiteX2" fmla="*/ 678369 w 717942"/>
                <a:gd name="connsiteY2" fmla="*/ 233362 h 433065"/>
                <a:gd name="connsiteX3" fmla="*/ 670433 w 717942"/>
                <a:gd name="connsiteY3" fmla="*/ 336551 h 433065"/>
                <a:gd name="connsiteX4" fmla="*/ 632332 w 717942"/>
                <a:gd name="connsiteY4" fmla="*/ 379414 h 433065"/>
                <a:gd name="connsiteX5" fmla="*/ 6856 w 717942"/>
                <a:gd name="connsiteY5" fmla="*/ 409574 h 433065"/>
                <a:gd name="connsiteX6" fmla="*/ 478344 w 717942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3138"/>
                <a:gd name="connsiteY0" fmla="*/ 0 h 433065"/>
                <a:gd name="connsiteX1" fmla="*/ 733138 w 733138"/>
                <a:gd name="connsiteY1" fmla="*/ 33337 h 433065"/>
                <a:gd name="connsiteX2" fmla="*/ 728375 w 733138"/>
                <a:gd name="connsiteY2" fmla="*/ 269081 h 433065"/>
                <a:gd name="connsiteX3" fmla="*/ 670433 w 733138"/>
                <a:gd name="connsiteY3" fmla="*/ 336551 h 433065"/>
                <a:gd name="connsiteX4" fmla="*/ 632332 w 733138"/>
                <a:gd name="connsiteY4" fmla="*/ 379414 h 433065"/>
                <a:gd name="connsiteX5" fmla="*/ 6856 w 733138"/>
                <a:gd name="connsiteY5" fmla="*/ 409574 h 433065"/>
                <a:gd name="connsiteX6" fmla="*/ 478344 w 733138"/>
                <a:gd name="connsiteY6" fmla="*/ 0 h 433065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18062 h 448012"/>
                <a:gd name="connsiteX1" fmla="*/ 733138 w 733138"/>
                <a:gd name="connsiteY1" fmla="*/ 51399 h 448012"/>
                <a:gd name="connsiteX2" fmla="*/ 728375 w 733138"/>
                <a:gd name="connsiteY2" fmla="*/ 287143 h 448012"/>
                <a:gd name="connsiteX3" fmla="*/ 670433 w 733138"/>
                <a:gd name="connsiteY3" fmla="*/ 354613 h 448012"/>
                <a:gd name="connsiteX4" fmla="*/ 632332 w 733138"/>
                <a:gd name="connsiteY4" fmla="*/ 397476 h 448012"/>
                <a:gd name="connsiteX5" fmla="*/ 6856 w 733138"/>
                <a:gd name="connsiteY5" fmla="*/ 427636 h 448012"/>
                <a:gd name="connsiteX6" fmla="*/ 478344 w 733138"/>
                <a:gd name="connsiteY6" fmla="*/ 18062 h 448012"/>
                <a:gd name="connsiteX0" fmla="*/ 478344 w 733138"/>
                <a:gd name="connsiteY0" fmla="*/ 42976 h 472926"/>
                <a:gd name="connsiteX1" fmla="*/ 733138 w 733138"/>
                <a:gd name="connsiteY1" fmla="*/ 76313 h 472926"/>
                <a:gd name="connsiteX2" fmla="*/ 728375 w 733138"/>
                <a:gd name="connsiteY2" fmla="*/ 312057 h 472926"/>
                <a:gd name="connsiteX3" fmla="*/ 670433 w 733138"/>
                <a:gd name="connsiteY3" fmla="*/ 379527 h 472926"/>
                <a:gd name="connsiteX4" fmla="*/ 632332 w 733138"/>
                <a:gd name="connsiteY4" fmla="*/ 422390 h 472926"/>
                <a:gd name="connsiteX5" fmla="*/ 6856 w 733138"/>
                <a:gd name="connsiteY5" fmla="*/ 452550 h 472926"/>
                <a:gd name="connsiteX6" fmla="*/ 478344 w 733138"/>
                <a:gd name="connsiteY6" fmla="*/ 42976 h 47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38" h="472926">
                  <a:moveTo>
                    <a:pt x="478344" y="42976"/>
                  </a:moveTo>
                  <a:cubicBezTo>
                    <a:pt x="579150" y="-15762"/>
                    <a:pt x="652176" y="-22905"/>
                    <a:pt x="733138" y="76313"/>
                  </a:cubicBezTo>
                  <a:cubicBezTo>
                    <a:pt x="720438" y="154894"/>
                    <a:pt x="662494" y="200138"/>
                    <a:pt x="728375" y="312057"/>
                  </a:cubicBezTo>
                  <a:cubicBezTo>
                    <a:pt x="713559" y="356243"/>
                    <a:pt x="710914" y="354920"/>
                    <a:pt x="670433" y="379527"/>
                  </a:cubicBezTo>
                  <a:cubicBezTo>
                    <a:pt x="643710" y="403075"/>
                    <a:pt x="742928" y="410220"/>
                    <a:pt x="632332" y="422390"/>
                  </a:cubicBezTo>
                  <a:cubicBezTo>
                    <a:pt x="259798" y="413128"/>
                    <a:pt x="13471" y="514992"/>
                    <a:pt x="6856" y="452550"/>
                  </a:cubicBezTo>
                  <a:cubicBezTo>
                    <a:pt x="-64581" y="254113"/>
                    <a:pt x="445006" y="274751"/>
                    <a:pt x="478344" y="42976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D4889A-8E0D-09CE-BE8A-984557F9253F}"/>
                </a:ext>
              </a:extLst>
            </p:cNvPr>
            <p:cNvSpPr/>
            <p:nvPr/>
          </p:nvSpPr>
          <p:spPr>
            <a:xfrm rot="20309438" flipV="1">
              <a:off x="4834927" y="797715"/>
              <a:ext cx="102393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B1C708-743A-AB74-033D-823586384022}"/>
                </a:ext>
              </a:extLst>
            </p:cNvPr>
            <p:cNvSpPr/>
            <p:nvPr/>
          </p:nvSpPr>
          <p:spPr>
            <a:xfrm>
              <a:off x="4564857" y="913892"/>
              <a:ext cx="600868" cy="84610"/>
            </a:xfrm>
            <a:custGeom>
              <a:avLst/>
              <a:gdLst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2" fmla="*/ 0 w 545306"/>
                <a:gd name="connsiteY2" fmla="*/ 76200 h 76200"/>
                <a:gd name="connsiteX0" fmla="*/ 561975 w 561975"/>
                <a:gd name="connsiteY0" fmla="*/ 0 h 95250"/>
                <a:gd name="connsiteX1" fmla="*/ 16669 w 561975"/>
                <a:gd name="connsiteY1" fmla="*/ 76200 h 95250"/>
                <a:gd name="connsiteX2" fmla="*/ 0 w 561975"/>
                <a:gd name="connsiteY2" fmla="*/ 95250 h 95250"/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83345"/>
                <a:gd name="connsiteX1" fmla="*/ 0 w 569118"/>
                <a:gd name="connsiteY1" fmla="*/ 83345 h 83345"/>
                <a:gd name="connsiteX0" fmla="*/ 569118 w 569118"/>
                <a:gd name="connsiteY0" fmla="*/ 1265 h 84610"/>
                <a:gd name="connsiteX1" fmla="*/ 0 w 569118"/>
                <a:gd name="connsiteY1" fmla="*/ 84610 h 8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118" h="84610">
                  <a:moveTo>
                    <a:pt x="569118" y="1265"/>
                  </a:moveTo>
                  <a:cubicBezTo>
                    <a:pt x="534193" y="471"/>
                    <a:pt x="232569" y="-14609"/>
                    <a:pt x="0" y="8461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C3030B-0820-7AE7-96D9-7B6D068A97DC}"/>
                </a:ext>
              </a:extLst>
            </p:cNvPr>
            <p:cNvSpPr/>
            <p:nvPr/>
          </p:nvSpPr>
          <p:spPr>
            <a:xfrm>
              <a:off x="5322088" y="531566"/>
              <a:ext cx="381388" cy="105636"/>
            </a:xfrm>
            <a:custGeom>
              <a:avLst/>
              <a:gdLst>
                <a:gd name="connsiteX0" fmla="*/ 0 w 221456"/>
                <a:gd name="connsiteY0" fmla="*/ 0 h 45719"/>
                <a:gd name="connsiteX1" fmla="*/ 221456 w 221456"/>
                <a:gd name="connsiteY1" fmla="*/ 0 h 45719"/>
                <a:gd name="connsiteX2" fmla="*/ 221456 w 221456"/>
                <a:gd name="connsiteY2" fmla="*/ 45719 h 45719"/>
                <a:gd name="connsiteX3" fmla="*/ 0 w 221456"/>
                <a:gd name="connsiteY3" fmla="*/ 45719 h 45719"/>
                <a:gd name="connsiteX4" fmla="*/ 0 w 221456"/>
                <a:gd name="connsiteY4" fmla="*/ 0 h 45719"/>
                <a:gd name="connsiteX0" fmla="*/ 0 w 221456"/>
                <a:gd name="connsiteY0" fmla="*/ 0 h 45719"/>
                <a:gd name="connsiteX1" fmla="*/ 221456 w 221456"/>
                <a:gd name="connsiteY1" fmla="*/ 45719 h 45719"/>
                <a:gd name="connsiteX2" fmla="*/ 0 w 221456"/>
                <a:gd name="connsiteY2" fmla="*/ 45719 h 45719"/>
                <a:gd name="connsiteX3" fmla="*/ 0 w 221456"/>
                <a:gd name="connsiteY3" fmla="*/ 0 h 45719"/>
                <a:gd name="connsiteX0" fmla="*/ 0 w 254793"/>
                <a:gd name="connsiteY0" fmla="*/ 0 h 45719"/>
                <a:gd name="connsiteX1" fmla="*/ 254793 w 254793"/>
                <a:gd name="connsiteY1" fmla="*/ 2857 h 45719"/>
                <a:gd name="connsiteX2" fmla="*/ 0 w 254793"/>
                <a:gd name="connsiteY2" fmla="*/ 45719 h 45719"/>
                <a:gd name="connsiteX3" fmla="*/ 0 w 254793"/>
                <a:gd name="connsiteY3" fmla="*/ 0 h 45719"/>
                <a:gd name="connsiteX0" fmla="*/ 0 w 254793"/>
                <a:gd name="connsiteY0" fmla="*/ 0 h 2857"/>
                <a:gd name="connsiteX1" fmla="*/ 254793 w 254793"/>
                <a:gd name="connsiteY1" fmla="*/ 2857 h 2857"/>
                <a:gd name="connsiteX2" fmla="*/ 0 w 254793"/>
                <a:gd name="connsiteY2" fmla="*/ 0 h 2857"/>
                <a:gd name="connsiteX0" fmla="*/ 0 w 11589"/>
                <a:gd name="connsiteY0" fmla="*/ 165030 h 165030"/>
                <a:gd name="connsiteX1" fmla="*/ 11589 w 11589"/>
                <a:gd name="connsiteY1" fmla="*/ 0 h 165030"/>
                <a:gd name="connsiteX2" fmla="*/ 0 w 11589"/>
                <a:gd name="connsiteY2" fmla="*/ 165030 h 165030"/>
                <a:gd name="connsiteX0" fmla="*/ 0 w 11589"/>
                <a:gd name="connsiteY0" fmla="*/ 264047 h 264047"/>
                <a:gd name="connsiteX1" fmla="*/ 11589 w 11589"/>
                <a:gd name="connsiteY1" fmla="*/ 99017 h 264047"/>
                <a:gd name="connsiteX2" fmla="*/ 0 w 11589"/>
                <a:gd name="connsiteY2" fmla="*/ 264047 h 264047"/>
                <a:gd name="connsiteX0" fmla="*/ 0 w 11589"/>
                <a:gd name="connsiteY0" fmla="*/ 264047 h 301495"/>
                <a:gd name="connsiteX1" fmla="*/ 11589 w 11589"/>
                <a:gd name="connsiteY1" fmla="*/ 99017 h 301495"/>
                <a:gd name="connsiteX2" fmla="*/ 0 w 11589"/>
                <a:gd name="connsiteY2" fmla="*/ 264047 h 301495"/>
                <a:gd name="connsiteX0" fmla="*/ 0 w 11589"/>
                <a:gd name="connsiteY0" fmla="*/ 264047 h 295636"/>
                <a:gd name="connsiteX1" fmla="*/ 11589 w 11589"/>
                <a:gd name="connsiteY1" fmla="*/ 99017 h 295636"/>
                <a:gd name="connsiteX2" fmla="*/ 0 w 11589"/>
                <a:gd name="connsiteY2" fmla="*/ 264047 h 295636"/>
                <a:gd name="connsiteX0" fmla="*/ 0 w 11589"/>
                <a:gd name="connsiteY0" fmla="*/ 254677 h 286266"/>
                <a:gd name="connsiteX1" fmla="*/ 11589 w 11589"/>
                <a:gd name="connsiteY1" fmla="*/ 89647 h 286266"/>
                <a:gd name="connsiteX2" fmla="*/ 0 w 11589"/>
                <a:gd name="connsiteY2" fmla="*/ 254677 h 28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9" h="286266">
                  <a:moveTo>
                    <a:pt x="0" y="254677"/>
                  </a:moveTo>
                  <a:cubicBezTo>
                    <a:pt x="7695" y="383036"/>
                    <a:pt x="11464" y="77977"/>
                    <a:pt x="11589" y="89647"/>
                  </a:cubicBezTo>
                  <a:cubicBezTo>
                    <a:pt x="7726" y="177995"/>
                    <a:pt x="5919" y="-258747"/>
                    <a:pt x="0" y="25467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29D0E8-087A-A969-9DC4-56A849828091}"/>
                </a:ext>
              </a:extLst>
            </p:cNvPr>
            <p:cNvSpPr/>
            <p:nvPr/>
          </p:nvSpPr>
          <p:spPr>
            <a:xfrm rot="4838527">
              <a:off x="5359711" y="541865"/>
              <a:ext cx="57141" cy="137343"/>
            </a:xfrm>
            <a:custGeom>
              <a:avLst/>
              <a:gdLst>
                <a:gd name="connsiteX0" fmla="*/ 0 w 78466"/>
                <a:gd name="connsiteY0" fmla="*/ 8068 h 140242"/>
                <a:gd name="connsiteX1" fmla="*/ 26584 w 78466"/>
                <a:gd name="connsiteY1" fmla="*/ 7742 h 140242"/>
                <a:gd name="connsiteX2" fmla="*/ 76930 w 78466"/>
                <a:gd name="connsiteY2" fmla="*/ 425 h 140242"/>
                <a:gd name="connsiteX3" fmla="*/ 78466 w 78466"/>
                <a:gd name="connsiteY3" fmla="*/ 0 h 140242"/>
                <a:gd name="connsiteX4" fmla="*/ 78185 w 78466"/>
                <a:gd name="connsiteY4" fmla="*/ 14788 h 140242"/>
                <a:gd name="connsiteX5" fmla="*/ 49773 w 78466"/>
                <a:gd name="connsiteY5" fmla="*/ 140242 h 140242"/>
                <a:gd name="connsiteX6" fmla="*/ 544 w 78466"/>
                <a:gd name="connsiteY6" fmla="*/ 34915 h 140242"/>
                <a:gd name="connsiteX7" fmla="*/ 0 w 78466"/>
                <a:gd name="connsiteY7" fmla="*/ 8068 h 1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66" h="140242">
                  <a:moveTo>
                    <a:pt x="0" y="8068"/>
                  </a:moveTo>
                  <a:lnTo>
                    <a:pt x="26584" y="7742"/>
                  </a:lnTo>
                  <a:cubicBezTo>
                    <a:pt x="44896" y="6261"/>
                    <a:pt x="61673" y="3682"/>
                    <a:pt x="76930" y="425"/>
                  </a:cubicBezTo>
                  <a:lnTo>
                    <a:pt x="78466" y="0"/>
                  </a:lnTo>
                  <a:lnTo>
                    <a:pt x="78185" y="14788"/>
                  </a:lnTo>
                  <a:cubicBezTo>
                    <a:pt x="75152" y="51406"/>
                    <a:pt x="66789" y="93369"/>
                    <a:pt x="49773" y="140242"/>
                  </a:cubicBezTo>
                  <a:cubicBezTo>
                    <a:pt x="19720" y="97078"/>
                    <a:pt x="5343" y="63133"/>
                    <a:pt x="544" y="34915"/>
                  </a:cubicBezTo>
                  <a:lnTo>
                    <a:pt x="0" y="806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CD908E-EF0D-948A-1914-56E9AED1D1C5}"/>
                </a:ext>
              </a:extLst>
            </p:cNvPr>
            <p:cNvSpPr/>
            <p:nvPr/>
          </p:nvSpPr>
          <p:spPr>
            <a:xfrm rot="21273933">
              <a:off x="5406767" y="549673"/>
              <a:ext cx="131517" cy="80541"/>
            </a:xfrm>
            <a:prstGeom prst="ellipse">
              <a:avLst/>
            </a:pr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7E1B83-48B4-B0C9-7D81-2AAB532B1413}"/>
                </a:ext>
              </a:extLst>
            </p:cNvPr>
            <p:cNvGrpSpPr/>
            <p:nvPr/>
          </p:nvGrpSpPr>
          <p:grpSpPr>
            <a:xfrm>
              <a:off x="7776767" y="3193476"/>
              <a:ext cx="2312087" cy="1057468"/>
              <a:chOff x="7562454" y="3336350"/>
              <a:chExt cx="2312087" cy="1057468"/>
            </a:xfrm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18EE9B96-8A04-398B-2886-A7B893FDCAE3}"/>
                  </a:ext>
                </a:extLst>
              </p:cNvPr>
              <p:cNvSpPr/>
              <p:nvPr/>
            </p:nvSpPr>
            <p:spPr>
              <a:xfrm rot="19043169">
                <a:off x="7802055" y="3336350"/>
                <a:ext cx="2072486" cy="1057468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C5846AF-81E0-F82A-CE21-58E6E08D6273}"/>
                  </a:ext>
                </a:extLst>
              </p:cNvPr>
              <p:cNvSpPr/>
              <p:nvPr/>
            </p:nvSpPr>
            <p:spPr>
              <a:xfrm rot="19043169">
                <a:off x="7733438" y="3424179"/>
                <a:ext cx="1752238" cy="894064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EF09483F-9A15-F9ED-A93D-301D1C16E267}"/>
                  </a:ext>
                </a:extLst>
              </p:cNvPr>
              <p:cNvSpPr/>
              <p:nvPr/>
            </p:nvSpPr>
            <p:spPr>
              <a:xfrm rot="19043169">
                <a:off x="7562454" y="3474769"/>
                <a:ext cx="1529923" cy="780630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1647655-3DC9-8957-2100-D00449850A45}"/>
                </a:ext>
              </a:extLst>
            </p:cNvPr>
            <p:cNvSpPr/>
            <p:nvPr/>
          </p:nvSpPr>
          <p:spPr>
            <a:xfrm>
              <a:off x="5867259" y="3494736"/>
              <a:ext cx="2364190" cy="1298640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3C2A74-BF53-E033-0124-5A5B1D9E9354}"/>
                </a:ext>
              </a:extLst>
            </p:cNvPr>
            <p:cNvSpPr/>
            <p:nvPr/>
          </p:nvSpPr>
          <p:spPr>
            <a:xfrm flipV="1">
              <a:off x="5426806" y="5685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BC3CED-7D9C-D7EB-92EA-70E71B4064AA}"/>
                </a:ext>
              </a:extLst>
            </p:cNvPr>
            <p:cNvSpPr/>
            <p:nvPr/>
          </p:nvSpPr>
          <p:spPr>
            <a:xfrm>
              <a:off x="5867259" y="3448050"/>
              <a:ext cx="2236135" cy="1190199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CED1B5F-8781-6336-793D-E7B8DB7505B2}"/>
                </a:ext>
              </a:extLst>
            </p:cNvPr>
            <p:cNvSpPr/>
            <p:nvPr/>
          </p:nvSpPr>
          <p:spPr>
            <a:xfrm>
              <a:off x="5867258" y="3382632"/>
              <a:ext cx="2133691" cy="1060141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988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1CC1346-4875-FADB-310F-573C591BEF51}"/>
              </a:ext>
            </a:extLst>
          </p:cNvPr>
          <p:cNvGrpSpPr/>
          <p:nvPr/>
        </p:nvGrpSpPr>
        <p:grpSpPr>
          <a:xfrm>
            <a:off x="354828" y="559557"/>
            <a:ext cx="4949318" cy="3782555"/>
            <a:chOff x="1431505" y="1187355"/>
            <a:chExt cx="7502945" cy="57341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A1FF5A-2C73-B570-7087-F465885A4423}"/>
                </a:ext>
              </a:extLst>
            </p:cNvPr>
            <p:cNvGrpSpPr/>
            <p:nvPr/>
          </p:nvGrpSpPr>
          <p:grpSpPr>
            <a:xfrm>
              <a:off x="1431505" y="1187355"/>
              <a:ext cx="7502945" cy="5725368"/>
              <a:chOff x="1069555" y="-351131"/>
              <a:chExt cx="9578261" cy="730900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5DE24F-0833-9382-283A-6DEB75D32028}"/>
                  </a:ext>
                </a:extLst>
              </p:cNvPr>
              <p:cNvSpPr/>
              <p:nvPr/>
            </p:nvSpPr>
            <p:spPr>
              <a:xfrm>
                <a:off x="8679546" y="2293257"/>
                <a:ext cx="1968270" cy="2960914"/>
              </a:xfrm>
              <a:custGeom>
                <a:avLst/>
                <a:gdLst>
                  <a:gd name="connsiteX0" fmla="*/ 0 w 351577"/>
                  <a:gd name="connsiteY0" fmla="*/ 0 h 304800"/>
                  <a:gd name="connsiteX1" fmla="*/ 351577 w 351577"/>
                  <a:gd name="connsiteY1" fmla="*/ 0 h 304800"/>
                  <a:gd name="connsiteX2" fmla="*/ 351577 w 351577"/>
                  <a:gd name="connsiteY2" fmla="*/ 304800 h 304800"/>
                  <a:gd name="connsiteX3" fmla="*/ 0 w 351577"/>
                  <a:gd name="connsiteY3" fmla="*/ 304800 h 304800"/>
                  <a:gd name="connsiteX4" fmla="*/ 0 w 351577"/>
                  <a:gd name="connsiteY4" fmla="*/ 0 h 304800"/>
                  <a:gd name="connsiteX0" fmla="*/ 0 w 395120"/>
                  <a:gd name="connsiteY0" fmla="*/ 116114 h 420914"/>
                  <a:gd name="connsiteX1" fmla="*/ 395120 w 395120"/>
                  <a:gd name="connsiteY1" fmla="*/ 0 h 420914"/>
                  <a:gd name="connsiteX2" fmla="*/ 351577 w 395120"/>
                  <a:gd name="connsiteY2" fmla="*/ 420914 h 420914"/>
                  <a:gd name="connsiteX3" fmla="*/ 0 w 395120"/>
                  <a:gd name="connsiteY3" fmla="*/ 420914 h 420914"/>
                  <a:gd name="connsiteX4" fmla="*/ 0 w 395120"/>
                  <a:gd name="connsiteY4" fmla="*/ 116114 h 420914"/>
                  <a:gd name="connsiteX0" fmla="*/ 0 w 1367577"/>
                  <a:gd name="connsiteY0" fmla="*/ 116114 h 2960914"/>
                  <a:gd name="connsiteX1" fmla="*/ 395120 w 1367577"/>
                  <a:gd name="connsiteY1" fmla="*/ 0 h 2960914"/>
                  <a:gd name="connsiteX2" fmla="*/ 1367577 w 1367577"/>
                  <a:gd name="connsiteY2" fmla="*/ 2960914 h 2960914"/>
                  <a:gd name="connsiteX3" fmla="*/ 0 w 1367577"/>
                  <a:gd name="connsiteY3" fmla="*/ 420914 h 2960914"/>
                  <a:gd name="connsiteX4" fmla="*/ 0 w 1367577"/>
                  <a:gd name="connsiteY4" fmla="*/ 116114 h 2960914"/>
                  <a:gd name="connsiteX0" fmla="*/ 0 w 1367577"/>
                  <a:gd name="connsiteY0" fmla="*/ 116114 h 2960914"/>
                  <a:gd name="connsiteX1" fmla="*/ 395120 w 1367577"/>
                  <a:gd name="connsiteY1" fmla="*/ 0 h 2960914"/>
                  <a:gd name="connsiteX2" fmla="*/ 1367577 w 1367577"/>
                  <a:gd name="connsiteY2" fmla="*/ 2960914 h 2960914"/>
                  <a:gd name="connsiteX3" fmla="*/ 725714 w 1367577"/>
                  <a:gd name="connsiteY3" fmla="*/ 2554514 h 2960914"/>
                  <a:gd name="connsiteX4" fmla="*/ 0 w 1367577"/>
                  <a:gd name="connsiteY4" fmla="*/ 116114 h 2960914"/>
                  <a:gd name="connsiteX0" fmla="*/ 0 w 1920761"/>
                  <a:gd name="connsiteY0" fmla="*/ 116114 h 2960914"/>
                  <a:gd name="connsiteX1" fmla="*/ 395120 w 1920761"/>
                  <a:gd name="connsiteY1" fmla="*/ 0 h 2960914"/>
                  <a:gd name="connsiteX2" fmla="*/ 1367577 w 1920761"/>
                  <a:gd name="connsiteY2" fmla="*/ 2960914 h 2960914"/>
                  <a:gd name="connsiteX3" fmla="*/ 725714 w 1920761"/>
                  <a:gd name="connsiteY3" fmla="*/ 2554514 h 2960914"/>
                  <a:gd name="connsiteX4" fmla="*/ 0 w 1920761"/>
                  <a:gd name="connsiteY4" fmla="*/ 116114 h 2960914"/>
                  <a:gd name="connsiteX0" fmla="*/ 0 w 1374800"/>
                  <a:gd name="connsiteY0" fmla="*/ 116114 h 2960914"/>
                  <a:gd name="connsiteX1" fmla="*/ 395120 w 1374800"/>
                  <a:gd name="connsiteY1" fmla="*/ 0 h 2960914"/>
                  <a:gd name="connsiteX2" fmla="*/ 783770 w 1374800"/>
                  <a:gd name="connsiteY2" fmla="*/ 1698172 h 2960914"/>
                  <a:gd name="connsiteX3" fmla="*/ 1367577 w 1374800"/>
                  <a:gd name="connsiteY3" fmla="*/ 2960914 h 2960914"/>
                  <a:gd name="connsiteX4" fmla="*/ 725714 w 1374800"/>
                  <a:gd name="connsiteY4" fmla="*/ 2554514 h 2960914"/>
                  <a:gd name="connsiteX5" fmla="*/ 0 w 1374800"/>
                  <a:gd name="connsiteY5" fmla="*/ 116114 h 2960914"/>
                  <a:gd name="connsiteX0" fmla="*/ 0 w 1381922"/>
                  <a:gd name="connsiteY0" fmla="*/ 116114 h 2960914"/>
                  <a:gd name="connsiteX1" fmla="*/ 395120 w 1381922"/>
                  <a:gd name="connsiteY1" fmla="*/ 0 h 2960914"/>
                  <a:gd name="connsiteX2" fmla="*/ 783770 w 1381922"/>
                  <a:gd name="connsiteY2" fmla="*/ 1698172 h 2960914"/>
                  <a:gd name="connsiteX3" fmla="*/ 1367577 w 1381922"/>
                  <a:gd name="connsiteY3" fmla="*/ 2960914 h 2960914"/>
                  <a:gd name="connsiteX4" fmla="*/ 725714 w 1381922"/>
                  <a:gd name="connsiteY4" fmla="*/ 2554514 h 2960914"/>
                  <a:gd name="connsiteX5" fmla="*/ 0 w 1381922"/>
                  <a:gd name="connsiteY5" fmla="*/ 116114 h 2960914"/>
                  <a:gd name="connsiteX0" fmla="*/ 0 w 1960659"/>
                  <a:gd name="connsiteY0" fmla="*/ 116114 h 2960914"/>
                  <a:gd name="connsiteX1" fmla="*/ 395120 w 1960659"/>
                  <a:gd name="connsiteY1" fmla="*/ 0 h 2960914"/>
                  <a:gd name="connsiteX2" fmla="*/ 783770 w 1960659"/>
                  <a:gd name="connsiteY2" fmla="*/ 1698172 h 2960914"/>
                  <a:gd name="connsiteX3" fmla="*/ 1367577 w 1960659"/>
                  <a:gd name="connsiteY3" fmla="*/ 2960914 h 2960914"/>
                  <a:gd name="connsiteX4" fmla="*/ 725714 w 1960659"/>
                  <a:gd name="connsiteY4" fmla="*/ 2554514 h 2960914"/>
                  <a:gd name="connsiteX5" fmla="*/ 0 w 1960659"/>
                  <a:gd name="connsiteY5" fmla="*/ 116114 h 2960914"/>
                  <a:gd name="connsiteX0" fmla="*/ 0 w 2001292"/>
                  <a:gd name="connsiteY0" fmla="*/ 116114 h 2960914"/>
                  <a:gd name="connsiteX1" fmla="*/ 395120 w 2001292"/>
                  <a:gd name="connsiteY1" fmla="*/ 0 h 2960914"/>
                  <a:gd name="connsiteX2" fmla="*/ 783770 w 2001292"/>
                  <a:gd name="connsiteY2" fmla="*/ 1698172 h 2960914"/>
                  <a:gd name="connsiteX3" fmla="*/ 1367577 w 2001292"/>
                  <a:gd name="connsiteY3" fmla="*/ 2960914 h 2960914"/>
                  <a:gd name="connsiteX4" fmla="*/ 725714 w 2001292"/>
                  <a:gd name="connsiteY4" fmla="*/ 2554514 h 2960914"/>
                  <a:gd name="connsiteX5" fmla="*/ 0 w 2001292"/>
                  <a:gd name="connsiteY5" fmla="*/ 116114 h 2960914"/>
                  <a:gd name="connsiteX0" fmla="*/ 0 w 2030686"/>
                  <a:gd name="connsiteY0" fmla="*/ 116114 h 2960914"/>
                  <a:gd name="connsiteX1" fmla="*/ 395120 w 2030686"/>
                  <a:gd name="connsiteY1" fmla="*/ 0 h 2960914"/>
                  <a:gd name="connsiteX2" fmla="*/ 899885 w 2030686"/>
                  <a:gd name="connsiteY2" fmla="*/ 1901372 h 2960914"/>
                  <a:gd name="connsiteX3" fmla="*/ 1367577 w 2030686"/>
                  <a:gd name="connsiteY3" fmla="*/ 2960914 h 2960914"/>
                  <a:gd name="connsiteX4" fmla="*/ 725714 w 2030686"/>
                  <a:gd name="connsiteY4" fmla="*/ 2554514 h 2960914"/>
                  <a:gd name="connsiteX5" fmla="*/ 0 w 2030686"/>
                  <a:gd name="connsiteY5" fmla="*/ 116114 h 2960914"/>
                  <a:gd name="connsiteX0" fmla="*/ 0 w 1959732"/>
                  <a:gd name="connsiteY0" fmla="*/ 116114 h 2960914"/>
                  <a:gd name="connsiteX1" fmla="*/ 395120 w 1959732"/>
                  <a:gd name="connsiteY1" fmla="*/ 0 h 2960914"/>
                  <a:gd name="connsiteX2" fmla="*/ 899885 w 1959732"/>
                  <a:gd name="connsiteY2" fmla="*/ 1901372 h 2960914"/>
                  <a:gd name="connsiteX3" fmla="*/ 1367577 w 1959732"/>
                  <a:gd name="connsiteY3" fmla="*/ 2960914 h 2960914"/>
                  <a:gd name="connsiteX4" fmla="*/ 725714 w 1959732"/>
                  <a:gd name="connsiteY4" fmla="*/ 2554514 h 2960914"/>
                  <a:gd name="connsiteX5" fmla="*/ 0 w 195973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725714 w 1953222"/>
                  <a:gd name="connsiteY4" fmla="*/ 2554514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725714 w 1953222"/>
                  <a:gd name="connsiteY4" fmla="*/ 2554514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204685 w 1953222"/>
                  <a:gd name="connsiteY4" fmla="*/ 2627085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455055 w 1953222"/>
                  <a:gd name="connsiteY4" fmla="*/ 2367643 h 2960914"/>
                  <a:gd name="connsiteX5" fmla="*/ 1204685 w 1953222"/>
                  <a:gd name="connsiteY5" fmla="*/ 2627085 h 2960914"/>
                  <a:gd name="connsiteX6" fmla="*/ 0 w 1953222"/>
                  <a:gd name="connsiteY6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448705 w 1953222"/>
                  <a:gd name="connsiteY4" fmla="*/ 2354943 h 2960914"/>
                  <a:gd name="connsiteX5" fmla="*/ 1204685 w 1953222"/>
                  <a:gd name="connsiteY5" fmla="*/ 2627085 h 2960914"/>
                  <a:gd name="connsiteX6" fmla="*/ 0 w 1953222"/>
                  <a:gd name="connsiteY6" fmla="*/ 116114 h 2960914"/>
                  <a:gd name="connsiteX0" fmla="*/ 0 w 1911260"/>
                  <a:gd name="connsiteY0" fmla="*/ 116114 h 2960914"/>
                  <a:gd name="connsiteX1" fmla="*/ 395120 w 1911260"/>
                  <a:gd name="connsiteY1" fmla="*/ 0 h 2960914"/>
                  <a:gd name="connsiteX2" fmla="*/ 899885 w 1911260"/>
                  <a:gd name="connsiteY2" fmla="*/ 1901372 h 2960914"/>
                  <a:gd name="connsiteX3" fmla="*/ 1310427 w 1911260"/>
                  <a:gd name="connsiteY3" fmla="*/ 2960914 h 2960914"/>
                  <a:gd name="connsiteX4" fmla="*/ 1448705 w 1911260"/>
                  <a:gd name="connsiteY4" fmla="*/ 2354943 h 2960914"/>
                  <a:gd name="connsiteX5" fmla="*/ 1204685 w 1911260"/>
                  <a:gd name="connsiteY5" fmla="*/ 2627085 h 2960914"/>
                  <a:gd name="connsiteX6" fmla="*/ 0 w 1911260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48705 w 1956391"/>
                  <a:gd name="connsiteY4" fmla="*/ 2354943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29655 w 1956391"/>
                  <a:gd name="connsiteY4" fmla="*/ 2329543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68270"/>
                  <a:gd name="connsiteY0" fmla="*/ 116114 h 2960914"/>
                  <a:gd name="connsiteX1" fmla="*/ 395120 w 1968270"/>
                  <a:gd name="connsiteY1" fmla="*/ 0 h 2960914"/>
                  <a:gd name="connsiteX2" fmla="*/ 899885 w 1968270"/>
                  <a:gd name="connsiteY2" fmla="*/ 1901372 h 2960914"/>
                  <a:gd name="connsiteX3" fmla="*/ 1310427 w 1968270"/>
                  <a:gd name="connsiteY3" fmla="*/ 2960914 h 2960914"/>
                  <a:gd name="connsiteX4" fmla="*/ 1436799 w 1968270"/>
                  <a:gd name="connsiteY4" fmla="*/ 2327162 h 2960914"/>
                  <a:gd name="connsiteX5" fmla="*/ 1252310 w 1968270"/>
                  <a:gd name="connsiteY5" fmla="*/ 2698523 h 2960914"/>
                  <a:gd name="connsiteX6" fmla="*/ 1183593 w 1968270"/>
                  <a:gd name="connsiteY6" fmla="*/ 2328749 h 2960914"/>
                  <a:gd name="connsiteX7" fmla="*/ 0 w 1968270"/>
                  <a:gd name="connsiteY7" fmla="*/ 116114 h 2960914"/>
                  <a:gd name="connsiteX0" fmla="*/ 0 w 1968270"/>
                  <a:gd name="connsiteY0" fmla="*/ 116114 h 2960914"/>
                  <a:gd name="connsiteX1" fmla="*/ 395120 w 1968270"/>
                  <a:gd name="connsiteY1" fmla="*/ 0 h 2960914"/>
                  <a:gd name="connsiteX2" fmla="*/ 899885 w 1968270"/>
                  <a:gd name="connsiteY2" fmla="*/ 1901372 h 2960914"/>
                  <a:gd name="connsiteX3" fmla="*/ 1310427 w 1968270"/>
                  <a:gd name="connsiteY3" fmla="*/ 2960914 h 2960914"/>
                  <a:gd name="connsiteX4" fmla="*/ 1436799 w 1968270"/>
                  <a:gd name="connsiteY4" fmla="*/ 2327162 h 2960914"/>
                  <a:gd name="connsiteX5" fmla="*/ 1252310 w 1968270"/>
                  <a:gd name="connsiteY5" fmla="*/ 2698523 h 2960914"/>
                  <a:gd name="connsiteX6" fmla="*/ 1183593 w 1968270"/>
                  <a:gd name="connsiteY6" fmla="*/ 2328749 h 2960914"/>
                  <a:gd name="connsiteX7" fmla="*/ 0 w 1968270"/>
                  <a:gd name="connsiteY7" fmla="*/ 116114 h 29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8270" h="2960914">
                    <a:moveTo>
                      <a:pt x="0" y="116114"/>
                    </a:moveTo>
                    <a:lnTo>
                      <a:pt x="395120" y="0"/>
                    </a:lnTo>
                    <a:cubicBezTo>
                      <a:pt x="588644" y="159657"/>
                      <a:pt x="447523" y="1741714"/>
                      <a:pt x="899885" y="1901372"/>
                    </a:cubicBezTo>
                    <a:cubicBezTo>
                      <a:pt x="1577218" y="1855107"/>
                      <a:pt x="2689283" y="2133600"/>
                      <a:pt x="1310427" y="2960914"/>
                    </a:cubicBezTo>
                    <a:cubicBezTo>
                      <a:pt x="1290903" y="2919790"/>
                      <a:pt x="1673017" y="2908829"/>
                      <a:pt x="1436799" y="2327162"/>
                    </a:cubicBezTo>
                    <a:cubicBezTo>
                      <a:pt x="1453884" y="2417612"/>
                      <a:pt x="1470969" y="2596168"/>
                      <a:pt x="1252310" y="2698523"/>
                    </a:cubicBezTo>
                    <a:cubicBezTo>
                      <a:pt x="1280205" y="2655434"/>
                      <a:pt x="1360487" y="2450420"/>
                      <a:pt x="1183593" y="2328749"/>
                    </a:cubicBezTo>
                    <a:cubicBezTo>
                      <a:pt x="-366638" y="2073804"/>
                      <a:pt x="394531" y="853659"/>
                      <a:pt x="0" y="116114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3DCCD1DB-3559-209C-05AA-02729BB881FC}"/>
                  </a:ext>
                </a:extLst>
              </p:cNvPr>
              <p:cNvSpPr/>
              <p:nvPr/>
            </p:nvSpPr>
            <p:spPr>
              <a:xfrm rot="376494">
                <a:off x="6746634" y="3427133"/>
                <a:ext cx="1459030" cy="3195123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353428 w 1460413"/>
                  <a:gd name="connsiteY7" fmla="*/ 1907274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940281 w 1460413"/>
                  <a:gd name="connsiteY3" fmla="*/ 1688909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1030767 w 1460413"/>
                  <a:gd name="connsiteY3" fmla="*/ 1637770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297781 w 1459030"/>
                  <a:gd name="connsiteY8" fmla="*/ 1913241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9030" h="3195123">
                    <a:moveTo>
                      <a:pt x="285380" y="0"/>
                    </a:moveTo>
                    <a:lnTo>
                      <a:pt x="1459030" y="27012"/>
                    </a:lnTo>
                    <a:cubicBezTo>
                      <a:pt x="1351080" y="357212"/>
                      <a:pt x="1336390" y="682010"/>
                      <a:pt x="1228440" y="1012210"/>
                    </a:cubicBezTo>
                    <a:cubicBezTo>
                      <a:pt x="1157674" y="1286918"/>
                      <a:pt x="1049761" y="1434854"/>
                      <a:pt x="1029384" y="1637770"/>
                    </a:cubicBezTo>
                    <a:cubicBezTo>
                      <a:pt x="1009007" y="1840686"/>
                      <a:pt x="859297" y="2031979"/>
                      <a:pt x="860518" y="2216056"/>
                    </a:cubicBezTo>
                    <a:cubicBezTo>
                      <a:pt x="861739" y="2400133"/>
                      <a:pt x="1141756" y="2536982"/>
                      <a:pt x="905526" y="2797847"/>
                    </a:cubicBezTo>
                    <a:cubicBezTo>
                      <a:pt x="1065551" y="3166170"/>
                      <a:pt x="551607" y="3235441"/>
                      <a:pt x="447579" y="3176516"/>
                    </a:cubicBezTo>
                    <a:cubicBezTo>
                      <a:pt x="351869" y="3159546"/>
                      <a:pt x="-214753" y="3342849"/>
                      <a:pt x="322059" y="2439822"/>
                    </a:cubicBezTo>
                    <a:cubicBezTo>
                      <a:pt x="219116" y="2388358"/>
                      <a:pt x="314661" y="2134401"/>
                      <a:pt x="297781" y="1913241"/>
                    </a:cubicBezTo>
                    <a:cubicBezTo>
                      <a:pt x="281535" y="1710791"/>
                      <a:pt x="21946" y="1313558"/>
                      <a:pt x="68" y="1181156"/>
                    </a:cubicBezTo>
                    <a:cubicBezTo>
                      <a:pt x="-1999" y="862283"/>
                      <a:pt x="42220" y="192357"/>
                      <a:pt x="285380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6901F7EB-B86B-9BEA-C222-42B8CB48E520}"/>
                  </a:ext>
                </a:extLst>
              </p:cNvPr>
              <p:cNvSpPr/>
              <p:nvPr/>
            </p:nvSpPr>
            <p:spPr>
              <a:xfrm rot="498123" flipH="1">
                <a:off x="1955405" y="-351131"/>
                <a:ext cx="1180394" cy="1237553"/>
              </a:xfrm>
              <a:custGeom>
                <a:avLst/>
                <a:gdLst>
                  <a:gd name="connsiteX0" fmla="*/ 0 w 939800"/>
                  <a:gd name="connsiteY0" fmla="*/ 0 h 79207"/>
                  <a:gd name="connsiteX1" fmla="*/ 939800 w 939800"/>
                  <a:gd name="connsiteY1" fmla="*/ 0 h 79207"/>
                  <a:gd name="connsiteX2" fmla="*/ 939800 w 939800"/>
                  <a:gd name="connsiteY2" fmla="*/ 79207 h 79207"/>
                  <a:gd name="connsiteX3" fmla="*/ 0 w 939800"/>
                  <a:gd name="connsiteY3" fmla="*/ 79207 h 79207"/>
                  <a:gd name="connsiteX4" fmla="*/ 0 w 939800"/>
                  <a:gd name="connsiteY4" fmla="*/ 0 h 79207"/>
                  <a:gd name="connsiteX0" fmla="*/ 266700 w 1206500"/>
                  <a:gd name="connsiteY0" fmla="*/ 0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4" fmla="*/ 266700 w 1206500"/>
                  <a:gd name="connsiteY4" fmla="*/ 0 h 237957"/>
                  <a:gd name="connsiteX0" fmla="*/ 0 w 1206500"/>
                  <a:gd name="connsiteY0" fmla="*/ 237957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0" fmla="*/ 0 w 1206500"/>
                  <a:gd name="connsiteY0" fmla="*/ 1091397 h 1091397"/>
                  <a:gd name="connsiteX1" fmla="*/ 1000760 w 1206500"/>
                  <a:gd name="connsiteY1" fmla="*/ 0 h 1091397"/>
                  <a:gd name="connsiteX2" fmla="*/ 1206500 w 1206500"/>
                  <a:gd name="connsiteY2" fmla="*/ 932647 h 1091397"/>
                  <a:gd name="connsiteX3" fmla="*/ 0 w 1206500"/>
                  <a:gd name="connsiteY3" fmla="*/ 1091397 h 1091397"/>
                  <a:gd name="connsiteX0" fmla="*/ 0 w 1000760"/>
                  <a:gd name="connsiteY0" fmla="*/ 1091397 h 1091397"/>
                  <a:gd name="connsiteX1" fmla="*/ 1000760 w 1000760"/>
                  <a:gd name="connsiteY1" fmla="*/ 0 h 1091397"/>
                  <a:gd name="connsiteX2" fmla="*/ 0 w 1000760"/>
                  <a:gd name="connsiteY2" fmla="*/ 1091397 h 1091397"/>
                  <a:gd name="connsiteX0" fmla="*/ 0 w 1288515"/>
                  <a:gd name="connsiteY0" fmla="*/ 1091397 h 1091397"/>
                  <a:gd name="connsiteX1" fmla="*/ 1000760 w 1288515"/>
                  <a:gd name="connsiteY1" fmla="*/ 0 h 1091397"/>
                  <a:gd name="connsiteX2" fmla="*/ 0 w 1288515"/>
                  <a:gd name="connsiteY2" fmla="*/ 1091397 h 1091397"/>
                  <a:gd name="connsiteX0" fmla="*/ 0 w 1255234"/>
                  <a:gd name="connsiteY0" fmla="*/ 1114257 h 1114257"/>
                  <a:gd name="connsiteX1" fmla="*/ 962660 w 1255234"/>
                  <a:gd name="connsiteY1" fmla="*/ 0 h 1114257"/>
                  <a:gd name="connsiteX2" fmla="*/ 0 w 1255234"/>
                  <a:gd name="connsiteY2" fmla="*/ 1114257 h 1114257"/>
                  <a:gd name="connsiteX0" fmla="*/ 0 w 1361805"/>
                  <a:gd name="connsiteY0" fmla="*/ 1114257 h 1114257"/>
                  <a:gd name="connsiteX1" fmla="*/ 962660 w 1361805"/>
                  <a:gd name="connsiteY1" fmla="*/ 0 h 1114257"/>
                  <a:gd name="connsiteX2" fmla="*/ 0 w 1361805"/>
                  <a:gd name="connsiteY2" fmla="*/ 1114257 h 1114257"/>
                  <a:gd name="connsiteX0" fmla="*/ 1472 w 1363277"/>
                  <a:gd name="connsiteY0" fmla="*/ 1114257 h 1114257"/>
                  <a:gd name="connsiteX1" fmla="*/ 964132 w 1363277"/>
                  <a:gd name="connsiteY1" fmla="*/ 0 h 1114257"/>
                  <a:gd name="connsiteX2" fmla="*/ 1472 w 1363277"/>
                  <a:gd name="connsiteY2" fmla="*/ 1114257 h 1114257"/>
                  <a:gd name="connsiteX0" fmla="*/ 1472 w 1384344"/>
                  <a:gd name="connsiteY0" fmla="*/ 1114257 h 1314001"/>
                  <a:gd name="connsiteX1" fmla="*/ 964132 w 1384344"/>
                  <a:gd name="connsiteY1" fmla="*/ 0 h 1314001"/>
                  <a:gd name="connsiteX2" fmla="*/ 1472 w 1384344"/>
                  <a:gd name="connsiteY2" fmla="*/ 1114257 h 1314001"/>
                  <a:gd name="connsiteX0" fmla="*/ 723 w 1383595"/>
                  <a:gd name="connsiteY0" fmla="*/ 1114257 h 1314001"/>
                  <a:gd name="connsiteX1" fmla="*/ 963383 w 1383595"/>
                  <a:gd name="connsiteY1" fmla="*/ 0 h 1314001"/>
                  <a:gd name="connsiteX2" fmla="*/ 723 w 1383595"/>
                  <a:gd name="connsiteY2" fmla="*/ 1114257 h 1314001"/>
                  <a:gd name="connsiteX0" fmla="*/ 7813 w 1390685"/>
                  <a:gd name="connsiteY0" fmla="*/ 1114257 h 1314001"/>
                  <a:gd name="connsiteX1" fmla="*/ 970473 w 1390685"/>
                  <a:gd name="connsiteY1" fmla="*/ 0 h 1314001"/>
                  <a:gd name="connsiteX2" fmla="*/ 7813 w 1390685"/>
                  <a:gd name="connsiteY2" fmla="*/ 1114257 h 1314001"/>
                  <a:gd name="connsiteX0" fmla="*/ 8161 w 1391033"/>
                  <a:gd name="connsiteY0" fmla="*/ 1114257 h 1314001"/>
                  <a:gd name="connsiteX1" fmla="*/ 970821 w 1391033"/>
                  <a:gd name="connsiteY1" fmla="*/ 0 h 1314001"/>
                  <a:gd name="connsiteX2" fmla="*/ 8161 w 1391033"/>
                  <a:gd name="connsiteY2" fmla="*/ 1114257 h 1314001"/>
                  <a:gd name="connsiteX0" fmla="*/ 8161 w 1389310"/>
                  <a:gd name="connsiteY0" fmla="*/ 1114257 h 1237553"/>
                  <a:gd name="connsiteX1" fmla="*/ 970821 w 1389310"/>
                  <a:gd name="connsiteY1" fmla="*/ 0 h 1237553"/>
                  <a:gd name="connsiteX2" fmla="*/ 8161 w 1389310"/>
                  <a:gd name="connsiteY2" fmla="*/ 1114257 h 1237553"/>
                  <a:gd name="connsiteX0" fmla="*/ 6962 w 1388111"/>
                  <a:gd name="connsiteY0" fmla="*/ 1114257 h 1237553"/>
                  <a:gd name="connsiteX1" fmla="*/ 969622 w 1388111"/>
                  <a:gd name="connsiteY1" fmla="*/ 0 h 1237553"/>
                  <a:gd name="connsiteX2" fmla="*/ 6962 w 1388111"/>
                  <a:gd name="connsiteY2" fmla="*/ 1114257 h 12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111" h="1237553">
                    <a:moveTo>
                      <a:pt x="6962" y="1114257"/>
                    </a:moveTo>
                    <a:cubicBezTo>
                      <a:pt x="480961" y="1547053"/>
                      <a:pt x="2160035" y="760039"/>
                      <a:pt x="969622" y="0"/>
                    </a:cubicBezTo>
                    <a:cubicBezTo>
                      <a:pt x="1584163" y="1018289"/>
                      <a:pt x="-121731" y="537098"/>
                      <a:pt x="6962" y="1114257"/>
                    </a:cubicBezTo>
                    <a:close/>
                  </a:path>
                </a:pathLst>
              </a:custGeom>
              <a:solidFill>
                <a:srgbClr val="FFF5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43BB3F6C-C9E5-D486-B544-B399805DCED2}"/>
                  </a:ext>
                </a:extLst>
              </p:cNvPr>
              <p:cNvSpPr/>
              <p:nvPr/>
            </p:nvSpPr>
            <p:spPr>
              <a:xfrm>
                <a:off x="3305246" y="3497240"/>
                <a:ext cx="1363806" cy="3204752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806" h="3204752">
                    <a:moveTo>
                      <a:pt x="190156" y="0"/>
                    </a:moveTo>
                    <a:lnTo>
                      <a:pt x="1363806" y="27012"/>
                    </a:lnTo>
                    <a:cubicBezTo>
                      <a:pt x="1255856" y="357212"/>
                      <a:pt x="1241166" y="682010"/>
                      <a:pt x="1133216" y="1012210"/>
                    </a:cubicBezTo>
                    <a:cubicBezTo>
                      <a:pt x="1062450" y="1286918"/>
                      <a:pt x="864051" y="1485993"/>
                      <a:pt x="843674" y="1688909"/>
                    </a:cubicBezTo>
                    <a:cubicBezTo>
                      <a:pt x="823297" y="1891825"/>
                      <a:pt x="863103" y="1965847"/>
                      <a:pt x="765294" y="2216056"/>
                    </a:cubicBezTo>
                    <a:cubicBezTo>
                      <a:pt x="1078703" y="3366070"/>
                      <a:pt x="442098" y="3139222"/>
                      <a:pt x="352355" y="3176516"/>
                    </a:cubicBezTo>
                    <a:cubicBezTo>
                      <a:pt x="262612" y="3213810"/>
                      <a:pt x="-309977" y="3342849"/>
                      <a:pt x="226835" y="2439822"/>
                    </a:cubicBezTo>
                    <a:cubicBezTo>
                      <a:pt x="123892" y="2388358"/>
                      <a:pt x="273701" y="2128434"/>
                      <a:pt x="256821" y="1907274"/>
                    </a:cubicBezTo>
                    <a:cubicBezTo>
                      <a:pt x="239941" y="1686114"/>
                      <a:pt x="200356" y="1442114"/>
                      <a:pt x="125556" y="1112862"/>
                    </a:cubicBezTo>
                    <a:cubicBezTo>
                      <a:pt x="39831" y="785837"/>
                      <a:pt x="199681" y="127000"/>
                      <a:pt x="190156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E63669-7537-1FBA-FEB6-890F9FA17E38}"/>
                  </a:ext>
                </a:extLst>
              </p:cNvPr>
              <p:cNvSpPr/>
              <p:nvPr/>
            </p:nvSpPr>
            <p:spPr>
              <a:xfrm>
                <a:off x="1069555" y="482919"/>
                <a:ext cx="8118363" cy="4663144"/>
              </a:xfrm>
              <a:custGeom>
                <a:avLst/>
                <a:gdLst>
                  <a:gd name="connsiteX0" fmla="*/ 0 w 3352800"/>
                  <a:gd name="connsiteY0" fmla="*/ 0 h 1349828"/>
                  <a:gd name="connsiteX1" fmla="*/ 3352800 w 3352800"/>
                  <a:gd name="connsiteY1" fmla="*/ 0 h 1349828"/>
                  <a:gd name="connsiteX2" fmla="*/ 3352800 w 3352800"/>
                  <a:gd name="connsiteY2" fmla="*/ 1349828 h 1349828"/>
                  <a:gd name="connsiteX3" fmla="*/ 0 w 3352800"/>
                  <a:gd name="connsiteY3" fmla="*/ 1349828 h 1349828"/>
                  <a:gd name="connsiteX4" fmla="*/ 0 w 3352800"/>
                  <a:gd name="connsiteY4" fmla="*/ 0 h 1349828"/>
                  <a:gd name="connsiteX0" fmla="*/ 391886 w 3352800"/>
                  <a:gd name="connsiteY0" fmla="*/ 0 h 2539999"/>
                  <a:gd name="connsiteX1" fmla="*/ 3352800 w 3352800"/>
                  <a:gd name="connsiteY1" fmla="*/ 1190171 h 2539999"/>
                  <a:gd name="connsiteX2" fmla="*/ 3352800 w 3352800"/>
                  <a:gd name="connsiteY2" fmla="*/ 2539999 h 2539999"/>
                  <a:gd name="connsiteX3" fmla="*/ 0 w 3352800"/>
                  <a:gd name="connsiteY3" fmla="*/ 2539999 h 2539999"/>
                  <a:gd name="connsiteX4" fmla="*/ 391886 w 3352800"/>
                  <a:gd name="connsiteY4" fmla="*/ 0 h 2539999"/>
                  <a:gd name="connsiteX0" fmla="*/ 582435 w 3543349"/>
                  <a:gd name="connsiteY0" fmla="*/ 0 h 2539999"/>
                  <a:gd name="connsiteX1" fmla="*/ 3543349 w 3543349"/>
                  <a:gd name="connsiteY1" fmla="*/ 1190171 h 2539999"/>
                  <a:gd name="connsiteX2" fmla="*/ 3543349 w 3543349"/>
                  <a:gd name="connsiteY2" fmla="*/ 2539999 h 2539999"/>
                  <a:gd name="connsiteX3" fmla="*/ 190549 w 3543349"/>
                  <a:gd name="connsiteY3" fmla="*/ 2539999 h 2539999"/>
                  <a:gd name="connsiteX4" fmla="*/ 16378 w 3543349"/>
                  <a:gd name="connsiteY4" fmla="*/ 304800 h 2539999"/>
                  <a:gd name="connsiteX5" fmla="*/ 582435 w 3543349"/>
                  <a:gd name="connsiteY5" fmla="*/ 0 h 2539999"/>
                  <a:gd name="connsiteX0" fmla="*/ 1032011 w 3992925"/>
                  <a:gd name="connsiteY0" fmla="*/ 0 h 2539999"/>
                  <a:gd name="connsiteX1" fmla="*/ 3992925 w 3992925"/>
                  <a:gd name="connsiteY1" fmla="*/ 1190171 h 2539999"/>
                  <a:gd name="connsiteX2" fmla="*/ 3992925 w 3992925"/>
                  <a:gd name="connsiteY2" fmla="*/ 2539999 h 2539999"/>
                  <a:gd name="connsiteX3" fmla="*/ 640125 w 3992925"/>
                  <a:gd name="connsiteY3" fmla="*/ 2539999 h 2539999"/>
                  <a:gd name="connsiteX4" fmla="*/ 1497 w 3992925"/>
                  <a:gd name="connsiteY4" fmla="*/ 696686 h 2539999"/>
                  <a:gd name="connsiteX5" fmla="*/ 465954 w 3992925"/>
                  <a:gd name="connsiteY5" fmla="*/ 304800 h 2539999"/>
                  <a:gd name="connsiteX6" fmla="*/ 1032011 w 3992925"/>
                  <a:gd name="connsiteY6" fmla="*/ 0 h 2539999"/>
                  <a:gd name="connsiteX0" fmla="*/ 2054052 w 5014966"/>
                  <a:gd name="connsiteY0" fmla="*/ 0 h 2539999"/>
                  <a:gd name="connsiteX1" fmla="*/ 5014966 w 5014966"/>
                  <a:gd name="connsiteY1" fmla="*/ 1190171 h 2539999"/>
                  <a:gd name="connsiteX2" fmla="*/ 5014966 w 5014966"/>
                  <a:gd name="connsiteY2" fmla="*/ 2539999 h 2539999"/>
                  <a:gd name="connsiteX3" fmla="*/ 1662166 w 5014966"/>
                  <a:gd name="connsiteY3" fmla="*/ 2539999 h 2539999"/>
                  <a:gd name="connsiteX4" fmla="*/ 7538 w 5014966"/>
                  <a:gd name="connsiteY4" fmla="*/ 1335314 h 2539999"/>
                  <a:gd name="connsiteX5" fmla="*/ 1023538 w 5014966"/>
                  <a:gd name="connsiteY5" fmla="*/ 696686 h 2539999"/>
                  <a:gd name="connsiteX6" fmla="*/ 1487995 w 5014966"/>
                  <a:gd name="connsiteY6" fmla="*/ 304800 h 2539999"/>
                  <a:gd name="connsiteX7" fmla="*/ 2054052 w 5014966"/>
                  <a:gd name="connsiteY7" fmla="*/ 0 h 2539999"/>
                  <a:gd name="connsiteX0" fmla="*/ 2059951 w 5020865"/>
                  <a:gd name="connsiteY0" fmla="*/ 0 h 2539999"/>
                  <a:gd name="connsiteX1" fmla="*/ 5020865 w 5020865"/>
                  <a:gd name="connsiteY1" fmla="*/ 1190171 h 2539999"/>
                  <a:gd name="connsiteX2" fmla="*/ 5020865 w 5020865"/>
                  <a:gd name="connsiteY2" fmla="*/ 2539999 h 2539999"/>
                  <a:gd name="connsiteX3" fmla="*/ 1668065 w 5020865"/>
                  <a:gd name="connsiteY3" fmla="*/ 2539999 h 2539999"/>
                  <a:gd name="connsiteX4" fmla="*/ 448866 w 5020865"/>
                  <a:gd name="connsiteY4" fmla="*/ 1988457 h 2539999"/>
                  <a:gd name="connsiteX5" fmla="*/ 13437 w 5020865"/>
                  <a:gd name="connsiteY5" fmla="*/ 1335314 h 2539999"/>
                  <a:gd name="connsiteX6" fmla="*/ 1029437 w 5020865"/>
                  <a:gd name="connsiteY6" fmla="*/ 696686 h 2539999"/>
                  <a:gd name="connsiteX7" fmla="*/ 1493894 w 5020865"/>
                  <a:gd name="connsiteY7" fmla="*/ 304800 h 2539999"/>
                  <a:gd name="connsiteX8" fmla="*/ 2059951 w 5020865"/>
                  <a:gd name="connsiteY8" fmla="*/ 0 h 2539999"/>
                  <a:gd name="connsiteX0" fmla="*/ 2056989 w 5017903"/>
                  <a:gd name="connsiteY0" fmla="*/ 0 h 2539999"/>
                  <a:gd name="connsiteX1" fmla="*/ 5017903 w 5017903"/>
                  <a:gd name="connsiteY1" fmla="*/ 1190171 h 2539999"/>
                  <a:gd name="connsiteX2" fmla="*/ 5017903 w 5017903"/>
                  <a:gd name="connsiteY2" fmla="*/ 2539999 h 2539999"/>
                  <a:gd name="connsiteX3" fmla="*/ 1665103 w 5017903"/>
                  <a:gd name="connsiteY3" fmla="*/ 2539999 h 2539999"/>
                  <a:gd name="connsiteX4" fmla="*/ 1302248 w 5017903"/>
                  <a:gd name="connsiteY4" fmla="*/ 2191657 h 2539999"/>
                  <a:gd name="connsiteX5" fmla="*/ 445904 w 5017903"/>
                  <a:gd name="connsiteY5" fmla="*/ 1988457 h 2539999"/>
                  <a:gd name="connsiteX6" fmla="*/ 10475 w 5017903"/>
                  <a:gd name="connsiteY6" fmla="*/ 1335314 h 2539999"/>
                  <a:gd name="connsiteX7" fmla="*/ 1026475 w 5017903"/>
                  <a:gd name="connsiteY7" fmla="*/ 696686 h 2539999"/>
                  <a:gd name="connsiteX8" fmla="*/ 1490932 w 5017903"/>
                  <a:gd name="connsiteY8" fmla="*/ 304800 h 2539999"/>
                  <a:gd name="connsiteX9" fmla="*/ 2056989 w 5017903"/>
                  <a:gd name="connsiteY9" fmla="*/ 0 h 2539999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335314 h 4484913"/>
                  <a:gd name="connsiteX7" fmla="*/ 1035014 w 5026442"/>
                  <a:gd name="connsiteY7" fmla="*/ 6966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3353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71032 h 4555945"/>
                  <a:gd name="connsiteX1" fmla="*/ 5026442 w 5026442"/>
                  <a:gd name="connsiteY1" fmla="*/ 1261203 h 4555945"/>
                  <a:gd name="connsiteX2" fmla="*/ 5026442 w 5026442"/>
                  <a:gd name="connsiteY2" fmla="*/ 2611031 h 4555945"/>
                  <a:gd name="connsiteX3" fmla="*/ 3575014 w 5026442"/>
                  <a:gd name="connsiteY3" fmla="*/ 4555945 h 4555945"/>
                  <a:gd name="connsiteX4" fmla="*/ 1310787 w 5026442"/>
                  <a:gd name="connsiteY4" fmla="*/ 2262689 h 4555945"/>
                  <a:gd name="connsiteX5" fmla="*/ 454443 w 5026442"/>
                  <a:gd name="connsiteY5" fmla="*/ 2059489 h 4555945"/>
                  <a:gd name="connsiteX6" fmla="*/ 19014 w 5026442"/>
                  <a:gd name="connsiteY6" fmla="*/ 1355546 h 4555945"/>
                  <a:gd name="connsiteX7" fmla="*/ 1047714 w 5026442"/>
                  <a:gd name="connsiteY7" fmla="*/ 729618 h 4555945"/>
                  <a:gd name="connsiteX8" fmla="*/ 1499471 w 5026442"/>
                  <a:gd name="connsiteY8" fmla="*/ 375832 h 4555945"/>
                  <a:gd name="connsiteX9" fmla="*/ 2065528 w 5026442"/>
                  <a:gd name="connsiteY9" fmla="*/ 71032 h 4555945"/>
                  <a:gd name="connsiteX0" fmla="*/ 2065528 w 5026442"/>
                  <a:gd name="connsiteY0" fmla="*/ 55967 h 4540880"/>
                  <a:gd name="connsiteX1" fmla="*/ 5026442 w 5026442"/>
                  <a:gd name="connsiteY1" fmla="*/ 1246138 h 4540880"/>
                  <a:gd name="connsiteX2" fmla="*/ 5026442 w 5026442"/>
                  <a:gd name="connsiteY2" fmla="*/ 2595966 h 4540880"/>
                  <a:gd name="connsiteX3" fmla="*/ 3575014 w 5026442"/>
                  <a:gd name="connsiteY3" fmla="*/ 4540880 h 4540880"/>
                  <a:gd name="connsiteX4" fmla="*/ 1310787 w 5026442"/>
                  <a:gd name="connsiteY4" fmla="*/ 2247624 h 4540880"/>
                  <a:gd name="connsiteX5" fmla="*/ 454443 w 5026442"/>
                  <a:gd name="connsiteY5" fmla="*/ 2044424 h 4540880"/>
                  <a:gd name="connsiteX6" fmla="*/ 19014 w 5026442"/>
                  <a:gd name="connsiteY6" fmla="*/ 1340481 h 4540880"/>
                  <a:gd name="connsiteX7" fmla="*/ 1047714 w 5026442"/>
                  <a:gd name="connsiteY7" fmla="*/ 714553 h 4540880"/>
                  <a:gd name="connsiteX8" fmla="*/ 1499471 w 5026442"/>
                  <a:gd name="connsiteY8" fmla="*/ 360767 h 4540880"/>
                  <a:gd name="connsiteX9" fmla="*/ 2065528 w 5026442"/>
                  <a:gd name="connsiteY9" fmla="*/ 55967 h 4540880"/>
                  <a:gd name="connsiteX0" fmla="*/ 2065528 w 5026442"/>
                  <a:gd name="connsiteY0" fmla="*/ 83138 h 4568051"/>
                  <a:gd name="connsiteX1" fmla="*/ 5026442 w 5026442"/>
                  <a:gd name="connsiteY1" fmla="*/ 1273309 h 4568051"/>
                  <a:gd name="connsiteX2" fmla="*/ 5026442 w 5026442"/>
                  <a:gd name="connsiteY2" fmla="*/ 2623137 h 4568051"/>
                  <a:gd name="connsiteX3" fmla="*/ 3575014 w 5026442"/>
                  <a:gd name="connsiteY3" fmla="*/ 4568051 h 4568051"/>
                  <a:gd name="connsiteX4" fmla="*/ 1310787 w 5026442"/>
                  <a:gd name="connsiteY4" fmla="*/ 2274795 h 4568051"/>
                  <a:gd name="connsiteX5" fmla="*/ 454443 w 5026442"/>
                  <a:gd name="connsiteY5" fmla="*/ 2071595 h 4568051"/>
                  <a:gd name="connsiteX6" fmla="*/ 19014 w 5026442"/>
                  <a:gd name="connsiteY6" fmla="*/ 1367652 h 4568051"/>
                  <a:gd name="connsiteX7" fmla="*/ 1047714 w 5026442"/>
                  <a:gd name="connsiteY7" fmla="*/ 741724 h 4568051"/>
                  <a:gd name="connsiteX8" fmla="*/ 1499471 w 5026442"/>
                  <a:gd name="connsiteY8" fmla="*/ 387938 h 4568051"/>
                  <a:gd name="connsiteX9" fmla="*/ 2065528 w 5026442"/>
                  <a:gd name="connsiteY9" fmla="*/ 83138 h 4568051"/>
                  <a:gd name="connsiteX0" fmla="*/ 2065528 w 5026442"/>
                  <a:gd name="connsiteY0" fmla="*/ 83138 h 4568051"/>
                  <a:gd name="connsiteX1" fmla="*/ 3045244 w 5026442"/>
                  <a:gd name="connsiteY1" fmla="*/ 812481 h 4568051"/>
                  <a:gd name="connsiteX2" fmla="*/ 5026442 w 5026442"/>
                  <a:gd name="connsiteY2" fmla="*/ 1273309 h 4568051"/>
                  <a:gd name="connsiteX3" fmla="*/ 5026442 w 5026442"/>
                  <a:gd name="connsiteY3" fmla="*/ 2623137 h 4568051"/>
                  <a:gd name="connsiteX4" fmla="*/ 3575014 w 5026442"/>
                  <a:gd name="connsiteY4" fmla="*/ 4568051 h 4568051"/>
                  <a:gd name="connsiteX5" fmla="*/ 1310787 w 5026442"/>
                  <a:gd name="connsiteY5" fmla="*/ 2274795 h 4568051"/>
                  <a:gd name="connsiteX6" fmla="*/ 454443 w 5026442"/>
                  <a:gd name="connsiteY6" fmla="*/ 2071595 h 4568051"/>
                  <a:gd name="connsiteX7" fmla="*/ 19014 w 5026442"/>
                  <a:gd name="connsiteY7" fmla="*/ 1367652 h 4568051"/>
                  <a:gd name="connsiteX8" fmla="*/ 1047714 w 5026442"/>
                  <a:gd name="connsiteY8" fmla="*/ 741724 h 4568051"/>
                  <a:gd name="connsiteX9" fmla="*/ 1499471 w 5026442"/>
                  <a:gd name="connsiteY9" fmla="*/ 387938 h 4568051"/>
                  <a:gd name="connsiteX10" fmla="*/ 2065528 w 5026442"/>
                  <a:gd name="connsiteY10" fmla="*/ 83138 h 4568051"/>
                  <a:gd name="connsiteX0" fmla="*/ 2065528 w 5026442"/>
                  <a:gd name="connsiteY0" fmla="*/ 83138 h 4568051"/>
                  <a:gd name="connsiteX1" fmla="*/ 3045244 w 5026442"/>
                  <a:gd name="connsiteY1" fmla="*/ 812481 h 4568051"/>
                  <a:gd name="connsiteX2" fmla="*/ 5026442 w 5026442"/>
                  <a:gd name="connsiteY2" fmla="*/ 1273309 h 4568051"/>
                  <a:gd name="connsiteX3" fmla="*/ 5026442 w 5026442"/>
                  <a:gd name="connsiteY3" fmla="*/ 2623137 h 4568051"/>
                  <a:gd name="connsiteX4" fmla="*/ 3575014 w 5026442"/>
                  <a:gd name="connsiteY4" fmla="*/ 4568051 h 4568051"/>
                  <a:gd name="connsiteX5" fmla="*/ 1310787 w 5026442"/>
                  <a:gd name="connsiteY5" fmla="*/ 2274795 h 4568051"/>
                  <a:gd name="connsiteX6" fmla="*/ 454443 w 5026442"/>
                  <a:gd name="connsiteY6" fmla="*/ 2071595 h 4568051"/>
                  <a:gd name="connsiteX7" fmla="*/ 19014 w 5026442"/>
                  <a:gd name="connsiteY7" fmla="*/ 1367652 h 4568051"/>
                  <a:gd name="connsiteX8" fmla="*/ 1047714 w 5026442"/>
                  <a:gd name="connsiteY8" fmla="*/ 741724 h 4568051"/>
                  <a:gd name="connsiteX9" fmla="*/ 1499471 w 5026442"/>
                  <a:gd name="connsiteY9" fmla="*/ 387938 h 4568051"/>
                  <a:gd name="connsiteX10" fmla="*/ 2065528 w 50264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7655342"/>
                  <a:gd name="connsiteY0" fmla="*/ 83138 h 4568051"/>
                  <a:gd name="connsiteX1" fmla="*/ 3045244 w 7655342"/>
                  <a:gd name="connsiteY1" fmla="*/ 812481 h 4568051"/>
                  <a:gd name="connsiteX2" fmla="*/ 6055142 w 7655342"/>
                  <a:gd name="connsiteY2" fmla="*/ 1247909 h 4568051"/>
                  <a:gd name="connsiteX3" fmla="*/ 7655342 w 7655342"/>
                  <a:gd name="connsiteY3" fmla="*/ 3905837 h 4568051"/>
                  <a:gd name="connsiteX4" fmla="*/ 3575014 w 7655342"/>
                  <a:gd name="connsiteY4" fmla="*/ 4568051 h 4568051"/>
                  <a:gd name="connsiteX5" fmla="*/ 1310787 w 7655342"/>
                  <a:gd name="connsiteY5" fmla="*/ 2274795 h 4568051"/>
                  <a:gd name="connsiteX6" fmla="*/ 454443 w 7655342"/>
                  <a:gd name="connsiteY6" fmla="*/ 2071595 h 4568051"/>
                  <a:gd name="connsiteX7" fmla="*/ 19014 w 7655342"/>
                  <a:gd name="connsiteY7" fmla="*/ 1367652 h 4568051"/>
                  <a:gd name="connsiteX8" fmla="*/ 1047714 w 7655342"/>
                  <a:gd name="connsiteY8" fmla="*/ 741724 h 4568051"/>
                  <a:gd name="connsiteX9" fmla="*/ 1499471 w 7655342"/>
                  <a:gd name="connsiteY9" fmla="*/ 387938 h 4568051"/>
                  <a:gd name="connsiteX10" fmla="*/ 2065528 w 7655342"/>
                  <a:gd name="connsiteY10" fmla="*/ 83138 h 4568051"/>
                  <a:gd name="connsiteX0" fmla="*/ 2065528 w 7834024"/>
                  <a:gd name="connsiteY0" fmla="*/ 83138 h 4568051"/>
                  <a:gd name="connsiteX1" fmla="*/ 3045244 w 7834024"/>
                  <a:gd name="connsiteY1" fmla="*/ 812481 h 4568051"/>
                  <a:gd name="connsiteX2" fmla="*/ 6055142 w 7834024"/>
                  <a:gd name="connsiteY2" fmla="*/ 1247909 h 4568051"/>
                  <a:gd name="connsiteX3" fmla="*/ 7655342 w 7834024"/>
                  <a:gd name="connsiteY3" fmla="*/ 3905837 h 4568051"/>
                  <a:gd name="connsiteX4" fmla="*/ 3575014 w 7834024"/>
                  <a:gd name="connsiteY4" fmla="*/ 4568051 h 4568051"/>
                  <a:gd name="connsiteX5" fmla="*/ 1310787 w 7834024"/>
                  <a:gd name="connsiteY5" fmla="*/ 2274795 h 4568051"/>
                  <a:gd name="connsiteX6" fmla="*/ 454443 w 7834024"/>
                  <a:gd name="connsiteY6" fmla="*/ 2071595 h 4568051"/>
                  <a:gd name="connsiteX7" fmla="*/ 19014 w 7834024"/>
                  <a:gd name="connsiteY7" fmla="*/ 1367652 h 4568051"/>
                  <a:gd name="connsiteX8" fmla="*/ 1047714 w 7834024"/>
                  <a:gd name="connsiteY8" fmla="*/ 741724 h 4568051"/>
                  <a:gd name="connsiteX9" fmla="*/ 1499471 w 7834024"/>
                  <a:gd name="connsiteY9" fmla="*/ 387938 h 4568051"/>
                  <a:gd name="connsiteX10" fmla="*/ 2065528 w 7834024"/>
                  <a:gd name="connsiteY10" fmla="*/ 83138 h 4568051"/>
                  <a:gd name="connsiteX0" fmla="*/ 2065528 w 8131302"/>
                  <a:gd name="connsiteY0" fmla="*/ 83138 h 4568051"/>
                  <a:gd name="connsiteX1" fmla="*/ 3045244 w 8131302"/>
                  <a:gd name="connsiteY1" fmla="*/ 812481 h 4568051"/>
                  <a:gd name="connsiteX2" fmla="*/ 6055142 w 8131302"/>
                  <a:gd name="connsiteY2" fmla="*/ 1247909 h 4568051"/>
                  <a:gd name="connsiteX3" fmla="*/ 7655342 w 8131302"/>
                  <a:gd name="connsiteY3" fmla="*/ 3905837 h 4568051"/>
                  <a:gd name="connsiteX4" fmla="*/ 3575014 w 8131302"/>
                  <a:gd name="connsiteY4" fmla="*/ 4568051 h 4568051"/>
                  <a:gd name="connsiteX5" fmla="*/ 1310787 w 8131302"/>
                  <a:gd name="connsiteY5" fmla="*/ 2274795 h 4568051"/>
                  <a:gd name="connsiteX6" fmla="*/ 454443 w 8131302"/>
                  <a:gd name="connsiteY6" fmla="*/ 2071595 h 4568051"/>
                  <a:gd name="connsiteX7" fmla="*/ 19014 w 8131302"/>
                  <a:gd name="connsiteY7" fmla="*/ 1367652 h 4568051"/>
                  <a:gd name="connsiteX8" fmla="*/ 1047714 w 8131302"/>
                  <a:gd name="connsiteY8" fmla="*/ 741724 h 4568051"/>
                  <a:gd name="connsiteX9" fmla="*/ 1499471 w 8131302"/>
                  <a:gd name="connsiteY9" fmla="*/ 387938 h 4568051"/>
                  <a:gd name="connsiteX10" fmla="*/ 2065528 w 8131302"/>
                  <a:gd name="connsiteY10" fmla="*/ 83138 h 4568051"/>
                  <a:gd name="connsiteX0" fmla="*/ 2065528 w 8131302"/>
                  <a:gd name="connsiteY0" fmla="*/ 83138 h 4568051"/>
                  <a:gd name="connsiteX1" fmla="*/ 3045244 w 8131302"/>
                  <a:gd name="connsiteY1" fmla="*/ 812481 h 4568051"/>
                  <a:gd name="connsiteX2" fmla="*/ 6055142 w 8131302"/>
                  <a:gd name="connsiteY2" fmla="*/ 1247909 h 4568051"/>
                  <a:gd name="connsiteX3" fmla="*/ 7655342 w 8131302"/>
                  <a:gd name="connsiteY3" fmla="*/ 3905837 h 4568051"/>
                  <a:gd name="connsiteX4" fmla="*/ 3575014 w 8131302"/>
                  <a:gd name="connsiteY4" fmla="*/ 4568051 h 4568051"/>
                  <a:gd name="connsiteX5" fmla="*/ 1310787 w 8131302"/>
                  <a:gd name="connsiteY5" fmla="*/ 2274795 h 4568051"/>
                  <a:gd name="connsiteX6" fmla="*/ 454443 w 8131302"/>
                  <a:gd name="connsiteY6" fmla="*/ 2071595 h 4568051"/>
                  <a:gd name="connsiteX7" fmla="*/ 19014 w 8131302"/>
                  <a:gd name="connsiteY7" fmla="*/ 1367652 h 4568051"/>
                  <a:gd name="connsiteX8" fmla="*/ 1047714 w 8131302"/>
                  <a:gd name="connsiteY8" fmla="*/ 741724 h 4568051"/>
                  <a:gd name="connsiteX9" fmla="*/ 1499471 w 8131302"/>
                  <a:gd name="connsiteY9" fmla="*/ 387938 h 4568051"/>
                  <a:gd name="connsiteX10" fmla="*/ 2065528 w 8131302"/>
                  <a:gd name="connsiteY10" fmla="*/ 83138 h 4568051"/>
                  <a:gd name="connsiteX0" fmla="*/ 2065528 w 8131302"/>
                  <a:gd name="connsiteY0" fmla="*/ 83138 h 4679006"/>
                  <a:gd name="connsiteX1" fmla="*/ 3045244 w 8131302"/>
                  <a:gd name="connsiteY1" fmla="*/ 812481 h 4679006"/>
                  <a:gd name="connsiteX2" fmla="*/ 6055142 w 8131302"/>
                  <a:gd name="connsiteY2" fmla="*/ 1247909 h 4679006"/>
                  <a:gd name="connsiteX3" fmla="*/ 7655342 w 8131302"/>
                  <a:gd name="connsiteY3" fmla="*/ 3905837 h 4679006"/>
                  <a:gd name="connsiteX4" fmla="*/ 3575014 w 8131302"/>
                  <a:gd name="connsiteY4" fmla="*/ 4568051 h 4679006"/>
                  <a:gd name="connsiteX5" fmla="*/ 1310787 w 8131302"/>
                  <a:gd name="connsiteY5" fmla="*/ 2274795 h 4679006"/>
                  <a:gd name="connsiteX6" fmla="*/ 454443 w 8131302"/>
                  <a:gd name="connsiteY6" fmla="*/ 2071595 h 4679006"/>
                  <a:gd name="connsiteX7" fmla="*/ 19014 w 8131302"/>
                  <a:gd name="connsiteY7" fmla="*/ 1367652 h 4679006"/>
                  <a:gd name="connsiteX8" fmla="*/ 1047714 w 8131302"/>
                  <a:gd name="connsiteY8" fmla="*/ 741724 h 4679006"/>
                  <a:gd name="connsiteX9" fmla="*/ 1499471 w 8131302"/>
                  <a:gd name="connsiteY9" fmla="*/ 387938 h 4679006"/>
                  <a:gd name="connsiteX10" fmla="*/ 2065528 w 8131302"/>
                  <a:gd name="connsiteY10" fmla="*/ 83138 h 4679006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310787 w 8118363"/>
                  <a:gd name="connsiteY5" fmla="*/ 2274795 h 4663143"/>
                  <a:gd name="connsiteX6" fmla="*/ 454443 w 8118363"/>
                  <a:gd name="connsiteY6" fmla="*/ 2071595 h 4663143"/>
                  <a:gd name="connsiteX7" fmla="*/ 19014 w 8118363"/>
                  <a:gd name="connsiteY7" fmla="*/ 1367652 h 4663143"/>
                  <a:gd name="connsiteX8" fmla="*/ 1047714 w 8118363"/>
                  <a:gd name="connsiteY8" fmla="*/ 741724 h 4663143"/>
                  <a:gd name="connsiteX9" fmla="*/ 1499471 w 8118363"/>
                  <a:gd name="connsiteY9" fmla="*/ 387938 h 4663143"/>
                  <a:gd name="connsiteX10" fmla="*/ 2065528 w 8118363"/>
                  <a:gd name="connsiteY10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310787 w 8118363"/>
                  <a:gd name="connsiteY5" fmla="*/ 2274795 h 4663143"/>
                  <a:gd name="connsiteX6" fmla="*/ 454443 w 8118363"/>
                  <a:gd name="connsiteY6" fmla="*/ 2071595 h 4663143"/>
                  <a:gd name="connsiteX7" fmla="*/ 19014 w 8118363"/>
                  <a:gd name="connsiteY7" fmla="*/ 1367652 h 4663143"/>
                  <a:gd name="connsiteX8" fmla="*/ 1047714 w 8118363"/>
                  <a:gd name="connsiteY8" fmla="*/ 741724 h 4663143"/>
                  <a:gd name="connsiteX9" fmla="*/ 1499471 w 8118363"/>
                  <a:gd name="connsiteY9" fmla="*/ 387938 h 4663143"/>
                  <a:gd name="connsiteX10" fmla="*/ 2065528 w 8118363"/>
                  <a:gd name="connsiteY10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18363" h="4663143">
                    <a:moveTo>
                      <a:pt x="2065528" y="83138"/>
                    </a:moveTo>
                    <a:cubicBezTo>
                      <a:pt x="2836600" y="-232548"/>
                      <a:pt x="2667872" y="658267"/>
                      <a:pt x="3045244" y="812481"/>
                    </a:cubicBezTo>
                    <a:cubicBezTo>
                      <a:pt x="3489743" y="602024"/>
                      <a:pt x="4581943" y="328066"/>
                      <a:pt x="6055142" y="1247909"/>
                    </a:cubicBezTo>
                    <a:cubicBezTo>
                      <a:pt x="8531642" y="1295685"/>
                      <a:pt x="8385592" y="1680011"/>
                      <a:pt x="7636292" y="3772487"/>
                    </a:cubicBezTo>
                    <a:cubicBezTo>
                      <a:pt x="6104733" y="4298025"/>
                      <a:pt x="4839873" y="4899763"/>
                      <a:pt x="3575014" y="4568051"/>
                    </a:cubicBezTo>
                    <a:cubicBezTo>
                      <a:pt x="2593940" y="4455717"/>
                      <a:pt x="2241516" y="4566540"/>
                      <a:pt x="1883195" y="2469831"/>
                    </a:cubicBezTo>
                    <a:cubicBezTo>
                      <a:pt x="1505824" y="2087622"/>
                      <a:pt x="1526687" y="2445943"/>
                      <a:pt x="1310787" y="2274795"/>
                    </a:cubicBezTo>
                    <a:cubicBezTo>
                      <a:pt x="730216" y="2429614"/>
                      <a:pt x="495567" y="2398167"/>
                      <a:pt x="454443" y="2071595"/>
                    </a:cubicBezTo>
                    <a:cubicBezTo>
                      <a:pt x="79491" y="2006280"/>
                      <a:pt x="-53557" y="1573271"/>
                      <a:pt x="19014" y="1367652"/>
                    </a:cubicBezTo>
                    <a:cubicBezTo>
                      <a:pt x="193185" y="1263633"/>
                      <a:pt x="979981" y="903800"/>
                      <a:pt x="1047714" y="741724"/>
                    </a:cubicBezTo>
                    <a:cubicBezTo>
                      <a:pt x="836047" y="338348"/>
                      <a:pt x="1280547" y="315367"/>
                      <a:pt x="1499471" y="387938"/>
                    </a:cubicBezTo>
                    <a:cubicBezTo>
                      <a:pt x="900757" y="108538"/>
                      <a:pt x="1965742" y="-132762"/>
                      <a:pt x="2065528" y="831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5A354D5-31F1-DEFC-672A-01BE63C57B16}"/>
                  </a:ext>
                </a:extLst>
              </p:cNvPr>
              <p:cNvSpPr/>
              <p:nvPr/>
            </p:nvSpPr>
            <p:spPr>
              <a:xfrm>
                <a:off x="3972358" y="3654368"/>
                <a:ext cx="1664969" cy="3132458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969" h="3132458">
                    <a:moveTo>
                      <a:pt x="0" y="0"/>
                    </a:moveTo>
                    <a:lnTo>
                      <a:pt x="1664969" y="95250"/>
                    </a:lnTo>
                    <a:cubicBezTo>
                      <a:pt x="1557019" y="425450"/>
                      <a:pt x="1296669" y="736600"/>
                      <a:pt x="1188719" y="1066800"/>
                    </a:cubicBezTo>
                    <a:cubicBezTo>
                      <a:pt x="1125219" y="1358900"/>
                      <a:pt x="1348322" y="1705591"/>
                      <a:pt x="998219" y="1943100"/>
                    </a:cubicBezTo>
                    <a:cubicBezTo>
                      <a:pt x="1591280" y="3282950"/>
                      <a:pt x="596927" y="3125006"/>
                      <a:pt x="516282" y="3128181"/>
                    </a:cubicBezTo>
                    <a:cubicBezTo>
                      <a:pt x="435637" y="3131356"/>
                      <a:pt x="-198604" y="3187416"/>
                      <a:pt x="514350" y="1962150"/>
                    </a:cubicBezTo>
                    <a:cubicBezTo>
                      <a:pt x="133445" y="1729143"/>
                      <a:pt x="512444" y="1508125"/>
                      <a:pt x="426719" y="1181100"/>
                    </a:cubicBezTo>
                    <a:cubicBezTo>
                      <a:pt x="340994" y="854075"/>
                      <a:pt x="9525" y="127000"/>
                      <a:pt x="0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3FB74B0F-5D0D-F890-BE80-F820C6191246}"/>
                  </a:ext>
                </a:extLst>
              </p:cNvPr>
              <p:cNvSpPr/>
              <p:nvPr/>
            </p:nvSpPr>
            <p:spPr>
              <a:xfrm rot="376494">
                <a:off x="6785153" y="3019075"/>
                <a:ext cx="2167144" cy="3938800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353428 w 1460413"/>
                  <a:gd name="connsiteY7" fmla="*/ 1907274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940281 w 1460413"/>
                  <a:gd name="connsiteY3" fmla="*/ 1688909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1030767 w 1460413"/>
                  <a:gd name="connsiteY3" fmla="*/ 1637770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297781 w 1459030"/>
                  <a:gd name="connsiteY8" fmla="*/ 1913241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350424 w 1459030"/>
                  <a:gd name="connsiteY8" fmla="*/ 1869123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  <a:gd name="connsiteX0" fmla="*/ 191357 w 1365007"/>
                  <a:gd name="connsiteY0" fmla="*/ 0 h 3195123"/>
                  <a:gd name="connsiteX1" fmla="*/ 1365007 w 1365007"/>
                  <a:gd name="connsiteY1" fmla="*/ 27012 h 3195123"/>
                  <a:gd name="connsiteX2" fmla="*/ 1134417 w 1365007"/>
                  <a:gd name="connsiteY2" fmla="*/ 1012210 h 3195123"/>
                  <a:gd name="connsiteX3" fmla="*/ 935361 w 1365007"/>
                  <a:gd name="connsiteY3" fmla="*/ 1637770 h 3195123"/>
                  <a:gd name="connsiteX4" fmla="*/ 766495 w 1365007"/>
                  <a:gd name="connsiteY4" fmla="*/ 2216056 h 3195123"/>
                  <a:gd name="connsiteX5" fmla="*/ 811503 w 1365007"/>
                  <a:gd name="connsiteY5" fmla="*/ 2797847 h 3195123"/>
                  <a:gd name="connsiteX6" fmla="*/ 353556 w 1365007"/>
                  <a:gd name="connsiteY6" fmla="*/ 3176516 h 3195123"/>
                  <a:gd name="connsiteX7" fmla="*/ 228036 w 1365007"/>
                  <a:gd name="connsiteY7" fmla="*/ 2439822 h 3195123"/>
                  <a:gd name="connsiteX8" fmla="*/ 256401 w 1365007"/>
                  <a:gd name="connsiteY8" fmla="*/ 1869123 h 3195123"/>
                  <a:gd name="connsiteX9" fmla="*/ 191357 w 1365007"/>
                  <a:gd name="connsiteY9" fmla="*/ 0 h 3195123"/>
                  <a:gd name="connsiteX0" fmla="*/ 16816 w 2345358"/>
                  <a:gd name="connsiteY0" fmla="*/ 0 h 3240618"/>
                  <a:gd name="connsiteX1" fmla="*/ 2345358 w 2345358"/>
                  <a:gd name="connsiteY1" fmla="*/ 72507 h 3240618"/>
                  <a:gd name="connsiteX2" fmla="*/ 2114768 w 2345358"/>
                  <a:gd name="connsiteY2" fmla="*/ 1057705 h 3240618"/>
                  <a:gd name="connsiteX3" fmla="*/ 1915712 w 2345358"/>
                  <a:gd name="connsiteY3" fmla="*/ 1683265 h 3240618"/>
                  <a:gd name="connsiteX4" fmla="*/ 1746846 w 2345358"/>
                  <a:gd name="connsiteY4" fmla="*/ 2261551 h 3240618"/>
                  <a:gd name="connsiteX5" fmla="*/ 1791854 w 2345358"/>
                  <a:gd name="connsiteY5" fmla="*/ 2843342 h 3240618"/>
                  <a:gd name="connsiteX6" fmla="*/ 1333907 w 2345358"/>
                  <a:gd name="connsiteY6" fmla="*/ 3222011 h 3240618"/>
                  <a:gd name="connsiteX7" fmla="*/ 1208387 w 2345358"/>
                  <a:gd name="connsiteY7" fmla="*/ 2485317 h 3240618"/>
                  <a:gd name="connsiteX8" fmla="*/ 1236752 w 2345358"/>
                  <a:gd name="connsiteY8" fmla="*/ 1914618 h 3240618"/>
                  <a:gd name="connsiteX9" fmla="*/ 16816 w 2345358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2140175 w 2370765"/>
                  <a:gd name="connsiteY2" fmla="*/ 1057705 h 3240618"/>
                  <a:gd name="connsiteX3" fmla="*/ 1941119 w 2370765"/>
                  <a:gd name="connsiteY3" fmla="*/ 1683265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2140175 w 2370765"/>
                  <a:gd name="connsiteY2" fmla="*/ 1057705 h 3240618"/>
                  <a:gd name="connsiteX3" fmla="*/ 2166267 w 2370765"/>
                  <a:gd name="connsiteY3" fmla="*/ 1639343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1915420 w 2370765"/>
                  <a:gd name="connsiteY2" fmla="*/ 756617 h 3240618"/>
                  <a:gd name="connsiteX3" fmla="*/ 2166267 w 2370765"/>
                  <a:gd name="connsiteY3" fmla="*/ 1639343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167144"/>
                  <a:gd name="connsiteY0" fmla="*/ 371740 h 3612358"/>
                  <a:gd name="connsiteX1" fmla="*/ 2053610 w 2167144"/>
                  <a:gd name="connsiteY1" fmla="*/ 0 h 3612358"/>
                  <a:gd name="connsiteX2" fmla="*/ 1915420 w 2167144"/>
                  <a:gd name="connsiteY2" fmla="*/ 1128357 h 3612358"/>
                  <a:gd name="connsiteX3" fmla="*/ 2166267 w 2167144"/>
                  <a:gd name="connsiteY3" fmla="*/ 2011083 h 3612358"/>
                  <a:gd name="connsiteX4" fmla="*/ 1772253 w 2167144"/>
                  <a:gd name="connsiteY4" fmla="*/ 2633291 h 3612358"/>
                  <a:gd name="connsiteX5" fmla="*/ 1817261 w 2167144"/>
                  <a:gd name="connsiteY5" fmla="*/ 3215082 h 3612358"/>
                  <a:gd name="connsiteX6" fmla="*/ 1359314 w 2167144"/>
                  <a:gd name="connsiteY6" fmla="*/ 3593751 h 3612358"/>
                  <a:gd name="connsiteX7" fmla="*/ 1233794 w 2167144"/>
                  <a:gd name="connsiteY7" fmla="*/ 2857057 h 3612358"/>
                  <a:gd name="connsiteX8" fmla="*/ 1262159 w 2167144"/>
                  <a:gd name="connsiteY8" fmla="*/ 2286358 h 3612358"/>
                  <a:gd name="connsiteX9" fmla="*/ 42223 w 2167144"/>
                  <a:gd name="connsiteY9" fmla="*/ 371740 h 3612358"/>
                  <a:gd name="connsiteX0" fmla="*/ 42223 w 2167144"/>
                  <a:gd name="connsiteY0" fmla="*/ 371740 h 3612358"/>
                  <a:gd name="connsiteX1" fmla="*/ 2053610 w 2167144"/>
                  <a:gd name="connsiteY1" fmla="*/ 0 h 3612358"/>
                  <a:gd name="connsiteX2" fmla="*/ 1915420 w 2167144"/>
                  <a:gd name="connsiteY2" fmla="*/ 1128357 h 3612358"/>
                  <a:gd name="connsiteX3" fmla="*/ 2166267 w 2167144"/>
                  <a:gd name="connsiteY3" fmla="*/ 2011083 h 3612358"/>
                  <a:gd name="connsiteX4" fmla="*/ 1772253 w 2167144"/>
                  <a:gd name="connsiteY4" fmla="*/ 2633291 h 3612358"/>
                  <a:gd name="connsiteX5" fmla="*/ 1817261 w 2167144"/>
                  <a:gd name="connsiteY5" fmla="*/ 3215082 h 3612358"/>
                  <a:gd name="connsiteX6" fmla="*/ 1359314 w 2167144"/>
                  <a:gd name="connsiteY6" fmla="*/ 3593751 h 3612358"/>
                  <a:gd name="connsiteX7" fmla="*/ 1233794 w 2167144"/>
                  <a:gd name="connsiteY7" fmla="*/ 2857057 h 3612358"/>
                  <a:gd name="connsiteX8" fmla="*/ 1262159 w 2167144"/>
                  <a:gd name="connsiteY8" fmla="*/ 2286358 h 3612358"/>
                  <a:gd name="connsiteX9" fmla="*/ 42223 w 2167144"/>
                  <a:gd name="connsiteY9" fmla="*/ 371740 h 3612358"/>
                  <a:gd name="connsiteX0" fmla="*/ 42223 w 2167144"/>
                  <a:gd name="connsiteY0" fmla="*/ 371740 h 3917477"/>
                  <a:gd name="connsiteX1" fmla="*/ 2053610 w 2167144"/>
                  <a:gd name="connsiteY1" fmla="*/ 0 h 3917477"/>
                  <a:gd name="connsiteX2" fmla="*/ 1915420 w 2167144"/>
                  <a:gd name="connsiteY2" fmla="*/ 1128357 h 3917477"/>
                  <a:gd name="connsiteX3" fmla="*/ 2166267 w 2167144"/>
                  <a:gd name="connsiteY3" fmla="*/ 2011083 h 3917477"/>
                  <a:gd name="connsiteX4" fmla="*/ 1772253 w 2167144"/>
                  <a:gd name="connsiteY4" fmla="*/ 2633291 h 3917477"/>
                  <a:gd name="connsiteX5" fmla="*/ 1817261 w 2167144"/>
                  <a:gd name="connsiteY5" fmla="*/ 3215082 h 3917477"/>
                  <a:gd name="connsiteX6" fmla="*/ 1432582 w 2167144"/>
                  <a:gd name="connsiteY6" fmla="*/ 3911496 h 3917477"/>
                  <a:gd name="connsiteX7" fmla="*/ 1233794 w 2167144"/>
                  <a:gd name="connsiteY7" fmla="*/ 2857057 h 3917477"/>
                  <a:gd name="connsiteX8" fmla="*/ 1262159 w 2167144"/>
                  <a:gd name="connsiteY8" fmla="*/ 2286358 h 3917477"/>
                  <a:gd name="connsiteX9" fmla="*/ 42223 w 2167144"/>
                  <a:gd name="connsiteY9" fmla="*/ 371740 h 3917477"/>
                  <a:gd name="connsiteX0" fmla="*/ 42223 w 2167144"/>
                  <a:gd name="connsiteY0" fmla="*/ 371740 h 3917477"/>
                  <a:gd name="connsiteX1" fmla="*/ 2053610 w 2167144"/>
                  <a:gd name="connsiteY1" fmla="*/ 0 h 3917477"/>
                  <a:gd name="connsiteX2" fmla="*/ 1915420 w 2167144"/>
                  <a:gd name="connsiteY2" fmla="*/ 1128357 h 3917477"/>
                  <a:gd name="connsiteX3" fmla="*/ 2166267 w 2167144"/>
                  <a:gd name="connsiteY3" fmla="*/ 2011083 h 3917477"/>
                  <a:gd name="connsiteX4" fmla="*/ 1772253 w 2167144"/>
                  <a:gd name="connsiteY4" fmla="*/ 2633291 h 3917477"/>
                  <a:gd name="connsiteX5" fmla="*/ 1817261 w 2167144"/>
                  <a:gd name="connsiteY5" fmla="*/ 3215082 h 3917477"/>
                  <a:gd name="connsiteX6" fmla="*/ 1432582 w 2167144"/>
                  <a:gd name="connsiteY6" fmla="*/ 3911496 h 3917477"/>
                  <a:gd name="connsiteX7" fmla="*/ 1233794 w 2167144"/>
                  <a:gd name="connsiteY7" fmla="*/ 2857057 h 3917477"/>
                  <a:gd name="connsiteX8" fmla="*/ 1262159 w 2167144"/>
                  <a:gd name="connsiteY8" fmla="*/ 2286358 h 3917477"/>
                  <a:gd name="connsiteX9" fmla="*/ 42223 w 2167144"/>
                  <a:gd name="connsiteY9" fmla="*/ 371740 h 3917477"/>
                  <a:gd name="connsiteX0" fmla="*/ 42223 w 2167144"/>
                  <a:gd name="connsiteY0" fmla="*/ 371740 h 3934112"/>
                  <a:gd name="connsiteX1" fmla="*/ 2053610 w 2167144"/>
                  <a:gd name="connsiteY1" fmla="*/ 0 h 3934112"/>
                  <a:gd name="connsiteX2" fmla="*/ 1915420 w 2167144"/>
                  <a:gd name="connsiteY2" fmla="*/ 1128357 h 3934112"/>
                  <a:gd name="connsiteX3" fmla="*/ 2166267 w 2167144"/>
                  <a:gd name="connsiteY3" fmla="*/ 2011083 h 3934112"/>
                  <a:gd name="connsiteX4" fmla="*/ 1772253 w 2167144"/>
                  <a:gd name="connsiteY4" fmla="*/ 2633291 h 3934112"/>
                  <a:gd name="connsiteX5" fmla="*/ 1817261 w 2167144"/>
                  <a:gd name="connsiteY5" fmla="*/ 3215082 h 3934112"/>
                  <a:gd name="connsiteX6" fmla="*/ 1453600 w 2167144"/>
                  <a:gd name="connsiteY6" fmla="*/ 3928350 h 3934112"/>
                  <a:gd name="connsiteX7" fmla="*/ 1233794 w 2167144"/>
                  <a:gd name="connsiteY7" fmla="*/ 2857057 h 3934112"/>
                  <a:gd name="connsiteX8" fmla="*/ 1262159 w 2167144"/>
                  <a:gd name="connsiteY8" fmla="*/ 2286358 h 3934112"/>
                  <a:gd name="connsiteX9" fmla="*/ 42223 w 2167144"/>
                  <a:gd name="connsiteY9" fmla="*/ 371740 h 3934112"/>
                  <a:gd name="connsiteX0" fmla="*/ 42223 w 2167144"/>
                  <a:gd name="connsiteY0" fmla="*/ 371740 h 3928350"/>
                  <a:gd name="connsiteX1" fmla="*/ 2053610 w 2167144"/>
                  <a:gd name="connsiteY1" fmla="*/ 0 h 3928350"/>
                  <a:gd name="connsiteX2" fmla="*/ 1915420 w 2167144"/>
                  <a:gd name="connsiteY2" fmla="*/ 1128357 h 3928350"/>
                  <a:gd name="connsiteX3" fmla="*/ 2166267 w 2167144"/>
                  <a:gd name="connsiteY3" fmla="*/ 2011083 h 3928350"/>
                  <a:gd name="connsiteX4" fmla="*/ 1772253 w 2167144"/>
                  <a:gd name="connsiteY4" fmla="*/ 2633291 h 3928350"/>
                  <a:gd name="connsiteX5" fmla="*/ 1817261 w 2167144"/>
                  <a:gd name="connsiteY5" fmla="*/ 3215082 h 3928350"/>
                  <a:gd name="connsiteX6" fmla="*/ 1453600 w 2167144"/>
                  <a:gd name="connsiteY6" fmla="*/ 3928350 h 3928350"/>
                  <a:gd name="connsiteX7" fmla="*/ 1233794 w 2167144"/>
                  <a:gd name="connsiteY7" fmla="*/ 2857057 h 3928350"/>
                  <a:gd name="connsiteX8" fmla="*/ 1262159 w 2167144"/>
                  <a:gd name="connsiteY8" fmla="*/ 2286358 h 3928350"/>
                  <a:gd name="connsiteX9" fmla="*/ 42223 w 2167144"/>
                  <a:gd name="connsiteY9" fmla="*/ 371740 h 3928350"/>
                  <a:gd name="connsiteX0" fmla="*/ 42223 w 2167144"/>
                  <a:gd name="connsiteY0" fmla="*/ 371740 h 3937057"/>
                  <a:gd name="connsiteX1" fmla="*/ 2053610 w 2167144"/>
                  <a:gd name="connsiteY1" fmla="*/ 0 h 3937057"/>
                  <a:gd name="connsiteX2" fmla="*/ 1915420 w 2167144"/>
                  <a:gd name="connsiteY2" fmla="*/ 1128357 h 3937057"/>
                  <a:gd name="connsiteX3" fmla="*/ 2166267 w 2167144"/>
                  <a:gd name="connsiteY3" fmla="*/ 2011083 h 3937057"/>
                  <a:gd name="connsiteX4" fmla="*/ 1772253 w 2167144"/>
                  <a:gd name="connsiteY4" fmla="*/ 2633291 h 3937057"/>
                  <a:gd name="connsiteX5" fmla="*/ 1817261 w 2167144"/>
                  <a:gd name="connsiteY5" fmla="*/ 3215082 h 3937057"/>
                  <a:gd name="connsiteX6" fmla="*/ 1453600 w 2167144"/>
                  <a:gd name="connsiteY6" fmla="*/ 3928350 h 3937057"/>
                  <a:gd name="connsiteX7" fmla="*/ 1233794 w 2167144"/>
                  <a:gd name="connsiteY7" fmla="*/ 2857057 h 3937057"/>
                  <a:gd name="connsiteX8" fmla="*/ 1262159 w 2167144"/>
                  <a:gd name="connsiteY8" fmla="*/ 2286358 h 3937057"/>
                  <a:gd name="connsiteX9" fmla="*/ 42223 w 2167144"/>
                  <a:gd name="connsiteY9" fmla="*/ 371740 h 3937057"/>
                  <a:gd name="connsiteX0" fmla="*/ 42223 w 2167144"/>
                  <a:gd name="connsiteY0" fmla="*/ 371740 h 3938799"/>
                  <a:gd name="connsiteX1" fmla="*/ 2053610 w 2167144"/>
                  <a:gd name="connsiteY1" fmla="*/ 0 h 3938799"/>
                  <a:gd name="connsiteX2" fmla="*/ 1915420 w 2167144"/>
                  <a:gd name="connsiteY2" fmla="*/ 1128357 h 3938799"/>
                  <a:gd name="connsiteX3" fmla="*/ 2166267 w 2167144"/>
                  <a:gd name="connsiteY3" fmla="*/ 2011083 h 3938799"/>
                  <a:gd name="connsiteX4" fmla="*/ 1772253 w 2167144"/>
                  <a:gd name="connsiteY4" fmla="*/ 2633291 h 3938799"/>
                  <a:gd name="connsiteX5" fmla="*/ 1817261 w 2167144"/>
                  <a:gd name="connsiteY5" fmla="*/ 3215082 h 3938799"/>
                  <a:gd name="connsiteX6" fmla="*/ 1453600 w 2167144"/>
                  <a:gd name="connsiteY6" fmla="*/ 3928350 h 3938799"/>
                  <a:gd name="connsiteX7" fmla="*/ 1233794 w 2167144"/>
                  <a:gd name="connsiteY7" fmla="*/ 2857057 h 3938799"/>
                  <a:gd name="connsiteX8" fmla="*/ 1262159 w 2167144"/>
                  <a:gd name="connsiteY8" fmla="*/ 2286358 h 3938799"/>
                  <a:gd name="connsiteX9" fmla="*/ 42223 w 2167144"/>
                  <a:gd name="connsiteY9" fmla="*/ 371740 h 393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144" h="3938799">
                    <a:moveTo>
                      <a:pt x="42223" y="371740"/>
                    </a:moveTo>
                    <a:lnTo>
                      <a:pt x="2053610" y="0"/>
                    </a:lnTo>
                    <a:cubicBezTo>
                      <a:pt x="2210762" y="301050"/>
                      <a:pt x="2023370" y="798157"/>
                      <a:pt x="1915420" y="1128357"/>
                    </a:cubicBezTo>
                    <a:cubicBezTo>
                      <a:pt x="1844654" y="1403065"/>
                      <a:pt x="2186644" y="1808167"/>
                      <a:pt x="2166267" y="2011083"/>
                    </a:cubicBezTo>
                    <a:cubicBezTo>
                      <a:pt x="2145890" y="2213999"/>
                      <a:pt x="1771032" y="2449214"/>
                      <a:pt x="1772253" y="2633291"/>
                    </a:cubicBezTo>
                    <a:cubicBezTo>
                      <a:pt x="1773474" y="2817368"/>
                      <a:pt x="2053491" y="2954217"/>
                      <a:pt x="1817261" y="3215082"/>
                    </a:cubicBezTo>
                    <a:cubicBezTo>
                      <a:pt x="1977286" y="3583405"/>
                      <a:pt x="2104686" y="3907957"/>
                      <a:pt x="1453600" y="3928350"/>
                    </a:cubicBezTo>
                    <a:cubicBezTo>
                      <a:pt x="812914" y="4009633"/>
                      <a:pt x="1159968" y="3613351"/>
                      <a:pt x="1233794" y="2857057"/>
                    </a:cubicBezTo>
                    <a:cubicBezTo>
                      <a:pt x="1130851" y="2805593"/>
                      <a:pt x="1279039" y="2507518"/>
                      <a:pt x="1262159" y="2286358"/>
                    </a:cubicBezTo>
                    <a:cubicBezTo>
                      <a:pt x="281792" y="2082672"/>
                      <a:pt x="-142545" y="678759"/>
                      <a:pt x="42223" y="37174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7B3FCF5-484A-48D1-6131-5308250D9D47}"/>
                  </a:ext>
                </a:extLst>
              </p:cNvPr>
              <p:cNvSpPr/>
              <p:nvPr/>
            </p:nvSpPr>
            <p:spPr>
              <a:xfrm>
                <a:off x="1430334" y="1835426"/>
                <a:ext cx="322067" cy="458592"/>
              </a:xfrm>
              <a:custGeom>
                <a:avLst/>
                <a:gdLst>
                  <a:gd name="connsiteX0" fmla="*/ 0 w 628650"/>
                  <a:gd name="connsiteY0" fmla="*/ 335441 h 670882"/>
                  <a:gd name="connsiteX1" fmla="*/ 314325 w 628650"/>
                  <a:gd name="connsiteY1" fmla="*/ 0 h 670882"/>
                  <a:gd name="connsiteX2" fmla="*/ 628650 w 628650"/>
                  <a:gd name="connsiteY2" fmla="*/ 335441 h 670882"/>
                  <a:gd name="connsiteX3" fmla="*/ 314325 w 628650"/>
                  <a:gd name="connsiteY3" fmla="*/ 670882 h 670882"/>
                  <a:gd name="connsiteX4" fmla="*/ 0 w 628650"/>
                  <a:gd name="connsiteY4" fmla="*/ 335441 h 670882"/>
                  <a:gd name="connsiteX0" fmla="*/ 4032 w 632682"/>
                  <a:gd name="connsiteY0" fmla="*/ 268766 h 604207"/>
                  <a:gd name="connsiteX1" fmla="*/ 204057 w 632682"/>
                  <a:gd name="connsiteY1" fmla="*/ 0 h 604207"/>
                  <a:gd name="connsiteX2" fmla="*/ 632682 w 632682"/>
                  <a:gd name="connsiteY2" fmla="*/ 268766 h 604207"/>
                  <a:gd name="connsiteX3" fmla="*/ 318357 w 632682"/>
                  <a:gd name="connsiteY3" fmla="*/ 604207 h 604207"/>
                  <a:gd name="connsiteX4" fmla="*/ 4032 w 632682"/>
                  <a:gd name="connsiteY4" fmla="*/ 268766 h 604207"/>
                  <a:gd name="connsiteX0" fmla="*/ 1535 w 346685"/>
                  <a:gd name="connsiteY0" fmla="*/ 268934 h 604618"/>
                  <a:gd name="connsiteX1" fmla="*/ 201560 w 346685"/>
                  <a:gd name="connsiteY1" fmla="*/ 168 h 604618"/>
                  <a:gd name="connsiteX2" fmla="*/ 334910 w 346685"/>
                  <a:gd name="connsiteY2" fmla="*/ 307034 h 604618"/>
                  <a:gd name="connsiteX3" fmla="*/ 315860 w 346685"/>
                  <a:gd name="connsiteY3" fmla="*/ 604375 h 604618"/>
                  <a:gd name="connsiteX4" fmla="*/ 1535 w 346685"/>
                  <a:gd name="connsiteY4" fmla="*/ 268934 h 604618"/>
                  <a:gd name="connsiteX0" fmla="*/ 1815 w 335190"/>
                  <a:gd name="connsiteY0" fmla="*/ 268912 h 444728"/>
                  <a:gd name="connsiteX1" fmla="*/ 201840 w 335190"/>
                  <a:gd name="connsiteY1" fmla="*/ 146 h 444728"/>
                  <a:gd name="connsiteX2" fmla="*/ 335190 w 335190"/>
                  <a:gd name="connsiteY2" fmla="*/ 307012 h 444728"/>
                  <a:gd name="connsiteX3" fmla="*/ 116115 w 335190"/>
                  <a:gd name="connsiteY3" fmla="*/ 432903 h 444728"/>
                  <a:gd name="connsiteX4" fmla="*/ 1815 w 335190"/>
                  <a:gd name="connsiteY4" fmla="*/ 268912 h 444728"/>
                  <a:gd name="connsiteX0" fmla="*/ 2641 w 336016"/>
                  <a:gd name="connsiteY0" fmla="*/ 268912 h 446736"/>
                  <a:gd name="connsiteX1" fmla="*/ 202666 w 336016"/>
                  <a:gd name="connsiteY1" fmla="*/ 146 h 446736"/>
                  <a:gd name="connsiteX2" fmla="*/ 336016 w 336016"/>
                  <a:gd name="connsiteY2" fmla="*/ 307012 h 446736"/>
                  <a:gd name="connsiteX3" fmla="*/ 116941 w 336016"/>
                  <a:gd name="connsiteY3" fmla="*/ 432903 h 446736"/>
                  <a:gd name="connsiteX4" fmla="*/ 2641 w 336016"/>
                  <a:gd name="connsiteY4" fmla="*/ 268912 h 446736"/>
                  <a:gd name="connsiteX0" fmla="*/ 2641 w 336016"/>
                  <a:gd name="connsiteY0" fmla="*/ 268912 h 446736"/>
                  <a:gd name="connsiteX1" fmla="*/ 202666 w 336016"/>
                  <a:gd name="connsiteY1" fmla="*/ 146 h 446736"/>
                  <a:gd name="connsiteX2" fmla="*/ 336016 w 336016"/>
                  <a:gd name="connsiteY2" fmla="*/ 307012 h 446736"/>
                  <a:gd name="connsiteX3" fmla="*/ 116941 w 336016"/>
                  <a:gd name="connsiteY3" fmla="*/ 432903 h 446736"/>
                  <a:gd name="connsiteX4" fmla="*/ 2641 w 336016"/>
                  <a:gd name="connsiteY4" fmla="*/ 268912 h 446736"/>
                  <a:gd name="connsiteX0" fmla="*/ 4202 w 223277"/>
                  <a:gd name="connsiteY0" fmla="*/ 432757 h 442644"/>
                  <a:gd name="connsiteX1" fmla="*/ 89927 w 223277"/>
                  <a:gd name="connsiteY1" fmla="*/ 0 h 442644"/>
                  <a:gd name="connsiteX2" fmla="*/ 223277 w 223277"/>
                  <a:gd name="connsiteY2" fmla="*/ 306866 h 442644"/>
                  <a:gd name="connsiteX3" fmla="*/ 4202 w 223277"/>
                  <a:gd name="connsiteY3" fmla="*/ 432757 h 442644"/>
                  <a:gd name="connsiteX0" fmla="*/ 3372 w 222447"/>
                  <a:gd name="connsiteY0" fmla="*/ 442282 h 452653"/>
                  <a:gd name="connsiteX1" fmla="*/ 98622 w 222447"/>
                  <a:gd name="connsiteY1" fmla="*/ 0 h 452653"/>
                  <a:gd name="connsiteX2" fmla="*/ 222447 w 222447"/>
                  <a:gd name="connsiteY2" fmla="*/ 316391 h 452653"/>
                  <a:gd name="connsiteX3" fmla="*/ 3372 w 222447"/>
                  <a:gd name="connsiteY3" fmla="*/ 442282 h 452653"/>
                  <a:gd name="connsiteX0" fmla="*/ 24697 w 249460"/>
                  <a:gd name="connsiteY0" fmla="*/ 444221 h 454592"/>
                  <a:gd name="connsiteX1" fmla="*/ 119947 w 249460"/>
                  <a:gd name="connsiteY1" fmla="*/ 1939 h 454592"/>
                  <a:gd name="connsiteX2" fmla="*/ 243772 w 249460"/>
                  <a:gd name="connsiteY2" fmla="*/ 318330 h 454592"/>
                  <a:gd name="connsiteX3" fmla="*/ 24697 w 249460"/>
                  <a:gd name="connsiteY3" fmla="*/ 444221 h 454592"/>
                  <a:gd name="connsiteX0" fmla="*/ 4144 w 223219"/>
                  <a:gd name="connsiteY0" fmla="*/ 442303 h 452674"/>
                  <a:gd name="connsiteX1" fmla="*/ 99394 w 223219"/>
                  <a:gd name="connsiteY1" fmla="*/ 21 h 452674"/>
                  <a:gd name="connsiteX2" fmla="*/ 223219 w 223219"/>
                  <a:gd name="connsiteY2" fmla="*/ 316412 h 452674"/>
                  <a:gd name="connsiteX3" fmla="*/ 4144 w 223219"/>
                  <a:gd name="connsiteY3" fmla="*/ 442303 h 452674"/>
                  <a:gd name="connsiteX0" fmla="*/ 66539 w 285614"/>
                  <a:gd name="connsiteY0" fmla="*/ 442303 h 503240"/>
                  <a:gd name="connsiteX1" fmla="*/ 161789 w 285614"/>
                  <a:gd name="connsiteY1" fmla="*/ 21 h 503240"/>
                  <a:gd name="connsiteX2" fmla="*/ 285614 w 285614"/>
                  <a:gd name="connsiteY2" fmla="*/ 316412 h 503240"/>
                  <a:gd name="connsiteX3" fmla="*/ 66539 w 285614"/>
                  <a:gd name="connsiteY3" fmla="*/ 442303 h 503240"/>
                  <a:gd name="connsiteX0" fmla="*/ 88683 w 307758"/>
                  <a:gd name="connsiteY0" fmla="*/ 442754 h 443459"/>
                  <a:gd name="connsiteX1" fmla="*/ 2958 w 307758"/>
                  <a:gd name="connsiteY1" fmla="*/ 250314 h 443459"/>
                  <a:gd name="connsiteX2" fmla="*/ 183933 w 307758"/>
                  <a:gd name="connsiteY2" fmla="*/ 472 h 443459"/>
                  <a:gd name="connsiteX3" fmla="*/ 307758 w 307758"/>
                  <a:gd name="connsiteY3" fmla="*/ 316863 h 443459"/>
                  <a:gd name="connsiteX4" fmla="*/ 88683 w 307758"/>
                  <a:gd name="connsiteY4" fmla="*/ 442754 h 443459"/>
                  <a:gd name="connsiteX0" fmla="*/ 306728 w 306728"/>
                  <a:gd name="connsiteY0" fmla="*/ 316818 h 331406"/>
                  <a:gd name="connsiteX1" fmla="*/ 1928 w 306728"/>
                  <a:gd name="connsiteY1" fmla="*/ 250269 h 331406"/>
                  <a:gd name="connsiteX2" fmla="*/ 182903 w 306728"/>
                  <a:gd name="connsiteY2" fmla="*/ 427 h 331406"/>
                  <a:gd name="connsiteX3" fmla="*/ 306728 w 306728"/>
                  <a:gd name="connsiteY3" fmla="*/ 316818 h 331406"/>
                  <a:gd name="connsiteX0" fmla="*/ 269082 w 269082"/>
                  <a:gd name="connsiteY0" fmla="*/ 318819 h 472687"/>
                  <a:gd name="connsiteX1" fmla="*/ 2382 w 269082"/>
                  <a:gd name="connsiteY1" fmla="*/ 461820 h 472687"/>
                  <a:gd name="connsiteX2" fmla="*/ 145257 w 269082"/>
                  <a:gd name="connsiteY2" fmla="*/ 2428 h 472687"/>
                  <a:gd name="connsiteX3" fmla="*/ 269082 w 269082"/>
                  <a:gd name="connsiteY3" fmla="*/ 318819 h 472687"/>
                  <a:gd name="connsiteX0" fmla="*/ 296953 w 296953"/>
                  <a:gd name="connsiteY0" fmla="*/ 318819 h 472687"/>
                  <a:gd name="connsiteX1" fmla="*/ 30253 w 296953"/>
                  <a:gd name="connsiteY1" fmla="*/ 461820 h 472687"/>
                  <a:gd name="connsiteX2" fmla="*/ 173128 w 296953"/>
                  <a:gd name="connsiteY2" fmla="*/ 2428 h 472687"/>
                  <a:gd name="connsiteX3" fmla="*/ 296953 w 296953"/>
                  <a:gd name="connsiteY3" fmla="*/ 318819 h 472687"/>
                  <a:gd name="connsiteX0" fmla="*/ 301578 w 301578"/>
                  <a:gd name="connsiteY0" fmla="*/ 290700 h 444568"/>
                  <a:gd name="connsiteX1" fmla="*/ 34878 w 301578"/>
                  <a:gd name="connsiteY1" fmla="*/ 433701 h 444568"/>
                  <a:gd name="connsiteX2" fmla="*/ 139653 w 301578"/>
                  <a:gd name="connsiteY2" fmla="*/ 2884 h 444568"/>
                  <a:gd name="connsiteX3" fmla="*/ 301578 w 301578"/>
                  <a:gd name="connsiteY3" fmla="*/ 290700 h 444568"/>
                  <a:gd name="connsiteX0" fmla="*/ 310011 w 310011"/>
                  <a:gd name="connsiteY0" fmla="*/ 291644 h 470416"/>
                  <a:gd name="connsiteX1" fmla="*/ 33786 w 310011"/>
                  <a:gd name="connsiteY1" fmla="*/ 460839 h 470416"/>
                  <a:gd name="connsiteX2" fmla="*/ 148086 w 310011"/>
                  <a:gd name="connsiteY2" fmla="*/ 3828 h 470416"/>
                  <a:gd name="connsiteX3" fmla="*/ 310011 w 310011"/>
                  <a:gd name="connsiteY3" fmla="*/ 291644 h 470416"/>
                  <a:gd name="connsiteX0" fmla="*/ 310011 w 310011"/>
                  <a:gd name="connsiteY0" fmla="*/ 291644 h 460839"/>
                  <a:gd name="connsiteX1" fmla="*/ 33786 w 310011"/>
                  <a:gd name="connsiteY1" fmla="*/ 460839 h 460839"/>
                  <a:gd name="connsiteX2" fmla="*/ 148086 w 310011"/>
                  <a:gd name="connsiteY2" fmla="*/ 3828 h 460839"/>
                  <a:gd name="connsiteX3" fmla="*/ 310011 w 310011"/>
                  <a:gd name="connsiteY3" fmla="*/ 291644 h 460839"/>
                  <a:gd name="connsiteX0" fmla="*/ 310011 w 310011"/>
                  <a:gd name="connsiteY0" fmla="*/ 291644 h 462223"/>
                  <a:gd name="connsiteX1" fmla="*/ 33786 w 310011"/>
                  <a:gd name="connsiteY1" fmla="*/ 460839 h 462223"/>
                  <a:gd name="connsiteX2" fmla="*/ 148086 w 310011"/>
                  <a:gd name="connsiteY2" fmla="*/ 3828 h 462223"/>
                  <a:gd name="connsiteX3" fmla="*/ 310011 w 310011"/>
                  <a:gd name="connsiteY3" fmla="*/ 291644 h 462223"/>
                  <a:gd name="connsiteX0" fmla="*/ 310011 w 317717"/>
                  <a:gd name="connsiteY0" fmla="*/ 289364 h 459433"/>
                  <a:gd name="connsiteX1" fmla="*/ 33786 w 317717"/>
                  <a:gd name="connsiteY1" fmla="*/ 458559 h 459433"/>
                  <a:gd name="connsiteX2" fmla="*/ 148086 w 317717"/>
                  <a:gd name="connsiteY2" fmla="*/ 1548 h 459433"/>
                  <a:gd name="connsiteX3" fmla="*/ 310011 w 317717"/>
                  <a:gd name="connsiteY3" fmla="*/ 289364 h 459433"/>
                  <a:gd name="connsiteX0" fmla="*/ 312739 w 321343"/>
                  <a:gd name="connsiteY0" fmla="*/ 288524 h 458593"/>
                  <a:gd name="connsiteX1" fmla="*/ 36514 w 321343"/>
                  <a:gd name="connsiteY1" fmla="*/ 457719 h 458593"/>
                  <a:gd name="connsiteX2" fmla="*/ 150814 w 321343"/>
                  <a:gd name="connsiteY2" fmla="*/ 708 h 458593"/>
                  <a:gd name="connsiteX3" fmla="*/ 312739 w 321343"/>
                  <a:gd name="connsiteY3" fmla="*/ 288524 h 458593"/>
                  <a:gd name="connsiteX0" fmla="*/ 312739 w 321343"/>
                  <a:gd name="connsiteY0" fmla="*/ 288473 h 458452"/>
                  <a:gd name="connsiteX1" fmla="*/ 36514 w 321343"/>
                  <a:gd name="connsiteY1" fmla="*/ 457668 h 458452"/>
                  <a:gd name="connsiteX2" fmla="*/ 150814 w 321343"/>
                  <a:gd name="connsiteY2" fmla="*/ 657 h 458452"/>
                  <a:gd name="connsiteX3" fmla="*/ 312739 w 321343"/>
                  <a:gd name="connsiteY3" fmla="*/ 288473 h 458452"/>
                  <a:gd name="connsiteX0" fmla="*/ 312739 w 322067"/>
                  <a:gd name="connsiteY0" fmla="*/ 288523 h 458592"/>
                  <a:gd name="connsiteX1" fmla="*/ 36514 w 322067"/>
                  <a:gd name="connsiteY1" fmla="*/ 457718 h 458592"/>
                  <a:gd name="connsiteX2" fmla="*/ 150814 w 322067"/>
                  <a:gd name="connsiteY2" fmla="*/ 707 h 458592"/>
                  <a:gd name="connsiteX3" fmla="*/ 312739 w 322067"/>
                  <a:gd name="connsiteY3" fmla="*/ 288523 h 45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067" h="458592">
                    <a:moveTo>
                      <a:pt x="312739" y="288523"/>
                    </a:moveTo>
                    <a:cubicBezTo>
                      <a:pt x="265909" y="237294"/>
                      <a:pt x="45247" y="474731"/>
                      <a:pt x="36514" y="457718"/>
                    </a:cubicBezTo>
                    <a:cubicBezTo>
                      <a:pt x="-69849" y="138286"/>
                      <a:pt x="83346" y="19381"/>
                      <a:pt x="150814" y="707"/>
                    </a:cubicBezTo>
                    <a:cubicBezTo>
                      <a:pt x="218282" y="-17967"/>
                      <a:pt x="359569" y="339752"/>
                      <a:pt x="312739" y="2885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69BB31D-9B03-6BA4-9C2A-118541CA53C8}"/>
                  </a:ext>
                </a:extLst>
              </p:cNvPr>
              <p:cNvSpPr/>
              <p:nvPr/>
            </p:nvSpPr>
            <p:spPr>
              <a:xfrm>
                <a:off x="1643063" y="1747838"/>
                <a:ext cx="216693" cy="326231"/>
              </a:xfrm>
              <a:custGeom>
                <a:avLst/>
                <a:gdLst>
                  <a:gd name="connsiteX0" fmla="*/ 0 w 216693"/>
                  <a:gd name="connsiteY0" fmla="*/ 0 h 326231"/>
                  <a:gd name="connsiteX1" fmla="*/ 97631 w 216693"/>
                  <a:gd name="connsiteY1" fmla="*/ 7143 h 326231"/>
                  <a:gd name="connsiteX2" fmla="*/ 111918 w 216693"/>
                  <a:gd name="connsiteY2" fmla="*/ 14287 h 326231"/>
                  <a:gd name="connsiteX3" fmla="*/ 140493 w 216693"/>
                  <a:gd name="connsiteY3" fmla="*/ 26193 h 326231"/>
                  <a:gd name="connsiteX4" fmla="*/ 157162 w 216693"/>
                  <a:gd name="connsiteY4" fmla="*/ 40481 h 326231"/>
                  <a:gd name="connsiteX5" fmla="*/ 164306 w 216693"/>
                  <a:gd name="connsiteY5" fmla="*/ 47625 h 326231"/>
                  <a:gd name="connsiteX6" fmla="*/ 176212 w 216693"/>
                  <a:gd name="connsiteY6" fmla="*/ 57150 h 326231"/>
                  <a:gd name="connsiteX7" fmla="*/ 192881 w 216693"/>
                  <a:gd name="connsiteY7" fmla="*/ 80962 h 326231"/>
                  <a:gd name="connsiteX8" fmla="*/ 197643 w 216693"/>
                  <a:gd name="connsiteY8" fmla="*/ 95250 h 326231"/>
                  <a:gd name="connsiteX9" fmla="*/ 202406 w 216693"/>
                  <a:gd name="connsiteY9" fmla="*/ 107156 h 326231"/>
                  <a:gd name="connsiteX10" fmla="*/ 204787 w 216693"/>
                  <a:gd name="connsiteY10" fmla="*/ 121443 h 326231"/>
                  <a:gd name="connsiteX11" fmla="*/ 207168 w 216693"/>
                  <a:gd name="connsiteY11" fmla="*/ 128587 h 326231"/>
                  <a:gd name="connsiteX12" fmla="*/ 216693 w 216693"/>
                  <a:gd name="connsiteY12" fmla="*/ 164306 h 326231"/>
                  <a:gd name="connsiteX13" fmla="*/ 214312 w 216693"/>
                  <a:gd name="connsiteY13" fmla="*/ 276225 h 326231"/>
                  <a:gd name="connsiteX14" fmla="*/ 211931 w 216693"/>
                  <a:gd name="connsiteY14" fmla="*/ 283368 h 326231"/>
                  <a:gd name="connsiteX15" fmla="*/ 207168 w 216693"/>
                  <a:gd name="connsiteY15" fmla="*/ 290512 h 326231"/>
                  <a:gd name="connsiteX16" fmla="*/ 200025 w 216693"/>
                  <a:gd name="connsiteY16" fmla="*/ 309562 h 326231"/>
                  <a:gd name="connsiteX17" fmla="*/ 192881 w 216693"/>
                  <a:gd name="connsiteY17" fmla="*/ 319087 h 326231"/>
                  <a:gd name="connsiteX18" fmla="*/ 183356 w 216693"/>
                  <a:gd name="connsiteY18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693" h="326231">
                    <a:moveTo>
                      <a:pt x="0" y="0"/>
                    </a:moveTo>
                    <a:cubicBezTo>
                      <a:pt x="31360" y="1081"/>
                      <a:pt x="66157" y="-726"/>
                      <a:pt x="97631" y="7143"/>
                    </a:cubicBezTo>
                    <a:cubicBezTo>
                      <a:pt x="111171" y="10528"/>
                      <a:pt x="98490" y="8021"/>
                      <a:pt x="111918" y="14287"/>
                    </a:cubicBezTo>
                    <a:cubicBezTo>
                      <a:pt x="121269" y="18651"/>
                      <a:pt x="140493" y="26193"/>
                      <a:pt x="140493" y="26193"/>
                    </a:cubicBezTo>
                    <a:cubicBezTo>
                      <a:pt x="169111" y="54811"/>
                      <a:pt x="135402" y="22347"/>
                      <a:pt x="157162" y="40481"/>
                    </a:cubicBezTo>
                    <a:cubicBezTo>
                      <a:pt x="159749" y="42637"/>
                      <a:pt x="161772" y="45407"/>
                      <a:pt x="164306" y="47625"/>
                    </a:cubicBezTo>
                    <a:cubicBezTo>
                      <a:pt x="168131" y="50972"/>
                      <a:pt x="172618" y="53556"/>
                      <a:pt x="176212" y="57150"/>
                    </a:cubicBezTo>
                    <a:cubicBezTo>
                      <a:pt x="179738" y="60676"/>
                      <a:pt x="191325" y="78627"/>
                      <a:pt x="192881" y="80962"/>
                    </a:cubicBezTo>
                    <a:cubicBezTo>
                      <a:pt x="194468" y="85725"/>
                      <a:pt x="195927" y="90532"/>
                      <a:pt x="197643" y="95250"/>
                    </a:cubicBezTo>
                    <a:cubicBezTo>
                      <a:pt x="199104" y="99267"/>
                      <a:pt x="201281" y="103032"/>
                      <a:pt x="202406" y="107156"/>
                    </a:cubicBezTo>
                    <a:cubicBezTo>
                      <a:pt x="203676" y="111814"/>
                      <a:pt x="203740" y="116730"/>
                      <a:pt x="204787" y="121443"/>
                    </a:cubicBezTo>
                    <a:cubicBezTo>
                      <a:pt x="205331" y="123893"/>
                      <a:pt x="206447" y="126183"/>
                      <a:pt x="207168" y="128587"/>
                    </a:cubicBezTo>
                    <a:cubicBezTo>
                      <a:pt x="212093" y="145003"/>
                      <a:pt x="212383" y="147065"/>
                      <a:pt x="216693" y="164306"/>
                    </a:cubicBezTo>
                    <a:cubicBezTo>
                      <a:pt x="215899" y="201612"/>
                      <a:pt x="215803" y="238940"/>
                      <a:pt x="214312" y="276225"/>
                    </a:cubicBezTo>
                    <a:cubicBezTo>
                      <a:pt x="214212" y="278733"/>
                      <a:pt x="213053" y="281123"/>
                      <a:pt x="211931" y="283368"/>
                    </a:cubicBezTo>
                    <a:cubicBezTo>
                      <a:pt x="210651" y="285928"/>
                      <a:pt x="208756" y="288131"/>
                      <a:pt x="207168" y="290512"/>
                    </a:cubicBezTo>
                    <a:cubicBezTo>
                      <a:pt x="204883" y="299653"/>
                      <a:pt x="205213" y="301262"/>
                      <a:pt x="200025" y="309562"/>
                    </a:cubicBezTo>
                    <a:cubicBezTo>
                      <a:pt x="197922" y="312928"/>
                      <a:pt x="195894" y="316504"/>
                      <a:pt x="192881" y="319087"/>
                    </a:cubicBezTo>
                    <a:cubicBezTo>
                      <a:pt x="182646" y="327860"/>
                      <a:pt x="183356" y="319483"/>
                      <a:pt x="183356" y="32623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010763-3A68-4648-EE82-FDFAC59DF9E1}"/>
                  </a:ext>
                </a:extLst>
              </p:cNvPr>
              <p:cNvSpPr/>
              <p:nvPr/>
            </p:nvSpPr>
            <p:spPr>
              <a:xfrm>
                <a:off x="2636838" y="1245593"/>
                <a:ext cx="609600" cy="326032"/>
              </a:xfrm>
              <a:custGeom>
                <a:avLst/>
                <a:gdLst>
                  <a:gd name="connsiteX0" fmla="*/ 0 w 266700"/>
                  <a:gd name="connsiteY0" fmla="*/ 0 h 171450"/>
                  <a:gd name="connsiteX1" fmla="*/ 266700 w 266700"/>
                  <a:gd name="connsiteY1" fmla="*/ 0 h 171450"/>
                  <a:gd name="connsiteX2" fmla="*/ 266700 w 266700"/>
                  <a:gd name="connsiteY2" fmla="*/ 171450 h 171450"/>
                  <a:gd name="connsiteX3" fmla="*/ 0 w 266700"/>
                  <a:gd name="connsiteY3" fmla="*/ 171450 h 171450"/>
                  <a:gd name="connsiteX4" fmla="*/ 0 w 266700"/>
                  <a:gd name="connsiteY4" fmla="*/ 0 h 171450"/>
                  <a:gd name="connsiteX0" fmla="*/ 206375 w 473075"/>
                  <a:gd name="connsiteY0" fmla="*/ 0 h 200025"/>
                  <a:gd name="connsiteX1" fmla="*/ 473075 w 473075"/>
                  <a:gd name="connsiteY1" fmla="*/ 0 h 200025"/>
                  <a:gd name="connsiteX2" fmla="*/ 473075 w 473075"/>
                  <a:gd name="connsiteY2" fmla="*/ 171450 h 200025"/>
                  <a:gd name="connsiteX3" fmla="*/ 0 w 473075"/>
                  <a:gd name="connsiteY3" fmla="*/ 200025 h 200025"/>
                  <a:gd name="connsiteX4" fmla="*/ 206375 w 473075"/>
                  <a:gd name="connsiteY4" fmla="*/ 0 h 200025"/>
                  <a:gd name="connsiteX0" fmla="*/ 206375 w 473075"/>
                  <a:gd name="connsiteY0" fmla="*/ 0 h 200025"/>
                  <a:gd name="connsiteX1" fmla="*/ 473075 w 473075"/>
                  <a:gd name="connsiteY1" fmla="*/ 0 h 200025"/>
                  <a:gd name="connsiteX2" fmla="*/ 473075 w 473075"/>
                  <a:gd name="connsiteY2" fmla="*/ 171450 h 200025"/>
                  <a:gd name="connsiteX3" fmla="*/ 0 w 473075"/>
                  <a:gd name="connsiteY3" fmla="*/ 200025 h 200025"/>
                  <a:gd name="connsiteX4" fmla="*/ 93663 w 473075"/>
                  <a:gd name="connsiteY4" fmla="*/ 63500 h 200025"/>
                  <a:gd name="connsiteX5" fmla="*/ 206375 w 473075"/>
                  <a:gd name="connsiteY5" fmla="*/ 0 h 200025"/>
                  <a:gd name="connsiteX0" fmla="*/ 206375 w 473075"/>
                  <a:gd name="connsiteY0" fmla="*/ 0 h 200025"/>
                  <a:gd name="connsiteX1" fmla="*/ 473075 w 473075"/>
                  <a:gd name="connsiteY1" fmla="*/ 171450 h 200025"/>
                  <a:gd name="connsiteX2" fmla="*/ 0 w 473075"/>
                  <a:gd name="connsiteY2" fmla="*/ 200025 h 200025"/>
                  <a:gd name="connsiteX3" fmla="*/ 93663 w 473075"/>
                  <a:gd name="connsiteY3" fmla="*/ 63500 h 200025"/>
                  <a:gd name="connsiteX4" fmla="*/ 206375 w 473075"/>
                  <a:gd name="connsiteY4" fmla="*/ 0 h 200025"/>
                  <a:gd name="connsiteX0" fmla="*/ 206375 w 609600"/>
                  <a:gd name="connsiteY0" fmla="*/ 0 h 200025"/>
                  <a:gd name="connsiteX1" fmla="*/ 609600 w 609600"/>
                  <a:gd name="connsiteY1" fmla="*/ 161925 h 200025"/>
                  <a:gd name="connsiteX2" fmla="*/ 0 w 609600"/>
                  <a:gd name="connsiteY2" fmla="*/ 200025 h 200025"/>
                  <a:gd name="connsiteX3" fmla="*/ 93663 w 609600"/>
                  <a:gd name="connsiteY3" fmla="*/ 63500 h 200025"/>
                  <a:gd name="connsiteX4" fmla="*/ 206375 w 609600"/>
                  <a:gd name="connsiteY4" fmla="*/ 0 h 200025"/>
                  <a:gd name="connsiteX0" fmla="*/ 93663 w 609600"/>
                  <a:gd name="connsiteY0" fmla="*/ 0 h 136525"/>
                  <a:gd name="connsiteX1" fmla="*/ 609600 w 609600"/>
                  <a:gd name="connsiteY1" fmla="*/ 98425 h 136525"/>
                  <a:gd name="connsiteX2" fmla="*/ 0 w 609600"/>
                  <a:gd name="connsiteY2" fmla="*/ 136525 h 136525"/>
                  <a:gd name="connsiteX3" fmla="*/ 93663 w 609600"/>
                  <a:gd name="connsiteY3" fmla="*/ 0 h 136525"/>
                  <a:gd name="connsiteX0" fmla="*/ 93663 w 609600"/>
                  <a:gd name="connsiteY0" fmla="*/ 173498 h 310023"/>
                  <a:gd name="connsiteX1" fmla="*/ 609600 w 609600"/>
                  <a:gd name="connsiteY1" fmla="*/ 271923 h 310023"/>
                  <a:gd name="connsiteX2" fmla="*/ 0 w 609600"/>
                  <a:gd name="connsiteY2" fmla="*/ 310023 h 310023"/>
                  <a:gd name="connsiteX3" fmla="*/ 93663 w 609600"/>
                  <a:gd name="connsiteY3" fmla="*/ 173498 h 310023"/>
                  <a:gd name="connsiteX0" fmla="*/ 93663 w 609600"/>
                  <a:gd name="connsiteY0" fmla="*/ 189507 h 326032"/>
                  <a:gd name="connsiteX1" fmla="*/ 609600 w 609600"/>
                  <a:gd name="connsiteY1" fmla="*/ 287932 h 326032"/>
                  <a:gd name="connsiteX2" fmla="*/ 0 w 609600"/>
                  <a:gd name="connsiteY2" fmla="*/ 326032 h 326032"/>
                  <a:gd name="connsiteX3" fmla="*/ 93663 w 609600"/>
                  <a:gd name="connsiteY3" fmla="*/ 189507 h 32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" h="326032">
                    <a:moveTo>
                      <a:pt x="93663" y="189507"/>
                    </a:moveTo>
                    <a:cubicBezTo>
                      <a:pt x="135467" y="-238060"/>
                      <a:pt x="494771" y="175749"/>
                      <a:pt x="609600" y="287932"/>
                    </a:cubicBezTo>
                    <a:lnTo>
                      <a:pt x="0" y="326032"/>
                    </a:lnTo>
                    <a:cubicBezTo>
                      <a:pt x="36513" y="290049"/>
                      <a:pt x="57150" y="225490"/>
                      <a:pt x="93663" y="1895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8222BE7-E24D-B2C9-F4C9-6B3C17FB87A4}"/>
                  </a:ext>
                </a:extLst>
              </p:cNvPr>
              <p:cNvSpPr/>
              <p:nvPr/>
            </p:nvSpPr>
            <p:spPr>
              <a:xfrm rot="2634789">
                <a:off x="2802461" y="1309678"/>
                <a:ext cx="70542" cy="137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3453BD0-A9B9-C802-E1DF-F7190827B51E}"/>
                  </a:ext>
                </a:extLst>
              </p:cNvPr>
              <p:cNvSpPr/>
              <p:nvPr/>
            </p:nvSpPr>
            <p:spPr>
              <a:xfrm>
                <a:off x="3255740" y="-273050"/>
                <a:ext cx="1391033" cy="1314001"/>
              </a:xfrm>
              <a:custGeom>
                <a:avLst/>
                <a:gdLst>
                  <a:gd name="connsiteX0" fmla="*/ 0 w 939800"/>
                  <a:gd name="connsiteY0" fmla="*/ 0 h 79207"/>
                  <a:gd name="connsiteX1" fmla="*/ 939800 w 939800"/>
                  <a:gd name="connsiteY1" fmla="*/ 0 h 79207"/>
                  <a:gd name="connsiteX2" fmla="*/ 939800 w 939800"/>
                  <a:gd name="connsiteY2" fmla="*/ 79207 h 79207"/>
                  <a:gd name="connsiteX3" fmla="*/ 0 w 939800"/>
                  <a:gd name="connsiteY3" fmla="*/ 79207 h 79207"/>
                  <a:gd name="connsiteX4" fmla="*/ 0 w 939800"/>
                  <a:gd name="connsiteY4" fmla="*/ 0 h 79207"/>
                  <a:gd name="connsiteX0" fmla="*/ 266700 w 1206500"/>
                  <a:gd name="connsiteY0" fmla="*/ 0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4" fmla="*/ 266700 w 1206500"/>
                  <a:gd name="connsiteY4" fmla="*/ 0 h 237957"/>
                  <a:gd name="connsiteX0" fmla="*/ 0 w 1206500"/>
                  <a:gd name="connsiteY0" fmla="*/ 237957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0" fmla="*/ 0 w 1206500"/>
                  <a:gd name="connsiteY0" fmla="*/ 1091397 h 1091397"/>
                  <a:gd name="connsiteX1" fmla="*/ 1000760 w 1206500"/>
                  <a:gd name="connsiteY1" fmla="*/ 0 h 1091397"/>
                  <a:gd name="connsiteX2" fmla="*/ 1206500 w 1206500"/>
                  <a:gd name="connsiteY2" fmla="*/ 932647 h 1091397"/>
                  <a:gd name="connsiteX3" fmla="*/ 0 w 1206500"/>
                  <a:gd name="connsiteY3" fmla="*/ 1091397 h 1091397"/>
                  <a:gd name="connsiteX0" fmla="*/ 0 w 1000760"/>
                  <a:gd name="connsiteY0" fmla="*/ 1091397 h 1091397"/>
                  <a:gd name="connsiteX1" fmla="*/ 1000760 w 1000760"/>
                  <a:gd name="connsiteY1" fmla="*/ 0 h 1091397"/>
                  <a:gd name="connsiteX2" fmla="*/ 0 w 1000760"/>
                  <a:gd name="connsiteY2" fmla="*/ 1091397 h 1091397"/>
                  <a:gd name="connsiteX0" fmla="*/ 0 w 1288515"/>
                  <a:gd name="connsiteY0" fmla="*/ 1091397 h 1091397"/>
                  <a:gd name="connsiteX1" fmla="*/ 1000760 w 1288515"/>
                  <a:gd name="connsiteY1" fmla="*/ 0 h 1091397"/>
                  <a:gd name="connsiteX2" fmla="*/ 0 w 1288515"/>
                  <a:gd name="connsiteY2" fmla="*/ 1091397 h 1091397"/>
                  <a:gd name="connsiteX0" fmla="*/ 0 w 1255234"/>
                  <a:gd name="connsiteY0" fmla="*/ 1114257 h 1114257"/>
                  <a:gd name="connsiteX1" fmla="*/ 962660 w 1255234"/>
                  <a:gd name="connsiteY1" fmla="*/ 0 h 1114257"/>
                  <a:gd name="connsiteX2" fmla="*/ 0 w 1255234"/>
                  <a:gd name="connsiteY2" fmla="*/ 1114257 h 1114257"/>
                  <a:gd name="connsiteX0" fmla="*/ 0 w 1361805"/>
                  <a:gd name="connsiteY0" fmla="*/ 1114257 h 1114257"/>
                  <a:gd name="connsiteX1" fmla="*/ 962660 w 1361805"/>
                  <a:gd name="connsiteY1" fmla="*/ 0 h 1114257"/>
                  <a:gd name="connsiteX2" fmla="*/ 0 w 1361805"/>
                  <a:gd name="connsiteY2" fmla="*/ 1114257 h 1114257"/>
                  <a:gd name="connsiteX0" fmla="*/ 1472 w 1363277"/>
                  <a:gd name="connsiteY0" fmla="*/ 1114257 h 1114257"/>
                  <a:gd name="connsiteX1" fmla="*/ 964132 w 1363277"/>
                  <a:gd name="connsiteY1" fmla="*/ 0 h 1114257"/>
                  <a:gd name="connsiteX2" fmla="*/ 1472 w 1363277"/>
                  <a:gd name="connsiteY2" fmla="*/ 1114257 h 1114257"/>
                  <a:gd name="connsiteX0" fmla="*/ 1472 w 1384344"/>
                  <a:gd name="connsiteY0" fmla="*/ 1114257 h 1314001"/>
                  <a:gd name="connsiteX1" fmla="*/ 964132 w 1384344"/>
                  <a:gd name="connsiteY1" fmla="*/ 0 h 1314001"/>
                  <a:gd name="connsiteX2" fmla="*/ 1472 w 1384344"/>
                  <a:gd name="connsiteY2" fmla="*/ 1114257 h 1314001"/>
                  <a:gd name="connsiteX0" fmla="*/ 723 w 1383595"/>
                  <a:gd name="connsiteY0" fmla="*/ 1114257 h 1314001"/>
                  <a:gd name="connsiteX1" fmla="*/ 963383 w 1383595"/>
                  <a:gd name="connsiteY1" fmla="*/ 0 h 1314001"/>
                  <a:gd name="connsiteX2" fmla="*/ 723 w 1383595"/>
                  <a:gd name="connsiteY2" fmla="*/ 1114257 h 1314001"/>
                  <a:gd name="connsiteX0" fmla="*/ 7813 w 1390685"/>
                  <a:gd name="connsiteY0" fmla="*/ 1114257 h 1314001"/>
                  <a:gd name="connsiteX1" fmla="*/ 970473 w 1390685"/>
                  <a:gd name="connsiteY1" fmla="*/ 0 h 1314001"/>
                  <a:gd name="connsiteX2" fmla="*/ 7813 w 1390685"/>
                  <a:gd name="connsiteY2" fmla="*/ 1114257 h 1314001"/>
                  <a:gd name="connsiteX0" fmla="*/ 8161 w 1391033"/>
                  <a:gd name="connsiteY0" fmla="*/ 1114257 h 1314001"/>
                  <a:gd name="connsiteX1" fmla="*/ 970821 w 1391033"/>
                  <a:gd name="connsiteY1" fmla="*/ 0 h 1314001"/>
                  <a:gd name="connsiteX2" fmla="*/ 8161 w 1391033"/>
                  <a:gd name="connsiteY2" fmla="*/ 1114257 h 131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1033" h="1314001">
                    <a:moveTo>
                      <a:pt x="8161" y="1114257"/>
                    </a:moveTo>
                    <a:cubicBezTo>
                      <a:pt x="494148" y="1741058"/>
                      <a:pt x="2161234" y="760039"/>
                      <a:pt x="970821" y="0"/>
                    </a:cubicBezTo>
                    <a:cubicBezTo>
                      <a:pt x="1320494" y="1110559"/>
                      <a:pt x="-120532" y="537098"/>
                      <a:pt x="8161" y="1114257"/>
                    </a:cubicBezTo>
                    <a:close/>
                  </a:path>
                </a:pathLst>
              </a:custGeom>
              <a:solidFill>
                <a:srgbClr val="FFF5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D03081-813E-0F15-3937-007717A3BBFA}"/>
                  </a:ext>
                </a:extLst>
              </p:cNvPr>
              <p:cNvSpPr/>
              <p:nvPr/>
            </p:nvSpPr>
            <p:spPr>
              <a:xfrm>
                <a:off x="3374205" y="571738"/>
                <a:ext cx="1402167" cy="992651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2167" h="992651">
                    <a:moveTo>
                      <a:pt x="57150" y="557021"/>
                    </a:moveTo>
                    <a:cubicBezTo>
                      <a:pt x="492269" y="379221"/>
                      <a:pt x="1213139" y="-112904"/>
                      <a:pt x="1362508" y="23621"/>
                    </a:cubicBezTo>
                    <a:cubicBezTo>
                      <a:pt x="1632239" y="1757898"/>
                      <a:pt x="454169" y="577526"/>
                      <a:pt x="0" y="854478"/>
                    </a:cubicBezTo>
                    <a:lnTo>
                      <a:pt x="57150" y="557021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F0B5519-B1B6-B876-84C0-2B331944CF07}"/>
                  </a:ext>
                </a:extLst>
              </p:cNvPr>
              <p:cNvSpPr/>
              <p:nvPr/>
            </p:nvSpPr>
            <p:spPr>
              <a:xfrm>
                <a:off x="3752850" y="866776"/>
                <a:ext cx="885825" cy="429099"/>
              </a:xfrm>
              <a:custGeom>
                <a:avLst/>
                <a:gdLst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419100 w 885825"/>
                  <a:gd name="connsiteY7" fmla="*/ 295275 h 466725"/>
                  <a:gd name="connsiteX8" fmla="*/ 485775 w 885825"/>
                  <a:gd name="connsiteY8" fmla="*/ 238125 h 466725"/>
                  <a:gd name="connsiteX9" fmla="*/ 523875 w 885825"/>
                  <a:gd name="connsiteY9" fmla="*/ 161925 h 466725"/>
                  <a:gd name="connsiteX10" fmla="*/ 552450 w 885825"/>
                  <a:gd name="connsiteY10" fmla="*/ 133350 h 466725"/>
                  <a:gd name="connsiteX11" fmla="*/ 571500 w 885825"/>
                  <a:gd name="connsiteY11" fmla="*/ 104775 h 466725"/>
                  <a:gd name="connsiteX12" fmla="*/ 609600 w 885825"/>
                  <a:gd name="connsiteY12" fmla="*/ 85725 h 466725"/>
                  <a:gd name="connsiteX13" fmla="*/ 647700 w 885825"/>
                  <a:gd name="connsiteY13" fmla="*/ 57150 h 466725"/>
                  <a:gd name="connsiteX14" fmla="*/ 676275 w 885825"/>
                  <a:gd name="connsiteY14" fmla="*/ 38100 h 466725"/>
                  <a:gd name="connsiteX15" fmla="*/ 714375 w 885825"/>
                  <a:gd name="connsiteY15" fmla="*/ 9525 h 466725"/>
                  <a:gd name="connsiteX16" fmla="*/ 752475 w 885825"/>
                  <a:gd name="connsiteY16" fmla="*/ 0 h 466725"/>
                  <a:gd name="connsiteX17" fmla="*/ 828675 w 885825"/>
                  <a:gd name="connsiteY17" fmla="*/ 19050 h 466725"/>
                  <a:gd name="connsiteX18" fmla="*/ 885825 w 885825"/>
                  <a:gd name="connsiteY18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419100 w 885825"/>
                  <a:gd name="connsiteY7" fmla="*/ 295275 h 466725"/>
                  <a:gd name="connsiteX8" fmla="*/ 523875 w 885825"/>
                  <a:gd name="connsiteY8" fmla="*/ 161925 h 466725"/>
                  <a:gd name="connsiteX9" fmla="*/ 552450 w 885825"/>
                  <a:gd name="connsiteY9" fmla="*/ 133350 h 466725"/>
                  <a:gd name="connsiteX10" fmla="*/ 571500 w 885825"/>
                  <a:gd name="connsiteY10" fmla="*/ 104775 h 466725"/>
                  <a:gd name="connsiteX11" fmla="*/ 609600 w 885825"/>
                  <a:gd name="connsiteY11" fmla="*/ 85725 h 466725"/>
                  <a:gd name="connsiteX12" fmla="*/ 647700 w 885825"/>
                  <a:gd name="connsiteY12" fmla="*/ 57150 h 466725"/>
                  <a:gd name="connsiteX13" fmla="*/ 676275 w 885825"/>
                  <a:gd name="connsiteY13" fmla="*/ 38100 h 466725"/>
                  <a:gd name="connsiteX14" fmla="*/ 714375 w 885825"/>
                  <a:gd name="connsiteY14" fmla="*/ 9525 h 466725"/>
                  <a:gd name="connsiteX15" fmla="*/ 752475 w 885825"/>
                  <a:gd name="connsiteY15" fmla="*/ 0 h 466725"/>
                  <a:gd name="connsiteX16" fmla="*/ 828675 w 885825"/>
                  <a:gd name="connsiteY16" fmla="*/ 19050 h 466725"/>
                  <a:gd name="connsiteX17" fmla="*/ 885825 w 885825"/>
                  <a:gd name="connsiteY17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523875 w 885825"/>
                  <a:gd name="connsiteY7" fmla="*/ 161925 h 466725"/>
                  <a:gd name="connsiteX8" fmla="*/ 552450 w 885825"/>
                  <a:gd name="connsiteY8" fmla="*/ 133350 h 466725"/>
                  <a:gd name="connsiteX9" fmla="*/ 571500 w 885825"/>
                  <a:gd name="connsiteY9" fmla="*/ 104775 h 466725"/>
                  <a:gd name="connsiteX10" fmla="*/ 609600 w 885825"/>
                  <a:gd name="connsiteY10" fmla="*/ 85725 h 466725"/>
                  <a:gd name="connsiteX11" fmla="*/ 647700 w 885825"/>
                  <a:gd name="connsiteY11" fmla="*/ 57150 h 466725"/>
                  <a:gd name="connsiteX12" fmla="*/ 676275 w 885825"/>
                  <a:gd name="connsiteY12" fmla="*/ 38100 h 466725"/>
                  <a:gd name="connsiteX13" fmla="*/ 714375 w 885825"/>
                  <a:gd name="connsiteY13" fmla="*/ 9525 h 466725"/>
                  <a:gd name="connsiteX14" fmla="*/ 752475 w 885825"/>
                  <a:gd name="connsiteY14" fmla="*/ 0 h 466725"/>
                  <a:gd name="connsiteX15" fmla="*/ 828675 w 885825"/>
                  <a:gd name="connsiteY15" fmla="*/ 19050 h 466725"/>
                  <a:gd name="connsiteX16" fmla="*/ 885825 w 885825"/>
                  <a:gd name="connsiteY16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523875 w 885825"/>
                  <a:gd name="connsiteY6" fmla="*/ 161925 h 466725"/>
                  <a:gd name="connsiteX7" fmla="*/ 552450 w 885825"/>
                  <a:gd name="connsiteY7" fmla="*/ 133350 h 466725"/>
                  <a:gd name="connsiteX8" fmla="*/ 571500 w 885825"/>
                  <a:gd name="connsiteY8" fmla="*/ 104775 h 466725"/>
                  <a:gd name="connsiteX9" fmla="*/ 609600 w 885825"/>
                  <a:gd name="connsiteY9" fmla="*/ 85725 h 466725"/>
                  <a:gd name="connsiteX10" fmla="*/ 647700 w 885825"/>
                  <a:gd name="connsiteY10" fmla="*/ 57150 h 466725"/>
                  <a:gd name="connsiteX11" fmla="*/ 676275 w 885825"/>
                  <a:gd name="connsiteY11" fmla="*/ 38100 h 466725"/>
                  <a:gd name="connsiteX12" fmla="*/ 714375 w 885825"/>
                  <a:gd name="connsiteY12" fmla="*/ 9525 h 466725"/>
                  <a:gd name="connsiteX13" fmla="*/ 752475 w 885825"/>
                  <a:gd name="connsiteY13" fmla="*/ 0 h 466725"/>
                  <a:gd name="connsiteX14" fmla="*/ 828675 w 885825"/>
                  <a:gd name="connsiteY14" fmla="*/ 19050 h 466725"/>
                  <a:gd name="connsiteX15" fmla="*/ 885825 w 885825"/>
                  <a:gd name="connsiteY15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523875 w 885825"/>
                  <a:gd name="connsiteY5" fmla="*/ 161925 h 466725"/>
                  <a:gd name="connsiteX6" fmla="*/ 552450 w 885825"/>
                  <a:gd name="connsiteY6" fmla="*/ 133350 h 466725"/>
                  <a:gd name="connsiteX7" fmla="*/ 571500 w 885825"/>
                  <a:gd name="connsiteY7" fmla="*/ 104775 h 466725"/>
                  <a:gd name="connsiteX8" fmla="*/ 609600 w 885825"/>
                  <a:gd name="connsiteY8" fmla="*/ 85725 h 466725"/>
                  <a:gd name="connsiteX9" fmla="*/ 647700 w 885825"/>
                  <a:gd name="connsiteY9" fmla="*/ 57150 h 466725"/>
                  <a:gd name="connsiteX10" fmla="*/ 676275 w 885825"/>
                  <a:gd name="connsiteY10" fmla="*/ 38100 h 466725"/>
                  <a:gd name="connsiteX11" fmla="*/ 714375 w 885825"/>
                  <a:gd name="connsiteY11" fmla="*/ 9525 h 466725"/>
                  <a:gd name="connsiteX12" fmla="*/ 752475 w 885825"/>
                  <a:gd name="connsiteY12" fmla="*/ 0 h 466725"/>
                  <a:gd name="connsiteX13" fmla="*/ 828675 w 885825"/>
                  <a:gd name="connsiteY13" fmla="*/ 19050 h 466725"/>
                  <a:gd name="connsiteX14" fmla="*/ 885825 w 885825"/>
                  <a:gd name="connsiteY14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47700 w 885825"/>
                  <a:gd name="connsiteY8" fmla="*/ 57150 h 466725"/>
                  <a:gd name="connsiteX9" fmla="*/ 676275 w 885825"/>
                  <a:gd name="connsiteY9" fmla="*/ 38100 h 466725"/>
                  <a:gd name="connsiteX10" fmla="*/ 714375 w 885825"/>
                  <a:gd name="connsiteY10" fmla="*/ 9525 h 466725"/>
                  <a:gd name="connsiteX11" fmla="*/ 752475 w 885825"/>
                  <a:gd name="connsiteY11" fmla="*/ 0 h 466725"/>
                  <a:gd name="connsiteX12" fmla="*/ 828675 w 885825"/>
                  <a:gd name="connsiteY12" fmla="*/ 19050 h 466725"/>
                  <a:gd name="connsiteX13" fmla="*/ 885825 w 885825"/>
                  <a:gd name="connsiteY13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76275 w 885825"/>
                  <a:gd name="connsiteY8" fmla="*/ 38100 h 466725"/>
                  <a:gd name="connsiteX9" fmla="*/ 714375 w 885825"/>
                  <a:gd name="connsiteY9" fmla="*/ 9525 h 466725"/>
                  <a:gd name="connsiteX10" fmla="*/ 752475 w 885825"/>
                  <a:gd name="connsiteY10" fmla="*/ 0 h 466725"/>
                  <a:gd name="connsiteX11" fmla="*/ 828675 w 885825"/>
                  <a:gd name="connsiteY11" fmla="*/ 19050 h 466725"/>
                  <a:gd name="connsiteX12" fmla="*/ 885825 w 885825"/>
                  <a:gd name="connsiteY12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76275 w 885825"/>
                  <a:gd name="connsiteY8" fmla="*/ 38100 h 466725"/>
                  <a:gd name="connsiteX9" fmla="*/ 752475 w 885825"/>
                  <a:gd name="connsiteY9" fmla="*/ 0 h 466725"/>
                  <a:gd name="connsiteX10" fmla="*/ 828675 w 885825"/>
                  <a:gd name="connsiteY10" fmla="*/ 19050 h 466725"/>
                  <a:gd name="connsiteX11" fmla="*/ 885825 w 885825"/>
                  <a:gd name="connsiteY11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76275 w 885825"/>
                  <a:gd name="connsiteY7" fmla="*/ 38100 h 466725"/>
                  <a:gd name="connsiteX8" fmla="*/ 752475 w 885825"/>
                  <a:gd name="connsiteY8" fmla="*/ 0 h 466725"/>
                  <a:gd name="connsiteX9" fmla="*/ 828675 w 885825"/>
                  <a:gd name="connsiteY9" fmla="*/ 19050 h 466725"/>
                  <a:gd name="connsiteX10" fmla="*/ 885825 w 885825"/>
                  <a:gd name="connsiteY10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676275 w 885825"/>
                  <a:gd name="connsiteY6" fmla="*/ 38100 h 466725"/>
                  <a:gd name="connsiteX7" fmla="*/ 752475 w 885825"/>
                  <a:gd name="connsiteY7" fmla="*/ 0 h 466725"/>
                  <a:gd name="connsiteX8" fmla="*/ 828675 w 885825"/>
                  <a:gd name="connsiteY8" fmla="*/ 19050 h 466725"/>
                  <a:gd name="connsiteX9" fmla="*/ 885825 w 885825"/>
                  <a:gd name="connsiteY9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752475 w 885825"/>
                  <a:gd name="connsiteY6" fmla="*/ 0 h 466725"/>
                  <a:gd name="connsiteX7" fmla="*/ 828675 w 885825"/>
                  <a:gd name="connsiteY7" fmla="*/ 19050 h 466725"/>
                  <a:gd name="connsiteX8" fmla="*/ 885825 w 885825"/>
                  <a:gd name="connsiteY8" fmla="*/ 38100 h 466725"/>
                  <a:gd name="connsiteX0" fmla="*/ 0 w 885825"/>
                  <a:gd name="connsiteY0" fmla="*/ 447676 h 447676"/>
                  <a:gd name="connsiteX1" fmla="*/ 123825 w 885825"/>
                  <a:gd name="connsiteY1" fmla="*/ 428626 h 447676"/>
                  <a:gd name="connsiteX2" fmla="*/ 200025 w 885825"/>
                  <a:gd name="connsiteY2" fmla="*/ 409576 h 447676"/>
                  <a:gd name="connsiteX3" fmla="*/ 266700 w 885825"/>
                  <a:gd name="connsiteY3" fmla="*/ 371476 h 447676"/>
                  <a:gd name="connsiteX4" fmla="*/ 523875 w 885825"/>
                  <a:gd name="connsiteY4" fmla="*/ 142876 h 447676"/>
                  <a:gd name="connsiteX5" fmla="*/ 552450 w 885825"/>
                  <a:gd name="connsiteY5" fmla="*/ 114301 h 447676"/>
                  <a:gd name="connsiteX6" fmla="*/ 828675 w 885825"/>
                  <a:gd name="connsiteY6" fmla="*/ 1 h 447676"/>
                  <a:gd name="connsiteX7" fmla="*/ 885825 w 885825"/>
                  <a:gd name="connsiteY7" fmla="*/ 19051 h 447676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266700 w 885825"/>
                  <a:gd name="connsiteY3" fmla="*/ 352425 h 428625"/>
                  <a:gd name="connsiteX4" fmla="*/ 523875 w 885825"/>
                  <a:gd name="connsiteY4" fmla="*/ 123825 h 428625"/>
                  <a:gd name="connsiteX5" fmla="*/ 552450 w 885825"/>
                  <a:gd name="connsiteY5" fmla="*/ 95250 h 428625"/>
                  <a:gd name="connsiteX6" fmla="*/ 885825 w 885825"/>
                  <a:gd name="connsiteY6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266700 w 885825"/>
                  <a:gd name="connsiteY3" fmla="*/ 352425 h 428625"/>
                  <a:gd name="connsiteX4" fmla="*/ 523875 w 885825"/>
                  <a:gd name="connsiteY4" fmla="*/ 123825 h 428625"/>
                  <a:gd name="connsiteX5" fmla="*/ 885825 w 885825"/>
                  <a:gd name="connsiteY5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523875 w 885825"/>
                  <a:gd name="connsiteY3" fmla="*/ 123825 h 428625"/>
                  <a:gd name="connsiteX4" fmla="*/ 885825 w 885825"/>
                  <a:gd name="connsiteY4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523875 w 885825"/>
                  <a:gd name="connsiteY2" fmla="*/ 123825 h 428625"/>
                  <a:gd name="connsiteX3" fmla="*/ 885825 w 885825"/>
                  <a:gd name="connsiteY3" fmla="*/ 0 h 428625"/>
                  <a:gd name="connsiteX0" fmla="*/ 0 w 885825"/>
                  <a:gd name="connsiteY0" fmla="*/ 428625 h 428625"/>
                  <a:gd name="connsiteX1" fmla="*/ 523875 w 885825"/>
                  <a:gd name="connsiteY1" fmla="*/ 123825 h 428625"/>
                  <a:gd name="connsiteX2" fmla="*/ 885825 w 885825"/>
                  <a:gd name="connsiteY2" fmla="*/ 0 h 428625"/>
                  <a:gd name="connsiteX0" fmla="*/ 0 w 885825"/>
                  <a:gd name="connsiteY0" fmla="*/ 428625 h 429099"/>
                  <a:gd name="connsiteX1" fmla="*/ 523875 w 885825"/>
                  <a:gd name="connsiteY1" fmla="*/ 123825 h 429099"/>
                  <a:gd name="connsiteX2" fmla="*/ 885825 w 885825"/>
                  <a:gd name="connsiteY2" fmla="*/ 0 h 42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825" h="429099">
                    <a:moveTo>
                      <a:pt x="0" y="428625"/>
                    </a:moveTo>
                    <a:cubicBezTo>
                      <a:pt x="280008" y="440515"/>
                      <a:pt x="349250" y="225425"/>
                      <a:pt x="523875" y="123825"/>
                    </a:cubicBezTo>
                    <a:cubicBezTo>
                      <a:pt x="650875" y="55563"/>
                      <a:pt x="810419" y="25797"/>
                      <a:pt x="88582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274460-ABF0-ABCD-320B-9E95AF874067}"/>
                  </a:ext>
                </a:extLst>
              </p:cNvPr>
              <p:cNvSpPr/>
              <p:nvPr/>
            </p:nvSpPr>
            <p:spPr>
              <a:xfrm>
                <a:off x="2857500" y="1828798"/>
                <a:ext cx="1079500" cy="800100"/>
              </a:xfrm>
              <a:custGeom>
                <a:avLst/>
                <a:gdLst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22300 w 1138535"/>
                  <a:gd name="connsiteY6" fmla="*/ 838200 h 914400"/>
                  <a:gd name="connsiteX7" fmla="*/ 660400 w 1138535"/>
                  <a:gd name="connsiteY7" fmla="*/ 812800 h 914400"/>
                  <a:gd name="connsiteX8" fmla="*/ 711200 w 1138535"/>
                  <a:gd name="connsiteY8" fmla="*/ 800100 h 914400"/>
                  <a:gd name="connsiteX9" fmla="*/ 749300 w 1138535"/>
                  <a:gd name="connsiteY9" fmla="*/ 787400 h 914400"/>
                  <a:gd name="connsiteX10" fmla="*/ 800100 w 1138535"/>
                  <a:gd name="connsiteY10" fmla="*/ 762000 h 914400"/>
                  <a:gd name="connsiteX11" fmla="*/ 889000 w 1138535"/>
                  <a:gd name="connsiteY11" fmla="*/ 723900 h 914400"/>
                  <a:gd name="connsiteX12" fmla="*/ 965200 w 1138535"/>
                  <a:gd name="connsiteY12" fmla="*/ 673100 h 914400"/>
                  <a:gd name="connsiteX13" fmla="*/ 1003300 w 1138535"/>
                  <a:gd name="connsiteY13" fmla="*/ 647700 h 914400"/>
                  <a:gd name="connsiteX14" fmla="*/ 1079500 w 1138535"/>
                  <a:gd name="connsiteY14" fmla="*/ 571500 h 914400"/>
                  <a:gd name="connsiteX15" fmla="*/ 1092200 w 1138535"/>
                  <a:gd name="connsiteY15" fmla="*/ 533400 h 914400"/>
                  <a:gd name="connsiteX16" fmla="*/ 1117600 w 1138535"/>
                  <a:gd name="connsiteY16" fmla="*/ 482600 h 914400"/>
                  <a:gd name="connsiteX17" fmla="*/ 1079500 w 1138535"/>
                  <a:gd name="connsiteY17" fmla="*/ 25400 h 914400"/>
                  <a:gd name="connsiteX18" fmla="*/ 1054100 w 1138535"/>
                  <a:gd name="connsiteY18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11200 w 1138535"/>
                  <a:gd name="connsiteY7" fmla="*/ 800100 h 914400"/>
                  <a:gd name="connsiteX8" fmla="*/ 749300 w 1138535"/>
                  <a:gd name="connsiteY8" fmla="*/ 787400 h 914400"/>
                  <a:gd name="connsiteX9" fmla="*/ 800100 w 1138535"/>
                  <a:gd name="connsiteY9" fmla="*/ 762000 h 914400"/>
                  <a:gd name="connsiteX10" fmla="*/ 889000 w 1138535"/>
                  <a:gd name="connsiteY10" fmla="*/ 723900 h 914400"/>
                  <a:gd name="connsiteX11" fmla="*/ 965200 w 1138535"/>
                  <a:gd name="connsiteY11" fmla="*/ 673100 h 914400"/>
                  <a:gd name="connsiteX12" fmla="*/ 1003300 w 1138535"/>
                  <a:gd name="connsiteY12" fmla="*/ 647700 h 914400"/>
                  <a:gd name="connsiteX13" fmla="*/ 1079500 w 1138535"/>
                  <a:gd name="connsiteY13" fmla="*/ 571500 h 914400"/>
                  <a:gd name="connsiteX14" fmla="*/ 1092200 w 1138535"/>
                  <a:gd name="connsiteY14" fmla="*/ 533400 h 914400"/>
                  <a:gd name="connsiteX15" fmla="*/ 1117600 w 1138535"/>
                  <a:gd name="connsiteY15" fmla="*/ 482600 h 914400"/>
                  <a:gd name="connsiteX16" fmla="*/ 1079500 w 1138535"/>
                  <a:gd name="connsiteY16" fmla="*/ 25400 h 914400"/>
                  <a:gd name="connsiteX17" fmla="*/ 1054100 w 1138535"/>
                  <a:gd name="connsiteY17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49300 w 1138535"/>
                  <a:gd name="connsiteY7" fmla="*/ 787400 h 914400"/>
                  <a:gd name="connsiteX8" fmla="*/ 800100 w 1138535"/>
                  <a:gd name="connsiteY8" fmla="*/ 762000 h 914400"/>
                  <a:gd name="connsiteX9" fmla="*/ 889000 w 1138535"/>
                  <a:gd name="connsiteY9" fmla="*/ 723900 h 914400"/>
                  <a:gd name="connsiteX10" fmla="*/ 965200 w 1138535"/>
                  <a:gd name="connsiteY10" fmla="*/ 673100 h 914400"/>
                  <a:gd name="connsiteX11" fmla="*/ 1003300 w 1138535"/>
                  <a:gd name="connsiteY11" fmla="*/ 647700 h 914400"/>
                  <a:gd name="connsiteX12" fmla="*/ 1079500 w 1138535"/>
                  <a:gd name="connsiteY12" fmla="*/ 571500 h 914400"/>
                  <a:gd name="connsiteX13" fmla="*/ 1092200 w 1138535"/>
                  <a:gd name="connsiteY13" fmla="*/ 533400 h 914400"/>
                  <a:gd name="connsiteX14" fmla="*/ 1117600 w 1138535"/>
                  <a:gd name="connsiteY14" fmla="*/ 482600 h 914400"/>
                  <a:gd name="connsiteX15" fmla="*/ 1079500 w 1138535"/>
                  <a:gd name="connsiteY15" fmla="*/ 25400 h 914400"/>
                  <a:gd name="connsiteX16" fmla="*/ 1054100 w 1138535"/>
                  <a:gd name="connsiteY16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49300 w 1138535"/>
                  <a:gd name="connsiteY7" fmla="*/ 787400 h 914400"/>
                  <a:gd name="connsiteX8" fmla="*/ 889000 w 1138535"/>
                  <a:gd name="connsiteY8" fmla="*/ 723900 h 914400"/>
                  <a:gd name="connsiteX9" fmla="*/ 965200 w 1138535"/>
                  <a:gd name="connsiteY9" fmla="*/ 673100 h 914400"/>
                  <a:gd name="connsiteX10" fmla="*/ 1003300 w 1138535"/>
                  <a:gd name="connsiteY10" fmla="*/ 647700 h 914400"/>
                  <a:gd name="connsiteX11" fmla="*/ 1079500 w 1138535"/>
                  <a:gd name="connsiteY11" fmla="*/ 571500 h 914400"/>
                  <a:gd name="connsiteX12" fmla="*/ 1092200 w 1138535"/>
                  <a:gd name="connsiteY12" fmla="*/ 533400 h 914400"/>
                  <a:gd name="connsiteX13" fmla="*/ 1117600 w 1138535"/>
                  <a:gd name="connsiteY13" fmla="*/ 482600 h 914400"/>
                  <a:gd name="connsiteX14" fmla="*/ 1079500 w 1138535"/>
                  <a:gd name="connsiteY14" fmla="*/ 25400 h 914400"/>
                  <a:gd name="connsiteX15" fmla="*/ 1054100 w 1138535"/>
                  <a:gd name="connsiteY15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889000 w 1138535"/>
                  <a:gd name="connsiteY7" fmla="*/ 723900 h 914400"/>
                  <a:gd name="connsiteX8" fmla="*/ 965200 w 1138535"/>
                  <a:gd name="connsiteY8" fmla="*/ 673100 h 914400"/>
                  <a:gd name="connsiteX9" fmla="*/ 1003300 w 1138535"/>
                  <a:gd name="connsiteY9" fmla="*/ 647700 h 914400"/>
                  <a:gd name="connsiteX10" fmla="*/ 1079500 w 1138535"/>
                  <a:gd name="connsiteY10" fmla="*/ 571500 h 914400"/>
                  <a:gd name="connsiteX11" fmla="*/ 1092200 w 1138535"/>
                  <a:gd name="connsiteY11" fmla="*/ 533400 h 914400"/>
                  <a:gd name="connsiteX12" fmla="*/ 1117600 w 1138535"/>
                  <a:gd name="connsiteY12" fmla="*/ 482600 h 914400"/>
                  <a:gd name="connsiteX13" fmla="*/ 1079500 w 1138535"/>
                  <a:gd name="connsiteY13" fmla="*/ 25400 h 914400"/>
                  <a:gd name="connsiteX14" fmla="*/ 1054100 w 1138535"/>
                  <a:gd name="connsiteY14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889000 w 1138535"/>
                  <a:gd name="connsiteY6" fmla="*/ 723900 h 914400"/>
                  <a:gd name="connsiteX7" fmla="*/ 965200 w 1138535"/>
                  <a:gd name="connsiteY7" fmla="*/ 673100 h 914400"/>
                  <a:gd name="connsiteX8" fmla="*/ 1003300 w 1138535"/>
                  <a:gd name="connsiteY8" fmla="*/ 647700 h 914400"/>
                  <a:gd name="connsiteX9" fmla="*/ 1079500 w 1138535"/>
                  <a:gd name="connsiteY9" fmla="*/ 571500 h 914400"/>
                  <a:gd name="connsiteX10" fmla="*/ 1092200 w 1138535"/>
                  <a:gd name="connsiteY10" fmla="*/ 533400 h 914400"/>
                  <a:gd name="connsiteX11" fmla="*/ 1117600 w 1138535"/>
                  <a:gd name="connsiteY11" fmla="*/ 482600 h 914400"/>
                  <a:gd name="connsiteX12" fmla="*/ 1079500 w 1138535"/>
                  <a:gd name="connsiteY12" fmla="*/ 25400 h 914400"/>
                  <a:gd name="connsiteX13" fmla="*/ 1054100 w 1138535"/>
                  <a:gd name="connsiteY13" fmla="*/ 0 h 914400"/>
                  <a:gd name="connsiteX0" fmla="*/ 0 w 1138535"/>
                  <a:gd name="connsiteY0" fmla="*/ 825500 h 918697"/>
                  <a:gd name="connsiteX1" fmla="*/ 152400 w 1138535"/>
                  <a:gd name="connsiteY1" fmla="*/ 876300 h 918697"/>
                  <a:gd name="connsiteX2" fmla="*/ 190500 w 1138535"/>
                  <a:gd name="connsiteY2" fmla="*/ 889000 h 918697"/>
                  <a:gd name="connsiteX3" fmla="*/ 228600 w 1138535"/>
                  <a:gd name="connsiteY3" fmla="*/ 914400 h 918697"/>
                  <a:gd name="connsiteX4" fmla="*/ 457200 w 1138535"/>
                  <a:gd name="connsiteY4" fmla="*/ 901700 h 918697"/>
                  <a:gd name="connsiteX5" fmla="*/ 889000 w 1138535"/>
                  <a:gd name="connsiteY5" fmla="*/ 723900 h 918697"/>
                  <a:gd name="connsiteX6" fmla="*/ 965200 w 1138535"/>
                  <a:gd name="connsiteY6" fmla="*/ 673100 h 918697"/>
                  <a:gd name="connsiteX7" fmla="*/ 1003300 w 1138535"/>
                  <a:gd name="connsiteY7" fmla="*/ 647700 h 918697"/>
                  <a:gd name="connsiteX8" fmla="*/ 1079500 w 1138535"/>
                  <a:gd name="connsiteY8" fmla="*/ 571500 h 918697"/>
                  <a:gd name="connsiteX9" fmla="*/ 1092200 w 1138535"/>
                  <a:gd name="connsiteY9" fmla="*/ 533400 h 918697"/>
                  <a:gd name="connsiteX10" fmla="*/ 1117600 w 1138535"/>
                  <a:gd name="connsiteY10" fmla="*/ 482600 h 918697"/>
                  <a:gd name="connsiteX11" fmla="*/ 1079500 w 1138535"/>
                  <a:gd name="connsiteY11" fmla="*/ 25400 h 918697"/>
                  <a:gd name="connsiteX12" fmla="*/ 1054100 w 1138535"/>
                  <a:gd name="connsiteY12" fmla="*/ 0 h 918697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889000 w 1138535"/>
                  <a:gd name="connsiteY4" fmla="*/ 723900 h 914400"/>
                  <a:gd name="connsiteX5" fmla="*/ 965200 w 1138535"/>
                  <a:gd name="connsiteY5" fmla="*/ 673100 h 914400"/>
                  <a:gd name="connsiteX6" fmla="*/ 1003300 w 1138535"/>
                  <a:gd name="connsiteY6" fmla="*/ 647700 h 914400"/>
                  <a:gd name="connsiteX7" fmla="*/ 1079500 w 1138535"/>
                  <a:gd name="connsiteY7" fmla="*/ 571500 h 914400"/>
                  <a:gd name="connsiteX8" fmla="*/ 1092200 w 1138535"/>
                  <a:gd name="connsiteY8" fmla="*/ 533400 h 914400"/>
                  <a:gd name="connsiteX9" fmla="*/ 1117600 w 1138535"/>
                  <a:gd name="connsiteY9" fmla="*/ 482600 h 914400"/>
                  <a:gd name="connsiteX10" fmla="*/ 1079500 w 1138535"/>
                  <a:gd name="connsiteY10" fmla="*/ 25400 h 914400"/>
                  <a:gd name="connsiteX11" fmla="*/ 1054100 w 1138535"/>
                  <a:gd name="connsiteY11" fmla="*/ 0 h 914400"/>
                  <a:gd name="connsiteX0" fmla="*/ 0 w 1138535"/>
                  <a:gd name="connsiteY0" fmla="*/ 825500 h 888999"/>
                  <a:gd name="connsiteX1" fmla="*/ 152400 w 1138535"/>
                  <a:gd name="connsiteY1" fmla="*/ 876300 h 888999"/>
                  <a:gd name="connsiteX2" fmla="*/ 190500 w 1138535"/>
                  <a:gd name="connsiteY2" fmla="*/ 889000 h 888999"/>
                  <a:gd name="connsiteX3" fmla="*/ 889000 w 1138535"/>
                  <a:gd name="connsiteY3" fmla="*/ 723900 h 888999"/>
                  <a:gd name="connsiteX4" fmla="*/ 965200 w 1138535"/>
                  <a:gd name="connsiteY4" fmla="*/ 673100 h 888999"/>
                  <a:gd name="connsiteX5" fmla="*/ 1003300 w 1138535"/>
                  <a:gd name="connsiteY5" fmla="*/ 647700 h 888999"/>
                  <a:gd name="connsiteX6" fmla="*/ 1079500 w 1138535"/>
                  <a:gd name="connsiteY6" fmla="*/ 571500 h 888999"/>
                  <a:gd name="connsiteX7" fmla="*/ 1092200 w 1138535"/>
                  <a:gd name="connsiteY7" fmla="*/ 533400 h 888999"/>
                  <a:gd name="connsiteX8" fmla="*/ 1117600 w 1138535"/>
                  <a:gd name="connsiteY8" fmla="*/ 482600 h 888999"/>
                  <a:gd name="connsiteX9" fmla="*/ 1079500 w 1138535"/>
                  <a:gd name="connsiteY9" fmla="*/ 25400 h 888999"/>
                  <a:gd name="connsiteX10" fmla="*/ 1054100 w 1138535"/>
                  <a:gd name="connsiteY10" fmla="*/ 0 h 888999"/>
                  <a:gd name="connsiteX0" fmla="*/ 0 w 1138535"/>
                  <a:gd name="connsiteY0" fmla="*/ 825500 h 876299"/>
                  <a:gd name="connsiteX1" fmla="*/ 152400 w 1138535"/>
                  <a:gd name="connsiteY1" fmla="*/ 876300 h 876299"/>
                  <a:gd name="connsiteX2" fmla="*/ 889000 w 1138535"/>
                  <a:gd name="connsiteY2" fmla="*/ 723900 h 876299"/>
                  <a:gd name="connsiteX3" fmla="*/ 965200 w 1138535"/>
                  <a:gd name="connsiteY3" fmla="*/ 673100 h 876299"/>
                  <a:gd name="connsiteX4" fmla="*/ 1003300 w 1138535"/>
                  <a:gd name="connsiteY4" fmla="*/ 647700 h 876299"/>
                  <a:gd name="connsiteX5" fmla="*/ 1079500 w 1138535"/>
                  <a:gd name="connsiteY5" fmla="*/ 571500 h 876299"/>
                  <a:gd name="connsiteX6" fmla="*/ 1092200 w 1138535"/>
                  <a:gd name="connsiteY6" fmla="*/ 533400 h 876299"/>
                  <a:gd name="connsiteX7" fmla="*/ 1117600 w 1138535"/>
                  <a:gd name="connsiteY7" fmla="*/ 482600 h 876299"/>
                  <a:gd name="connsiteX8" fmla="*/ 1079500 w 1138535"/>
                  <a:gd name="connsiteY8" fmla="*/ 25400 h 876299"/>
                  <a:gd name="connsiteX9" fmla="*/ 1054100 w 1138535"/>
                  <a:gd name="connsiteY9" fmla="*/ 0 h 876299"/>
                  <a:gd name="connsiteX0" fmla="*/ 0 w 1138535"/>
                  <a:gd name="connsiteY0" fmla="*/ 825500 h 825501"/>
                  <a:gd name="connsiteX1" fmla="*/ 889000 w 1138535"/>
                  <a:gd name="connsiteY1" fmla="*/ 723900 h 825501"/>
                  <a:gd name="connsiteX2" fmla="*/ 965200 w 1138535"/>
                  <a:gd name="connsiteY2" fmla="*/ 673100 h 825501"/>
                  <a:gd name="connsiteX3" fmla="*/ 1003300 w 1138535"/>
                  <a:gd name="connsiteY3" fmla="*/ 647700 h 825501"/>
                  <a:gd name="connsiteX4" fmla="*/ 1079500 w 1138535"/>
                  <a:gd name="connsiteY4" fmla="*/ 571500 h 825501"/>
                  <a:gd name="connsiteX5" fmla="*/ 1092200 w 1138535"/>
                  <a:gd name="connsiteY5" fmla="*/ 533400 h 825501"/>
                  <a:gd name="connsiteX6" fmla="*/ 1117600 w 1138535"/>
                  <a:gd name="connsiteY6" fmla="*/ 482600 h 825501"/>
                  <a:gd name="connsiteX7" fmla="*/ 1079500 w 1138535"/>
                  <a:gd name="connsiteY7" fmla="*/ 25400 h 825501"/>
                  <a:gd name="connsiteX8" fmla="*/ 1054100 w 1138535"/>
                  <a:gd name="connsiteY8" fmla="*/ 0 h 825501"/>
                  <a:gd name="connsiteX0" fmla="*/ 0 w 1138535"/>
                  <a:gd name="connsiteY0" fmla="*/ 825500 h 825500"/>
                  <a:gd name="connsiteX1" fmla="*/ 889000 w 1138535"/>
                  <a:gd name="connsiteY1" fmla="*/ 723900 h 825500"/>
                  <a:gd name="connsiteX2" fmla="*/ 965200 w 1138535"/>
                  <a:gd name="connsiteY2" fmla="*/ 673100 h 825500"/>
                  <a:gd name="connsiteX3" fmla="*/ 1079500 w 1138535"/>
                  <a:gd name="connsiteY3" fmla="*/ 571500 h 825500"/>
                  <a:gd name="connsiteX4" fmla="*/ 1092200 w 1138535"/>
                  <a:gd name="connsiteY4" fmla="*/ 533400 h 825500"/>
                  <a:gd name="connsiteX5" fmla="*/ 1117600 w 1138535"/>
                  <a:gd name="connsiteY5" fmla="*/ 482600 h 825500"/>
                  <a:gd name="connsiteX6" fmla="*/ 1079500 w 1138535"/>
                  <a:gd name="connsiteY6" fmla="*/ 25400 h 825500"/>
                  <a:gd name="connsiteX7" fmla="*/ 1054100 w 1138535"/>
                  <a:gd name="connsiteY7" fmla="*/ 0 h 825500"/>
                  <a:gd name="connsiteX0" fmla="*/ 0 w 1138535"/>
                  <a:gd name="connsiteY0" fmla="*/ 825500 h 825500"/>
                  <a:gd name="connsiteX1" fmla="*/ 889000 w 1138535"/>
                  <a:gd name="connsiteY1" fmla="*/ 723900 h 825500"/>
                  <a:gd name="connsiteX2" fmla="*/ 1079500 w 1138535"/>
                  <a:gd name="connsiteY2" fmla="*/ 571500 h 825500"/>
                  <a:gd name="connsiteX3" fmla="*/ 1092200 w 1138535"/>
                  <a:gd name="connsiteY3" fmla="*/ 533400 h 825500"/>
                  <a:gd name="connsiteX4" fmla="*/ 1117600 w 1138535"/>
                  <a:gd name="connsiteY4" fmla="*/ 482600 h 825500"/>
                  <a:gd name="connsiteX5" fmla="*/ 1079500 w 1138535"/>
                  <a:gd name="connsiteY5" fmla="*/ 25400 h 825500"/>
                  <a:gd name="connsiteX6" fmla="*/ 1054100 w 1138535"/>
                  <a:gd name="connsiteY6" fmla="*/ 0 h 825500"/>
                  <a:gd name="connsiteX0" fmla="*/ 0 w 1138535"/>
                  <a:gd name="connsiteY0" fmla="*/ 825500 h 825500"/>
                  <a:gd name="connsiteX1" fmla="*/ 1079500 w 1138535"/>
                  <a:gd name="connsiteY1" fmla="*/ 571500 h 825500"/>
                  <a:gd name="connsiteX2" fmla="*/ 1092200 w 1138535"/>
                  <a:gd name="connsiteY2" fmla="*/ 533400 h 825500"/>
                  <a:gd name="connsiteX3" fmla="*/ 1117600 w 1138535"/>
                  <a:gd name="connsiteY3" fmla="*/ 482600 h 825500"/>
                  <a:gd name="connsiteX4" fmla="*/ 1079500 w 1138535"/>
                  <a:gd name="connsiteY4" fmla="*/ 25400 h 825500"/>
                  <a:gd name="connsiteX5" fmla="*/ 1054100 w 1138535"/>
                  <a:gd name="connsiteY5" fmla="*/ 0 h 825500"/>
                  <a:gd name="connsiteX0" fmla="*/ 0 w 1173464"/>
                  <a:gd name="connsiteY0" fmla="*/ 825500 h 825500"/>
                  <a:gd name="connsiteX1" fmla="*/ 1079500 w 1173464"/>
                  <a:gd name="connsiteY1" fmla="*/ 571500 h 825500"/>
                  <a:gd name="connsiteX2" fmla="*/ 1117600 w 1173464"/>
                  <a:gd name="connsiteY2" fmla="*/ 482600 h 825500"/>
                  <a:gd name="connsiteX3" fmla="*/ 1079500 w 1173464"/>
                  <a:gd name="connsiteY3" fmla="*/ 25400 h 825500"/>
                  <a:gd name="connsiteX4" fmla="*/ 1054100 w 1173464"/>
                  <a:gd name="connsiteY4" fmla="*/ 0 h 825500"/>
                  <a:gd name="connsiteX0" fmla="*/ 0 w 1160412"/>
                  <a:gd name="connsiteY0" fmla="*/ 825500 h 825500"/>
                  <a:gd name="connsiteX1" fmla="*/ 1079500 w 1160412"/>
                  <a:gd name="connsiteY1" fmla="*/ 571500 h 825500"/>
                  <a:gd name="connsiteX2" fmla="*/ 1079500 w 1160412"/>
                  <a:gd name="connsiteY2" fmla="*/ 25400 h 825500"/>
                  <a:gd name="connsiteX3" fmla="*/ 1054100 w 1160412"/>
                  <a:gd name="connsiteY3" fmla="*/ 0 h 825500"/>
                  <a:gd name="connsiteX0" fmla="*/ 0 w 1079500"/>
                  <a:gd name="connsiteY0" fmla="*/ 825500 h 825500"/>
                  <a:gd name="connsiteX1" fmla="*/ 1079500 w 1079500"/>
                  <a:gd name="connsiteY1" fmla="*/ 25400 h 825500"/>
                  <a:gd name="connsiteX2" fmla="*/ 1054100 w 1079500"/>
                  <a:gd name="connsiteY2" fmla="*/ 0 h 825500"/>
                  <a:gd name="connsiteX0" fmla="*/ 0 w 1079500"/>
                  <a:gd name="connsiteY0" fmla="*/ 800099 h 800099"/>
                  <a:gd name="connsiteX1" fmla="*/ 1079500 w 1079500"/>
                  <a:gd name="connsiteY1" fmla="*/ -1 h 800099"/>
                  <a:gd name="connsiteX0" fmla="*/ 0 w 1079500"/>
                  <a:gd name="connsiteY0" fmla="*/ 800100 h 800100"/>
                  <a:gd name="connsiteX1" fmla="*/ 1079500 w 1079500"/>
                  <a:gd name="connsiteY1" fmla="*/ 0 h 800100"/>
                  <a:gd name="connsiteX0" fmla="*/ 0 w 1079500"/>
                  <a:gd name="connsiteY0" fmla="*/ 800100 h 800100"/>
                  <a:gd name="connsiteX1" fmla="*/ 1079500 w 1079500"/>
                  <a:gd name="connsiteY1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500" h="800100">
                    <a:moveTo>
                      <a:pt x="0" y="800100"/>
                    </a:moveTo>
                    <a:cubicBezTo>
                      <a:pt x="521961" y="744167"/>
                      <a:pt x="908141" y="546371"/>
                      <a:pt x="10795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82A0EB0-4746-8C1D-D39B-8AFB9150AE79}"/>
                  </a:ext>
                </a:extLst>
              </p:cNvPr>
              <p:cNvSpPr/>
              <p:nvPr/>
            </p:nvSpPr>
            <p:spPr>
              <a:xfrm>
                <a:off x="1511300" y="2439963"/>
                <a:ext cx="660434" cy="138138"/>
              </a:xfrm>
              <a:custGeom>
                <a:avLst/>
                <a:gdLst>
                  <a:gd name="connsiteX0" fmla="*/ 0 w 660434"/>
                  <a:gd name="connsiteY0" fmla="*/ 159979 h 159979"/>
                  <a:gd name="connsiteX1" fmla="*/ 88900 w 660434"/>
                  <a:gd name="connsiteY1" fmla="*/ 121879 h 159979"/>
                  <a:gd name="connsiteX2" fmla="*/ 152400 w 660434"/>
                  <a:gd name="connsiteY2" fmla="*/ 83779 h 159979"/>
                  <a:gd name="connsiteX3" fmla="*/ 203200 w 660434"/>
                  <a:gd name="connsiteY3" fmla="*/ 71079 h 159979"/>
                  <a:gd name="connsiteX4" fmla="*/ 304800 w 660434"/>
                  <a:gd name="connsiteY4" fmla="*/ 32979 h 159979"/>
                  <a:gd name="connsiteX5" fmla="*/ 342900 w 660434"/>
                  <a:gd name="connsiteY5" fmla="*/ 7579 h 159979"/>
                  <a:gd name="connsiteX6" fmla="*/ 647700 w 660434"/>
                  <a:gd name="connsiteY6" fmla="*/ 45679 h 159979"/>
                  <a:gd name="connsiteX7" fmla="*/ 660400 w 660434"/>
                  <a:gd name="connsiteY7" fmla="*/ 96479 h 159979"/>
                  <a:gd name="connsiteX0" fmla="*/ 0 w 660434"/>
                  <a:gd name="connsiteY0" fmla="*/ 128326 h 128326"/>
                  <a:gd name="connsiteX1" fmla="*/ 88900 w 660434"/>
                  <a:gd name="connsiteY1" fmla="*/ 90226 h 128326"/>
                  <a:gd name="connsiteX2" fmla="*/ 152400 w 660434"/>
                  <a:gd name="connsiteY2" fmla="*/ 52126 h 128326"/>
                  <a:gd name="connsiteX3" fmla="*/ 203200 w 660434"/>
                  <a:gd name="connsiteY3" fmla="*/ 39426 h 128326"/>
                  <a:gd name="connsiteX4" fmla="*/ 304800 w 660434"/>
                  <a:gd name="connsiteY4" fmla="*/ 1326 h 128326"/>
                  <a:gd name="connsiteX5" fmla="*/ 647700 w 660434"/>
                  <a:gd name="connsiteY5" fmla="*/ 14026 h 128326"/>
                  <a:gd name="connsiteX6" fmla="*/ 660400 w 660434"/>
                  <a:gd name="connsiteY6" fmla="*/ 64826 h 128326"/>
                  <a:gd name="connsiteX0" fmla="*/ 0 w 660434"/>
                  <a:gd name="connsiteY0" fmla="*/ 128326 h 128326"/>
                  <a:gd name="connsiteX1" fmla="*/ 88900 w 660434"/>
                  <a:gd name="connsiteY1" fmla="*/ 90226 h 128326"/>
                  <a:gd name="connsiteX2" fmla="*/ 152400 w 660434"/>
                  <a:gd name="connsiteY2" fmla="*/ 52126 h 128326"/>
                  <a:gd name="connsiteX3" fmla="*/ 304800 w 660434"/>
                  <a:gd name="connsiteY3" fmla="*/ 1326 h 128326"/>
                  <a:gd name="connsiteX4" fmla="*/ 647700 w 660434"/>
                  <a:gd name="connsiteY4" fmla="*/ 14026 h 128326"/>
                  <a:gd name="connsiteX5" fmla="*/ 660400 w 660434"/>
                  <a:gd name="connsiteY5" fmla="*/ 64826 h 128326"/>
                  <a:gd name="connsiteX0" fmla="*/ 0 w 660434"/>
                  <a:gd name="connsiteY0" fmla="*/ 114416 h 114416"/>
                  <a:gd name="connsiteX1" fmla="*/ 88900 w 660434"/>
                  <a:gd name="connsiteY1" fmla="*/ 76316 h 114416"/>
                  <a:gd name="connsiteX2" fmla="*/ 152400 w 660434"/>
                  <a:gd name="connsiteY2" fmla="*/ 38216 h 114416"/>
                  <a:gd name="connsiteX3" fmla="*/ 647700 w 660434"/>
                  <a:gd name="connsiteY3" fmla="*/ 116 h 114416"/>
                  <a:gd name="connsiteX4" fmla="*/ 660400 w 660434"/>
                  <a:gd name="connsiteY4" fmla="*/ 50916 h 114416"/>
                  <a:gd name="connsiteX0" fmla="*/ 0 w 660434"/>
                  <a:gd name="connsiteY0" fmla="*/ 114300 h 114300"/>
                  <a:gd name="connsiteX1" fmla="*/ 88900 w 660434"/>
                  <a:gd name="connsiteY1" fmla="*/ 76200 h 114300"/>
                  <a:gd name="connsiteX2" fmla="*/ 647700 w 660434"/>
                  <a:gd name="connsiteY2" fmla="*/ 0 h 114300"/>
                  <a:gd name="connsiteX3" fmla="*/ 660400 w 660434"/>
                  <a:gd name="connsiteY3" fmla="*/ 50800 h 114300"/>
                  <a:gd name="connsiteX0" fmla="*/ 0 w 660434"/>
                  <a:gd name="connsiteY0" fmla="*/ 114300 h 114300"/>
                  <a:gd name="connsiteX1" fmla="*/ 647700 w 660434"/>
                  <a:gd name="connsiteY1" fmla="*/ 0 h 114300"/>
                  <a:gd name="connsiteX2" fmla="*/ 660400 w 660434"/>
                  <a:gd name="connsiteY2" fmla="*/ 50800 h 114300"/>
                  <a:gd name="connsiteX0" fmla="*/ 0 w 660434"/>
                  <a:gd name="connsiteY0" fmla="*/ 138139 h 138139"/>
                  <a:gd name="connsiteX1" fmla="*/ 647700 w 660434"/>
                  <a:gd name="connsiteY1" fmla="*/ 23839 h 138139"/>
                  <a:gd name="connsiteX2" fmla="*/ 660400 w 660434"/>
                  <a:gd name="connsiteY2" fmla="*/ 74639 h 13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434" h="138139">
                    <a:moveTo>
                      <a:pt x="0" y="138139"/>
                    </a:moveTo>
                    <a:cubicBezTo>
                      <a:pt x="248426" y="-88335"/>
                      <a:pt x="537633" y="34422"/>
                      <a:pt x="647700" y="23839"/>
                    </a:cubicBezTo>
                    <a:cubicBezTo>
                      <a:pt x="661739" y="65955"/>
                      <a:pt x="660400" y="48552"/>
                      <a:pt x="660400" y="746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id="{3C3F30B5-6FE3-3B21-85B9-1F17C5CE890B}"/>
                  </a:ext>
                </a:extLst>
              </p:cNvPr>
              <p:cNvSpPr/>
              <p:nvPr/>
            </p:nvSpPr>
            <p:spPr>
              <a:xfrm>
                <a:off x="3289980" y="1048088"/>
                <a:ext cx="333384" cy="461804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2" name="Rectangle 17">
                <a:extLst>
                  <a:ext uri="{FF2B5EF4-FFF2-40B4-BE49-F238E27FC236}">
                    <a16:creationId xmlns:a16="http://schemas.microsoft.com/office/drawing/2014/main" id="{C5960B71-072F-6DDE-D5B5-027E7AFF7E0A}"/>
                  </a:ext>
                </a:extLst>
              </p:cNvPr>
              <p:cNvSpPr/>
              <p:nvPr/>
            </p:nvSpPr>
            <p:spPr>
              <a:xfrm rot="4849359">
                <a:off x="6880256" y="1513058"/>
                <a:ext cx="1191782" cy="3068639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tangle 17">
                <a:extLst>
                  <a:ext uri="{FF2B5EF4-FFF2-40B4-BE49-F238E27FC236}">
                    <a16:creationId xmlns:a16="http://schemas.microsoft.com/office/drawing/2014/main" id="{73CED5AE-DA82-C858-F742-37A4A5314901}"/>
                  </a:ext>
                </a:extLst>
              </p:cNvPr>
              <p:cNvSpPr/>
              <p:nvPr/>
            </p:nvSpPr>
            <p:spPr>
              <a:xfrm rot="4849359">
                <a:off x="4180480" y="2030780"/>
                <a:ext cx="1191782" cy="3068639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CA0692C-F6AB-5C80-2A2E-C7975491092D}"/>
                </a:ext>
              </a:extLst>
            </p:cNvPr>
            <p:cNvGrpSpPr/>
            <p:nvPr/>
          </p:nvGrpSpPr>
          <p:grpSpPr>
            <a:xfrm>
              <a:off x="3188801" y="6379456"/>
              <a:ext cx="3991973" cy="542084"/>
              <a:chOff x="3188801" y="6379456"/>
              <a:chExt cx="3991973" cy="542084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B72EFDD-F0BA-D7CA-C608-1F3E82BCF557}"/>
                  </a:ext>
                </a:extLst>
              </p:cNvPr>
              <p:cNvGrpSpPr/>
              <p:nvPr/>
            </p:nvGrpSpPr>
            <p:grpSpPr>
              <a:xfrm>
                <a:off x="3890454" y="6571956"/>
                <a:ext cx="568022" cy="206779"/>
                <a:chOff x="10448964" y="4502004"/>
                <a:chExt cx="568022" cy="206779"/>
              </a:xfrm>
              <a:solidFill>
                <a:srgbClr val="FFF561"/>
              </a:solidFill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47C1A0E-29EB-1D58-3733-767728438F74}"/>
                    </a:ext>
                  </a:extLst>
                </p:cNvPr>
                <p:cNvSpPr/>
                <p:nvPr/>
              </p:nvSpPr>
              <p:spPr>
                <a:xfrm>
                  <a:off x="10448964" y="4502004"/>
                  <a:ext cx="277863" cy="206208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863" h="206208">
                      <a:moveTo>
                        <a:pt x="132952" y="0"/>
                      </a:moveTo>
                      <a:cubicBezTo>
                        <a:pt x="195507" y="0"/>
                        <a:pt x="249180" y="64950"/>
                        <a:pt x="272106" y="157514"/>
                      </a:cubicBezTo>
                      <a:lnTo>
                        <a:pt x="277863" y="206208"/>
                      </a:lnTo>
                      <a:lnTo>
                        <a:pt x="261525" y="205878"/>
                      </a:lnTo>
                      <a:cubicBezTo>
                        <a:pt x="235088" y="204784"/>
                        <a:pt x="216008" y="203122"/>
                        <a:pt x="208112" y="203433"/>
                      </a:cubicBezTo>
                      <a:cubicBezTo>
                        <a:pt x="180475" y="204521"/>
                        <a:pt x="69834" y="213539"/>
                        <a:pt x="875" y="142966"/>
                      </a:cubicBezTo>
                      <a:lnTo>
                        <a:pt x="0" y="141804"/>
                      </a:lnTo>
                      <a:lnTo>
                        <a:pt x="26163" y="75537"/>
                      </a:lnTo>
                      <a:cubicBezTo>
                        <a:pt x="53492" y="28867"/>
                        <a:pt x="91248" y="0"/>
                        <a:pt x="13295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32D6872B-7CF2-9B71-6227-8CDAD9500AC9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06779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06779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1233" y="199018"/>
                        <a:pt x="83786" y="206569"/>
                        <a:pt x="18112" y="206779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4AD9BC4-D014-EB39-E76A-8A5B1E20FC23}"/>
                  </a:ext>
                </a:extLst>
              </p:cNvPr>
              <p:cNvGrpSpPr/>
              <p:nvPr/>
            </p:nvGrpSpPr>
            <p:grpSpPr>
              <a:xfrm>
                <a:off x="3188801" y="6468566"/>
                <a:ext cx="567146" cy="241647"/>
                <a:chOff x="10449840" y="4502004"/>
                <a:chExt cx="567146" cy="241647"/>
              </a:xfrm>
              <a:solidFill>
                <a:srgbClr val="FFF561"/>
              </a:solidFill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ED0C4438-996E-3942-AF01-A1BDCA18D525}"/>
                    </a:ext>
                  </a:extLst>
                </p:cNvPr>
                <p:cNvSpPr/>
                <p:nvPr/>
              </p:nvSpPr>
              <p:spPr>
                <a:xfrm>
                  <a:off x="10449840" y="4502004"/>
                  <a:ext cx="276988" cy="241647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13413 w 276988"/>
                    <a:gd name="connsiteY6" fmla="*/ 172760 h 206208"/>
                    <a:gd name="connsiteX7" fmla="*/ 25288 w 276988"/>
                    <a:gd name="connsiteY7" fmla="*/ 75537 h 206208"/>
                    <a:gd name="connsiteX8" fmla="*/ 132077 w 276988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29015"/>
                    <a:gd name="connsiteX1" fmla="*/ 271231 w 276988"/>
                    <a:gd name="connsiteY1" fmla="*/ 157514 h 229015"/>
                    <a:gd name="connsiteX2" fmla="*/ 276988 w 276988"/>
                    <a:gd name="connsiteY2" fmla="*/ 206208 h 229015"/>
                    <a:gd name="connsiteX3" fmla="*/ 260650 w 276988"/>
                    <a:gd name="connsiteY3" fmla="*/ 205878 h 229015"/>
                    <a:gd name="connsiteX4" fmla="*/ 207237 w 276988"/>
                    <a:gd name="connsiteY4" fmla="*/ 203433 h 229015"/>
                    <a:gd name="connsiteX5" fmla="*/ 0 w 276988"/>
                    <a:gd name="connsiteY5" fmla="*/ 142966 h 229015"/>
                    <a:gd name="connsiteX6" fmla="*/ 25288 w 276988"/>
                    <a:gd name="connsiteY6" fmla="*/ 75537 h 229015"/>
                    <a:gd name="connsiteX7" fmla="*/ 132077 w 276988"/>
                    <a:gd name="connsiteY7" fmla="*/ 0 h 229015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32077 w 276988"/>
                    <a:gd name="connsiteY0" fmla="*/ 0 h 232850"/>
                    <a:gd name="connsiteX1" fmla="*/ 271231 w 276988"/>
                    <a:gd name="connsiteY1" fmla="*/ 157514 h 232850"/>
                    <a:gd name="connsiteX2" fmla="*/ 276988 w 276988"/>
                    <a:gd name="connsiteY2" fmla="*/ 206208 h 232850"/>
                    <a:gd name="connsiteX3" fmla="*/ 260650 w 276988"/>
                    <a:gd name="connsiteY3" fmla="*/ 205878 h 232850"/>
                    <a:gd name="connsiteX4" fmla="*/ 0 w 276988"/>
                    <a:gd name="connsiteY4" fmla="*/ 142966 h 232850"/>
                    <a:gd name="connsiteX5" fmla="*/ 25288 w 276988"/>
                    <a:gd name="connsiteY5" fmla="*/ 75537 h 232850"/>
                    <a:gd name="connsiteX6" fmla="*/ 132077 w 276988"/>
                    <a:gd name="connsiteY6" fmla="*/ 0 h 232850"/>
                    <a:gd name="connsiteX0" fmla="*/ 132077 w 276988"/>
                    <a:gd name="connsiteY0" fmla="*/ 0 h 241647"/>
                    <a:gd name="connsiteX1" fmla="*/ 271231 w 276988"/>
                    <a:gd name="connsiteY1" fmla="*/ 157514 h 241647"/>
                    <a:gd name="connsiteX2" fmla="*/ 276988 w 276988"/>
                    <a:gd name="connsiteY2" fmla="*/ 206208 h 241647"/>
                    <a:gd name="connsiteX3" fmla="*/ 260650 w 276988"/>
                    <a:gd name="connsiteY3" fmla="*/ 205878 h 241647"/>
                    <a:gd name="connsiteX4" fmla="*/ 0 w 276988"/>
                    <a:gd name="connsiteY4" fmla="*/ 142966 h 241647"/>
                    <a:gd name="connsiteX5" fmla="*/ 25288 w 276988"/>
                    <a:gd name="connsiteY5" fmla="*/ 75537 h 241647"/>
                    <a:gd name="connsiteX6" fmla="*/ 132077 w 276988"/>
                    <a:gd name="connsiteY6" fmla="*/ 0 h 241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988" h="241647">
                      <a:moveTo>
                        <a:pt x="132077" y="0"/>
                      </a:moveTo>
                      <a:cubicBezTo>
                        <a:pt x="194632" y="0"/>
                        <a:pt x="248305" y="64950"/>
                        <a:pt x="271231" y="157514"/>
                      </a:cubicBezTo>
                      <a:lnTo>
                        <a:pt x="276988" y="206208"/>
                      </a:lnTo>
                      <a:lnTo>
                        <a:pt x="260650" y="205878"/>
                      </a:lnTo>
                      <a:cubicBezTo>
                        <a:pt x="159716" y="285826"/>
                        <a:pt x="24939" y="217077"/>
                        <a:pt x="0" y="142966"/>
                      </a:cubicBezTo>
                      <a:lnTo>
                        <a:pt x="25288" y="75537"/>
                      </a:lnTo>
                      <a:cubicBezTo>
                        <a:pt x="52617" y="28867"/>
                        <a:pt x="90373" y="0"/>
                        <a:pt x="13207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1E52572-3F89-1D34-ECDE-200C3B715A08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09281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9281"/>
                    <a:gd name="connsiteX1" fmla="*/ 251725 w 279915"/>
                    <a:gd name="connsiteY1" fmla="*/ 75537 h 209281"/>
                    <a:gd name="connsiteX2" fmla="*/ 279915 w 279915"/>
                    <a:gd name="connsiteY2" fmla="*/ 146941 h 209281"/>
                    <a:gd name="connsiteX3" fmla="*/ 249842 w 279915"/>
                    <a:gd name="connsiteY3" fmla="*/ 163822 h 209281"/>
                    <a:gd name="connsiteX4" fmla="*/ 18112 w 279915"/>
                    <a:gd name="connsiteY4" fmla="*/ 206779 h 209281"/>
                    <a:gd name="connsiteX5" fmla="*/ 0 w 279915"/>
                    <a:gd name="connsiteY5" fmla="*/ 206414 h 209281"/>
                    <a:gd name="connsiteX6" fmla="*/ 5781 w 279915"/>
                    <a:gd name="connsiteY6" fmla="*/ 157514 h 209281"/>
                    <a:gd name="connsiteX7" fmla="*/ 144935 w 279915"/>
                    <a:gd name="connsiteY7" fmla="*/ 0 h 209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09281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3615" y="225211"/>
                        <a:pt x="83786" y="206569"/>
                        <a:pt x="18112" y="206779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800234-DA3E-AE5E-B68F-46017DC0B6F5}"/>
                  </a:ext>
                </a:extLst>
              </p:cNvPr>
              <p:cNvGrpSpPr/>
              <p:nvPr/>
            </p:nvGrpSpPr>
            <p:grpSpPr>
              <a:xfrm>
                <a:off x="6615104" y="6704785"/>
                <a:ext cx="565670" cy="216755"/>
                <a:chOff x="10475128" y="4502004"/>
                <a:chExt cx="565670" cy="216755"/>
              </a:xfrm>
              <a:solidFill>
                <a:srgbClr val="FFF561"/>
              </a:solidFill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B29F3D22-AB8B-FBFC-50BD-3C9755B0A4EE}"/>
                    </a:ext>
                  </a:extLst>
                </p:cNvPr>
                <p:cNvSpPr/>
                <p:nvPr/>
              </p:nvSpPr>
              <p:spPr>
                <a:xfrm>
                  <a:off x="10475128" y="4502004"/>
                  <a:ext cx="251700" cy="209048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08112 w 277863"/>
                    <a:gd name="connsiteY3" fmla="*/ 203433 h 206208"/>
                    <a:gd name="connsiteX4" fmla="*/ 875 w 277863"/>
                    <a:gd name="connsiteY4" fmla="*/ 142966 h 206208"/>
                    <a:gd name="connsiteX5" fmla="*/ 0 w 277863"/>
                    <a:gd name="connsiteY5" fmla="*/ 141804 h 206208"/>
                    <a:gd name="connsiteX6" fmla="*/ 26163 w 277863"/>
                    <a:gd name="connsiteY6" fmla="*/ 75537 h 206208"/>
                    <a:gd name="connsiteX7" fmla="*/ 132952 w 277863"/>
                    <a:gd name="connsiteY7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07237 w 276988"/>
                    <a:gd name="connsiteY3" fmla="*/ 203433 h 206208"/>
                    <a:gd name="connsiteX4" fmla="*/ 0 w 276988"/>
                    <a:gd name="connsiteY4" fmla="*/ 142966 h 206208"/>
                    <a:gd name="connsiteX5" fmla="*/ 18175 w 276988"/>
                    <a:gd name="connsiteY5" fmla="*/ 141804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07237 w 276988"/>
                    <a:gd name="connsiteY3" fmla="*/ 203433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15409 w 260320"/>
                    <a:gd name="connsiteY0" fmla="*/ 0 h 209048"/>
                    <a:gd name="connsiteX1" fmla="*/ 254563 w 260320"/>
                    <a:gd name="connsiteY1" fmla="*/ 157514 h 209048"/>
                    <a:gd name="connsiteX2" fmla="*/ 260320 w 260320"/>
                    <a:gd name="connsiteY2" fmla="*/ 206208 h 209048"/>
                    <a:gd name="connsiteX3" fmla="*/ 190569 w 260320"/>
                    <a:gd name="connsiteY3" fmla="*/ 203433 h 209048"/>
                    <a:gd name="connsiteX4" fmla="*/ 0 w 260320"/>
                    <a:gd name="connsiteY4" fmla="*/ 138204 h 209048"/>
                    <a:gd name="connsiteX5" fmla="*/ 8620 w 260320"/>
                    <a:gd name="connsiteY5" fmla="*/ 75537 h 209048"/>
                    <a:gd name="connsiteX6" fmla="*/ 115409 w 260320"/>
                    <a:gd name="connsiteY6" fmla="*/ 0 h 209048"/>
                    <a:gd name="connsiteX0" fmla="*/ 106789 w 251700"/>
                    <a:gd name="connsiteY0" fmla="*/ 0 h 209048"/>
                    <a:gd name="connsiteX1" fmla="*/ 245943 w 251700"/>
                    <a:gd name="connsiteY1" fmla="*/ 157514 h 209048"/>
                    <a:gd name="connsiteX2" fmla="*/ 251700 w 251700"/>
                    <a:gd name="connsiteY2" fmla="*/ 206208 h 209048"/>
                    <a:gd name="connsiteX3" fmla="*/ 181949 w 251700"/>
                    <a:gd name="connsiteY3" fmla="*/ 203433 h 209048"/>
                    <a:gd name="connsiteX4" fmla="*/ 905 w 251700"/>
                    <a:gd name="connsiteY4" fmla="*/ 138204 h 209048"/>
                    <a:gd name="connsiteX5" fmla="*/ 0 w 251700"/>
                    <a:gd name="connsiteY5" fmla="*/ 75537 h 209048"/>
                    <a:gd name="connsiteX6" fmla="*/ 106789 w 251700"/>
                    <a:gd name="connsiteY6" fmla="*/ 0 h 209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700" h="209048">
                      <a:moveTo>
                        <a:pt x="106789" y="0"/>
                      </a:moveTo>
                      <a:cubicBezTo>
                        <a:pt x="169344" y="0"/>
                        <a:pt x="223017" y="64950"/>
                        <a:pt x="245943" y="157514"/>
                      </a:cubicBezTo>
                      <a:lnTo>
                        <a:pt x="251700" y="206208"/>
                      </a:lnTo>
                      <a:cubicBezTo>
                        <a:pt x="228450" y="205283"/>
                        <a:pt x="223748" y="214767"/>
                        <a:pt x="181949" y="203433"/>
                      </a:cubicBezTo>
                      <a:cubicBezTo>
                        <a:pt x="140150" y="192099"/>
                        <a:pt x="69864" y="208777"/>
                        <a:pt x="905" y="138204"/>
                      </a:cubicBezTo>
                      <a:cubicBezTo>
                        <a:pt x="603" y="117315"/>
                        <a:pt x="302" y="96426"/>
                        <a:pt x="0" y="75537"/>
                      </a:cubicBezTo>
                      <a:cubicBezTo>
                        <a:pt x="27329" y="28867"/>
                        <a:pt x="65085" y="0"/>
                        <a:pt x="1067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DB5BCA5B-4839-3155-108F-939CAD5EF3DB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303727" cy="216755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18112 w 279915"/>
                    <a:gd name="connsiteY3" fmla="*/ 206779 h 206779"/>
                    <a:gd name="connsiteX4" fmla="*/ 0 w 279915"/>
                    <a:gd name="connsiteY4" fmla="*/ 206414 h 206779"/>
                    <a:gd name="connsiteX5" fmla="*/ 5781 w 279915"/>
                    <a:gd name="connsiteY5" fmla="*/ 157514 h 206779"/>
                    <a:gd name="connsiteX6" fmla="*/ 144935 w 279915"/>
                    <a:gd name="connsiteY6" fmla="*/ 0 h 206779"/>
                    <a:gd name="connsiteX0" fmla="*/ 144935 w 303727"/>
                    <a:gd name="connsiteY0" fmla="*/ 0 h 206779"/>
                    <a:gd name="connsiteX1" fmla="*/ 251725 w 303727"/>
                    <a:gd name="connsiteY1" fmla="*/ 75537 h 206779"/>
                    <a:gd name="connsiteX2" fmla="*/ 303727 w 303727"/>
                    <a:gd name="connsiteY2" fmla="*/ 189804 h 206779"/>
                    <a:gd name="connsiteX3" fmla="*/ 18112 w 303727"/>
                    <a:gd name="connsiteY3" fmla="*/ 206779 h 206779"/>
                    <a:gd name="connsiteX4" fmla="*/ 0 w 303727"/>
                    <a:gd name="connsiteY4" fmla="*/ 206414 h 206779"/>
                    <a:gd name="connsiteX5" fmla="*/ 5781 w 303727"/>
                    <a:gd name="connsiteY5" fmla="*/ 157514 h 206779"/>
                    <a:gd name="connsiteX6" fmla="*/ 144935 w 303727"/>
                    <a:gd name="connsiteY6" fmla="*/ 0 h 206779"/>
                    <a:gd name="connsiteX0" fmla="*/ 144935 w 303727"/>
                    <a:gd name="connsiteY0" fmla="*/ 0 h 213082"/>
                    <a:gd name="connsiteX1" fmla="*/ 251725 w 303727"/>
                    <a:gd name="connsiteY1" fmla="*/ 75537 h 213082"/>
                    <a:gd name="connsiteX2" fmla="*/ 303727 w 303727"/>
                    <a:gd name="connsiteY2" fmla="*/ 189804 h 213082"/>
                    <a:gd name="connsiteX3" fmla="*/ 18112 w 303727"/>
                    <a:gd name="connsiteY3" fmla="*/ 206779 h 213082"/>
                    <a:gd name="connsiteX4" fmla="*/ 0 w 303727"/>
                    <a:gd name="connsiteY4" fmla="*/ 206414 h 213082"/>
                    <a:gd name="connsiteX5" fmla="*/ 5781 w 303727"/>
                    <a:gd name="connsiteY5" fmla="*/ 157514 h 213082"/>
                    <a:gd name="connsiteX6" fmla="*/ 144935 w 303727"/>
                    <a:gd name="connsiteY6" fmla="*/ 0 h 213082"/>
                    <a:gd name="connsiteX0" fmla="*/ 144935 w 303727"/>
                    <a:gd name="connsiteY0" fmla="*/ 0 h 209347"/>
                    <a:gd name="connsiteX1" fmla="*/ 251725 w 303727"/>
                    <a:gd name="connsiteY1" fmla="*/ 75537 h 209347"/>
                    <a:gd name="connsiteX2" fmla="*/ 303727 w 303727"/>
                    <a:gd name="connsiteY2" fmla="*/ 189804 h 209347"/>
                    <a:gd name="connsiteX3" fmla="*/ 0 w 303727"/>
                    <a:gd name="connsiteY3" fmla="*/ 206414 h 209347"/>
                    <a:gd name="connsiteX4" fmla="*/ 5781 w 303727"/>
                    <a:gd name="connsiteY4" fmla="*/ 157514 h 209347"/>
                    <a:gd name="connsiteX5" fmla="*/ 144935 w 303727"/>
                    <a:gd name="connsiteY5" fmla="*/ 0 h 209347"/>
                    <a:gd name="connsiteX0" fmla="*/ 144935 w 303727"/>
                    <a:gd name="connsiteY0" fmla="*/ 0 h 216755"/>
                    <a:gd name="connsiteX1" fmla="*/ 251725 w 303727"/>
                    <a:gd name="connsiteY1" fmla="*/ 75537 h 216755"/>
                    <a:gd name="connsiteX2" fmla="*/ 303727 w 303727"/>
                    <a:gd name="connsiteY2" fmla="*/ 189804 h 216755"/>
                    <a:gd name="connsiteX3" fmla="*/ 0 w 303727"/>
                    <a:gd name="connsiteY3" fmla="*/ 206414 h 216755"/>
                    <a:gd name="connsiteX4" fmla="*/ 5781 w 303727"/>
                    <a:gd name="connsiteY4" fmla="*/ 157514 h 216755"/>
                    <a:gd name="connsiteX5" fmla="*/ 144935 w 303727"/>
                    <a:gd name="connsiteY5" fmla="*/ 0 h 216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727" h="216755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303727" y="189804"/>
                      </a:lnTo>
                      <a:cubicBezTo>
                        <a:pt x="261773" y="211617"/>
                        <a:pt x="52039" y="228465"/>
                        <a:pt x="0" y="206414"/>
                      </a:cubicBez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86961-E99F-4E94-A39E-52B3B97FE8D7}"/>
                  </a:ext>
                </a:extLst>
              </p:cNvPr>
              <p:cNvGrpSpPr/>
              <p:nvPr/>
            </p:nvGrpSpPr>
            <p:grpSpPr>
              <a:xfrm rot="764435">
                <a:off x="5837681" y="6379456"/>
                <a:ext cx="541858" cy="239121"/>
                <a:chOff x="10475128" y="4502004"/>
                <a:chExt cx="541858" cy="239121"/>
              </a:xfrm>
              <a:solidFill>
                <a:srgbClr val="FFF561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F18BD993-E658-6513-AA15-8E0EF483346D}"/>
                    </a:ext>
                  </a:extLst>
                </p:cNvPr>
                <p:cNvSpPr/>
                <p:nvPr/>
              </p:nvSpPr>
              <p:spPr>
                <a:xfrm>
                  <a:off x="10475128" y="4502006"/>
                  <a:ext cx="251700" cy="239119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13413 w 276988"/>
                    <a:gd name="connsiteY6" fmla="*/ 172760 h 206208"/>
                    <a:gd name="connsiteX7" fmla="*/ 25288 w 276988"/>
                    <a:gd name="connsiteY7" fmla="*/ 75537 h 206208"/>
                    <a:gd name="connsiteX8" fmla="*/ 132077 w 276988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29015"/>
                    <a:gd name="connsiteX1" fmla="*/ 271231 w 276988"/>
                    <a:gd name="connsiteY1" fmla="*/ 157514 h 229015"/>
                    <a:gd name="connsiteX2" fmla="*/ 276988 w 276988"/>
                    <a:gd name="connsiteY2" fmla="*/ 206208 h 229015"/>
                    <a:gd name="connsiteX3" fmla="*/ 260650 w 276988"/>
                    <a:gd name="connsiteY3" fmla="*/ 205878 h 229015"/>
                    <a:gd name="connsiteX4" fmla="*/ 207237 w 276988"/>
                    <a:gd name="connsiteY4" fmla="*/ 203433 h 229015"/>
                    <a:gd name="connsiteX5" fmla="*/ 0 w 276988"/>
                    <a:gd name="connsiteY5" fmla="*/ 142966 h 229015"/>
                    <a:gd name="connsiteX6" fmla="*/ 25288 w 276988"/>
                    <a:gd name="connsiteY6" fmla="*/ 75537 h 229015"/>
                    <a:gd name="connsiteX7" fmla="*/ 132077 w 276988"/>
                    <a:gd name="connsiteY7" fmla="*/ 0 h 229015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32077 w 276988"/>
                    <a:gd name="connsiteY0" fmla="*/ 0 h 232850"/>
                    <a:gd name="connsiteX1" fmla="*/ 271231 w 276988"/>
                    <a:gd name="connsiteY1" fmla="*/ 157514 h 232850"/>
                    <a:gd name="connsiteX2" fmla="*/ 276988 w 276988"/>
                    <a:gd name="connsiteY2" fmla="*/ 206208 h 232850"/>
                    <a:gd name="connsiteX3" fmla="*/ 260650 w 276988"/>
                    <a:gd name="connsiteY3" fmla="*/ 205878 h 232850"/>
                    <a:gd name="connsiteX4" fmla="*/ 0 w 276988"/>
                    <a:gd name="connsiteY4" fmla="*/ 142966 h 232850"/>
                    <a:gd name="connsiteX5" fmla="*/ 25288 w 276988"/>
                    <a:gd name="connsiteY5" fmla="*/ 75537 h 232850"/>
                    <a:gd name="connsiteX6" fmla="*/ 132077 w 276988"/>
                    <a:gd name="connsiteY6" fmla="*/ 0 h 232850"/>
                    <a:gd name="connsiteX0" fmla="*/ 132077 w 276988"/>
                    <a:gd name="connsiteY0" fmla="*/ 0 h 241647"/>
                    <a:gd name="connsiteX1" fmla="*/ 271231 w 276988"/>
                    <a:gd name="connsiteY1" fmla="*/ 157514 h 241647"/>
                    <a:gd name="connsiteX2" fmla="*/ 276988 w 276988"/>
                    <a:gd name="connsiteY2" fmla="*/ 206208 h 241647"/>
                    <a:gd name="connsiteX3" fmla="*/ 260650 w 276988"/>
                    <a:gd name="connsiteY3" fmla="*/ 205878 h 241647"/>
                    <a:gd name="connsiteX4" fmla="*/ 0 w 276988"/>
                    <a:gd name="connsiteY4" fmla="*/ 142966 h 241647"/>
                    <a:gd name="connsiteX5" fmla="*/ 25288 w 276988"/>
                    <a:gd name="connsiteY5" fmla="*/ 75537 h 241647"/>
                    <a:gd name="connsiteX6" fmla="*/ 132077 w 276988"/>
                    <a:gd name="connsiteY6" fmla="*/ 0 h 241647"/>
                    <a:gd name="connsiteX0" fmla="*/ 112143 w 257054"/>
                    <a:gd name="connsiteY0" fmla="*/ 0 h 244873"/>
                    <a:gd name="connsiteX1" fmla="*/ 251297 w 257054"/>
                    <a:gd name="connsiteY1" fmla="*/ 157514 h 244873"/>
                    <a:gd name="connsiteX2" fmla="*/ 257054 w 257054"/>
                    <a:gd name="connsiteY2" fmla="*/ 206208 h 244873"/>
                    <a:gd name="connsiteX3" fmla="*/ 240716 w 257054"/>
                    <a:gd name="connsiteY3" fmla="*/ 205878 h 244873"/>
                    <a:gd name="connsiteX4" fmla="*/ 0 w 257054"/>
                    <a:gd name="connsiteY4" fmla="*/ 155548 h 244873"/>
                    <a:gd name="connsiteX5" fmla="*/ 5354 w 257054"/>
                    <a:gd name="connsiteY5" fmla="*/ 75537 h 244873"/>
                    <a:gd name="connsiteX6" fmla="*/ 112143 w 257054"/>
                    <a:gd name="connsiteY6" fmla="*/ 0 h 244873"/>
                    <a:gd name="connsiteX0" fmla="*/ 106789 w 251700"/>
                    <a:gd name="connsiteY0" fmla="*/ 0 h 244443"/>
                    <a:gd name="connsiteX1" fmla="*/ 245943 w 251700"/>
                    <a:gd name="connsiteY1" fmla="*/ 157514 h 244443"/>
                    <a:gd name="connsiteX2" fmla="*/ 251700 w 251700"/>
                    <a:gd name="connsiteY2" fmla="*/ 206208 h 244443"/>
                    <a:gd name="connsiteX3" fmla="*/ 235362 w 251700"/>
                    <a:gd name="connsiteY3" fmla="*/ 205878 h 244443"/>
                    <a:gd name="connsiteX4" fmla="*/ 1614 w 251700"/>
                    <a:gd name="connsiteY4" fmla="*/ 153972 h 244443"/>
                    <a:gd name="connsiteX5" fmla="*/ 0 w 251700"/>
                    <a:gd name="connsiteY5" fmla="*/ 75537 h 244443"/>
                    <a:gd name="connsiteX6" fmla="*/ 106789 w 251700"/>
                    <a:gd name="connsiteY6" fmla="*/ 0 h 244443"/>
                    <a:gd name="connsiteX0" fmla="*/ 106789 w 251700"/>
                    <a:gd name="connsiteY0" fmla="*/ 0 h 206208"/>
                    <a:gd name="connsiteX1" fmla="*/ 245943 w 251700"/>
                    <a:gd name="connsiteY1" fmla="*/ 157514 h 206208"/>
                    <a:gd name="connsiteX2" fmla="*/ 251700 w 251700"/>
                    <a:gd name="connsiteY2" fmla="*/ 206208 h 206208"/>
                    <a:gd name="connsiteX3" fmla="*/ 1614 w 251700"/>
                    <a:gd name="connsiteY3" fmla="*/ 153972 h 206208"/>
                    <a:gd name="connsiteX4" fmla="*/ 0 w 251700"/>
                    <a:gd name="connsiteY4" fmla="*/ 75537 h 206208"/>
                    <a:gd name="connsiteX5" fmla="*/ 106789 w 251700"/>
                    <a:gd name="connsiteY5" fmla="*/ 0 h 206208"/>
                    <a:gd name="connsiteX0" fmla="*/ 106789 w 251700"/>
                    <a:gd name="connsiteY0" fmla="*/ 0 h 233743"/>
                    <a:gd name="connsiteX1" fmla="*/ 245943 w 251700"/>
                    <a:gd name="connsiteY1" fmla="*/ 157514 h 233743"/>
                    <a:gd name="connsiteX2" fmla="*/ 251700 w 251700"/>
                    <a:gd name="connsiteY2" fmla="*/ 206208 h 233743"/>
                    <a:gd name="connsiteX3" fmla="*/ 1614 w 251700"/>
                    <a:gd name="connsiteY3" fmla="*/ 153972 h 233743"/>
                    <a:gd name="connsiteX4" fmla="*/ 0 w 251700"/>
                    <a:gd name="connsiteY4" fmla="*/ 75537 h 233743"/>
                    <a:gd name="connsiteX5" fmla="*/ 106789 w 251700"/>
                    <a:gd name="connsiteY5" fmla="*/ 0 h 233743"/>
                    <a:gd name="connsiteX0" fmla="*/ 106789 w 251700"/>
                    <a:gd name="connsiteY0" fmla="*/ 0 h 239119"/>
                    <a:gd name="connsiteX1" fmla="*/ 245943 w 251700"/>
                    <a:gd name="connsiteY1" fmla="*/ 157514 h 239119"/>
                    <a:gd name="connsiteX2" fmla="*/ 251700 w 251700"/>
                    <a:gd name="connsiteY2" fmla="*/ 206208 h 239119"/>
                    <a:gd name="connsiteX3" fmla="*/ 1614 w 251700"/>
                    <a:gd name="connsiteY3" fmla="*/ 153972 h 239119"/>
                    <a:gd name="connsiteX4" fmla="*/ 0 w 251700"/>
                    <a:gd name="connsiteY4" fmla="*/ 75537 h 239119"/>
                    <a:gd name="connsiteX5" fmla="*/ 106789 w 251700"/>
                    <a:gd name="connsiteY5" fmla="*/ 0 h 239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1700" h="239119">
                      <a:moveTo>
                        <a:pt x="106789" y="0"/>
                      </a:moveTo>
                      <a:cubicBezTo>
                        <a:pt x="169344" y="0"/>
                        <a:pt x="223017" y="64950"/>
                        <a:pt x="245943" y="157514"/>
                      </a:cubicBezTo>
                      <a:lnTo>
                        <a:pt x="251700" y="206208"/>
                      </a:lnTo>
                      <a:cubicBezTo>
                        <a:pt x="131501" y="285014"/>
                        <a:pt x="16650" y="203923"/>
                        <a:pt x="1614" y="153972"/>
                      </a:cubicBezTo>
                      <a:lnTo>
                        <a:pt x="0" y="75537"/>
                      </a:lnTo>
                      <a:cubicBezTo>
                        <a:pt x="27329" y="28867"/>
                        <a:pt x="65085" y="0"/>
                        <a:pt x="1067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2598BAC-7D3F-0BAB-AF28-F55767AD764E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14503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9281"/>
                    <a:gd name="connsiteX1" fmla="*/ 251725 w 279915"/>
                    <a:gd name="connsiteY1" fmla="*/ 75537 h 209281"/>
                    <a:gd name="connsiteX2" fmla="*/ 279915 w 279915"/>
                    <a:gd name="connsiteY2" fmla="*/ 146941 h 209281"/>
                    <a:gd name="connsiteX3" fmla="*/ 249842 w 279915"/>
                    <a:gd name="connsiteY3" fmla="*/ 163822 h 209281"/>
                    <a:gd name="connsiteX4" fmla="*/ 18112 w 279915"/>
                    <a:gd name="connsiteY4" fmla="*/ 206779 h 209281"/>
                    <a:gd name="connsiteX5" fmla="*/ 0 w 279915"/>
                    <a:gd name="connsiteY5" fmla="*/ 206414 h 209281"/>
                    <a:gd name="connsiteX6" fmla="*/ 5781 w 279915"/>
                    <a:gd name="connsiteY6" fmla="*/ 157514 h 209281"/>
                    <a:gd name="connsiteX7" fmla="*/ 144935 w 279915"/>
                    <a:gd name="connsiteY7" fmla="*/ 0 h 209281"/>
                    <a:gd name="connsiteX0" fmla="*/ 144935 w 279915"/>
                    <a:gd name="connsiteY0" fmla="*/ 0 h 214503"/>
                    <a:gd name="connsiteX1" fmla="*/ 251725 w 279915"/>
                    <a:gd name="connsiteY1" fmla="*/ 75537 h 214503"/>
                    <a:gd name="connsiteX2" fmla="*/ 279915 w 279915"/>
                    <a:gd name="connsiteY2" fmla="*/ 146941 h 214503"/>
                    <a:gd name="connsiteX3" fmla="*/ 249842 w 279915"/>
                    <a:gd name="connsiteY3" fmla="*/ 163822 h 214503"/>
                    <a:gd name="connsiteX4" fmla="*/ 19687 w 279915"/>
                    <a:gd name="connsiteY4" fmla="*/ 213747 h 214503"/>
                    <a:gd name="connsiteX5" fmla="*/ 0 w 279915"/>
                    <a:gd name="connsiteY5" fmla="*/ 206414 h 214503"/>
                    <a:gd name="connsiteX6" fmla="*/ 5781 w 279915"/>
                    <a:gd name="connsiteY6" fmla="*/ 157514 h 214503"/>
                    <a:gd name="connsiteX7" fmla="*/ 144935 w 279915"/>
                    <a:gd name="connsiteY7" fmla="*/ 0 h 21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14503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3615" y="225211"/>
                        <a:pt x="85361" y="213537"/>
                        <a:pt x="19687" y="213747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0DE2D2-DE35-8B3D-8CAF-39CACC9C7420}"/>
              </a:ext>
            </a:extLst>
          </p:cNvPr>
          <p:cNvGrpSpPr/>
          <p:nvPr/>
        </p:nvGrpSpPr>
        <p:grpSpPr>
          <a:xfrm>
            <a:off x="4412042" y="24004"/>
            <a:ext cx="3957712" cy="2889705"/>
            <a:chOff x="3746188" y="3178297"/>
            <a:chExt cx="3094275" cy="22592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9A6B96-14D9-1D56-B36D-617AD54AE01F}"/>
                </a:ext>
              </a:extLst>
            </p:cNvPr>
            <p:cNvGrpSpPr/>
            <p:nvPr/>
          </p:nvGrpSpPr>
          <p:grpSpPr>
            <a:xfrm>
              <a:off x="5835275" y="4737545"/>
              <a:ext cx="318645" cy="688631"/>
              <a:chOff x="10339830" y="4729857"/>
              <a:chExt cx="318645" cy="688631"/>
            </a:xfrm>
          </p:grpSpPr>
          <p:sp>
            <p:nvSpPr>
              <p:cNvPr id="69" name="Rectangle: Rounded Corners 236">
                <a:extLst>
                  <a:ext uri="{FF2B5EF4-FFF2-40B4-BE49-F238E27FC236}">
                    <a16:creationId xmlns:a16="http://schemas.microsoft.com/office/drawing/2014/main" id="{FECF70D6-FAD3-7CC8-C155-591402CF9DB0}"/>
                  </a:ext>
                </a:extLst>
              </p:cNvPr>
              <p:cNvSpPr/>
              <p:nvPr/>
            </p:nvSpPr>
            <p:spPr>
              <a:xfrm>
                <a:off x="10339830" y="4729857"/>
                <a:ext cx="318645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25400 w 307357"/>
                  <a:gd name="connsiteY0" fmla="*/ 113668 h 681037"/>
                  <a:gd name="connsiteX1" fmla="*/ 139068 w 307357"/>
                  <a:gd name="connsiteY1" fmla="*/ 0 h 681037"/>
                  <a:gd name="connsiteX2" fmla="*/ 193689 w 307357"/>
                  <a:gd name="connsiteY2" fmla="*/ 0 h 681037"/>
                  <a:gd name="connsiteX3" fmla="*/ 307357 w 307357"/>
                  <a:gd name="connsiteY3" fmla="*/ 113668 h 681037"/>
                  <a:gd name="connsiteX4" fmla="*/ 307357 w 307357"/>
                  <a:gd name="connsiteY4" fmla="*/ 567369 h 681037"/>
                  <a:gd name="connsiteX5" fmla="*/ 193689 w 307357"/>
                  <a:gd name="connsiteY5" fmla="*/ 681037 h 681037"/>
                  <a:gd name="connsiteX6" fmla="*/ 139068 w 307357"/>
                  <a:gd name="connsiteY6" fmla="*/ 681037 h 681037"/>
                  <a:gd name="connsiteX7" fmla="*/ 25400 w 307357"/>
                  <a:gd name="connsiteY7" fmla="*/ 567369 h 681037"/>
                  <a:gd name="connsiteX8" fmla="*/ 25400 w 307357"/>
                  <a:gd name="connsiteY8" fmla="*/ 113668 h 681037"/>
                  <a:gd name="connsiteX0" fmla="*/ 36688 w 318645"/>
                  <a:gd name="connsiteY0" fmla="*/ 113668 h 681037"/>
                  <a:gd name="connsiteX1" fmla="*/ 150356 w 318645"/>
                  <a:gd name="connsiteY1" fmla="*/ 0 h 681037"/>
                  <a:gd name="connsiteX2" fmla="*/ 204977 w 318645"/>
                  <a:gd name="connsiteY2" fmla="*/ 0 h 681037"/>
                  <a:gd name="connsiteX3" fmla="*/ 318645 w 318645"/>
                  <a:gd name="connsiteY3" fmla="*/ 113668 h 681037"/>
                  <a:gd name="connsiteX4" fmla="*/ 318645 w 318645"/>
                  <a:gd name="connsiteY4" fmla="*/ 567369 h 681037"/>
                  <a:gd name="connsiteX5" fmla="*/ 204977 w 318645"/>
                  <a:gd name="connsiteY5" fmla="*/ 681037 h 681037"/>
                  <a:gd name="connsiteX6" fmla="*/ 150356 w 318645"/>
                  <a:gd name="connsiteY6" fmla="*/ 681037 h 681037"/>
                  <a:gd name="connsiteX7" fmla="*/ 36688 w 318645"/>
                  <a:gd name="connsiteY7" fmla="*/ 567369 h 681037"/>
                  <a:gd name="connsiteX8" fmla="*/ 36688 w 318645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8645" h="681037">
                    <a:moveTo>
                      <a:pt x="36688" y="113668"/>
                    </a:moveTo>
                    <a:cubicBezTo>
                      <a:pt x="36688" y="50891"/>
                      <a:pt x="87579" y="0"/>
                      <a:pt x="150356" y="0"/>
                    </a:cubicBezTo>
                    <a:lnTo>
                      <a:pt x="204977" y="0"/>
                    </a:lnTo>
                    <a:cubicBezTo>
                      <a:pt x="267754" y="0"/>
                      <a:pt x="318645" y="50891"/>
                      <a:pt x="318645" y="113668"/>
                    </a:cubicBezTo>
                    <a:lnTo>
                      <a:pt x="318645" y="567369"/>
                    </a:lnTo>
                    <a:cubicBezTo>
                      <a:pt x="318645" y="630146"/>
                      <a:pt x="267754" y="681037"/>
                      <a:pt x="204977" y="681037"/>
                    </a:cubicBezTo>
                    <a:lnTo>
                      <a:pt x="150356" y="681037"/>
                    </a:lnTo>
                    <a:cubicBezTo>
                      <a:pt x="87579" y="681037"/>
                      <a:pt x="36688" y="630146"/>
                      <a:pt x="36688" y="567369"/>
                    </a:cubicBezTo>
                    <a:cubicBezTo>
                      <a:pt x="36688" y="416135"/>
                      <a:pt x="-45862" y="366502"/>
                      <a:pt x="36688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D8D76C1-4130-BBE0-445B-EBF421D5546D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448C90-D1E3-49ED-9C5B-AB3EE0D1FBB8}"/>
                </a:ext>
              </a:extLst>
            </p:cNvPr>
            <p:cNvGrpSpPr/>
            <p:nvPr/>
          </p:nvGrpSpPr>
          <p:grpSpPr>
            <a:xfrm>
              <a:off x="6090325" y="4397930"/>
              <a:ext cx="414668" cy="1021534"/>
              <a:chOff x="10325719" y="4581635"/>
              <a:chExt cx="414668" cy="836853"/>
            </a:xfrm>
          </p:grpSpPr>
          <p:sp>
            <p:nvSpPr>
              <p:cNvPr id="67" name="Rectangle: Rounded Corners 239">
                <a:extLst>
                  <a:ext uri="{FF2B5EF4-FFF2-40B4-BE49-F238E27FC236}">
                    <a16:creationId xmlns:a16="http://schemas.microsoft.com/office/drawing/2014/main" id="{86909955-C076-26FF-4897-60A7A0889F29}"/>
                  </a:ext>
                </a:extLst>
              </p:cNvPr>
              <p:cNvSpPr/>
              <p:nvPr/>
            </p:nvSpPr>
            <p:spPr>
              <a:xfrm>
                <a:off x="10325719" y="4581635"/>
                <a:ext cx="414668" cy="829258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668" h="1012263">
                    <a:moveTo>
                      <a:pt x="50800" y="294600"/>
                    </a:moveTo>
                    <a:cubicBezTo>
                      <a:pt x="50800" y="231823"/>
                      <a:pt x="101691" y="180932"/>
                      <a:pt x="164468" y="180932"/>
                    </a:cubicBezTo>
                    <a:lnTo>
                      <a:pt x="219089" y="180932"/>
                    </a:lnTo>
                    <a:cubicBezTo>
                      <a:pt x="281866" y="180932"/>
                      <a:pt x="320057" y="-9477"/>
                      <a:pt x="320057" y="53300"/>
                    </a:cubicBezTo>
                    <a:cubicBezTo>
                      <a:pt x="527490" y="-217385"/>
                      <a:pt x="328524" y="616830"/>
                      <a:pt x="332757" y="898595"/>
                    </a:cubicBezTo>
                    <a:cubicBezTo>
                      <a:pt x="332757" y="961372"/>
                      <a:pt x="281866" y="1012263"/>
                      <a:pt x="219089" y="1012263"/>
                    </a:cubicBezTo>
                    <a:lnTo>
                      <a:pt x="164468" y="1012263"/>
                    </a:lnTo>
                    <a:cubicBezTo>
                      <a:pt x="101691" y="1012263"/>
                      <a:pt x="50800" y="961372"/>
                      <a:pt x="50800" y="898595"/>
                    </a:cubicBezTo>
                    <a:cubicBezTo>
                      <a:pt x="50800" y="697263"/>
                      <a:pt x="-63500" y="540382"/>
                      <a:pt x="50800" y="29460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00D6553-240A-F023-63B3-E90F87B642D1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82BDCD-1055-3451-22C8-5AB792EA549E}"/>
                </a:ext>
              </a:extLst>
            </p:cNvPr>
            <p:cNvSpPr/>
            <p:nvPr/>
          </p:nvSpPr>
          <p:spPr>
            <a:xfrm rot="10800000">
              <a:off x="5302673" y="4831960"/>
              <a:ext cx="480031" cy="372880"/>
            </a:xfrm>
            <a:custGeom>
              <a:avLst/>
              <a:gdLst>
                <a:gd name="connsiteX0" fmla="*/ 454786 w 986971"/>
                <a:gd name="connsiteY0" fmla="*/ 0 h 832205"/>
                <a:gd name="connsiteX1" fmla="*/ 532185 w 986971"/>
                <a:gd name="connsiteY1" fmla="*/ 0 h 832205"/>
                <a:gd name="connsiteX2" fmla="*/ 986971 w 986971"/>
                <a:gd name="connsiteY2" fmla="*/ 454786 h 832205"/>
                <a:gd name="connsiteX3" fmla="*/ 986971 w 986971"/>
                <a:gd name="connsiteY3" fmla="*/ 810758 h 832205"/>
                <a:gd name="connsiteX4" fmla="*/ 986638 w 986971"/>
                <a:gd name="connsiteY4" fmla="*/ 814064 h 832205"/>
                <a:gd name="connsiteX5" fmla="*/ 910924 w 986971"/>
                <a:gd name="connsiteY5" fmla="*/ 784192 h 832205"/>
                <a:gd name="connsiteX6" fmla="*/ 514706 w 986971"/>
                <a:gd name="connsiteY6" fmla="*/ 726319 h 832205"/>
                <a:gd name="connsiteX7" fmla="*/ 13608 w 986971"/>
                <a:gd name="connsiteY7" fmla="*/ 825571 h 832205"/>
                <a:gd name="connsiteX8" fmla="*/ 2162 w 986971"/>
                <a:gd name="connsiteY8" fmla="*/ 832205 h 832205"/>
                <a:gd name="connsiteX9" fmla="*/ 0 w 986971"/>
                <a:gd name="connsiteY9" fmla="*/ 810758 h 832205"/>
                <a:gd name="connsiteX10" fmla="*/ 0 w 986971"/>
                <a:gd name="connsiteY10" fmla="*/ 454786 h 832205"/>
                <a:gd name="connsiteX11" fmla="*/ 454786 w 986971"/>
                <a:gd name="connsiteY11" fmla="*/ 0 h 832205"/>
                <a:gd name="connsiteX0" fmla="*/ 454786 w 1082167"/>
                <a:gd name="connsiteY0" fmla="*/ 0 h 832205"/>
                <a:gd name="connsiteX1" fmla="*/ 532185 w 1082167"/>
                <a:gd name="connsiteY1" fmla="*/ 0 h 832205"/>
                <a:gd name="connsiteX2" fmla="*/ 1082167 w 1082167"/>
                <a:gd name="connsiteY2" fmla="*/ 499584 h 832205"/>
                <a:gd name="connsiteX3" fmla="*/ 986971 w 1082167"/>
                <a:gd name="connsiteY3" fmla="*/ 810758 h 832205"/>
                <a:gd name="connsiteX4" fmla="*/ 986638 w 1082167"/>
                <a:gd name="connsiteY4" fmla="*/ 814064 h 832205"/>
                <a:gd name="connsiteX5" fmla="*/ 910924 w 1082167"/>
                <a:gd name="connsiteY5" fmla="*/ 784192 h 832205"/>
                <a:gd name="connsiteX6" fmla="*/ 514706 w 1082167"/>
                <a:gd name="connsiteY6" fmla="*/ 726319 h 832205"/>
                <a:gd name="connsiteX7" fmla="*/ 13608 w 1082167"/>
                <a:gd name="connsiteY7" fmla="*/ 825571 h 832205"/>
                <a:gd name="connsiteX8" fmla="*/ 2162 w 1082167"/>
                <a:gd name="connsiteY8" fmla="*/ 832205 h 832205"/>
                <a:gd name="connsiteX9" fmla="*/ 0 w 1082167"/>
                <a:gd name="connsiteY9" fmla="*/ 810758 h 832205"/>
                <a:gd name="connsiteX10" fmla="*/ 0 w 1082167"/>
                <a:gd name="connsiteY10" fmla="*/ 454786 h 832205"/>
                <a:gd name="connsiteX11" fmla="*/ 454786 w 1082167"/>
                <a:gd name="connsiteY11" fmla="*/ 0 h 832205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1082167 w 1082167"/>
                <a:gd name="connsiteY3" fmla="*/ 558659 h 891280"/>
                <a:gd name="connsiteX4" fmla="*/ 986971 w 1082167"/>
                <a:gd name="connsiteY4" fmla="*/ 869833 h 891280"/>
                <a:gd name="connsiteX5" fmla="*/ 986638 w 1082167"/>
                <a:gd name="connsiteY5" fmla="*/ 873139 h 891280"/>
                <a:gd name="connsiteX6" fmla="*/ 910924 w 1082167"/>
                <a:gd name="connsiteY6" fmla="*/ 843267 h 891280"/>
                <a:gd name="connsiteX7" fmla="*/ 514706 w 1082167"/>
                <a:gd name="connsiteY7" fmla="*/ 785394 h 891280"/>
                <a:gd name="connsiteX8" fmla="*/ 13608 w 1082167"/>
                <a:gd name="connsiteY8" fmla="*/ 884646 h 891280"/>
                <a:gd name="connsiteX9" fmla="*/ 2162 w 1082167"/>
                <a:gd name="connsiteY9" fmla="*/ 891280 h 891280"/>
                <a:gd name="connsiteX10" fmla="*/ 0 w 1082167"/>
                <a:gd name="connsiteY10" fmla="*/ 869833 h 891280"/>
                <a:gd name="connsiteX11" fmla="*/ 0 w 1082167"/>
                <a:gd name="connsiteY11" fmla="*/ 513861 h 891280"/>
                <a:gd name="connsiteX12" fmla="*/ 454786 w 1082167"/>
                <a:gd name="connsiteY12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936978 w 1082167"/>
                <a:gd name="connsiteY3" fmla="*/ 269683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892180 w 1082167"/>
                <a:gd name="connsiteY3" fmla="*/ 275284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44664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454786 w 1082167"/>
                <a:gd name="connsiteY13" fmla="*/ 44664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359590 w 1082167"/>
                <a:gd name="connsiteY13" fmla="*/ 201458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158609 w 1082167"/>
                <a:gd name="connsiteY13" fmla="*/ 277671 h 876869"/>
                <a:gd name="connsiteX14" fmla="*/ 359590 w 1082167"/>
                <a:gd name="connsiteY14" fmla="*/ 201458 h 876869"/>
                <a:gd name="connsiteX0" fmla="*/ 361354 w 1083931"/>
                <a:gd name="connsiteY0" fmla="*/ 201458 h 876869"/>
                <a:gd name="connsiteX1" fmla="*/ 629148 w 1083931"/>
                <a:gd name="connsiteY1" fmla="*/ 223857 h 876869"/>
                <a:gd name="connsiteX2" fmla="*/ 815549 w 1083931"/>
                <a:gd name="connsiteY2" fmla="*/ 14481 h 876869"/>
                <a:gd name="connsiteX3" fmla="*/ 893944 w 1083931"/>
                <a:gd name="connsiteY3" fmla="*/ 260873 h 876869"/>
                <a:gd name="connsiteX4" fmla="*/ 1083931 w 1083931"/>
                <a:gd name="connsiteY4" fmla="*/ 544248 h 876869"/>
                <a:gd name="connsiteX5" fmla="*/ 988735 w 1083931"/>
                <a:gd name="connsiteY5" fmla="*/ 855422 h 876869"/>
                <a:gd name="connsiteX6" fmla="*/ 988402 w 1083931"/>
                <a:gd name="connsiteY6" fmla="*/ 858728 h 876869"/>
                <a:gd name="connsiteX7" fmla="*/ 912688 w 1083931"/>
                <a:gd name="connsiteY7" fmla="*/ 828856 h 876869"/>
                <a:gd name="connsiteX8" fmla="*/ 516470 w 1083931"/>
                <a:gd name="connsiteY8" fmla="*/ 770983 h 876869"/>
                <a:gd name="connsiteX9" fmla="*/ 15372 w 1083931"/>
                <a:gd name="connsiteY9" fmla="*/ 870235 h 876869"/>
                <a:gd name="connsiteX10" fmla="*/ 3926 w 1083931"/>
                <a:gd name="connsiteY10" fmla="*/ 876869 h 876869"/>
                <a:gd name="connsiteX11" fmla="*/ 1764 w 1083931"/>
                <a:gd name="connsiteY11" fmla="*/ 855422 h 876869"/>
                <a:gd name="connsiteX12" fmla="*/ 1764 w 1083931"/>
                <a:gd name="connsiteY12" fmla="*/ 499450 h 876869"/>
                <a:gd name="connsiteX13" fmla="*/ 160373 w 1083931"/>
                <a:gd name="connsiteY13" fmla="*/ 277671 h 876869"/>
                <a:gd name="connsiteX14" fmla="*/ 361354 w 1083931"/>
                <a:gd name="connsiteY14" fmla="*/ 201458 h 876869"/>
                <a:gd name="connsiteX0" fmla="*/ 400144 w 1122721"/>
                <a:gd name="connsiteY0" fmla="*/ 2014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4 w 1122721"/>
                <a:gd name="connsiteY14" fmla="*/ 201458 h 876869"/>
                <a:gd name="connsiteX0" fmla="*/ 400144 w 1122721"/>
                <a:gd name="connsiteY0" fmla="*/ 216106 h 891517"/>
                <a:gd name="connsiteX1" fmla="*/ 667938 w 1122721"/>
                <a:gd name="connsiteY1" fmla="*/ 238505 h 891517"/>
                <a:gd name="connsiteX2" fmla="*/ 854339 w 1122721"/>
                <a:gd name="connsiteY2" fmla="*/ 29129 h 891517"/>
                <a:gd name="connsiteX3" fmla="*/ 932734 w 1122721"/>
                <a:gd name="connsiteY3" fmla="*/ 275521 h 891517"/>
                <a:gd name="connsiteX4" fmla="*/ 1122721 w 1122721"/>
                <a:gd name="connsiteY4" fmla="*/ 558896 h 891517"/>
                <a:gd name="connsiteX5" fmla="*/ 1027525 w 1122721"/>
                <a:gd name="connsiteY5" fmla="*/ 870070 h 891517"/>
                <a:gd name="connsiteX6" fmla="*/ 1027192 w 1122721"/>
                <a:gd name="connsiteY6" fmla="*/ 873376 h 891517"/>
                <a:gd name="connsiteX7" fmla="*/ 951478 w 1122721"/>
                <a:gd name="connsiteY7" fmla="*/ 843504 h 891517"/>
                <a:gd name="connsiteX8" fmla="*/ 555260 w 1122721"/>
                <a:gd name="connsiteY8" fmla="*/ 785631 h 891517"/>
                <a:gd name="connsiteX9" fmla="*/ 54162 w 1122721"/>
                <a:gd name="connsiteY9" fmla="*/ 884883 h 891517"/>
                <a:gd name="connsiteX10" fmla="*/ 42716 w 1122721"/>
                <a:gd name="connsiteY10" fmla="*/ 891517 h 891517"/>
                <a:gd name="connsiteX11" fmla="*/ 40554 w 1122721"/>
                <a:gd name="connsiteY11" fmla="*/ 870070 h 891517"/>
                <a:gd name="connsiteX12" fmla="*/ 1355 w 1122721"/>
                <a:gd name="connsiteY12" fmla="*/ 570096 h 891517"/>
                <a:gd name="connsiteX13" fmla="*/ 199163 w 1122721"/>
                <a:gd name="connsiteY13" fmla="*/ 292319 h 891517"/>
                <a:gd name="connsiteX14" fmla="*/ 400144 w 1122721"/>
                <a:gd name="connsiteY14" fmla="*/ 216106 h 891517"/>
                <a:gd name="connsiteX0" fmla="*/ 400144 w 1122721"/>
                <a:gd name="connsiteY0" fmla="*/ 252855 h 928266"/>
                <a:gd name="connsiteX1" fmla="*/ 667938 w 1122721"/>
                <a:gd name="connsiteY1" fmla="*/ 275254 h 928266"/>
                <a:gd name="connsiteX2" fmla="*/ 854339 w 1122721"/>
                <a:gd name="connsiteY2" fmla="*/ 65878 h 928266"/>
                <a:gd name="connsiteX3" fmla="*/ 932734 w 1122721"/>
                <a:gd name="connsiteY3" fmla="*/ 312270 h 928266"/>
                <a:gd name="connsiteX4" fmla="*/ 1122721 w 1122721"/>
                <a:gd name="connsiteY4" fmla="*/ 595645 h 928266"/>
                <a:gd name="connsiteX5" fmla="*/ 1027525 w 1122721"/>
                <a:gd name="connsiteY5" fmla="*/ 906819 h 928266"/>
                <a:gd name="connsiteX6" fmla="*/ 1027192 w 1122721"/>
                <a:gd name="connsiteY6" fmla="*/ 910125 h 928266"/>
                <a:gd name="connsiteX7" fmla="*/ 951478 w 1122721"/>
                <a:gd name="connsiteY7" fmla="*/ 880253 h 928266"/>
                <a:gd name="connsiteX8" fmla="*/ 555260 w 1122721"/>
                <a:gd name="connsiteY8" fmla="*/ 822380 h 928266"/>
                <a:gd name="connsiteX9" fmla="*/ 54162 w 1122721"/>
                <a:gd name="connsiteY9" fmla="*/ 921632 h 928266"/>
                <a:gd name="connsiteX10" fmla="*/ 42716 w 1122721"/>
                <a:gd name="connsiteY10" fmla="*/ 928266 h 928266"/>
                <a:gd name="connsiteX11" fmla="*/ 40554 w 1122721"/>
                <a:gd name="connsiteY11" fmla="*/ 906819 h 928266"/>
                <a:gd name="connsiteX12" fmla="*/ 1355 w 1122721"/>
                <a:gd name="connsiteY12" fmla="*/ 606845 h 928266"/>
                <a:gd name="connsiteX13" fmla="*/ 199163 w 1122721"/>
                <a:gd name="connsiteY13" fmla="*/ 329068 h 928266"/>
                <a:gd name="connsiteX14" fmla="*/ 400144 w 1122721"/>
                <a:gd name="connsiteY14" fmla="*/ 252855 h 928266"/>
                <a:gd name="connsiteX0" fmla="*/ 400143 w 1122721"/>
                <a:gd name="connsiteY0" fmla="*/ 263682 h 922293"/>
                <a:gd name="connsiteX1" fmla="*/ 667938 w 1122721"/>
                <a:gd name="connsiteY1" fmla="*/ 269281 h 922293"/>
                <a:gd name="connsiteX2" fmla="*/ 854339 w 1122721"/>
                <a:gd name="connsiteY2" fmla="*/ 59905 h 922293"/>
                <a:gd name="connsiteX3" fmla="*/ 932734 w 1122721"/>
                <a:gd name="connsiteY3" fmla="*/ 306297 h 922293"/>
                <a:gd name="connsiteX4" fmla="*/ 1122721 w 1122721"/>
                <a:gd name="connsiteY4" fmla="*/ 589672 h 922293"/>
                <a:gd name="connsiteX5" fmla="*/ 1027525 w 1122721"/>
                <a:gd name="connsiteY5" fmla="*/ 900846 h 922293"/>
                <a:gd name="connsiteX6" fmla="*/ 1027192 w 1122721"/>
                <a:gd name="connsiteY6" fmla="*/ 904152 h 922293"/>
                <a:gd name="connsiteX7" fmla="*/ 951478 w 1122721"/>
                <a:gd name="connsiteY7" fmla="*/ 874280 h 922293"/>
                <a:gd name="connsiteX8" fmla="*/ 555260 w 1122721"/>
                <a:gd name="connsiteY8" fmla="*/ 816407 h 922293"/>
                <a:gd name="connsiteX9" fmla="*/ 54162 w 1122721"/>
                <a:gd name="connsiteY9" fmla="*/ 915659 h 922293"/>
                <a:gd name="connsiteX10" fmla="*/ 42716 w 1122721"/>
                <a:gd name="connsiteY10" fmla="*/ 922293 h 922293"/>
                <a:gd name="connsiteX11" fmla="*/ 40554 w 1122721"/>
                <a:gd name="connsiteY11" fmla="*/ 900846 h 922293"/>
                <a:gd name="connsiteX12" fmla="*/ 1355 w 1122721"/>
                <a:gd name="connsiteY12" fmla="*/ 600872 h 922293"/>
                <a:gd name="connsiteX13" fmla="*/ 199163 w 1122721"/>
                <a:gd name="connsiteY13" fmla="*/ 323095 h 922293"/>
                <a:gd name="connsiteX14" fmla="*/ 400143 w 1122721"/>
                <a:gd name="connsiteY14" fmla="*/ 263682 h 922293"/>
                <a:gd name="connsiteX0" fmla="*/ 400143 w 1122721"/>
                <a:gd name="connsiteY0" fmla="*/ 2182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3 w 1122721"/>
                <a:gd name="connsiteY14" fmla="*/ 218258 h 876869"/>
                <a:gd name="connsiteX0" fmla="*/ 400143 w 1083522"/>
                <a:gd name="connsiteY0" fmla="*/ 218258 h 876869"/>
                <a:gd name="connsiteX1" fmla="*/ 667938 w 1083522"/>
                <a:gd name="connsiteY1" fmla="*/ 223857 h 876869"/>
                <a:gd name="connsiteX2" fmla="*/ 854339 w 1083522"/>
                <a:gd name="connsiteY2" fmla="*/ 14481 h 876869"/>
                <a:gd name="connsiteX3" fmla="*/ 932734 w 1083522"/>
                <a:gd name="connsiteY3" fmla="*/ 260873 h 876869"/>
                <a:gd name="connsiteX4" fmla="*/ 1083522 w 1083522"/>
                <a:gd name="connsiteY4" fmla="*/ 544248 h 876869"/>
                <a:gd name="connsiteX5" fmla="*/ 1027525 w 1083522"/>
                <a:gd name="connsiteY5" fmla="*/ 855422 h 876869"/>
                <a:gd name="connsiteX6" fmla="*/ 1027192 w 1083522"/>
                <a:gd name="connsiteY6" fmla="*/ 858728 h 876869"/>
                <a:gd name="connsiteX7" fmla="*/ 951478 w 1083522"/>
                <a:gd name="connsiteY7" fmla="*/ 828856 h 876869"/>
                <a:gd name="connsiteX8" fmla="*/ 555260 w 1083522"/>
                <a:gd name="connsiteY8" fmla="*/ 770983 h 876869"/>
                <a:gd name="connsiteX9" fmla="*/ 54162 w 1083522"/>
                <a:gd name="connsiteY9" fmla="*/ 870235 h 876869"/>
                <a:gd name="connsiteX10" fmla="*/ 42716 w 1083522"/>
                <a:gd name="connsiteY10" fmla="*/ 876869 h 876869"/>
                <a:gd name="connsiteX11" fmla="*/ 40554 w 1083522"/>
                <a:gd name="connsiteY11" fmla="*/ 855422 h 876869"/>
                <a:gd name="connsiteX12" fmla="*/ 1355 w 1083522"/>
                <a:gd name="connsiteY12" fmla="*/ 555448 h 876869"/>
                <a:gd name="connsiteX13" fmla="*/ 199163 w 1083522"/>
                <a:gd name="connsiteY13" fmla="*/ 277671 h 876869"/>
                <a:gd name="connsiteX14" fmla="*/ 400143 w 1083522"/>
                <a:gd name="connsiteY14" fmla="*/ 218258 h 876869"/>
                <a:gd name="connsiteX0" fmla="*/ 400143 w 1128320"/>
                <a:gd name="connsiteY0" fmla="*/ 218258 h 876869"/>
                <a:gd name="connsiteX1" fmla="*/ 667938 w 1128320"/>
                <a:gd name="connsiteY1" fmla="*/ 223857 h 876869"/>
                <a:gd name="connsiteX2" fmla="*/ 854339 w 1128320"/>
                <a:gd name="connsiteY2" fmla="*/ 14481 h 876869"/>
                <a:gd name="connsiteX3" fmla="*/ 932734 w 1128320"/>
                <a:gd name="connsiteY3" fmla="*/ 260873 h 876869"/>
                <a:gd name="connsiteX4" fmla="*/ 1128320 w 1128320"/>
                <a:gd name="connsiteY4" fmla="*/ 533049 h 876869"/>
                <a:gd name="connsiteX5" fmla="*/ 1027525 w 1128320"/>
                <a:gd name="connsiteY5" fmla="*/ 855422 h 876869"/>
                <a:gd name="connsiteX6" fmla="*/ 1027192 w 1128320"/>
                <a:gd name="connsiteY6" fmla="*/ 858728 h 876869"/>
                <a:gd name="connsiteX7" fmla="*/ 951478 w 1128320"/>
                <a:gd name="connsiteY7" fmla="*/ 828856 h 876869"/>
                <a:gd name="connsiteX8" fmla="*/ 555260 w 1128320"/>
                <a:gd name="connsiteY8" fmla="*/ 770983 h 876869"/>
                <a:gd name="connsiteX9" fmla="*/ 54162 w 1128320"/>
                <a:gd name="connsiteY9" fmla="*/ 870235 h 876869"/>
                <a:gd name="connsiteX10" fmla="*/ 42716 w 1128320"/>
                <a:gd name="connsiteY10" fmla="*/ 876869 h 876869"/>
                <a:gd name="connsiteX11" fmla="*/ 40554 w 1128320"/>
                <a:gd name="connsiteY11" fmla="*/ 855422 h 876869"/>
                <a:gd name="connsiteX12" fmla="*/ 1355 w 1128320"/>
                <a:gd name="connsiteY12" fmla="*/ 555448 h 876869"/>
                <a:gd name="connsiteX13" fmla="*/ 199163 w 1128320"/>
                <a:gd name="connsiteY13" fmla="*/ 277671 h 876869"/>
                <a:gd name="connsiteX14" fmla="*/ 400143 w 1128320"/>
                <a:gd name="connsiteY14" fmla="*/ 218258 h 876869"/>
                <a:gd name="connsiteX0" fmla="*/ 400143 w 1128795"/>
                <a:gd name="connsiteY0" fmla="*/ 218258 h 876869"/>
                <a:gd name="connsiteX1" fmla="*/ 667938 w 1128795"/>
                <a:gd name="connsiteY1" fmla="*/ 223857 h 876869"/>
                <a:gd name="connsiteX2" fmla="*/ 854339 w 1128795"/>
                <a:gd name="connsiteY2" fmla="*/ 14481 h 876869"/>
                <a:gd name="connsiteX3" fmla="*/ 932734 w 1128795"/>
                <a:gd name="connsiteY3" fmla="*/ 260873 h 876869"/>
                <a:gd name="connsiteX4" fmla="*/ 1128320 w 1128795"/>
                <a:gd name="connsiteY4" fmla="*/ 533049 h 876869"/>
                <a:gd name="connsiteX5" fmla="*/ 1027525 w 1128795"/>
                <a:gd name="connsiteY5" fmla="*/ 855422 h 876869"/>
                <a:gd name="connsiteX6" fmla="*/ 1027192 w 1128795"/>
                <a:gd name="connsiteY6" fmla="*/ 858728 h 876869"/>
                <a:gd name="connsiteX7" fmla="*/ 951478 w 1128795"/>
                <a:gd name="connsiteY7" fmla="*/ 828856 h 876869"/>
                <a:gd name="connsiteX8" fmla="*/ 555260 w 1128795"/>
                <a:gd name="connsiteY8" fmla="*/ 770983 h 876869"/>
                <a:gd name="connsiteX9" fmla="*/ 54162 w 1128795"/>
                <a:gd name="connsiteY9" fmla="*/ 870235 h 876869"/>
                <a:gd name="connsiteX10" fmla="*/ 42716 w 1128795"/>
                <a:gd name="connsiteY10" fmla="*/ 876869 h 876869"/>
                <a:gd name="connsiteX11" fmla="*/ 40554 w 1128795"/>
                <a:gd name="connsiteY11" fmla="*/ 855422 h 876869"/>
                <a:gd name="connsiteX12" fmla="*/ 1355 w 1128795"/>
                <a:gd name="connsiteY12" fmla="*/ 555448 h 876869"/>
                <a:gd name="connsiteX13" fmla="*/ 199163 w 1128795"/>
                <a:gd name="connsiteY13" fmla="*/ 277671 h 876869"/>
                <a:gd name="connsiteX14" fmla="*/ 400143 w 1128795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8847" h="876869">
                  <a:moveTo>
                    <a:pt x="400143" y="218258"/>
                  </a:moveTo>
                  <a:cubicBezTo>
                    <a:pt x="562205" y="24130"/>
                    <a:pt x="472274" y="-102794"/>
                    <a:pt x="667938" y="223857"/>
                  </a:cubicBezTo>
                  <a:cubicBezTo>
                    <a:pt x="718438" y="234693"/>
                    <a:pt x="762675" y="-68783"/>
                    <a:pt x="854339" y="14481"/>
                  </a:cubicBezTo>
                  <a:cubicBezTo>
                    <a:pt x="923671" y="43983"/>
                    <a:pt x="888004" y="172579"/>
                    <a:pt x="932734" y="260873"/>
                  </a:cubicBezTo>
                  <a:cubicBezTo>
                    <a:pt x="994264" y="309968"/>
                    <a:pt x="1138655" y="343429"/>
                    <a:pt x="1128320" y="533049"/>
                  </a:cubicBezTo>
                  <a:lnTo>
                    <a:pt x="1027525" y="855422"/>
                  </a:lnTo>
                  <a:lnTo>
                    <a:pt x="1027192" y="858728"/>
                  </a:lnTo>
                  <a:lnTo>
                    <a:pt x="951478" y="828856"/>
                  </a:lnTo>
                  <a:cubicBezTo>
                    <a:pt x="838376" y="792318"/>
                    <a:pt x="702028" y="770983"/>
                    <a:pt x="555260" y="770983"/>
                  </a:cubicBezTo>
                  <a:cubicBezTo>
                    <a:pt x="359569" y="770983"/>
                    <a:pt x="182404" y="808912"/>
                    <a:pt x="54162" y="870235"/>
                  </a:cubicBezTo>
                  <a:lnTo>
                    <a:pt x="42716" y="876869"/>
                  </a:lnTo>
                  <a:lnTo>
                    <a:pt x="40554" y="855422"/>
                  </a:lnTo>
                  <a:lnTo>
                    <a:pt x="1355" y="555448"/>
                  </a:lnTo>
                  <a:cubicBezTo>
                    <a:pt x="-16075" y="377028"/>
                    <a:pt x="139232" y="327336"/>
                    <a:pt x="199163" y="277671"/>
                  </a:cubicBezTo>
                  <a:cubicBezTo>
                    <a:pt x="191896" y="-208776"/>
                    <a:pt x="311746" y="189895"/>
                    <a:pt x="400143" y="218258"/>
                  </a:cubicBezTo>
                  <a:close/>
                </a:path>
              </a:pathLst>
            </a:custGeom>
            <a:solidFill>
              <a:srgbClr val="E6D2C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A120340-74C1-FAEA-F70C-CF6F3F2B9C9E}"/>
                </a:ext>
              </a:extLst>
            </p:cNvPr>
            <p:cNvGrpSpPr/>
            <p:nvPr/>
          </p:nvGrpSpPr>
          <p:grpSpPr>
            <a:xfrm>
              <a:off x="6206750" y="3943083"/>
              <a:ext cx="633713" cy="940853"/>
              <a:chOff x="11806238" y="3955305"/>
              <a:chExt cx="633713" cy="940853"/>
            </a:xfrm>
          </p:grpSpPr>
          <p:sp>
            <p:nvSpPr>
              <p:cNvPr id="65" name="Rectangle 20">
                <a:extLst>
                  <a:ext uri="{FF2B5EF4-FFF2-40B4-BE49-F238E27FC236}">
                    <a16:creationId xmlns:a16="http://schemas.microsoft.com/office/drawing/2014/main" id="{B035A374-44EB-BC2A-7A4E-3DA795A7742D}"/>
                  </a:ext>
                </a:extLst>
              </p:cNvPr>
              <p:cNvSpPr/>
              <p:nvPr/>
            </p:nvSpPr>
            <p:spPr>
              <a:xfrm>
                <a:off x="11806238" y="3955305"/>
                <a:ext cx="550740" cy="616696"/>
              </a:xfrm>
              <a:custGeom>
                <a:avLst/>
                <a:gdLst>
                  <a:gd name="connsiteX0" fmla="*/ 0 w 114300"/>
                  <a:gd name="connsiteY0" fmla="*/ 0 h 52388"/>
                  <a:gd name="connsiteX1" fmla="*/ 114300 w 114300"/>
                  <a:gd name="connsiteY1" fmla="*/ 0 h 52388"/>
                  <a:gd name="connsiteX2" fmla="*/ 114300 w 114300"/>
                  <a:gd name="connsiteY2" fmla="*/ 52388 h 52388"/>
                  <a:gd name="connsiteX3" fmla="*/ 0 w 114300"/>
                  <a:gd name="connsiteY3" fmla="*/ 52388 h 52388"/>
                  <a:gd name="connsiteX4" fmla="*/ 0 w 114300"/>
                  <a:gd name="connsiteY4" fmla="*/ 0 h 52388"/>
                  <a:gd name="connsiteX0" fmla="*/ 0 w 542925"/>
                  <a:gd name="connsiteY0" fmla="*/ 0 h 590550"/>
                  <a:gd name="connsiteX1" fmla="*/ 542925 w 542925"/>
                  <a:gd name="connsiteY1" fmla="*/ 590550 h 590550"/>
                  <a:gd name="connsiteX2" fmla="*/ 114300 w 542925"/>
                  <a:gd name="connsiteY2" fmla="*/ 52388 h 590550"/>
                  <a:gd name="connsiteX3" fmla="*/ 0 w 542925"/>
                  <a:gd name="connsiteY3" fmla="*/ 52388 h 590550"/>
                  <a:gd name="connsiteX4" fmla="*/ 0 w 542925"/>
                  <a:gd name="connsiteY4" fmla="*/ 0 h 590550"/>
                  <a:gd name="connsiteX0" fmla="*/ 0 w 554461"/>
                  <a:gd name="connsiteY0" fmla="*/ 0 h 590550"/>
                  <a:gd name="connsiteX1" fmla="*/ 542925 w 554461"/>
                  <a:gd name="connsiteY1" fmla="*/ 590550 h 590550"/>
                  <a:gd name="connsiteX2" fmla="*/ 114300 w 554461"/>
                  <a:gd name="connsiteY2" fmla="*/ 52388 h 590550"/>
                  <a:gd name="connsiteX3" fmla="*/ 0 w 554461"/>
                  <a:gd name="connsiteY3" fmla="*/ 52388 h 590550"/>
                  <a:gd name="connsiteX4" fmla="*/ 0 w 554461"/>
                  <a:gd name="connsiteY4" fmla="*/ 0 h 590550"/>
                  <a:gd name="connsiteX0" fmla="*/ 0 w 550740"/>
                  <a:gd name="connsiteY0" fmla="*/ 7095 h 597645"/>
                  <a:gd name="connsiteX1" fmla="*/ 542925 w 550740"/>
                  <a:gd name="connsiteY1" fmla="*/ 597645 h 597645"/>
                  <a:gd name="connsiteX2" fmla="*/ 114300 w 550740"/>
                  <a:gd name="connsiteY2" fmla="*/ 59483 h 597645"/>
                  <a:gd name="connsiteX3" fmla="*/ 0 w 550740"/>
                  <a:gd name="connsiteY3" fmla="*/ 59483 h 597645"/>
                  <a:gd name="connsiteX4" fmla="*/ 0 w 550740"/>
                  <a:gd name="connsiteY4" fmla="*/ 7095 h 597645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740" h="616696">
                    <a:moveTo>
                      <a:pt x="0" y="7095"/>
                    </a:moveTo>
                    <a:cubicBezTo>
                      <a:pt x="153987" y="176958"/>
                      <a:pt x="508000" y="8683"/>
                      <a:pt x="442912" y="616696"/>
                    </a:cubicBezTo>
                    <a:lnTo>
                      <a:pt x="542925" y="597645"/>
                    </a:lnTo>
                    <a:cubicBezTo>
                      <a:pt x="623887" y="-167530"/>
                      <a:pt x="47625" y="-4017"/>
                      <a:pt x="114300" y="59483"/>
                    </a:cubicBezTo>
                    <a:lnTo>
                      <a:pt x="0" y="59483"/>
                    </a:lnTo>
                    <a:lnTo>
                      <a:pt x="0" y="7095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23">
                <a:extLst>
                  <a:ext uri="{FF2B5EF4-FFF2-40B4-BE49-F238E27FC236}">
                    <a16:creationId xmlns:a16="http://schemas.microsoft.com/office/drawing/2014/main" id="{C00B82F3-B093-72C1-7C9C-021D50C58432}"/>
                  </a:ext>
                </a:extLst>
              </p:cNvPr>
              <p:cNvSpPr/>
              <p:nvPr/>
            </p:nvSpPr>
            <p:spPr>
              <a:xfrm>
                <a:off x="12162977" y="4510090"/>
                <a:ext cx="276974" cy="386068"/>
              </a:xfrm>
              <a:custGeom>
                <a:avLst/>
                <a:gdLst>
                  <a:gd name="connsiteX0" fmla="*/ 0 w 126878"/>
                  <a:gd name="connsiteY0" fmla="*/ 0 h 219769"/>
                  <a:gd name="connsiteX1" fmla="*/ 126878 w 126878"/>
                  <a:gd name="connsiteY1" fmla="*/ 0 h 219769"/>
                  <a:gd name="connsiteX2" fmla="*/ 126878 w 126878"/>
                  <a:gd name="connsiteY2" fmla="*/ 219769 h 219769"/>
                  <a:gd name="connsiteX3" fmla="*/ 0 w 126878"/>
                  <a:gd name="connsiteY3" fmla="*/ 219769 h 219769"/>
                  <a:gd name="connsiteX4" fmla="*/ 0 w 126878"/>
                  <a:gd name="connsiteY4" fmla="*/ 0 h 219769"/>
                  <a:gd name="connsiteX0" fmla="*/ 19050 w 145928"/>
                  <a:gd name="connsiteY0" fmla="*/ 0 h 324544"/>
                  <a:gd name="connsiteX1" fmla="*/ 145928 w 145928"/>
                  <a:gd name="connsiteY1" fmla="*/ 0 h 324544"/>
                  <a:gd name="connsiteX2" fmla="*/ 145928 w 145928"/>
                  <a:gd name="connsiteY2" fmla="*/ 219769 h 324544"/>
                  <a:gd name="connsiteX3" fmla="*/ 0 w 145928"/>
                  <a:gd name="connsiteY3" fmla="*/ 324544 h 324544"/>
                  <a:gd name="connsiteX4" fmla="*/ 19050 w 145928"/>
                  <a:gd name="connsiteY4" fmla="*/ 0 h 324544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0 w 198316"/>
                  <a:gd name="connsiteY3" fmla="*/ 324544 h 329307"/>
                  <a:gd name="connsiteX4" fmla="*/ 19050 w 198316"/>
                  <a:gd name="connsiteY4" fmla="*/ 0 h 329307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52388 w 198316"/>
                  <a:gd name="connsiteY3" fmla="*/ 261936 h 329307"/>
                  <a:gd name="connsiteX4" fmla="*/ 0 w 198316"/>
                  <a:gd name="connsiteY4" fmla="*/ 324544 h 329307"/>
                  <a:gd name="connsiteX5" fmla="*/ 19050 w 198316"/>
                  <a:gd name="connsiteY5" fmla="*/ 0 h 329307"/>
                  <a:gd name="connsiteX0" fmla="*/ 19050 w 198316"/>
                  <a:gd name="connsiteY0" fmla="*/ 0 h 342868"/>
                  <a:gd name="connsiteX1" fmla="*/ 145928 w 198316"/>
                  <a:gd name="connsiteY1" fmla="*/ 0 h 342868"/>
                  <a:gd name="connsiteX2" fmla="*/ 198316 w 198316"/>
                  <a:gd name="connsiteY2" fmla="*/ 329307 h 342868"/>
                  <a:gd name="connsiteX3" fmla="*/ 135731 w 198316"/>
                  <a:gd name="connsiteY3" fmla="*/ 269080 h 342868"/>
                  <a:gd name="connsiteX4" fmla="*/ 52388 w 198316"/>
                  <a:gd name="connsiteY4" fmla="*/ 261936 h 342868"/>
                  <a:gd name="connsiteX5" fmla="*/ 0 w 198316"/>
                  <a:gd name="connsiteY5" fmla="*/ 324544 h 342868"/>
                  <a:gd name="connsiteX6" fmla="*/ 19050 w 198316"/>
                  <a:gd name="connsiteY6" fmla="*/ 0 h 342868"/>
                  <a:gd name="connsiteX0" fmla="*/ 19050 w 198316"/>
                  <a:gd name="connsiteY0" fmla="*/ 0 h 369092"/>
                  <a:gd name="connsiteX1" fmla="*/ 145928 w 198316"/>
                  <a:gd name="connsiteY1" fmla="*/ 0 h 369092"/>
                  <a:gd name="connsiteX2" fmla="*/ 198316 w 198316"/>
                  <a:gd name="connsiteY2" fmla="*/ 329307 h 369092"/>
                  <a:gd name="connsiteX3" fmla="*/ 135731 w 198316"/>
                  <a:gd name="connsiteY3" fmla="*/ 269080 h 369092"/>
                  <a:gd name="connsiteX4" fmla="*/ 52388 w 198316"/>
                  <a:gd name="connsiteY4" fmla="*/ 261936 h 369092"/>
                  <a:gd name="connsiteX5" fmla="*/ 0 w 198316"/>
                  <a:gd name="connsiteY5" fmla="*/ 324544 h 369092"/>
                  <a:gd name="connsiteX6" fmla="*/ 19050 w 198316"/>
                  <a:gd name="connsiteY6" fmla="*/ 0 h 369092"/>
                  <a:gd name="connsiteX0" fmla="*/ 19050 w 198316"/>
                  <a:gd name="connsiteY0" fmla="*/ 0 h 386068"/>
                  <a:gd name="connsiteX1" fmla="*/ 145928 w 198316"/>
                  <a:gd name="connsiteY1" fmla="*/ 0 h 386068"/>
                  <a:gd name="connsiteX2" fmla="*/ 198316 w 198316"/>
                  <a:gd name="connsiteY2" fmla="*/ 329307 h 386068"/>
                  <a:gd name="connsiteX3" fmla="*/ 135731 w 198316"/>
                  <a:gd name="connsiteY3" fmla="*/ 269080 h 386068"/>
                  <a:gd name="connsiteX4" fmla="*/ 52388 w 198316"/>
                  <a:gd name="connsiteY4" fmla="*/ 261936 h 386068"/>
                  <a:gd name="connsiteX5" fmla="*/ 0 w 198316"/>
                  <a:gd name="connsiteY5" fmla="*/ 324544 h 386068"/>
                  <a:gd name="connsiteX6" fmla="*/ 19050 w 198316"/>
                  <a:gd name="connsiteY6" fmla="*/ 0 h 386068"/>
                  <a:gd name="connsiteX0" fmla="*/ 51140 w 230406"/>
                  <a:gd name="connsiteY0" fmla="*/ 0 h 386068"/>
                  <a:gd name="connsiteX1" fmla="*/ 178018 w 230406"/>
                  <a:gd name="connsiteY1" fmla="*/ 0 h 386068"/>
                  <a:gd name="connsiteX2" fmla="*/ 230406 w 230406"/>
                  <a:gd name="connsiteY2" fmla="*/ 329307 h 386068"/>
                  <a:gd name="connsiteX3" fmla="*/ 167821 w 230406"/>
                  <a:gd name="connsiteY3" fmla="*/ 269080 h 386068"/>
                  <a:gd name="connsiteX4" fmla="*/ 84478 w 230406"/>
                  <a:gd name="connsiteY4" fmla="*/ 261936 h 386068"/>
                  <a:gd name="connsiteX5" fmla="*/ 32090 w 230406"/>
                  <a:gd name="connsiteY5" fmla="*/ 324544 h 386068"/>
                  <a:gd name="connsiteX6" fmla="*/ 51140 w 230406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63565"/>
                  <a:gd name="connsiteY0" fmla="*/ 0 h 386068"/>
                  <a:gd name="connsiteX1" fmla="*/ 194001 w 263565"/>
                  <a:gd name="connsiteY1" fmla="*/ 0 h 386068"/>
                  <a:gd name="connsiteX2" fmla="*/ 246389 w 263565"/>
                  <a:gd name="connsiteY2" fmla="*/ 329307 h 386068"/>
                  <a:gd name="connsiteX3" fmla="*/ 183804 w 263565"/>
                  <a:gd name="connsiteY3" fmla="*/ 269080 h 386068"/>
                  <a:gd name="connsiteX4" fmla="*/ 100461 w 263565"/>
                  <a:gd name="connsiteY4" fmla="*/ 261936 h 386068"/>
                  <a:gd name="connsiteX5" fmla="*/ 48073 w 263565"/>
                  <a:gd name="connsiteY5" fmla="*/ 324544 h 386068"/>
                  <a:gd name="connsiteX6" fmla="*/ 67123 w 263565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974" h="386068">
                    <a:moveTo>
                      <a:pt x="67123" y="0"/>
                    </a:moveTo>
                    <a:lnTo>
                      <a:pt x="194001" y="0"/>
                    </a:lnTo>
                    <a:cubicBezTo>
                      <a:pt x="282902" y="45475"/>
                      <a:pt x="300363" y="136194"/>
                      <a:pt x="246389" y="329307"/>
                    </a:cubicBezTo>
                    <a:cubicBezTo>
                      <a:pt x="202224" y="366216"/>
                      <a:pt x="208125" y="280308"/>
                      <a:pt x="183804" y="269080"/>
                    </a:cubicBezTo>
                    <a:cubicBezTo>
                      <a:pt x="185677" y="500739"/>
                      <a:pt x="94905" y="328099"/>
                      <a:pt x="100461" y="261936"/>
                    </a:cubicBezTo>
                    <a:cubicBezTo>
                      <a:pt x="82998" y="282805"/>
                      <a:pt x="79824" y="337012"/>
                      <a:pt x="48073" y="324544"/>
                    </a:cubicBezTo>
                    <a:cubicBezTo>
                      <a:pt x="-31302" y="156831"/>
                      <a:pt x="-3521" y="79606"/>
                      <a:pt x="67123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0FEF36-665E-D3B4-31CE-83D2AA45DC9F}"/>
                </a:ext>
              </a:extLst>
            </p:cNvPr>
            <p:cNvGrpSpPr/>
            <p:nvPr/>
          </p:nvGrpSpPr>
          <p:grpSpPr>
            <a:xfrm>
              <a:off x="4559470" y="4594847"/>
              <a:ext cx="311590" cy="838923"/>
              <a:chOff x="10346885" y="4579565"/>
              <a:chExt cx="311590" cy="838923"/>
            </a:xfrm>
          </p:grpSpPr>
          <p:sp>
            <p:nvSpPr>
              <p:cNvPr id="63" name="Rectangle: Rounded Corners 233">
                <a:extLst>
                  <a:ext uri="{FF2B5EF4-FFF2-40B4-BE49-F238E27FC236}">
                    <a16:creationId xmlns:a16="http://schemas.microsoft.com/office/drawing/2014/main" id="{1D1AF7A0-5EE9-22DB-C48B-AB6F7455F72D}"/>
                  </a:ext>
                </a:extLst>
              </p:cNvPr>
              <p:cNvSpPr/>
              <p:nvPr/>
            </p:nvSpPr>
            <p:spPr>
              <a:xfrm>
                <a:off x="10346885" y="4579565"/>
                <a:ext cx="311590" cy="831330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590" h="831330">
                    <a:moveTo>
                      <a:pt x="29633" y="113668"/>
                    </a:moveTo>
                    <a:cubicBezTo>
                      <a:pt x="29633" y="50891"/>
                      <a:pt x="80524" y="0"/>
                      <a:pt x="143301" y="0"/>
                    </a:cubicBezTo>
                    <a:lnTo>
                      <a:pt x="197922" y="0"/>
                    </a:lnTo>
                    <a:cubicBezTo>
                      <a:pt x="260699" y="0"/>
                      <a:pt x="311590" y="50891"/>
                      <a:pt x="311590" y="113668"/>
                    </a:cubicBezTo>
                    <a:lnTo>
                      <a:pt x="311590" y="717662"/>
                    </a:lnTo>
                    <a:cubicBezTo>
                      <a:pt x="311590" y="780439"/>
                      <a:pt x="260699" y="831330"/>
                      <a:pt x="197922" y="831330"/>
                    </a:cubicBezTo>
                    <a:lnTo>
                      <a:pt x="143301" y="831330"/>
                    </a:lnTo>
                    <a:cubicBezTo>
                      <a:pt x="80524" y="831330"/>
                      <a:pt x="29633" y="780439"/>
                      <a:pt x="29633" y="717662"/>
                    </a:cubicBezTo>
                    <a:cubicBezTo>
                      <a:pt x="29633" y="516331"/>
                      <a:pt x="-37042" y="314999"/>
                      <a:pt x="29633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4F829C4-3537-2BD4-F017-66E3DB0CE782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5735E5E-DF88-4B7C-6250-138A83F17EB1}"/>
                </a:ext>
              </a:extLst>
            </p:cNvPr>
            <p:cNvGrpSpPr/>
            <p:nvPr/>
          </p:nvGrpSpPr>
          <p:grpSpPr>
            <a:xfrm>
              <a:off x="3746188" y="3459158"/>
              <a:ext cx="1643154" cy="339401"/>
              <a:chOff x="3744208" y="3498117"/>
              <a:chExt cx="1643154" cy="33940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5119160-2C32-B034-7F34-D74DA777FACB}"/>
                  </a:ext>
                </a:extLst>
              </p:cNvPr>
              <p:cNvGrpSpPr/>
              <p:nvPr/>
            </p:nvGrpSpPr>
            <p:grpSpPr>
              <a:xfrm>
                <a:off x="3744208" y="3536768"/>
                <a:ext cx="573385" cy="300750"/>
                <a:chOff x="6500811" y="3612603"/>
                <a:chExt cx="573385" cy="300750"/>
              </a:xfrm>
            </p:grpSpPr>
            <p:sp>
              <p:nvSpPr>
                <p:cNvPr id="61" name="Rectangle 24">
                  <a:extLst>
                    <a:ext uri="{FF2B5EF4-FFF2-40B4-BE49-F238E27FC236}">
                      <a16:creationId xmlns:a16="http://schemas.microsoft.com/office/drawing/2014/main" id="{DA765C9C-C460-CF5C-6EC9-98AC058DC164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24">
                  <a:extLst>
                    <a:ext uri="{FF2B5EF4-FFF2-40B4-BE49-F238E27FC236}">
                      <a16:creationId xmlns:a16="http://schemas.microsoft.com/office/drawing/2014/main" id="{AE04B59C-4399-EEEE-4C43-737550D15068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C65DDFA-F5AF-2482-5087-D765A842D30F}"/>
                  </a:ext>
                </a:extLst>
              </p:cNvPr>
              <p:cNvGrpSpPr/>
              <p:nvPr/>
            </p:nvGrpSpPr>
            <p:grpSpPr>
              <a:xfrm rot="19961806" flipH="1">
                <a:off x="4813977" y="3498117"/>
                <a:ext cx="573385" cy="300750"/>
                <a:chOff x="6500811" y="3612603"/>
                <a:chExt cx="573385" cy="300750"/>
              </a:xfrm>
            </p:grpSpPr>
            <p:sp>
              <p:nvSpPr>
                <p:cNvPr id="59" name="Rectangle 24">
                  <a:extLst>
                    <a:ext uri="{FF2B5EF4-FFF2-40B4-BE49-F238E27FC236}">
                      <a16:creationId xmlns:a16="http://schemas.microsoft.com/office/drawing/2014/main" id="{6583331A-028E-7187-EDF3-4AF32677966A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24">
                  <a:extLst>
                    <a:ext uri="{FF2B5EF4-FFF2-40B4-BE49-F238E27FC236}">
                      <a16:creationId xmlns:a16="http://schemas.microsoft.com/office/drawing/2014/main" id="{020B0BF5-FAF2-6A5C-8EEE-8D157328EDDC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828A4B-D3B2-9731-6490-F219FBD5C666}"/>
                </a:ext>
              </a:extLst>
            </p:cNvPr>
            <p:cNvSpPr/>
            <p:nvPr/>
          </p:nvSpPr>
          <p:spPr>
            <a:xfrm>
              <a:off x="4354286" y="3525785"/>
              <a:ext cx="2206171" cy="151128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3E363F-2BCE-B5AE-F507-CAF14050809D}"/>
                </a:ext>
              </a:extLst>
            </p:cNvPr>
            <p:cNvGrpSpPr/>
            <p:nvPr/>
          </p:nvGrpSpPr>
          <p:grpSpPr>
            <a:xfrm>
              <a:off x="4811603" y="4748937"/>
              <a:ext cx="332756" cy="688631"/>
              <a:chOff x="10342653" y="4729857"/>
              <a:chExt cx="332756" cy="688631"/>
            </a:xfrm>
          </p:grpSpPr>
          <p:sp>
            <p:nvSpPr>
              <p:cNvPr id="55" name="Rectangle: Rounded Corners 19">
                <a:extLst>
                  <a:ext uri="{FF2B5EF4-FFF2-40B4-BE49-F238E27FC236}">
                    <a16:creationId xmlns:a16="http://schemas.microsoft.com/office/drawing/2014/main" id="{DBADFD40-D536-E1C0-C108-8BDDD85AD739}"/>
                  </a:ext>
                </a:extLst>
              </p:cNvPr>
              <p:cNvSpPr/>
              <p:nvPr/>
            </p:nvSpPr>
            <p:spPr>
              <a:xfrm>
                <a:off x="10342653" y="4729857"/>
                <a:ext cx="332756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756" h="681037">
                    <a:moveTo>
                      <a:pt x="33866" y="113668"/>
                    </a:moveTo>
                    <a:cubicBezTo>
                      <a:pt x="33866" y="50891"/>
                      <a:pt x="84757" y="0"/>
                      <a:pt x="147534" y="0"/>
                    </a:cubicBezTo>
                    <a:lnTo>
                      <a:pt x="202155" y="0"/>
                    </a:lnTo>
                    <a:cubicBezTo>
                      <a:pt x="264932" y="0"/>
                      <a:pt x="315823" y="50891"/>
                      <a:pt x="315823" y="113668"/>
                    </a:cubicBezTo>
                    <a:cubicBezTo>
                      <a:pt x="353923" y="264902"/>
                      <a:pt x="315823" y="416135"/>
                      <a:pt x="315823" y="567369"/>
                    </a:cubicBezTo>
                    <a:cubicBezTo>
                      <a:pt x="315823" y="630146"/>
                      <a:pt x="264932" y="681037"/>
                      <a:pt x="202155" y="681037"/>
                    </a:cubicBezTo>
                    <a:lnTo>
                      <a:pt x="147534" y="681037"/>
                    </a:lnTo>
                    <a:cubicBezTo>
                      <a:pt x="84757" y="681037"/>
                      <a:pt x="33866" y="630146"/>
                      <a:pt x="33866" y="567369"/>
                    </a:cubicBezTo>
                    <a:cubicBezTo>
                      <a:pt x="33866" y="416135"/>
                      <a:pt x="-42334" y="264902"/>
                      <a:pt x="33866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DCE46E7-E3A8-CAD3-9085-6D3FE7A17249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013CD8-D30F-6F36-7E4D-416A0BAFE790}"/>
                </a:ext>
              </a:extLst>
            </p:cNvPr>
            <p:cNvSpPr/>
            <p:nvPr/>
          </p:nvSpPr>
          <p:spPr>
            <a:xfrm>
              <a:off x="5557555" y="3618272"/>
              <a:ext cx="550739" cy="48003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C5D573-0892-859C-71A9-A33BAD782C7E}"/>
                </a:ext>
              </a:extLst>
            </p:cNvPr>
            <p:cNvSpPr/>
            <p:nvPr/>
          </p:nvSpPr>
          <p:spPr>
            <a:xfrm>
              <a:off x="5094976" y="4194074"/>
              <a:ext cx="713320" cy="5392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798D3B-267D-3194-8722-6905695AFEE7}"/>
                </a:ext>
              </a:extLst>
            </p:cNvPr>
            <p:cNvGrpSpPr/>
            <p:nvPr/>
          </p:nvGrpSpPr>
          <p:grpSpPr>
            <a:xfrm>
              <a:off x="4074280" y="3178297"/>
              <a:ext cx="986971" cy="1509328"/>
              <a:chOff x="7082434" y="143069"/>
              <a:chExt cx="986971" cy="1509328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892B564-1CE7-AF46-C90B-F2A457881210}"/>
                  </a:ext>
                </a:extLst>
              </p:cNvPr>
              <p:cNvSpPr/>
              <p:nvPr/>
            </p:nvSpPr>
            <p:spPr>
              <a:xfrm>
                <a:off x="7082434" y="377230"/>
                <a:ext cx="986971" cy="1265544"/>
              </a:xfrm>
              <a:prstGeom prst="roundRect">
                <a:avLst>
                  <a:gd name="adj" fmla="val 4607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15">
                <a:extLst>
                  <a:ext uri="{FF2B5EF4-FFF2-40B4-BE49-F238E27FC236}">
                    <a16:creationId xmlns:a16="http://schemas.microsoft.com/office/drawing/2014/main" id="{84814931-D0C9-E6B5-F3F2-22F237FD57A7}"/>
                  </a:ext>
                </a:extLst>
              </p:cNvPr>
              <p:cNvSpPr/>
              <p:nvPr/>
            </p:nvSpPr>
            <p:spPr>
              <a:xfrm rot="19214787">
                <a:off x="7117895" y="193478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15">
                <a:extLst>
                  <a:ext uri="{FF2B5EF4-FFF2-40B4-BE49-F238E27FC236}">
                    <a16:creationId xmlns:a16="http://schemas.microsoft.com/office/drawing/2014/main" id="{3CBE9813-5088-BEF6-F528-EBE9E61F10CB}"/>
                  </a:ext>
                </a:extLst>
              </p:cNvPr>
              <p:cNvSpPr/>
              <p:nvPr/>
            </p:nvSpPr>
            <p:spPr>
              <a:xfrm rot="1341242">
                <a:off x="7724729" y="143069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8425032-5A62-D7A3-021B-EFA1FED96F8A}"/>
                  </a:ext>
                </a:extLst>
              </p:cNvPr>
              <p:cNvSpPr/>
              <p:nvPr/>
            </p:nvSpPr>
            <p:spPr>
              <a:xfrm>
                <a:off x="7869335" y="559877"/>
                <a:ext cx="197936" cy="330596"/>
              </a:xfrm>
              <a:custGeom>
                <a:avLst/>
                <a:gdLst>
                  <a:gd name="connsiteX0" fmla="*/ 100117 w 197936"/>
                  <a:gd name="connsiteY0" fmla="*/ 0 h 330596"/>
                  <a:gd name="connsiteX1" fmla="*/ 120266 w 197936"/>
                  <a:gd name="connsiteY1" fmla="*/ 24420 h 330596"/>
                  <a:gd name="connsiteX2" fmla="*/ 197936 w 197936"/>
                  <a:gd name="connsiteY2" fmla="*/ 278695 h 330596"/>
                  <a:gd name="connsiteX3" fmla="*/ 197936 w 197936"/>
                  <a:gd name="connsiteY3" fmla="*/ 330596 h 330596"/>
                  <a:gd name="connsiteX4" fmla="*/ 191644 w 197936"/>
                  <a:gd name="connsiteY4" fmla="*/ 330103 h 330596"/>
                  <a:gd name="connsiteX5" fmla="*/ 0 w 197936"/>
                  <a:gd name="connsiteY5" fmla="*/ 147450 h 330596"/>
                  <a:gd name="connsiteX6" fmla="*/ 70299 w 197936"/>
                  <a:gd name="connsiteY6" fmla="*/ 15616 h 330596"/>
                  <a:gd name="connsiteX7" fmla="*/ 100117 w 197936"/>
                  <a:gd name="connsiteY7" fmla="*/ 0 h 33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936" h="330596">
                    <a:moveTo>
                      <a:pt x="100117" y="0"/>
                    </a:moveTo>
                    <a:lnTo>
                      <a:pt x="120266" y="24420"/>
                    </a:lnTo>
                    <a:cubicBezTo>
                      <a:pt x="169303" y="97004"/>
                      <a:pt x="197936" y="184506"/>
                      <a:pt x="197936" y="278695"/>
                    </a:cubicBezTo>
                    <a:lnTo>
                      <a:pt x="197936" y="330596"/>
                    </a:lnTo>
                    <a:lnTo>
                      <a:pt x="191644" y="330103"/>
                    </a:lnTo>
                    <a:cubicBezTo>
                      <a:pt x="82274" y="312718"/>
                      <a:pt x="0" y="237548"/>
                      <a:pt x="0" y="147450"/>
                    </a:cubicBezTo>
                    <a:cubicBezTo>
                      <a:pt x="0" y="95965"/>
                      <a:pt x="26865" y="49355"/>
                      <a:pt x="70299" y="15616"/>
                    </a:cubicBezTo>
                    <a:lnTo>
                      <a:pt x="10011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826F6BB-5521-9126-D369-28C4CE217519}"/>
                  </a:ext>
                </a:extLst>
              </p:cNvPr>
              <p:cNvSpPr/>
              <p:nvPr/>
            </p:nvSpPr>
            <p:spPr>
              <a:xfrm>
                <a:off x="7090179" y="1016919"/>
                <a:ext cx="240016" cy="369321"/>
              </a:xfrm>
              <a:custGeom>
                <a:avLst/>
                <a:gdLst>
                  <a:gd name="connsiteX0" fmla="*/ 0 w 240016"/>
                  <a:gd name="connsiteY0" fmla="*/ 0 h 369321"/>
                  <a:gd name="connsiteX1" fmla="*/ 240016 w 240016"/>
                  <a:gd name="connsiteY1" fmla="*/ 186441 h 369321"/>
                  <a:gd name="connsiteX2" fmla="*/ 48372 w 240016"/>
                  <a:gd name="connsiteY2" fmla="*/ 369094 h 369321"/>
                  <a:gd name="connsiteX3" fmla="*/ 45474 w 240016"/>
                  <a:gd name="connsiteY3" fmla="*/ 369321 h 369321"/>
                  <a:gd name="connsiteX4" fmla="*/ 35739 w 240016"/>
                  <a:gd name="connsiteY4" fmla="*/ 351386 h 369321"/>
                  <a:gd name="connsiteX5" fmla="*/ 0 w 240016"/>
                  <a:gd name="connsiteY5" fmla="*/ 174363 h 369321"/>
                  <a:gd name="connsiteX6" fmla="*/ 0 w 240016"/>
                  <a:gd name="connsiteY6" fmla="*/ 0 h 369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16" h="369321">
                    <a:moveTo>
                      <a:pt x="0" y="0"/>
                    </a:moveTo>
                    <a:cubicBezTo>
                      <a:pt x="132557" y="0"/>
                      <a:pt x="240016" y="83472"/>
                      <a:pt x="240016" y="186441"/>
                    </a:cubicBezTo>
                    <a:cubicBezTo>
                      <a:pt x="240016" y="276539"/>
                      <a:pt x="157743" y="351709"/>
                      <a:pt x="48372" y="369094"/>
                    </a:cubicBezTo>
                    <a:lnTo>
                      <a:pt x="45474" y="369321"/>
                    </a:lnTo>
                    <a:lnTo>
                      <a:pt x="35739" y="351386"/>
                    </a:lnTo>
                    <a:cubicBezTo>
                      <a:pt x="12726" y="296976"/>
                      <a:pt x="0" y="237156"/>
                      <a:pt x="0" y="174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DA41A57-4F8A-DA74-9EBA-FD4F1B32F53C}"/>
                  </a:ext>
                </a:extLst>
              </p:cNvPr>
              <p:cNvSpPr/>
              <p:nvPr/>
            </p:nvSpPr>
            <p:spPr>
              <a:xfrm>
                <a:off x="7082795" y="1113172"/>
                <a:ext cx="984476" cy="539225"/>
              </a:xfrm>
              <a:custGeom>
                <a:avLst/>
                <a:gdLst>
                  <a:gd name="connsiteX0" fmla="*/ 512544 w 984476"/>
                  <a:gd name="connsiteY0" fmla="*/ 0 h 539225"/>
                  <a:gd name="connsiteX1" fmla="*/ 908762 w 984476"/>
                  <a:gd name="connsiteY1" fmla="*/ 57873 h 539225"/>
                  <a:gd name="connsiteX2" fmla="*/ 984476 w 984476"/>
                  <a:gd name="connsiteY2" fmla="*/ 87745 h 539225"/>
                  <a:gd name="connsiteX3" fmla="*/ 975569 w 984476"/>
                  <a:gd name="connsiteY3" fmla="*/ 176094 h 539225"/>
                  <a:gd name="connsiteX4" fmla="*/ 530023 w 984476"/>
                  <a:gd name="connsiteY4" fmla="*/ 539225 h 539225"/>
                  <a:gd name="connsiteX5" fmla="*/ 452624 w 984476"/>
                  <a:gd name="connsiteY5" fmla="*/ 539225 h 539225"/>
                  <a:gd name="connsiteX6" fmla="*/ 7078 w 984476"/>
                  <a:gd name="connsiteY6" fmla="*/ 176094 h 539225"/>
                  <a:gd name="connsiteX7" fmla="*/ 0 w 984476"/>
                  <a:gd name="connsiteY7" fmla="*/ 105886 h 539225"/>
                  <a:gd name="connsiteX8" fmla="*/ 11446 w 984476"/>
                  <a:gd name="connsiteY8" fmla="*/ 99252 h 539225"/>
                  <a:gd name="connsiteX9" fmla="*/ 512544 w 984476"/>
                  <a:gd name="connsiteY9" fmla="*/ 0 h 53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476" h="539225">
                    <a:moveTo>
                      <a:pt x="512544" y="0"/>
                    </a:moveTo>
                    <a:cubicBezTo>
                      <a:pt x="659312" y="0"/>
                      <a:pt x="795660" y="21335"/>
                      <a:pt x="908762" y="57873"/>
                    </a:cubicBezTo>
                    <a:lnTo>
                      <a:pt x="984476" y="87745"/>
                    </a:lnTo>
                    <a:lnTo>
                      <a:pt x="975569" y="176094"/>
                    </a:lnTo>
                    <a:cubicBezTo>
                      <a:pt x="933162" y="383332"/>
                      <a:pt x="749798" y="539225"/>
                      <a:pt x="530023" y="539225"/>
                    </a:cubicBezTo>
                    <a:lnTo>
                      <a:pt x="452624" y="539225"/>
                    </a:lnTo>
                    <a:cubicBezTo>
                      <a:pt x="232850" y="539225"/>
                      <a:pt x="49485" y="383332"/>
                      <a:pt x="7078" y="176094"/>
                    </a:cubicBezTo>
                    <a:lnTo>
                      <a:pt x="0" y="105886"/>
                    </a:lnTo>
                    <a:lnTo>
                      <a:pt x="11446" y="99252"/>
                    </a:lnTo>
                    <a:cubicBezTo>
                      <a:pt x="139688" y="37929"/>
                      <a:pt x="316853" y="0"/>
                      <a:pt x="512544" y="0"/>
                    </a:cubicBez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8F46571-AE79-7A99-BDE1-FAC43350AA8F}"/>
                  </a:ext>
                </a:extLst>
              </p:cNvPr>
              <p:cNvSpPr/>
              <p:nvPr/>
            </p:nvSpPr>
            <p:spPr>
              <a:xfrm>
                <a:off x="7566060" y="649268"/>
                <a:ext cx="293193" cy="296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F716B6E-1120-38FF-1301-34E224DE41BA}"/>
                  </a:ext>
                </a:extLst>
              </p:cNvPr>
              <p:cNvSpPr/>
              <p:nvPr/>
            </p:nvSpPr>
            <p:spPr>
              <a:xfrm>
                <a:off x="7216795" y="635403"/>
                <a:ext cx="308191" cy="31217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DB7D7BC-392F-C5BC-E33D-76E110C74227}"/>
                  </a:ext>
                </a:extLst>
              </p:cNvPr>
              <p:cNvSpPr/>
              <p:nvPr/>
            </p:nvSpPr>
            <p:spPr>
              <a:xfrm>
                <a:off x="7635157" y="1186495"/>
                <a:ext cx="93492" cy="9469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329728C-49F7-240A-889E-99BE6F8BB896}"/>
                  </a:ext>
                </a:extLst>
              </p:cNvPr>
              <p:cNvSpPr/>
              <p:nvPr/>
            </p:nvSpPr>
            <p:spPr>
              <a:xfrm>
                <a:off x="7373394" y="1201579"/>
                <a:ext cx="93492" cy="9469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AB946AF-8FC0-D09F-8250-CD2D772AED6D}"/>
                  </a:ext>
                </a:extLst>
              </p:cNvPr>
              <p:cNvSpPr/>
              <p:nvPr/>
            </p:nvSpPr>
            <p:spPr>
              <a:xfrm>
                <a:off x="7595645" y="728221"/>
                <a:ext cx="211828" cy="21456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91A851B-D40A-7F90-621D-3184A2519F1F}"/>
                  </a:ext>
                </a:extLst>
              </p:cNvPr>
              <p:cNvSpPr/>
              <p:nvPr/>
            </p:nvSpPr>
            <p:spPr>
              <a:xfrm>
                <a:off x="7635244" y="820450"/>
                <a:ext cx="86242" cy="8735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3BFA0BB-A329-60B9-680B-FC42656C70A3}"/>
                  </a:ext>
                </a:extLst>
              </p:cNvPr>
              <p:cNvSpPr/>
              <p:nvPr/>
            </p:nvSpPr>
            <p:spPr>
              <a:xfrm>
                <a:off x="7698389" y="754893"/>
                <a:ext cx="45719" cy="463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4033B-437B-3904-E451-1AF6D370DF75}"/>
                  </a:ext>
                </a:extLst>
              </p:cNvPr>
              <p:cNvSpPr/>
              <p:nvPr/>
            </p:nvSpPr>
            <p:spPr>
              <a:xfrm>
                <a:off x="7251122" y="721561"/>
                <a:ext cx="211828" cy="21456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C629BEF-4BD0-C81B-93C9-C9B01DB5ED57}"/>
                  </a:ext>
                </a:extLst>
              </p:cNvPr>
              <p:cNvSpPr/>
              <p:nvPr/>
            </p:nvSpPr>
            <p:spPr>
              <a:xfrm>
                <a:off x="7290721" y="813790"/>
                <a:ext cx="86242" cy="8735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2DB0D6-30B9-A209-5102-31B3F049BAE1}"/>
                  </a:ext>
                </a:extLst>
              </p:cNvPr>
              <p:cNvSpPr/>
              <p:nvPr/>
            </p:nvSpPr>
            <p:spPr>
              <a:xfrm>
                <a:off x="7353866" y="748233"/>
                <a:ext cx="45719" cy="463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9A6D46A-8CF9-8256-C023-822440B4EA75}"/>
                </a:ext>
              </a:extLst>
            </p:cNvPr>
            <p:cNvSpPr/>
            <p:nvPr/>
          </p:nvSpPr>
          <p:spPr>
            <a:xfrm>
              <a:off x="6070569" y="4484739"/>
              <a:ext cx="442720" cy="399197"/>
            </a:xfrm>
            <a:custGeom>
              <a:avLst/>
              <a:gdLst>
                <a:gd name="connsiteX0" fmla="*/ 356660 w 442720"/>
                <a:gd name="connsiteY0" fmla="*/ 0 h 399197"/>
                <a:gd name="connsiteX1" fmla="*/ 428539 w 442720"/>
                <a:gd name="connsiteY1" fmla="*/ 5478 h 399197"/>
                <a:gd name="connsiteX2" fmla="*/ 442720 w 442720"/>
                <a:gd name="connsiteY2" fmla="*/ 8806 h 399197"/>
                <a:gd name="connsiteX3" fmla="*/ 437493 w 442720"/>
                <a:gd name="connsiteY3" fmla="*/ 22731 h 399197"/>
                <a:gd name="connsiteX4" fmla="*/ 164000 w 442720"/>
                <a:gd name="connsiteY4" fmla="*/ 332345 h 399197"/>
                <a:gd name="connsiteX5" fmla="*/ 45719 w 442720"/>
                <a:gd name="connsiteY5" fmla="*/ 399197 h 399197"/>
                <a:gd name="connsiteX6" fmla="*/ 28028 w 442720"/>
                <a:gd name="connsiteY6" fmla="*/ 374558 h 399197"/>
                <a:gd name="connsiteX7" fmla="*/ 0 w 442720"/>
                <a:gd name="connsiteY7" fmla="*/ 269613 h 399197"/>
                <a:gd name="connsiteX8" fmla="*/ 356660 w 442720"/>
                <a:gd name="connsiteY8" fmla="*/ 0 h 39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720" h="399197">
                  <a:moveTo>
                    <a:pt x="356660" y="0"/>
                  </a:moveTo>
                  <a:cubicBezTo>
                    <a:pt x="381282" y="0"/>
                    <a:pt x="405322" y="1886"/>
                    <a:pt x="428539" y="5478"/>
                  </a:cubicBezTo>
                  <a:lnTo>
                    <a:pt x="442720" y="8806"/>
                  </a:lnTo>
                  <a:lnTo>
                    <a:pt x="437493" y="22731"/>
                  </a:lnTo>
                  <a:cubicBezTo>
                    <a:pt x="383777" y="141037"/>
                    <a:pt x="288762" y="246880"/>
                    <a:pt x="164000" y="332345"/>
                  </a:cubicBezTo>
                  <a:lnTo>
                    <a:pt x="45719" y="399197"/>
                  </a:lnTo>
                  <a:lnTo>
                    <a:pt x="28028" y="374558"/>
                  </a:lnTo>
                  <a:cubicBezTo>
                    <a:pt x="9980" y="342303"/>
                    <a:pt x="0" y="306839"/>
                    <a:pt x="0" y="269613"/>
                  </a:cubicBezTo>
                  <a:cubicBezTo>
                    <a:pt x="0" y="120710"/>
                    <a:pt x="159682" y="0"/>
                    <a:pt x="35666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B0C146-61A2-06A9-09B1-F991E5313708}"/>
                </a:ext>
              </a:extLst>
            </p:cNvPr>
            <p:cNvGrpSpPr/>
            <p:nvPr/>
          </p:nvGrpSpPr>
          <p:grpSpPr>
            <a:xfrm>
              <a:off x="4429799" y="4224038"/>
              <a:ext cx="242510" cy="236256"/>
              <a:chOff x="4429799" y="4224038"/>
              <a:chExt cx="242510" cy="236256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030B06C-8828-4591-976A-55AC6E1638F1}"/>
                  </a:ext>
                </a:extLst>
              </p:cNvPr>
              <p:cNvSpPr/>
              <p:nvPr/>
            </p:nvSpPr>
            <p:spPr>
              <a:xfrm rot="7960025">
                <a:off x="4436053" y="4224038"/>
                <a:ext cx="236256" cy="236256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255FB09-BDF8-7FBF-4C8F-294887ED90BC}"/>
                  </a:ext>
                </a:extLst>
              </p:cNvPr>
              <p:cNvSpPr/>
              <p:nvPr/>
            </p:nvSpPr>
            <p:spPr>
              <a:xfrm rot="6083013">
                <a:off x="4429799" y="4382220"/>
                <a:ext cx="49994" cy="4999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2F0D1E-D476-B0C5-08E6-1082F61AAD0F}"/>
                </a:ext>
              </a:extLst>
            </p:cNvPr>
            <p:cNvSpPr/>
            <p:nvPr/>
          </p:nvSpPr>
          <p:spPr>
            <a:xfrm rot="661971">
              <a:off x="4804452" y="4727626"/>
              <a:ext cx="395492" cy="20811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BDAFBD5-503D-F8C3-31CA-21525733D3BA}"/>
              </a:ext>
            </a:extLst>
          </p:cNvPr>
          <p:cNvGrpSpPr/>
          <p:nvPr/>
        </p:nvGrpSpPr>
        <p:grpSpPr>
          <a:xfrm>
            <a:off x="8187245" y="2690371"/>
            <a:ext cx="2574992" cy="3429815"/>
            <a:chOff x="4648690" y="-174172"/>
            <a:chExt cx="5613562" cy="747710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8D929FA-A788-85BE-8C8D-95B33768F2E2}"/>
                </a:ext>
              </a:extLst>
            </p:cNvPr>
            <p:cNvSpPr/>
            <p:nvPr/>
          </p:nvSpPr>
          <p:spPr>
            <a:xfrm>
              <a:off x="8201026" y="4025124"/>
              <a:ext cx="984200" cy="1251725"/>
            </a:xfrm>
            <a:custGeom>
              <a:avLst/>
              <a:gdLst>
                <a:gd name="connsiteX0" fmla="*/ 0 w 428625"/>
                <a:gd name="connsiteY0" fmla="*/ 0 h 232550"/>
                <a:gd name="connsiteX1" fmla="*/ 428625 w 428625"/>
                <a:gd name="connsiteY1" fmla="*/ 0 h 232550"/>
                <a:gd name="connsiteX2" fmla="*/ 428625 w 428625"/>
                <a:gd name="connsiteY2" fmla="*/ 232550 h 232550"/>
                <a:gd name="connsiteX3" fmla="*/ 0 w 428625"/>
                <a:gd name="connsiteY3" fmla="*/ 232550 h 232550"/>
                <a:gd name="connsiteX4" fmla="*/ 0 w 428625"/>
                <a:gd name="connsiteY4" fmla="*/ 0 h 232550"/>
                <a:gd name="connsiteX0" fmla="*/ 0 w 942975"/>
                <a:gd name="connsiteY0" fmla="*/ 1019175 h 1251725"/>
                <a:gd name="connsiteX1" fmla="*/ 942975 w 942975"/>
                <a:gd name="connsiteY1" fmla="*/ 0 h 1251725"/>
                <a:gd name="connsiteX2" fmla="*/ 428625 w 942975"/>
                <a:gd name="connsiteY2" fmla="*/ 1251725 h 1251725"/>
                <a:gd name="connsiteX3" fmla="*/ 0 w 942975"/>
                <a:gd name="connsiteY3" fmla="*/ 1251725 h 1251725"/>
                <a:gd name="connsiteX4" fmla="*/ 0 w 942975"/>
                <a:gd name="connsiteY4" fmla="*/ 1019175 h 1251725"/>
                <a:gd name="connsiteX0" fmla="*/ 0 w 942975"/>
                <a:gd name="connsiteY0" fmla="*/ 1019175 h 1251725"/>
                <a:gd name="connsiteX1" fmla="*/ 942975 w 942975"/>
                <a:gd name="connsiteY1" fmla="*/ 0 h 1251725"/>
                <a:gd name="connsiteX2" fmla="*/ 428625 w 942975"/>
                <a:gd name="connsiteY2" fmla="*/ 1251725 h 1251725"/>
                <a:gd name="connsiteX3" fmla="*/ 0 w 942975"/>
                <a:gd name="connsiteY3" fmla="*/ 1251725 h 1251725"/>
                <a:gd name="connsiteX4" fmla="*/ 0 w 942975"/>
                <a:gd name="connsiteY4" fmla="*/ 1019175 h 1251725"/>
                <a:gd name="connsiteX0" fmla="*/ 0 w 962505"/>
                <a:gd name="connsiteY0" fmla="*/ 1019175 h 1251725"/>
                <a:gd name="connsiteX1" fmla="*/ 942975 w 962505"/>
                <a:gd name="connsiteY1" fmla="*/ 0 h 1251725"/>
                <a:gd name="connsiteX2" fmla="*/ 428625 w 962505"/>
                <a:gd name="connsiteY2" fmla="*/ 1251725 h 1251725"/>
                <a:gd name="connsiteX3" fmla="*/ 0 w 962505"/>
                <a:gd name="connsiteY3" fmla="*/ 1251725 h 1251725"/>
                <a:gd name="connsiteX4" fmla="*/ 0 w 962505"/>
                <a:gd name="connsiteY4" fmla="*/ 1019175 h 1251725"/>
                <a:gd name="connsiteX0" fmla="*/ 0 w 984200"/>
                <a:gd name="connsiteY0" fmla="*/ 1019175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0 w 984200"/>
                <a:gd name="connsiteY4" fmla="*/ 1019175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200" h="1251725">
                  <a:moveTo>
                    <a:pt x="514350" y="1143000"/>
                  </a:moveTo>
                  <a:cubicBezTo>
                    <a:pt x="1057275" y="1066800"/>
                    <a:pt x="609600" y="47625"/>
                    <a:pt x="942975" y="0"/>
                  </a:cubicBezTo>
                  <a:cubicBezTo>
                    <a:pt x="885825" y="826817"/>
                    <a:pt x="1276350" y="1120233"/>
                    <a:pt x="428625" y="1251725"/>
                  </a:cubicBezTo>
                  <a:lnTo>
                    <a:pt x="0" y="1251725"/>
                  </a:lnTo>
                  <a:lnTo>
                    <a:pt x="514350" y="1143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2625992-5008-1111-8977-3DF2E087A2B9}"/>
                </a:ext>
              </a:extLst>
            </p:cNvPr>
            <p:cNvSpPr/>
            <p:nvPr/>
          </p:nvSpPr>
          <p:spPr>
            <a:xfrm>
              <a:off x="9094399" y="3529825"/>
              <a:ext cx="1167853" cy="789912"/>
            </a:xfrm>
            <a:custGeom>
              <a:avLst/>
              <a:gdLst>
                <a:gd name="connsiteX0" fmla="*/ 0 w 583000"/>
                <a:gd name="connsiteY0" fmla="*/ 0 h 118250"/>
                <a:gd name="connsiteX1" fmla="*/ 583000 w 583000"/>
                <a:gd name="connsiteY1" fmla="*/ 0 h 118250"/>
                <a:gd name="connsiteX2" fmla="*/ 583000 w 583000"/>
                <a:gd name="connsiteY2" fmla="*/ 118250 h 118250"/>
                <a:gd name="connsiteX3" fmla="*/ 0 w 583000"/>
                <a:gd name="connsiteY3" fmla="*/ 118250 h 118250"/>
                <a:gd name="connsiteX4" fmla="*/ 0 w 583000"/>
                <a:gd name="connsiteY4" fmla="*/ 0 h 11825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583000 w 1002100"/>
                <a:gd name="connsiteY2" fmla="*/ 594500 h 594500"/>
                <a:gd name="connsiteX3" fmla="*/ 0 w 1002100"/>
                <a:gd name="connsiteY3" fmla="*/ 594500 h 594500"/>
                <a:gd name="connsiteX4" fmla="*/ 0 w 1002100"/>
                <a:gd name="connsiteY4" fmla="*/ 476250 h 59450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0 w 1002100"/>
                <a:gd name="connsiteY2" fmla="*/ 594500 h 594500"/>
                <a:gd name="connsiteX3" fmla="*/ 0 w 1002100"/>
                <a:gd name="connsiteY3" fmla="*/ 476250 h 594500"/>
                <a:gd name="connsiteX0" fmla="*/ 0 w 1002100"/>
                <a:gd name="connsiteY0" fmla="*/ 476250 h 476250"/>
                <a:gd name="connsiteX1" fmla="*/ 1002100 w 1002100"/>
                <a:gd name="connsiteY1" fmla="*/ 0 h 476250"/>
                <a:gd name="connsiteX2" fmla="*/ 0 w 1002100"/>
                <a:gd name="connsiteY2" fmla="*/ 476250 h 476250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777071"/>
                <a:gd name="connsiteX1" fmla="*/ 1144975 w 1144975"/>
                <a:gd name="connsiteY1" fmla="*/ 0 h 777071"/>
                <a:gd name="connsiteX2" fmla="*/ 0 w 1144975"/>
                <a:gd name="connsiteY2" fmla="*/ 542925 h 777071"/>
                <a:gd name="connsiteX0" fmla="*/ 0 w 1189807"/>
                <a:gd name="connsiteY0" fmla="*/ 542925 h 762604"/>
                <a:gd name="connsiteX1" fmla="*/ 1144975 w 1189807"/>
                <a:gd name="connsiteY1" fmla="*/ 0 h 762604"/>
                <a:gd name="connsiteX2" fmla="*/ 0 w 1189807"/>
                <a:gd name="connsiteY2" fmla="*/ 542925 h 762604"/>
                <a:gd name="connsiteX0" fmla="*/ 0 w 1167853"/>
                <a:gd name="connsiteY0" fmla="*/ 542925 h 789912"/>
                <a:gd name="connsiteX1" fmla="*/ 1144975 w 1167853"/>
                <a:gd name="connsiteY1" fmla="*/ 0 h 789912"/>
                <a:gd name="connsiteX2" fmla="*/ 0 w 1167853"/>
                <a:gd name="connsiteY2" fmla="*/ 542925 h 78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853" h="789912">
                  <a:moveTo>
                    <a:pt x="0" y="542925"/>
                  </a:moveTo>
                  <a:cubicBezTo>
                    <a:pt x="1019833" y="1304925"/>
                    <a:pt x="1249092" y="66675"/>
                    <a:pt x="1144975" y="0"/>
                  </a:cubicBezTo>
                  <a:cubicBezTo>
                    <a:pt x="763317" y="180975"/>
                    <a:pt x="48283" y="-133350"/>
                    <a:pt x="0" y="54292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9B8665A-F420-1F20-4469-479808B0F817}"/>
                </a:ext>
              </a:extLst>
            </p:cNvPr>
            <p:cNvSpPr/>
            <p:nvPr/>
          </p:nvSpPr>
          <p:spPr>
            <a:xfrm>
              <a:off x="5209736" y="4495800"/>
              <a:ext cx="1323975" cy="20764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8AE2E0-B0C9-8DD5-22D4-88DB3C38F5F7}"/>
                </a:ext>
              </a:extLst>
            </p:cNvPr>
            <p:cNvSpPr/>
            <p:nvPr/>
          </p:nvSpPr>
          <p:spPr>
            <a:xfrm>
              <a:off x="5224429" y="5534025"/>
              <a:ext cx="1323975" cy="1057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EE7DCB-3E6D-89A5-A44E-28B90B00A2A3}"/>
                </a:ext>
              </a:extLst>
            </p:cNvPr>
            <p:cNvSpPr/>
            <p:nvPr/>
          </p:nvSpPr>
          <p:spPr>
            <a:xfrm>
              <a:off x="7898607" y="4514850"/>
              <a:ext cx="1323975" cy="20764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891D1BF-04BE-BDA8-5D9F-D7B3700E8394}"/>
                </a:ext>
              </a:extLst>
            </p:cNvPr>
            <p:cNvSpPr/>
            <p:nvPr/>
          </p:nvSpPr>
          <p:spPr>
            <a:xfrm>
              <a:off x="7913300" y="5553075"/>
              <a:ext cx="1323975" cy="1057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2D7BC111-5377-8C8E-0640-7649E8909AB7}"/>
                </a:ext>
              </a:extLst>
            </p:cNvPr>
            <p:cNvSpPr/>
            <p:nvPr/>
          </p:nvSpPr>
          <p:spPr>
            <a:xfrm>
              <a:off x="5848350" y="3771900"/>
              <a:ext cx="2676525" cy="2800350"/>
            </a:xfrm>
            <a:prstGeom prst="roundRect">
              <a:avLst>
                <a:gd name="adj" fmla="val 241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Rectangle 155">
              <a:extLst>
                <a:ext uri="{FF2B5EF4-FFF2-40B4-BE49-F238E27FC236}">
                  <a16:creationId xmlns:a16="http://schemas.microsoft.com/office/drawing/2014/main" id="{FAE5A647-772D-FE0D-6AD9-A1BABE8A4A94}"/>
                </a:ext>
              </a:extLst>
            </p:cNvPr>
            <p:cNvSpPr/>
            <p:nvPr/>
          </p:nvSpPr>
          <p:spPr>
            <a:xfrm rot="19266685">
              <a:off x="7808006" y="-77450"/>
              <a:ext cx="1167853" cy="789912"/>
            </a:xfrm>
            <a:custGeom>
              <a:avLst/>
              <a:gdLst>
                <a:gd name="connsiteX0" fmla="*/ 0 w 583000"/>
                <a:gd name="connsiteY0" fmla="*/ 0 h 118250"/>
                <a:gd name="connsiteX1" fmla="*/ 583000 w 583000"/>
                <a:gd name="connsiteY1" fmla="*/ 0 h 118250"/>
                <a:gd name="connsiteX2" fmla="*/ 583000 w 583000"/>
                <a:gd name="connsiteY2" fmla="*/ 118250 h 118250"/>
                <a:gd name="connsiteX3" fmla="*/ 0 w 583000"/>
                <a:gd name="connsiteY3" fmla="*/ 118250 h 118250"/>
                <a:gd name="connsiteX4" fmla="*/ 0 w 583000"/>
                <a:gd name="connsiteY4" fmla="*/ 0 h 11825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583000 w 1002100"/>
                <a:gd name="connsiteY2" fmla="*/ 594500 h 594500"/>
                <a:gd name="connsiteX3" fmla="*/ 0 w 1002100"/>
                <a:gd name="connsiteY3" fmla="*/ 594500 h 594500"/>
                <a:gd name="connsiteX4" fmla="*/ 0 w 1002100"/>
                <a:gd name="connsiteY4" fmla="*/ 476250 h 59450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0 w 1002100"/>
                <a:gd name="connsiteY2" fmla="*/ 594500 h 594500"/>
                <a:gd name="connsiteX3" fmla="*/ 0 w 1002100"/>
                <a:gd name="connsiteY3" fmla="*/ 476250 h 594500"/>
                <a:gd name="connsiteX0" fmla="*/ 0 w 1002100"/>
                <a:gd name="connsiteY0" fmla="*/ 476250 h 476250"/>
                <a:gd name="connsiteX1" fmla="*/ 1002100 w 1002100"/>
                <a:gd name="connsiteY1" fmla="*/ 0 h 476250"/>
                <a:gd name="connsiteX2" fmla="*/ 0 w 1002100"/>
                <a:gd name="connsiteY2" fmla="*/ 476250 h 476250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777071"/>
                <a:gd name="connsiteX1" fmla="*/ 1144975 w 1144975"/>
                <a:gd name="connsiteY1" fmla="*/ 0 h 777071"/>
                <a:gd name="connsiteX2" fmla="*/ 0 w 1144975"/>
                <a:gd name="connsiteY2" fmla="*/ 542925 h 777071"/>
                <a:gd name="connsiteX0" fmla="*/ 0 w 1189807"/>
                <a:gd name="connsiteY0" fmla="*/ 542925 h 762604"/>
                <a:gd name="connsiteX1" fmla="*/ 1144975 w 1189807"/>
                <a:gd name="connsiteY1" fmla="*/ 0 h 762604"/>
                <a:gd name="connsiteX2" fmla="*/ 0 w 1189807"/>
                <a:gd name="connsiteY2" fmla="*/ 542925 h 762604"/>
                <a:gd name="connsiteX0" fmla="*/ 0 w 1167853"/>
                <a:gd name="connsiteY0" fmla="*/ 542925 h 789912"/>
                <a:gd name="connsiteX1" fmla="*/ 1144975 w 1167853"/>
                <a:gd name="connsiteY1" fmla="*/ 0 h 789912"/>
                <a:gd name="connsiteX2" fmla="*/ 0 w 1167853"/>
                <a:gd name="connsiteY2" fmla="*/ 542925 h 78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853" h="789912">
                  <a:moveTo>
                    <a:pt x="0" y="542925"/>
                  </a:moveTo>
                  <a:cubicBezTo>
                    <a:pt x="1019833" y="1304925"/>
                    <a:pt x="1249092" y="66675"/>
                    <a:pt x="1144975" y="0"/>
                  </a:cubicBezTo>
                  <a:cubicBezTo>
                    <a:pt x="763317" y="180975"/>
                    <a:pt x="48283" y="-133350"/>
                    <a:pt x="0" y="54292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Rectangle 155">
              <a:extLst>
                <a:ext uri="{FF2B5EF4-FFF2-40B4-BE49-F238E27FC236}">
                  <a16:creationId xmlns:a16="http://schemas.microsoft.com/office/drawing/2014/main" id="{C5F5B977-37B2-D7EA-C4CC-68A5C8968D2F}"/>
                </a:ext>
              </a:extLst>
            </p:cNvPr>
            <p:cNvSpPr/>
            <p:nvPr/>
          </p:nvSpPr>
          <p:spPr>
            <a:xfrm rot="2333315" flipH="1">
              <a:off x="5063378" y="-131812"/>
              <a:ext cx="1167853" cy="789912"/>
            </a:xfrm>
            <a:custGeom>
              <a:avLst/>
              <a:gdLst>
                <a:gd name="connsiteX0" fmla="*/ 0 w 583000"/>
                <a:gd name="connsiteY0" fmla="*/ 0 h 118250"/>
                <a:gd name="connsiteX1" fmla="*/ 583000 w 583000"/>
                <a:gd name="connsiteY1" fmla="*/ 0 h 118250"/>
                <a:gd name="connsiteX2" fmla="*/ 583000 w 583000"/>
                <a:gd name="connsiteY2" fmla="*/ 118250 h 118250"/>
                <a:gd name="connsiteX3" fmla="*/ 0 w 583000"/>
                <a:gd name="connsiteY3" fmla="*/ 118250 h 118250"/>
                <a:gd name="connsiteX4" fmla="*/ 0 w 583000"/>
                <a:gd name="connsiteY4" fmla="*/ 0 h 11825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583000 w 1002100"/>
                <a:gd name="connsiteY2" fmla="*/ 594500 h 594500"/>
                <a:gd name="connsiteX3" fmla="*/ 0 w 1002100"/>
                <a:gd name="connsiteY3" fmla="*/ 594500 h 594500"/>
                <a:gd name="connsiteX4" fmla="*/ 0 w 1002100"/>
                <a:gd name="connsiteY4" fmla="*/ 476250 h 59450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0 w 1002100"/>
                <a:gd name="connsiteY2" fmla="*/ 594500 h 594500"/>
                <a:gd name="connsiteX3" fmla="*/ 0 w 1002100"/>
                <a:gd name="connsiteY3" fmla="*/ 476250 h 594500"/>
                <a:gd name="connsiteX0" fmla="*/ 0 w 1002100"/>
                <a:gd name="connsiteY0" fmla="*/ 476250 h 476250"/>
                <a:gd name="connsiteX1" fmla="*/ 1002100 w 1002100"/>
                <a:gd name="connsiteY1" fmla="*/ 0 h 476250"/>
                <a:gd name="connsiteX2" fmla="*/ 0 w 1002100"/>
                <a:gd name="connsiteY2" fmla="*/ 476250 h 476250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777071"/>
                <a:gd name="connsiteX1" fmla="*/ 1144975 w 1144975"/>
                <a:gd name="connsiteY1" fmla="*/ 0 h 777071"/>
                <a:gd name="connsiteX2" fmla="*/ 0 w 1144975"/>
                <a:gd name="connsiteY2" fmla="*/ 542925 h 777071"/>
                <a:gd name="connsiteX0" fmla="*/ 0 w 1189807"/>
                <a:gd name="connsiteY0" fmla="*/ 542925 h 762604"/>
                <a:gd name="connsiteX1" fmla="*/ 1144975 w 1189807"/>
                <a:gd name="connsiteY1" fmla="*/ 0 h 762604"/>
                <a:gd name="connsiteX2" fmla="*/ 0 w 1189807"/>
                <a:gd name="connsiteY2" fmla="*/ 542925 h 762604"/>
                <a:gd name="connsiteX0" fmla="*/ 0 w 1167853"/>
                <a:gd name="connsiteY0" fmla="*/ 542925 h 789912"/>
                <a:gd name="connsiteX1" fmla="*/ 1144975 w 1167853"/>
                <a:gd name="connsiteY1" fmla="*/ 0 h 789912"/>
                <a:gd name="connsiteX2" fmla="*/ 0 w 1167853"/>
                <a:gd name="connsiteY2" fmla="*/ 542925 h 78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853" h="789912">
                  <a:moveTo>
                    <a:pt x="0" y="542925"/>
                  </a:moveTo>
                  <a:cubicBezTo>
                    <a:pt x="1019833" y="1304925"/>
                    <a:pt x="1249092" y="66675"/>
                    <a:pt x="1144975" y="0"/>
                  </a:cubicBezTo>
                  <a:cubicBezTo>
                    <a:pt x="763317" y="180975"/>
                    <a:pt x="48283" y="-133350"/>
                    <a:pt x="0" y="54292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776F3B1-3AF5-BE96-EBA8-95B2AAF5D7F8}"/>
                </a:ext>
              </a:extLst>
            </p:cNvPr>
            <p:cNvSpPr/>
            <p:nvPr/>
          </p:nvSpPr>
          <p:spPr>
            <a:xfrm>
              <a:off x="4648690" y="517313"/>
              <a:ext cx="1666880" cy="802041"/>
            </a:xfrm>
            <a:custGeom>
              <a:avLst/>
              <a:gdLst>
                <a:gd name="connsiteX0" fmla="*/ 0 w 1323975"/>
                <a:gd name="connsiteY0" fmla="*/ 528638 h 1057275"/>
                <a:gd name="connsiteX1" fmla="*/ 661988 w 1323975"/>
                <a:gd name="connsiteY1" fmla="*/ 0 h 1057275"/>
                <a:gd name="connsiteX2" fmla="*/ 1323976 w 1323975"/>
                <a:gd name="connsiteY2" fmla="*/ 528638 h 1057275"/>
                <a:gd name="connsiteX3" fmla="*/ 661988 w 1323975"/>
                <a:gd name="connsiteY3" fmla="*/ 1057276 h 1057275"/>
                <a:gd name="connsiteX4" fmla="*/ 0 w 1323975"/>
                <a:gd name="connsiteY4" fmla="*/ 528638 h 1057275"/>
                <a:gd name="connsiteX0" fmla="*/ 0 w 1603376"/>
                <a:gd name="connsiteY0" fmla="*/ 541351 h 1057303"/>
                <a:gd name="connsiteX1" fmla="*/ 941388 w 1603376"/>
                <a:gd name="connsiteY1" fmla="*/ 13 h 1057303"/>
                <a:gd name="connsiteX2" fmla="*/ 1603376 w 1603376"/>
                <a:gd name="connsiteY2" fmla="*/ 528651 h 1057303"/>
                <a:gd name="connsiteX3" fmla="*/ 941388 w 1603376"/>
                <a:gd name="connsiteY3" fmla="*/ 1057289 h 1057303"/>
                <a:gd name="connsiteX4" fmla="*/ 0 w 1603376"/>
                <a:gd name="connsiteY4" fmla="*/ 541351 h 1057303"/>
                <a:gd name="connsiteX0" fmla="*/ 121 w 1603497"/>
                <a:gd name="connsiteY0" fmla="*/ 541351 h 711161"/>
                <a:gd name="connsiteX1" fmla="*/ 941509 w 1603497"/>
                <a:gd name="connsiteY1" fmla="*/ 13 h 711161"/>
                <a:gd name="connsiteX2" fmla="*/ 1603497 w 1603497"/>
                <a:gd name="connsiteY2" fmla="*/ 528651 h 711161"/>
                <a:gd name="connsiteX3" fmla="*/ 1005009 w 1603497"/>
                <a:gd name="connsiteY3" fmla="*/ 676289 h 711161"/>
                <a:gd name="connsiteX4" fmla="*/ 121 w 1603497"/>
                <a:gd name="connsiteY4" fmla="*/ 541351 h 711161"/>
                <a:gd name="connsiteX0" fmla="*/ 5 w 1603381"/>
                <a:gd name="connsiteY0" fmla="*/ 541351 h 775773"/>
                <a:gd name="connsiteX1" fmla="*/ 941393 w 1603381"/>
                <a:gd name="connsiteY1" fmla="*/ 13 h 775773"/>
                <a:gd name="connsiteX2" fmla="*/ 1603381 w 1603381"/>
                <a:gd name="connsiteY2" fmla="*/ 528651 h 775773"/>
                <a:gd name="connsiteX3" fmla="*/ 1004893 w 1603381"/>
                <a:gd name="connsiteY3" fmla="*/ 676289 h 775773"/>
                <a:gd name="connsiteX4" fmla="*/ 5 w 1603381"/>
                <a:gd name="connsiteY4" fmla="*/ 541351 h 775773"/>
                <a:gd name="connsiteX0" fmla="*/ 4 w 1666880"/>
                <a:gd name="connsiteY0" fmla="*/ 579650 h 802041"/>
                <a:gd name="connsiteX1" fmla="*/ 1004892 w 1666880"/>
                <a:gd name="connsiteY1" fmla="*/ 212 h 802041"/>
                <a:gd name="connsiteX2" fmla="*/ 1666880 w 1666880"/>
                <a:gd name="connsiteY2" fmla="*/ 528850 h 802041"/>
                <a:gd name="connsiteX3" fmla="*/ 1068392 w 1666880"/>
                <a:gd name="connsiteY3" fmla="*/ 676488 h 802041"/>
                <a:gd name="connsiteX4" fmla="*/ 4 w 1666880"/>
                <a:gd name="connsiteY4" fmla="*/ 579650 h 80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80" h="802041">
                  <a:moveTo>
                    <a:pt x="4" y="579650"/>
                  </a:moveTo>
                  <a:cubicBezTo>
                    <a:pt x="2121" y="149437"/>
                    <a:pt x="727079" y="8679"/>
                    <a:pt x="1004892" y="212"/>
                  </a:cubicBezTo>
                  <a:cubicBezTo>
                    <a:pt x="1282705" y="-8255"/>
                    <a:pt x="1666880" y="236891"/>
                    <a:pt x="1666880" y="528850"/>
                  </a:cubicBezTo>
                  <a:cubicBezTo>
                    <a:pt x="1666880" y="820809"/>
                    <a:pt x="1346205" y="668021"/>
                    <a:pt x="1068392" y="676488"/>
                  </a:cubicBezTo>
                  <a:cubicBezTo>
                    <a:pt x="790579" y="684955"/>
                    <a:pt x="-2113" y="1009863"/>
                    <a:pt x="4" y="5796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Oval 156">
              <a:extLst>
                <a:ext uri="{FF2B5EF4-FFF2-40B4-BE49-F238E27FC236}">
                  <a16:creationId xmlns:a16="http://schemas.microsoft.com/office/drawing/2014/main" id="{229D4401-8745-ED00-2386-1CB0AA98FA71}"/>
                </a:ext>
              </a:extLst>
            </p:cNvPr>
            <p:cNvSpPr/>
            <p:nvPr/>
          </p:nvSpPr>
          <p:spPr>
            <a:xfrm flipH="1">
              <a:off x="7923020" y="517313"/>
              <a:ext cx="1666880" cy="802041"/>
            </a:xfrm>
            <a:custGeom>
              <a:avLst/>
              <a:gdLst>
                <a:gd name="connsiteX0" fmla="*/ 0 w 1323975"/>
                <a:gd name="connsiteY0" fmla="*/ 528638 h 1057275"/>
                <a:gd name="connsiteX1" fmla="*/ 661988 w 1323975"/>
                <a:gd name="connsiteY1" fmla="*/ 0 h 1057275"/>
                <a:gd name="connsiteX2" fmla="*/ 1323976 w 1323975"/>
                <a:gd name="connsiteY2" fmla="*/ 528638 h 1057275"/>
                <a:gd name="connsiteX3" fmla="*/ 661988 w 1323975"/>
                <a:gd name="connsiteY3" fmla="*/ 1057276 h 1057275"/>
                <a:gd name="connsiteX4" fmla="*/ 0 w 1323975"/>
                <a:gd name="connsiteY4" fmla="*/ 528638 h 1057275"/>
                <a:gd name="connsiteX0" fmla="*/ 0 w 1603376"/>
                <a:gd name="connsiteY0" fmla="*/ 541351 h 1057303"/>
                <a:gd name="connsiteX1" fmla="*/ 941388 w 1603376"/>
                <a:gd name="connsiteY1" fmla="*/ 13 h 1057303"/>
                <a:gd name="connsiteX2" fmla="*/ 1603376 w 1603376"/>
                <a:gd name="connsiteY2" fmla="*/ 528651 h 1057303"/>
                <a:gd name="connsiteX3" fmla="*/ 941388 w 1603376"/>
                <a:gd name="connsiteY3" fmla="*/ 1057289 h 1057303"/>
                <a:gd name="connsiteX4" fmla="*/ 0 w 1603376"/>
                <a:gd name="connsiteY4" fmla="*/ 541351 h 1057303"/>
                <a:gd name="connsiteX0" fmla="*/ 121 w 1603497"/>
                <a:gd name="connsiteY0" fmla="*/ 541351 h 711161"/>
                <a:gd name="connsiteX1" fmla="*/ 941509 w 1603497"/>
                <a:gd name="connsiteY1" fmla="*/ 13 h 711161"/>
                <a:gd name="connsiteX2" fmla="*/ 1603497 w 1603497"/>
                <a:gd name="connsiteY2" fmla="*/ 528651 h 711161"/>
                <a:gd name="connsiteX3" fmla="*/ 1005009 w 1603497"/>
                <a:gd name="connsiteY3" fmla="*/ 676289 h 711161"/>
                <a:gd name="connsiteX4" fmla="*/ 121 w 1603497"/>
                <a:gd name="connsiteY4" fmla="*/ 541351 h 711161"/>
                <a:gd name="connsiteX0" fmla="*/ 5 w 1603381"/>
                <a:gd name="connsiteY0" fmla="*/ 541351 h 775773"/>
                <a:gd name="connsiteX1" fmla="*/ 941393 w 1603381"/>
                <a:gd name="connsiteY1" fmla="*/ 13 h 775773"/>
                <a:gd name="connsiteX2" fmla="*/ 1603381 w 1603381"/>
                <a:gd name="connsiteY2" fmla="*/ 528651 h 775773"/>
                <a:gd name="connsiteX3" fmla="*/ 1004893 w 1603381"/>
                <a:gd name="connsiteY3" fmla="*/ 676289 h 775773"/>
                <a:gd name="connsiteX4" fmla="*/ 5 w 1603381"/>
                <a:gd name="connsiteY4" fmla="*/ 541351 h 775773"/>
                <a:gd name="connsiteX0" fmla="*/ 4 w 1666880"/>
                <a:gd name="connsiteY0" fmla="*/ 579650 h 802041"/>
                <a:gd name="connsiteX1" fmla="*/ 1004892 w 1666880"/>
                <a:gd name="connsiteY1" fmla="*/ 212 h 802041"/>
                <a:gd name="connsiteX2" fmla="*/ 1666880 w 1666880"/>
                <a:gd name="connsiteY2" fmla="*/ 528850 h 802041"/>
                <a:gd name="connsiteX3" fmla="*/ 1068392 w 1666880"/>
                <a:gd name="connsiteY3" fmla="*/ 676488 h 802041"/>
                <a:gd name="connsiteX4" fmla="*/ 4 w 1666880"/>
                <a:gd name="connsiteY4" fmla="*/ 579650 h 80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80" h="802041">
                  <a:moveTo>
                    <a:pt x="4" y="579650"/>
                  </a:moveTo>
                  <a:cubicBezTo>
                    <a:pt x="2121" y="149437"/>
                    <a:pt x="727079" y="8679"/>
                    <a:pt x="1004892" y="212"/>
                  </a:cubicBezTo>
                  <a:cubicBezTo>
                    <a:pt x="1282705" y="-8255"/>
                    <a:pt x="1666880" y="236891"/>
                    <a:pt x="1666880" y="528850"/>
                  </a:cubicBezTo>
                  <a:cubicBezTo>
                    <a:pt x="1666880" y="820809"/>
                    <a:pt x="1346205" y="668021"/>
                    <a:pt x="1068392" y="676488"/>
                  </a:cubicBezTo>
                  <a:cubicBezTo>
                    <a:pt x="790579" y="684955"/>
                    <a:pt x="-2113" y="1009863"/>
                    <a:pt x="4" y="5796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1553BAB-5507-9A33-4574-ADE4E3272F6A}"/>
                </a:ext>
              </a:extLst>
            </p:cNvPr>
            <p:cNvSpPr/>
            <p:nvPr/>
          </p:nvSpPr>
          <p:spPr>
            <a:xfrm>
              <a:off x="5171669" y="-174172"/>
              <a:ext cx="3895252" cy="4180247"/>
            </a:xfrm>
            <a:custGeom>
              <a:avLst/>
              <a:gdLst>
                <a:gd name="connsiteX0" fmla="*/ 0 w 3860800"/>
                <a:gd name="connsiteY0" fmla="*/ 1944914 h 3889828"/>
                <a:gd name="connsiteX1" fmla="*/ 1930400 w 3860800"/>
                <a:gd name="connsiteY1" fmla="*/ 0 h 3889828"/>
                <a:gd name="connsiteX2" fmla="*/ 3860800 w 3860800"/>
                <a:gd name="connsiteY2" fmla="*/ 1944914 h 3889828"/>
                <a:gd name="connsiteX3" fmla="*/ 1930400 w 3860800"/>
                <a:gd name="connsiteY3" fmla="*/ 3889828 h 3889828"/>
                <a:gd name="connsiteX4" fmla="*/ 0 w 3860800"/>
                <a:gd name="connsiteY4" fmla="*/ 1944914 h 3889828"/>
                <a:gd name="connsiteX0" fmla="*/ 44 w 3860844"/>
                <a:gd name="connsiteY0" fmla="*/ 1944914 h 4180114"/>
                <a:gd name="connsiteX1" fmla="*/ 1930444 w 3860844"/>
                <a:gd name="connsiteY1" fmla="*/ 0 h 4180114"/>
                <a:gd name="connsiteX2" fmla="*/ 3860844 w 3860844"/>
                <a:gd name="connsiteY2" fmla="*/ 1944914 h 4180114"/>
                <a:gd name="connsiteX3" fmla="*/ 1973987 w 3860844"/>
                <a:gd name="connsiteY3" fmla="*/ 4180114 h 4180114"/>
                <a:gd name="connsiteX4" fmla="*/ 44 w 3860844"/>
                <a:gd name="connsiteY4" fmla="*/ 1944914 h 4180114"/>
                <a:gd name="connsiteX0" fmla="*/ 24208 w 3928610"/>
                <a:gd name="connsiteY0" fmla="*/ 1944914 h 4203024"/>
                <a:gd name="connsiteX1" fmla="*/ 1954608 w 3928610"/>
                <a:gd name="connsiteY1" fmla="*/ 0 h 4203024"/>
                <a:gd name="connsiteX2" fmla="*/ 3885008 w 3928610"/>
                <a:gd name="connsiteY2" fmla="*/ 1944914 h 4203024"/>
                <a:gd name="connsiteX3" fmla="*/ 1998151 w 3928610"/>
                <a:gd name="connsiteY3" fmla="*/ 4180114 h 4203024"/>
                <a:gd name="connsiteX4" fmla="*/ 24208 w 3928610"/>
                <a:gd name="connsiteY4" fmla="*/ 1944914 h 4203024"/>
                <a:gd name="connsiteX0" fmla="*/ 9932 w 3895252"/>
                <a:gd name="connsiteY0" fmla="*/ 1944914 h 4180247"/>
                <a:gd name="connsiteX1" fmla="*/ 1940332 w 3895252"/>
                <a:gd name="connsiteY1" fmla="*/ 0 h 4180247"/>
                <a:gd name="connsiteX2" fmla="*/ 3870732 w 3895252"/>
                <a:gd name="connsiteY2" fmla="*/ 1944914 h 4180247"/>
                <a:gd name="connsiteX3" fmla="*/ 1983875 w 3895252"/>
                <a:gd name="connsiteY3" fmla="*/ 4180114 h 4180247"/>
                <a:gd name="connsiteX4" fmla="*/ 9932 w 3895252"/>
                <a:gd name="connsiteY4" fmla="*/ 1944914 h 418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5252" h="4180247">
                  <a:moveTo>
                    <a:pt x="9932" y="1944914"/>
                  </a:moveTo>
                  <a:cubicBezTo>
                    <a:pt x="2675" y="1248228"/>
                    <a:pt x="874202" y="0"/>
                    <a:pt x="1940332" y="0"/>
                  </a:cubicBezTo>
                  <a:cubicBezTo>
                    <a:pt x="3006462" y="0"/>
                    <a:pt x="3870732" y="870768"/>
                    <a:pt x="3870732" y="1944914"/>
                  </a:cubicBezTo>
                  <a:cubicBezTo>
                    <a:pt x="3870732" y="3019060"/>
                    <a:pt x="4254691" y="4194628"/>
                    <a:pt x="1983875" y="4180114"/>
                  </a:cubicBezTo>
                  <a:cubicBezTo>
                    <a:pt x="-286941" y="4165600"/>
                    <a:pt x="17189" y="2641600"/>
                    <a:pt x="9932" y="19449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84E8CFF3-C97A-4D30-5584-84A1E413D4A9}"/>
                </a:ext>
              </a:extLst>
            </p:cNvPr>
            <p:cNvSpPr/>
            <p:nvPr/>
          </p:nvSpPr>
          <p:spPr>
            <a:xfrm rot="13520361">
              <a:off x="7256703" y="5535361"/>
              <a:ext cx="1219200" cy="13525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58394F95-2801-DF45-0806-5623DCB481E2}"/>
                </a:ext>
              </a:extLst>
            </p:cNvPr>
            <p:cNvSpPr/>
            <p:nvPr/>
          </p:nvSpPr>
          <p:spPr>
            <a:xfrm rot="8079639" flipH="1">
              <a:off x="5985804" y="5569378"/>
              <a:ext cx="1219200" cy="13525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327F0DD-E9F7-714F-CC07-F1DD7928D1B9}"/>
                </a:ext>
              </a:extLst>
            </p:cNvPr>
            <p:cNvSpPr/>
            <p:nvPr/>
          </p:nvSpPr>
          <p:spPr>
            <a:xfrm>
              <a:off x="7726836" y="1775422"/>
              <a:ext cx="722994" cy="781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848421B-4FA8-FA6F-E530-BACDF52B52FC}"/>
                </a:ext>
              </a:extLst>
            </p:cNvPr>
            <p:cNvSpPr/>
            <p:nvPr/>
          </p:nvSpPr>
          <p:spPr>
            <a:xfrm>
              <a:off x="5787343" y="1781918"/>
              <a:ext cx="722994" cy="781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7FE40BA-4E79-5A68-1BBE-343C24F4566F}"/>
                </a:ext>
              </a:extLst>
            </p:cNvPr>
            <p:cNvSpPr/>
            <p:nvPr/>
          </p:nvSpPr>
          <p:spPr>
            <a:xfrm rot="648838">
              <a:off x="5712466" y="2979524"/>
              <a:ext cx="603104" cy="303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287188A-1BFA-13AA-F133-C3048A197326}"/>
                </a:ext>
              </a:extLst>
            </p:cNvPr>
            <p:cNvSpPr/>
            <p:nvPr/>
          </p:nvSpPr>
          <p:spPr>
            <a:xfrm rot="20787698">
              <a:off x="8062843" y="2929075"/>
              <a:ext cx="603104" cy="303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58C27BD-3976-4008-4DF4-85544B9612E4}"/>
                </a:ext>
              </a:extLst>
            </p:cNvPr>
            <p:cNvSpPr/>
            <p:nvPr/>
          </p:nvSpPr>
          <p:spPr>
            <a:xfrm>
              <a:off x="5880657" y="6245654"/>
              <a:ext cx="1323975" cy="10572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FC66588-78B6-34DD-98F9-522527144C9E}"/>
                </a:ext>
              </a:extLst>
            </p:cNvPr>
            <p:cNvSpPr/>
            <p:nvPr/>
          </p:nvSpPr>
          <p:spPr>
            <a:xfrm>
              <a:off x="7219325" y="6245654"/>
              <a:ext cx="1323975" cy="10572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93" name="Oval 170">
            <a:extLst>
              <a:ext uri="{FF2B5EF4-FFF2-40B4-BE49-F238E27FC236}">
                <a16:creationId xmlns:a16="http://schemas.microsoft.com/office/drawing/2014/main" id="{D78E8441-24A9-D4E8-A5A0-4856227A1783}"/>
              </a:ext>
            </a:extLst>
          </p:cNvPr>
          <p:cNvSpPr/>
          <p:nvPr/>
        </p:nvSpPr>
        <p:spPr>
          <a:xfrm rot="11027333">
            <a:off x="4611615" y="4944663"/>
            <a:ext cx="911928" cy="1354936"/>
          </a:xfrm>
          <a:custGeom>
            <a:avLst/>
            <a:gdLst>
              <a:gd name="connsiteX0" fmla="*/ 0 w 911584"/>
              <a:gd name="connsiteY0" fmla="*/ 676275 h 1352550"/>
              <a:gd name="connsiteX1" fmla="*/ 455792 w 911584"/>
              <a:gd name="connsiteY1" fmla="*/ 0 h 1352550"/>
              <a:gd name="connsiteX2" fmla="*/ 911584 w 911584"/>
              <a:gd name="connsiteY2" fmla="*/ 676275 h 1352550"/>
              <a:gd name="connsiteX3" fmla="*/ 455792 w 911584"/>
              <a:gd name="connsiteY3" fmla="*/ 1352550 h 1352550"/>
              <a:gd name="connsiteX4" fmla="*/ 0 w 911584"/>
              <a:gd name="connsiteY4" fmla="*/ 676275 h 1352550"/>
              <a:gd name="connsiteX0" fmla="*/ 0 w 911584"/>
              <a:gd name="connsiteY0" fmla="*/ 678053 h 1354328"/>
              <a:gd name="connsiteX1" fmla="*/ 455792 w 911584"/>
              <a:gd name="connsiteY1" fmla="*/ 1778 h 1354328"/>
              <a:gd name="connsiteX2" fmla="*/ 911584 w 911584"/>
              <a:gd name="connsiteY2" fmla="*/ 678053 h 1354328"/>
              <a:gd name="connsiteX3" fmla="*/ 455792 w 911584"/>
              <a:gd name="connsiteY3" fmla="*/ 1354328 h 1354328"/>
              <a:gd name="connsiteX4" fmla="*/ 0 w 911584"/>
              <a:gd name="connsiteY4" fmla="*/ 678053 h 1354328"/>
              <a:gd name="connsiteX0" fmla="*/ 172 w 911928"/>
              <a:gd name="connsiteY0" fmla="*/ 678661 h 1354936"/>
              <a:gd name="connsiteX1" fmla="*/ 455964 w 911928"/>
              <a:gd name="connsiteY1" fmla="*/ 2386 h 1354936"/>
              <a:gd name="connsiteX2" fmla="*/ 911756 w 911928"/>
              <a:gd name="connsiteY2" fmla="*/ 678661 h 1354936"/>
              <a:gd name="connsiteX3" fmla="*/ 455964 w 911928"/>
              <a:gd name="connsiteY3" fmla="*/ 1354936 h 1354936"/>
              <a:gd name="connsiteX4" fmla="*/ 172 w 911928"/>
              <a:gd name="connsiteY4" fmla="*/ 678661 h 135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928" h="1354936">
                <a:moveTo>
                  <a:pt x="172" y="678661"/>
                </a:moveTo>
                <a:cubicBezTo>
                  <a:pt x="172" y="305165"/>
                  <a:pt x="-22604" y="36500"/>
                  <a:pt x="455964" y="2386"/>
                </a:cubicBezTo>
                <a:cubicBezTo>
                  <a:pt x="934532" y="-31728"/>
                  <a:pt x="911756" y="305165"/>
                  <a:pt x="911756" y="678661"/>
                </a:cubicBezTo>
                <a:cubicBezTo>
                  <a:pt x="911756" y="1052157"/>
                  <a:pt x="707691" y="1354936"/>
                  <a:pt x="455964" y="1354936"/>
                </a:cubicBezTo>
                <a:cubicBezTo>
                  <a:pt x="204237" y="1354936"/>
                  <a:pt x="172" y="1052157"/>
                  <a:pt x="172" y="67866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B04755A-0E4F-AE21-7CD1-0931A6C4BDB7}"/>
              </a:ext>
            </a:extLst>
          </p:cNvPr>
          <p:cNvGrpSpPr/>
          <p:nvPr/>
        </p:nvGrpSpPr>
        <p:grpSpPr>
          <a:xfrm>
            <a:off x="5229078" y="3165005"/>
            <a:ext cx="2494294" cy="3137326"/>
            <a:chOff x="930513" y="273754"/>
            <a:chExt cx="5007874" cy="6298910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2087A3C-884F-97FE-7E88-F3F810AFB7E4}"/>
                </a:ext>
              </a:extLst>
            </p:cNvPr>
            <p:cNvGrpSpPr/>
            <p:nvPr/>
          </p:nvGrpSpPr>
          <p:grpSpPr>
            <a:xfrm>
              <a:off x="2570986" y="273754"/>
              <a:ext cx="2061226" cy="1747024"/>
              <a:chOff x="8011944" y="3423859"/>
              <a:chExt cx="2061226" cy="1747024"/>
            </a:xfrm>
          </p:grpSpPr>
          <p:sp>
            <p:nvSpPr>
              <p:cNvPr id="214" name="Rectangle 154">
                <a:extLst>
                  <a:ext uri="{FF2B5EF4-FFF2-40B4-BE49-F238E27FC236}">
                    <a16:creationId xmlns:a16="http://schemas.microsoft.com/office/drawing/2014/main" id="{D4AD31A0-556D-F9B1-FF1B-575FE3187E97}"/>
                  </a:ext>
                </a:extLst>
              </p:cNvPr>
              <p:cNvSpPr/>
              <p:nvPr/>
            </p:nvSpPr>
            <p:spPr>
              <a:xfrm>
                <a:off x="8011944" y="3919158"/>
                <a:ext cx="984200" cy="1251725"/>
              </a:xfrm>
              <a:custGeom>
                <a:avLst/>
                <a:gdLst>
                  <a:gd name="connsiteX0" fmla="*/ 0 w 428625"/>
                  <a:gd name="connsiteY0" fmla="*/ 0 h 232550"/>
                  <a:gd name="connsiteX1" fmla="*/ 428625 w 428625"/>
                  <a:gd name="connsiteY1" fmla="*/ 0 h 232550"/>
                  <a:gd name="connsiteX2" fmla="*/ 428625 w 428625"/>
                  <a:gd name="connsiteY2" fmla="*/ 232550 h 232550"/>
                  <a:gd name="connsiteX3" fmla="*/ 0 w 428625"/>
                  <a:gd name="connsiteY3" fmla="*/ 232550 h 232550"/>
                  <a:gd name="connsiteX4" fmla="*/ 0 w 428625"/>
                  <a:gd name="connsiteY4" fmla="*/ 0 h 232550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62505"/>
                  <a:gd name="connsiteY0" fmla="*/ 1019175 h 1251725"/>
                  <a:gd name="connsiteX1" fmla="*/ 942975 w 962505"/>
                  <a:gd name="connsiteY1" fmla="*/ 0 h 1251725"/>
                  <a:gd name="connsiteX2" fmla="*/ 428625 w 962505"/>
                  <a:gd name="connsiteY2" fmla="*/ 1251725 h 1251725"/>
                  <a:gd name="connsiteX3" fmla="*/ 0 w 962505"/>
                  <a:gd name="connsiteY3" fmla="*/ 1251725 h 1251725"/>
                  <a:gd name="connsiteX4" fmla="*/ 0 w 962505"/>
                  <a:gd name="connsiteY4" fmla="*/ 1019175 h 1251725"/>
                  <a:gd name="connsiteX0" fmla="*/ 0 w 984200"/>
                  <a:gd name="connsiteY0" fmla="*/ 1019175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0 w 984200"/>
                  <a:gd name="connsiteY4" fmla="*/ 1019175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00" h="1251725">
                    <a:moveTo>
                      <a:pt x="514350" y="1143000"/>
                    </a:moveTo>
                    <a:cubicBezTo>
                      <a:pt x="1057275" y="1066800"/>
                      <a:pt x="609600" y="47625"/>
                      <a:pt x="942975" y="0"/>
                    </a:cubicBezTo>
                    <a:cubicBezTo>
                      <a:pt x="885825" y="826817"/>
                      <a:pt x="1276350" y="1120233"/>
                      <a:pt x="428625" y="1251725"/>
                    </a:cubicBezTo>
                    <a:lnTo>
                      <a:pt x="0" y="1251725"/>
                    </a:lnTo>
                    <a:lnTo>
                      <a:pt x="514350" y="114300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5" name="Rectangle 155">
                <a:extLst>
                  <a:ext uri="{FF2B5EF4-FFF2-40B4-BE49-F238E27FC236}">
                    <a16:creationId xmlns:a16="http://schemas.microsoft.com/office/drawing/2014/main" id="{0DF778CF-0007-C9BC-7661-4763D6FA3921}"/>
                  </a:ext>
                </a:extLst>
              </p:cNvPr>
              <p:cNvSpPr/>
              <p:nvPr/>
            </p:nvSpPr>
            <p:spPr>
              <a:xfrm>
                <a:off x="8905317" y="3423859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333970CA-DAE2-4BC4-3376-53ABE9F04978}"/>
                </a:ext>
              </a:extLst>
            </p:cNvPr>
            <p:cNvGrpSpPr/>
            <p:nvPr/>
          </p:nvGrpSpPr>
          <p:grpSpPr>
            <a:xfrm flipH="1">
              <a:off x="2493627" y="4857997"/>
              <a:ext cx="919340" cy="1353964"/>
              <a:chOff x="3522681" y="5212816"/>
              <a:chExt cx="919340" cy="1353964"/>
            </a:xfrm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B7651-12EE-FFBD-776F-64144823527D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C0C9179-D88D-7212-8540-19856AF1CF09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DB1A2E8-5973-B9E5-361E-D9ECF1737E0A}"/>
                </a:ext>
              </a:extLst>
            </p:cNvPr>
            <p:cNvGrpSpPr/>
            <p:nvPr/>
          </p:nvGrpSpPr>
          <p:grpSpPr>
            <a:xfrm>
              <a:off x="3334989" y="4817585"/>
              <a:ext cx="919340" cy="1353964"/>
              <a:chOff x="3522681" y="5212816"/>
              <a:chExt cx="919340" cy="1353964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097AE7E-2E75-EBA1-878C-5113B81587F8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8E3AB87-BF61-C842-B99B-B7E076E17F1E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1E2E8A7-1345-A181-03DC-05D1DE4864C8}"/>
                </a:ext>
              </a:extLst>
            </p:cNvPr>
            <p:cNvSpPr/>
            <p:nvPr/>
          </p:nvSpPr>
          <p:spPr>
            <a:xfrm>
              <a:off x="2017599" y="2862703"/>
              <a:ext cx="2851560" cy="31951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B282D392-8C6C-5140-3DD7-842C3940F890}"/>
                </a:ext>
              </a:extLst>
            </p:cNvPr>
            <p:cNvGrpSpPr/>
            <p:nvPr/>
          </p:nvGrpSpPr>
          <p:grpSpPr>
            <a:xfrm>
              <a:off x="3582190" y="5218700"/>
              <a:ext cx="948562" cy="1353964"/>
              <a:chOff x="3678253" y="5207016"/>
              <a:chExt cx="948562" cy="1353964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8462C57-0B6C-1629-0841-5F5EC27A7736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5CBB0AB-0AB4-019C-9AAE-C7AC90B926E4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14C57F4-6FDA-F6CF-6F39-6F9037DDCBD8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E841B36-E6C9-36C2-F006-FEB1E1D79446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813B29C-3CEC-38A4-1985-1F99262D8A68}"/>
                </a:ext>
              </a:extLst>
            </p:cNvPr>
            <p:cNvGrpSpPr/>
            <p:nvPr/>
          </p:nvGrpSpPr>
          <p:grpSpPr>
            <a:xfrm flipH="1">
              <a:off x="2299086" y="5218286"/>
              <a:ext cx="948562" cy="1353964"/>
              <a:chOff x="3678253" y="5207016"/>
              <a:chExt cx="948562" cy="1353964"/>
            </a:xfrm>
          </p:grpSpPr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E070D10-1D71-A9C5-40EB-2905769BD38D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C0D164-0C14-8EAB-C472-5A3165CB11C3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5421A24-5481-FDBF-95DC-FD7FE243B132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847B000E-FF86-3FC8-7DC8-86A427354A93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4422158-6C3F-A489-B06D-E8304D9BF1AE}"/>
                </a:ext>
              </a:extLst>
            </p:cNvPr>
            <p:cNvSpPr/>
            <p:nvPr/>
          </p:nvSpPr>
          <p:spPr>
            <a:xfrm rot="770882" flipH="1">
              <a:off x="2380233" y="5051214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50770D5-F3B3-8F88-FE43-79226392BE46}"/>
                </a:ext>
              </a:extLst>
            </p:cNvPr>
            <p:cNvSpPr/>
            <p:nvPr/>
          </p:nvSpPr>
          <p:spPr>
            <a:xfrm rot="20829118">
              <a:off x="3658910" y="5030180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5EF882D4-DAEE-1F18-20AE-D0702512B499}"/>
                </a:ext>
              </a:extLst>
            </p:cNvPr>
            <p:cNvGrpSpPr/>
            <p:nvPr/>
          </p:nvGrpSpPr>
          <p:grpSpPr>
            <a:xfrm>
              <a:off x="930513" y="1026758"/>
              <a:ext cx="5007874" cy="4180247"/>
              <a:chOff x="930513" y="1026758"/>
              <a:chExt cx="5007874" cy="4180247"/>
            </a:xfrm>
          </p:grpSpPr>
          <p:sp>
            <p:nvSpPr>
              <p:cNvPr id="180" name="Rectangle 155">
                <a:extLst>
                  <a:ext uri="{FF2B5EF4-FFF2-40B4-BE49-F238E27FC236}">
                    <a16:creationId xmlns:a16="http://schemas.microsoft.com/office/drawing/2014/main" id="{77AB5C52-F8DD-30EF-431B-D1E785807292}"/>
                  </a:ext>
                </a:extLst>
              </p:cNvPr>
              <p:cNvSpPr/>
              <p:nvPr/>
            </p:nvSpPr>
            <p:spPr>
              <a:xfrm rot="19266685">
                <a:off x="4133074" y="105164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55">
                <a:extLst>
                  <a:ext uri="{FF2B5EF4-FFF2-40B4-BE49-F238E27FC236}">
                    <a16:creationId xmlns:a16="http://schemas.microsoft.com/office/drawing/2014/main" id="{9CBAA2C5-120D-7997-896E-C219963D0F3E}"/>
                  </a:ext>
                </a:extLst>
              </p:cNvPr>
              <p:cNvSpPr/>
              <p:nvPr/>
            </p:nvSpPr>
            <p:spPr>
              <a:xfrm rot="2333315" flipH="1">
                <a:off x="1345201" y="106911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2" name="Oval 156">
                <a:extLst>
                  <a:ext uri="{FF2B5EF4-FFF2-40B4-BE49-F238E27FC236}">
                    <a16:creationId xmlns:a16="http://schemas.microsoft.com/office/drawing/2014/main" id="{5FB9E5EC-71B2-DCD5-01D3-2C1C0FA33ECC}"/>
                  </a:ext>
                </a:extLst>
              </p:cNvPr>
              <p:cNvSpPr/>
              <p:nvPr/>
            </p:nvSpPr>
            <p:spPr>
              <a:xfrm>
                <a:off x="930513" y="1718243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3" name="Oval 156">
                <a:extLst>
                  <a:ext uri="{FF2B5EF4-FFF2-40B4-BE49-F238E27FC236}">
                    <a16:creationId xmlns:a16="http://schemas.microsoft.com/office/drawing/2014/main" id="{38F3B960-C8CD-78D0-9B8F-23BABB816C86}"/>
                  </a:ext>
                </a:extLst>
              </p:cNvPr>
              <p:cNvSpPr/>
              <p:nvPr/>
            </p:nvSpPr>
            <p:spPr>
              <a:xfrm flipH="1">
                <a:off x="4271507" y="1732348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4" name="Oval 98">
                <a:extLst>
                  <a:ext uri="{FF2B5EF4-FFF2-40B4-BE49-F238E27FC236}">
                    <a16:creationId xmlns:a16="http://schemas.microsoft.com/office/drawing/2014/main" id="{C3B57FCA-1797-2447-5B88-9C619283D001}"/>
                  </a:ext>
                </a:extLst>
              </p:cNvPr>
              <p:cNvSpPr/>
              <p:nvPr/>
            </p:nvSpPr>
            <p:spPr>
              <a:xfrm>
                <a:off x="1453492" y="1026758"/>
                <a:ext cx="3895252" cy="4180247"/>
              </a:xfrm>
              <a:custGeom>
                <a:avLst/>
                <a:gdLst>
                  <a:gd name="connsiteX0" fmla="*/ 0 w 3860800"/>
                  <a:gd name="connsiteY0" fmla="*/ 1944914 h 3889828"/>
                  <a:gd name="connsiteX1" fmla="*/ 1930400 w 3860800"/>
                  <a:gd name="connsiteY1" fmla="*/ 0 h 3889828"/>
                  <a:gd name="connsiteX2" fmla="*/ 3860800 w 3860800"/>
                  <a:gd name="connsiteY2" fmla="*/ 1944914 h 3889828"/>
                  <a:gd name="connsiteX3" fmla="*/ 1930400 w 3860800"/>
                  <a:gd name="connsiteY3" fmla="*/ 3889828 h 3889828"/>
                  <a:gd name="connsiteX4" fmla="*/ 0 w 3860800"/>
                  <a:gd name="connsiteY4" fmla="*/ 1944914 h 3889828"/>
                  <a:gd name="connsiteX0" fmla="*/ 44 w 3860844"/>
                  <a:gd name="connsiteY0" fmla="*/ 1944914 h 4180114"/>
                  <a:gd name="connsiteX1" fmla="*/ 1930444 w 3860844"/>
                  <a:gd name="connsiteY1" fmla="*/ 0 h 4180114"/>
                  <a:gd name="connsiteX2" fmla="*/ 3860844 w 3860844"/>
                  <a:gd name="connsiteY2" fmla="*/ 1944914 h 4180114"/>
                  <a:gd name="connsiteX3" fmla="*/ 1973987 w 3860844"/>
                  <a:gd name="connsiteY3" fmla="*/ 4180114 h 4180114"/>
                  <a:gd name="connsiteX4" fmla="*/ 44 w 3860844"/>
                  <a:gd name="connsiteY4" fmla="*/ 1944914 h 4180114"/>
                  <a:gd name="connsiteX0" fmla="*/ 24208 w 3928610"/>
                  <a:gd name="connsiteY0" fmla="*/ 1944914 h 4203024"/>
                  <a:gd name="connsiteX1" fmla="*/ 1954608 w 3928610"/>
                  <a:gd name="connsiteY1" fmla="*/ 0 h 4203024"/>
                  <a:gd name="connsiteX2" fmla="*/ 3885008 w 3928610"/>
                  <a:gd name="connsiteY2" fmla="*/ 1944914 h 4203024"/>
                  <a:gd name="connsiteX3" fmla="*/ 1998151 w 3928610"/>
                  <a:gd name="connsiteY3" fmla="*/ 4180114 h 4203024"/>
                  <a:gd name="connsiteX4" fmla="*/ 24208 w 3928610"/>
                  <a:gd name="connsiteY4" fmla="*/ 1944914 h 4203024"/>
                  <a:gd name="connsiteX0" fmla="*/ 9932 w 3895252"/>
                  <a:gd name="connsiteY0" fmla="*/ 1944914 h 4180247"/>
                  <a:gd name="connsiteX1" fmla="*/ 1940332 w 3895252"/>
                  <a:gd name="connsiteY1" fmla="*/ 0 h 4180247"/>
                  <a:gd name="connsiteX2" fmla="*/ 3870732 w 3895252"/>
                  <a:gd name="connsiteY2" fmla="*/ 1944914 h 4180247"/>
                  <a:gd name="connsiteX3" fmla="*/ 1983875 w 3895252"/>
                  <a:gd name="connsiteY3" fmla="*/ 4180114 h 4180247"/>
                  <a:gd name="connsiteX4" fmla="*/ 9932 w 3895252"/>
                  <a:gd name="connsiteY4" fmla="*/ 1944914 h 418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5252" h="4180247">
                    <a:moveTo>
                      <a:pt x="9932" y="1944914"/>
                    </a:moveTo>
                    <a:cubicBezTo>
                      <a:pt x="2675" y="1248228"/>
                      <a:pt x="874202" y="0"/>
                      <a:pt x="1940332" y="0"/>
                    </a:cubicBezTo>
                    <a:cubicBezTo>
                      <a:pt x="3006462" y="0"/>
                      <a:pt x="3870732" y="870768"/>
                      <a:pt x="3870732" y="1944914"/>
                    </a:cubicBezTo>
                    <a:cubicBezTo>
                      <a:pt x="3870732" y="3019060"/>
                      <a:pt x="4254691" y="4194628"/>
                      <a:pt x="1983875" y="4180114"/>
                    </a:cubicBezTo>
                    <a:cubicBezTo>
                      <a:pt x="-286941" y="4165600"/>
                      <a:pt x="17189" y="2641600"/>
                      <a:pt x="9932" y="19449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3E24D0AF-ED83-FA69-CFA6-D4DCC3575F95}"/>
                  </a:ext>
                </a:extLst>
              </p:cNvPr>
              <p:cNvSpPr/>
              <p:nvPr/>
            </p:nvSpPr>
            <p:spPr>
              <a:xfrm>
                <a:off x="1572004" y="3769490"/>
                <a:ext cx="3764683" cy="1430172"/>
              </a:xfrm>
              <a:custGeom>
                <a:avLst/>
                <a:gdLst>
                  <a:gd name="connsiteX0" fmla="*/ 2045114 w 3764683"/>
                  <a:gd name="connsiteY0" fmla="*/ 0 h 1430172"/>
                  <a:gd name="connsiteX1" fmla="*/ 3671253 w 3764683"/>
                  <a:gd name="connsiteY1" fmla="*/ 258108 h 1430172"/>
                  <a:gd name="connsiteX2" fmla="*/ 3764683 w 3764683"/>
                  <a:gd name="connsiteY2" fmla="*/ 297500 h 1430172"/>
                  <a:gd name="connsiteX3" fmla="*/ 3756883 w 3764683"/>
                  <a:gd name="connsiteY3" fmla="*/ 377934 h 1430172"/>
                  <a:gd name="connsiteX4" fmla="*/ 1868289 w 3764683"/>
                  <a:gd name="connsiteY4" fmla="*/ 1430039 h 1430172"/>
                  <a:gd name="connsiteX5" fmla="*/ 32483 w 3764683"/>
                  <a:gd name="connsiteY5" fmla="*/ 568254 h 1430172"/>
                  <a:gd name="connsiteX6" fmla="*/ 0 w 3764683"/>
                  <a:gd name="connsiteY6" fmla="*/ 479456 h 1430172"/>
                  <a:gd name="connsiteX7" fmla="*/ 22968 w 3764683"/>
                  <a:gd name="connsiteY7" fmla="*/ 461186 h 1430172"/>
                  <a:gd name="connsiteX8" fmla="*/ 2045114 w 3764683"/>
                  <a:gd name="connsiteY8" fmla="*/ 0 h 143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4683" h="1430172">
                    <a:moveTo>
                      <a:pt x="2045114" y="0"/>
                    </a:moveTo>
                    <a:cubicBezTo>
                      <a:pt x="2680161" y="0"/>
                      <a:pt x="3255088" y="98636"/>
                      <a:pt x="3671253" y="258108"/>
                    </a:cubicBezTo>
                    <a:lnTo>
                      <a:pt x="3764683" y="297500"/>
                    </a:lnTo>
                    <a:lnTo>
                      <a:pt x="3756883" y="377934"/>
                    </a:lnTo>
                    <a:cubicBezTo>
                      <a:pt x="3669788" y="983306"/>
                      <a:pt x="3287549" y="1439110"/>
                      <a:pt x="1868289" y="1430039"/>
                    </a:cubicBezTo>
                    <a:cubicBezTo>
                      <a:pt x="732881" y="1422782"/>
                      <a:pt x="241209" y="1038154"/>
                      <a:pt x="32483" y="568254"/>
                    </a:cubicBezTo>
                    <a:lnTo>
                      <a:pt x="0" y="479456"/>
                    </a:lnTo>
                    <a:lnTo>
                      <a:pt x="22968" y="461186"/>
                    </a:lnTo>
                    <a:cubicBezTo>
                      <a:pt x="412399" y="186483"/>
                      <a:pt x="1171924" y="0"/>
                      <a:pt x="20451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CF2A1A10-FAB7-402C-32A0-CE2C60CCF13F}"/>
                  </a:ext>
                </a:extLst>
              </p:cNvPr>
              <p:cNvSpPr/>
              <p:nvPr/>
            </p:nvSpPr>
            <p:spPr>
              <a:xfrm>
                <a:off x="4008659" y="2976352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BDD85BA2-7429-6A39-F82E-7A51C7FC12EB}"/>
                  </a:ext>
                </a:extLst>
              </p:cNvPr>
              <p:cNvSpPr/>
              <p:nvPr/>
            </p:nvSpPr>
            <p:spPr>
              <a:xfrm>
                <a:off x="2069166" y="2982848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B9A9D40-EEA4-EF40-FDE7-A6FAF95E78B6}"/>
                  </a:ext>
                </a:extLst>
              </p:cNvPr>
              <p:cNvSpPr/>
              <p:nvPr/>
            </p:nvSpPr>
            <p:spPr>
              <a:xfrm>
                <a:off x="2195182" y="3137992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28784EB6-0CF1-5492-FA26-25CD4ADB83D8}"/>
                  </a:ext>
                </a:extLst>
              </p:cNvPr>
              <p:cNvSpPr/>
              <p:nvPr/>
            </p:nvSpPr>
            <p:spPr>
              <a:xfrm>
                <a:off x="4268670" y="3111594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287769C5-22A6-C16D-B634-38C85158FC76}"/>
                  </a:ext>
                </a:extLst>
              </p:cNvPr>
              <p:cNvSpPr/>
              <p:nvPr/>
            </p:nvSpPr>
            <p:spPr>
              <a:xfrm rot="648838">
                <a:off x="2045938" y="420774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4D2BEAAE-E6A1-C2CA-0B17-D41F42FA448F}"/>
                  </a:ext>
                </a:extLst>
              </p:cNvPr>
              <p:cNvSpPr/>
              <p:nvPr/>
            </p:nvSpPr>
            <p:spPr>
              <a:xfrm rot="20787698">
                <a:off x="4344666" y="413000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71BD3124-B6EC-6D40-BBA5-001C9CA42851}"/>
                  </a:ext>
                </a:extLst>
              </p:cNvPr>
              <p:cNvSpPr/>
              <p:nvPr/>
            </p:nvSpPr>
            <p:spPr>
              <a:xfrm rot="1750012">
                <a:off x="3834674" y="1442959"/>
                <a:ext cx="1494923" cy="577486"/>
              </a:xfrm>
              <a:custGeom>
                <a:avLst/>
                <a:gdLst>
                  <a:gd name="connsiteX0" fmla="*/ 730 w 1494923"/>
                  <a:gd name="connsiteY0" fmla="*/ 26001 h 577486"/>
                  <a:gd name="connsiteX1" fmla="*/ 97593 w 1494923"/>
                  <a:gd name="connsiteY1" fmla="*/ 10789 h 577486"/>
                  <a:gd name="connsiteX2" fmla="*/ 1345222 w 1494923"/>
                  <a:gd name="connsiteY2" fmla="*/ 305077 h 577486"/>
                  <a:gd name="connsiteX3" fmla="*/ 1494923 w 1494923"/>
                  <a:gd name="connsiteY3" fmla="*/ 410989 h 577486"/>
                  <a:gd name="connsiteX4" fmla="*/ 1486646 w 1494923"/>
                  <a:gd name="connsiteY4" fmla="*/ 417289 h 577486"/>
                  <a:gd name="connsiteX5" fmla="*/ 870857 w 1494923"/>
                  <a:gd name="connsiteY5" fmla="*/ 577486 h 577486"/>
                  <a:gd name="connsiteX6" fmla="*/ 0 w 1494923"/>
                  <a:gd name="connsiteY6" fmla="*/ 30542 h 577486"/>
                  <a:gd name="connsiteX7" fmla="*/ 730 w 1494923"/>
                  <a:gd name="connsiteY7" fmla="*/ 26001 h 57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4923" h="577486">
                    <a:moveTo>
                      <a:pt x="730" y="26001"/>
                    </a:moveTo>
                    <a:lnTo>
                      <a:pt x="97593" y="10789"/>
                    </a:lnTo>
                    <a:cubicBezTo>
                      <a:pt x="534446" y="-35788"/>
                      <a:pt x="975547" y="69564"/>
                      <a:pt x="1345222" y="305077"/>
                    </a:cubicBezTo>
                    <a:lnTo>
                      <a:pt x="1494923" y="410989"/>
                    </a:lnTo>
                    <a:lnTo>
                      <a:pt x="1486646" y="417289"/>
                    </a:lnTo>
                    <a:cubicBezTo>
                      <a:pt x="1329052" y="516267"/>
                      <a:pt x="1111338" y="577486"/>
                      <a:pt x="870857" y="577486"/>
                    </a:cubicBezTo>
                    <a:cubicBezTo>
                      <a:pt x="389896" y="577486"/>
                      <a:pt x="0" y="332612"/>
                      <a:pt x="0" y="30542"/>
                    </a:cubicBezTo>
                    <a:lnTo>
                      <a:pt x="730" y="26001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5F5C825-014A-70CD-8576-8CDB37FBBC0E}"/>
                  </a:ext>
                </a:extLst>
              </p:cNvPr>
              <p:cNvSpPr/>
              <p:nvPr/>
            </p:nvSpPr>
            <p:spPr>
              <a:xfrm rot="1750012">
                <a:off x="1412762" y="2294946"/>
                <a:ext cx="621482" cy="959010"/>
              </a:xfrm>
              <a:custGeom>
                <a:avLst/>
                <a:gdLst>
                  <a:gd name="connsiteX0" fmla="*/ 0 w 621482"/>
                  <a:gd name="connsiteY0" fmla="*/ 0 h 959010"/>
                  <a:gd name="connsiteX1" fmla="*/ 89602 w 621482"/>
                  <a:gd name="connsiteY1" fmla="*/ 17468 h 959010"/>
                  <a:gd name="connsiteX2" fmla="*/ 621482 w 621482"/>
                  <a:gd name="connsiteY2" fmla="*/ 521431 h 959010"/>
                  <a:gd name="connsiteX3" fmla="*/ 366414 w 621482"/>
                  <a:gd name="connsiteY3" fmla="*/ 908178 h 959010"/>
                  <a:gd name="connsiteX4" fmla="*/ 268320 w 621482"/>
                  <a:gd name="connsiteY4" fmla="*/ 959010 h 959010"/>
                  <a:gd name="connsiteX5" fmla="*/ 227766 w 621482"/>
                  <a:gd name="connsiteY5" fmla="*/ 881120 h 959010"/>
                  <a:gd name="connsiteX6" fmla="*/ 169617 w 621482"/>
                  <a:gd name="connsiteY6" fmla="*/ 774614 h 959010"/>
                  <a:gd name="connsiteX7" fmla="*/ 8065 w 621482"/>
                  <a:gd name="connsiteY7" fmla="*/ 180166 h 959010"/>
                  <a:gd name="connsiteX8" fmla="*/ 0 w 621482"/>
                  <a:gd name="connsiteY8" fmla="*/ 0 h 95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1482" h="959010">
                    <a:moveTo>
                      <a:pt x="0" y="0"/>
                    </a:moveTo>
                    <a:lnTo>
                      <a:pt x="89602" y="17468"/>
                    </a:lnTo>
                    <a:cubicBezTo>
                      <a:pt x="402166" y="100499"/>
                      <a:pt x="621482" y="294880"/>
                      <a:pt x="621482" y="521431"/>
                    </a:cubicBezTo>
                    <a:cubicBezTo>
                      <a:pt x="621482" y="672465"/>
                      <a:pt x="524008" y="809201"/>
                      <a:pt x="366414" y="908178"/>
                    </a:cubicBezTo>
                    <a:lnTo>
                      <a:pt x="268320" y="959010"/>
                    </a:lnTo>
                    <a:lnTo>
                      <a:pt x="227766" y="881120"/>
                    </a:lnTo>
                    <a:cubicBezTo>
                      <a:pt x="207839" y="843380"/>
                      <a:pt x="188532" y="807689"/>
                      <a:pt x="169617" y="774614"/>
                    </a:cubicBezTo>
                    <a:cubicBezTo>
                      <a:pt x="83150" y="623410"/>
                      <a:pt x="27842" y="415340"/>
                      <a:pt x="8065" y="1801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51" name="Picture 250">
            <a:extLst>
              <a:ext uri="{FF2B5EF4-FFF2-40B4-BE49-F238E27FC236}">
                <a16:creationId xmlns:a16="http://schemas.microsoft.com/office/drawing/2014/main" id="{D8D6BA07-0F37-C5CF-1E7E-28FAA16C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180" y="37410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9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F8F162C-9746-F196-18F7-D03676C444DA}"/>
              </a:ext>
            </a:extLst>
          </p:cNvPr>
          <p:cNvGrpSpPr/>
          <p:nvPr/>
        </p:nvGrpSpPr>
        <p:grpSpPr>
          <a:xfrm>
            <a:off x="6185598" y="840768"/>
            <a:ext cx="5588000" cy="5367488"/>
            <a:chOff x="3702050" y="934188"/>
            <a:chExt cx="5588000" cy="536748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6C71C4-D727-96CE-F5F1-30AE00327F7A}"/>
                </a:ext>
              </a:extLst>
            </p:cNvPr>
            <p:cNvGrpSpPr/>
            <p:nvPr/>
          </p:nvGrpSpPr>
          <p:grpSpPr>
            <a:xfrm>
              <a:off x="3702050" y="934188"/>
              <a:ext cx="5588000" cy="2590800"/>
              <a:chOff x="3733800" y="990600"/>
              <a:chExt cx="5588000" cy="2590800"/>
            </a:xfrm>
            <a:noFill/>
          </p:grpSpPr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FAE73DDB-0933-010E-7485-FB694369522B}"/>
                  </a:ext>
                </a:extLst>
              </p:cNvPr>
              <p:cNvSpPr/>
              <p:nvPr/>
            </p:nvSpPr>
            <p:spPr>
              <a:xfrm>
                <a:off x="3733800" y="990600"/>
                <a:ext cx="5588000" cy="2590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" name="Isosceles Triangle 47">
                <a:extLst>
                  <a:ext uri="{FF2B5EF4-FFF2-40B4-BE49-F238E27FC236}">
                    <a16:creationId xmlns:a16="http://schemas.microsoft.com/office/drawing/2014/main" id="{E1CB2AA3-CFFF-70C9-1FD2-92FA1FF8F1E7}"/>
                  </a:ext>
                </a:extLst>
              </p:cNvPr>
              <p:cNvSpPr/>
              <p:nvPr/>
            </p:nvSpPr>
            <p:spPr>
              <a:xfrm>
                <a:off x="3898900" y="1143693"/>
                <a:ext cx="5257800" cy="2437707"/>
              </a:xfrm>
              <a:prstGeom prst="triangle">
                <a:avLst/>
              </a:prstGeom>
              <a:solidFill>
                <a:srgbClr val="E611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B023A8-11D8-CEC3-C16C-F79A5D1EEF6A}"/>
                </a:ext>
              </a:extLst>
            </p:cNvPr>
            <p:cNvSpPr/>
            <p:nvPr/>
          </p:nvSpPr>
          <p:spPr>
            <a:xfrm>
              <a:off x="4201804" y="3429000"/>
              <a:ext cx="4542145" cy="2872676"/>
            </a:xfrm>
            <a:prstGeom prst="rect">
              <a:avLst/>
            </a:prstGeom>
            <a:solidFill>
              <a:srgbClr val="E611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0671D7F-A1D5-6517-3914-267813F71860}"/>
                </a:ext>
              </a:extLst>
            </p:cNvPr>
            <p:cNvSpPr/>
            <p:nvPr/>
          </p:nvSpPr>
          <p:spPr>
            <a:xfrm>
              <a:off x="4731815" y="3835572"/>
              <a:ext cx="3591304" cy="1410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EF8BE7-509E-72EC-42ED-936DD4A9A9DD}"/>
                </a:ext>
              </a:extLst>
            </p:cNvPr>
            <p:cNvGrpSpPr/>
            <p:nvPr/>
          </p:nvGrpSpPr>
          <p:grpSpPr>
            <a:xfrm>
              <a:off x="5090493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605451C-672A-DC82-45F5-86B524E94C40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A0C1275-E984-EE00-0346-CBDA2762F84B}"/>
                  </a:ext>
                </a:extLst>
              </p:cNvPr>
              <p:cNvCxnSpPr>
                <a:stCxn id="63" idx="1"/>
                <a:endCxn id="63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F1BFE9-9D80-CF98-B26C-28885C4064B2}"/>
                  </a:ext>
                </a:extLst>
              </p:cNvPr>
              <p:cNvCxnSpPr>
                <a:stCxn id="63" idx="0"/>
                <a:endCxn id="63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6A1312-B9CD-40CC-B39F-6F1D78D34F8C}"/>
                </a:ext>
              </a:extLst>
            </p:cNvPr>
            <p:cNvGrpSpPr/>
            <p:nvPr/>
          </p:nvGrpSpPr>
          <p:grpSpPr>
            <a:xfrm>
              <a:off x="6455270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4A1F660-33F6-A26A-C3DC-39E40E071A55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06AC135-FD07-B67F-7495-869962C09C5A}"/>
                  </a:ext>
                </a:extLst>
              </p:cNvPr>
              <p:cNvCxnSpPr>
                <a:stCxn id="77" idx="1"/>
                <a:endCxn id="77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164F6A3-9CC6-E317-9CE2-E8E9805375C6}"/>
                  </a:ext>
                </a:extLst>
              </p:cNvPr>
              <p:cNvCxnSpPr>
                <a:stCxn id="77" idx="0"/>
                <a:endCxn id="77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2E73AB3-31CE-7DE0-532B-1AF97B2BD81C}"/>
                </a:ext>
              </a:extLst>
            </p:cNvPr>
            <p:cNvSpPr/>
            <p:nvPr/>
          </p:nvSpPr>
          <p:spPr>
            <a:xfrm>
              <a:off x="5213445" y="3116861"/>
              <a:ext cx="2729552" cy="1530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0BC0355-D971-904B-3AAA-6BE4476864E8}"/>
                </a:ext>
              </a:extLst>
            </p:cNvPr>
            <p:cNvGrpSpPr/>
            <p:nvPr/>
          </p:nvGrpSpPr>
          <p:grpSpPr>
            <a:xfrm>
              <a:off x="5899670" y="1903042"/>
              <a:ext cx="1255594" cy="996286"/>
              <a:chOff x="5909481" y="1856096"/>
              <a:chExt cx="1255594" cy="996286"/>
            </a:xfrm>
            <a:no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8DAC6B6-AB7E-FFD8-7D81-6A2EC40C5E52}"/>
                  </a:ext>
                </a:extLst>
              </p:cNvPr>
              <p:cNvSpPr/>
              <p:nvPr/>
            </p:nvSpPr>
            <p:spPr>
              <a:xfrm>
                <a:off x="5909481" y="1856096"/>
                <a:ext cx="1255594" cy="996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B3E79B-34A6-1A01-B2B8-A07BBA95DB02}"/>
                  </a:ext>
                </a:extLst>
              </p:cNvPr>
              <p:cNvSpPr/>
              <p:nvPr/>
            </p:nvSpPr>
            <p:spPr>
              <a:xfrm>
                <a:off x="5909481" y="206081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45E6BB3-3994-69C9-892F-9E5EFFAC79E8}"/>
                  </a:ext>
                </a:extLst>
              </p:cNvPr>
              <p:cNvSpPr/>
              <p:nvPr/>
            </p:nvSpPr>
            <p:spPr>
              <a:xfrm>
                <a:off x="5909481" y="2282144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75906D9-F274-DE61-E6F3-1F7CAC39F382}"/>
                  </a:ext>
                </a:extLst>
              </p:cNvPr>
              <p:cNvSpPr/>
              <p:nvPr/>
            </p:nvSpPr>
            <p:spPr>
              <a:xfrm>
                <a:off x="5909481" y="251267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180D715-BACB-E085-09CB-956A8010B43D}"/>
                </a:ext>
              </a:extLst>
            </p:cNvPr>
            <p:cNvSpPr/>
            <p:nvPr/>
          </p:nvSpPr>
          <p:spPr>
            <a:xfrm>
              <a:off x="4167188" y="3334505"/>
              <a:ext cx="4629150" cy="153093"/>
            </a:xfrm>
            <a:prstGeom prst="roundRect">
              <a:avLst/>
            </a:prstGeom>
            <a:solidFill>
              <a:srgbClr val="E611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0535C-9705-3249-E757-D458B434DA35}"/>
              </a:ext>
            </a:extLst>
          </p:cNvPr>
          <p:cNvGrpSpPr/>
          <p:nvPr/>
        </p:nvGrpSpPr>
        <p:grpSpPr>
          <a:xfrm>
            <a:off x="1204166" y="934242"/>
            <a:ext cx="4075757" cy="4989515"/>
            <a:chOff x="2885482" y="1494943"/>
            <a:chExt cx="6976801" cy="85409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ACFA6F-5537-3AEE-5B63-9B3CB9BDA6AA}"/>
                </a:ext>
              </a:extLst>
            </p:cNvPr>
            <p:cNvGrpSpPr/>
            <p:nvPr/>
          </p:nvGrpSpPr>
          <p:grpSpPr>
            <a:xfrm>
              <a:off x="9182897" y="4116926"/>
              <a:ext cx="584979" cy="3214983"/>
              <a:chOff x="7687319" y="4486584"/>
              <a:chExt cx="584979" cy="3969109"/>
            </a:xfrm>
            <a:solidFill>
              <a:srgbClr val="80350E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EC5298-CE73-B61F-7A81-F222303024F0}"/>
                  </a:ext>
                </a:extLst>
              </p:cNvPr>
              <p:cNvSpPr/>
              <p:nvPr/>
            </p:nvSpPr>
            <p:spPr>
              <a:xfrm>
                <a:off x="7687319" y="4580220"/>
                <a:ext cx="419474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10">
                <a:extLst>
                  <a:ext uri="{FF2B5EF4-FFF2-40B4-BE49-F238E27FC236}">
                    <a16:creationId xmlns:a16="http://schemas.microsoft.com/office/drawing/2014/main" id="{F37048DC-4525-5F75-FDC9-DCD9AC881355}"/>
                  </a:ext>
                </a:extLst>
              </p:cNvPr>
              <p:cNvSpPr/>
              <p:nvPr/>
            </p:nvSpPr>
            <p:spPr>
              <a:xfrm>
                <a:off x="8100982" y="4486584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4C6643-A944-D90C-87F6-454EE2D9DF71}"/>
                </a:ext>
              </a:extLst>
            </p:cNvPr>
            <p:cNvSpPr/>
            <p:nvPr/>
          </p:nvSpPr>
          <p:spPr>
            <a:xfrm>
              <a:off x="3811583" y="3987835"/>
              <a:ext cx="1483463" cy="3415860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329AEAC-4008-DE6A-CAA1-83DFB89F49A7}"/>
                </a:ext>
              </a:extLst>
            </p:cNvPr>
            <p:cNvSpPr/>
            <p:nvPr/>
          </p:nvSpPr>
          <p:spPr>
            <a:xfrm>
              <a:off x="3747393" y="6248021"/>
              <a:ext cx="5619524" cy="1234332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1466850 w 4562249"/>
                <a:gd name="connsiteY0" fmla="*/ 274320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1466850 w 4562249"/>
                <a:gd name="connsiteY4" fmla="*/ 2743200 h 4034682"/>
                <a:gd name="connsiteX0" fmla="*/ 1466850 w 5667149"/>
                <a:gd name="connsiteY0" fmla="*/ 0 h 1291482"/>
                <a:gd name="connsiteX1" fmla="*/ 5667149 w 5667149"/>
                <a:gd name="connsiteY1" fmla="*/ 95250 h 1291482"/>
                <a:gd name="connsiteX2" fmla="*/ 4562249 w 5667149"/>
                <a:gd name="connsiteY2" fmla="*/ 1291482 h 1291482"/>
                <a:gd name="connsiteX3" fmla="*/ 0 w 5667149"/>
                <a:gd name="connsiteY3" fmla="*/ 1291482 h 1291482"/>
                <a:gd name="connsiteX4" fmla="*/ 1466850 w 566714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562249 w 5648099"/>
                <a:gd name="connsiteY2" fmla="*/ 1291482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376512 w 5648099"/>
                <a:gd name="connsiteY2" fmla="*/ 1191469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38275 w 5619524"/>
                <a:gd name="connsiteY0" fmla="*/ 0 h 1234332"/>
                <a:gd name="connsiteX1" fmla="*/ 5619524 w 5619524"/>
                <a:gd name="connsiteY1" fmla="*/ 57150 h 1234332"/>
                <a:gd name="connsiteX2" fmla="*/ 4347937 w 5619524"/>
                <a:gd name="connsiteY2" fmla="*/ 1191469 h 1234332"/>
                <a:gd name="connsiteX3" fmla="*/ 0 w 5619524"/>
                <a:gd name="connsiteY3" fmla="*/ 1234332 h 1234332"/>
                <a:gd name="connsiteX4" fmla="*/ 1438275 w 5619524"/>
                <a:gd name="connsiteY4" fmla="*/ 0 h 12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524" h="1234332">
                  <a:moveTo>
                    <a:pt x="1438275" y="0"/>
                  </a:moveTo>
                  <a:lnTo>
                    <a:pt x="5619524" y="57150"/>
                  </a:lnTo>
                  <a:lnTo>
                    <a:pt x="4347937" y="1191469"/>
                  </a:lnTo>
                  <a:lnTo>
                    <a:pt x="0" y="1234332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ADF202-3C40-A030-120C-E3BF28286B2C}"/>
                </a:ext>
              </a:extLst>
            </p:cNvPr>
            <p:cNvSpPr/>
            <p:nvPr/>
          </p:nvSpPr>
          <p:spPr>
            <a:xfrm>
              <a:off x="5071531" y="2249168"/>
              <a:ext cx="4300992" cy="4049196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562249"/>
                <a:gd name="connsiteY0" fmla="*/ 0 h 4034682"/>
                <a:gd name="connsiteX1" fmla="*/ 4105049 w 4562249"/>
                <a:gd name="connsiteY1" fmla="*/ 28575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300992"/>
                <a:gd name="connsiteY0" fmla="*/ 0 h 4049196"/>
                <a:gd name="connsiteX1" fmla="*/ 4105049 w 4300992"/>
                <a:gd name="connsiteY1" fmla="*/ 285750 h 4049196"/>
                <a:gd name="connsiteX2" fmla="*/ 4300992 w 4300992"/>
                <a:gd name="connsiteY2" fmla="*/ 4049196 h 4049196"/>
                <a:gd name="connsiteX3" fmla="*/ 0 w 4300992"/>
                <a:gd name="connsiteY3" fmla="*/ 4034682 h 4049196"/>
                <a:gd name="connsiteX4" fmla="*/ 0 w 4300992"/>
                <a:gd name="connsiteY4" fmla="*/ 0 h 404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992" h="4049196">
                  <a:moveTo>
                    <a:pt x="0" y="0"/>
                  </a:moveTo>
                  <a:lnTo>
                    <a:pt x="4105049" y="285750"/>
                  </a:lnTo>
                  <a:lnTo>
                    <a:pt x="4300992" y="4049196"/>
                  </a:lnTo>
                  <a:lnTo>
                    <a:pt x="0" y="403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E4F07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13FA97-E8EF-A94C-127B-68F012F93E90}"/>
                </a:ext>
              </a:extLst>
            </p:cNvPr>
            <p:cNvSpPr/>
            <p:nvPr/>
          </p:nvSpPr>
          <p:spPr>
            <a:xfrm>
              <a:off x="8624888" y="2160065"/>
              <a:ext cx="1237395" cy="2111627"/>
            </a:xfrm>
            <a:custGeom>
              <a:avLst/>
              <a:gdLst>
                <a:gd name="connsiteX0" fmla="*/ 0 w 1699099"/>
                <a:gd name="connsiteY0" fmla="*/ 0 h 2154490"/>
                <a:gd name="connsiteX1" fmla="*/ 1699099 w 1699099"/>
                <a:gd name="connsiteY1" fmla="*/ 0 h 2154490"/>
                <a:gd name="connsiteX2" fmla="*/ 1699099 w 1699099"/>
                <a:gd name="connsiteY2" fmla="*/ 2154490 h 2154490"/>
                <a:gd name="connsiteX3" fmla="*/ 0 w 1699099"/>
                <a:gd name="connsiteY3" fmla="*/ 2154490 h 2154490"/>
                <a:gd name="connsiteX4" fmla="*/ 0 w 1699099"/>
                <a:gd name="connsiteY4" fmla="*/ 0 h 2154490"/>
                <a:gd name="connsiteX0" fmla="*/ 0 w 1699099"/>
                <a:gd name="connsiteY0" fmla="*/ 381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0 w 1699099"/>
                <a:gd name="connsiteY4" fmla="*/ 38100 h 2192590"/>
                <a:gd name="connsiteX0" fmla="*/ 76200 w 1699099"/>
                <a:gd name="connsiteY0" fmla="*/ 254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76200 w 1699099"/>
                <a:gd name="connsiteY4" fmla="*/ 25400 h 2192590"/>
                <a:gd name="connsiteX0" fmla="*/ 0 w 1622899"/>
                <a:gd name="connsiteY0" fmla="*/ 25400 h 2192590"/>
                <a:gd name="connsiteX1" fmla="*/ 543399 w 1622899"/>
                <a:gd name="connsiteY1" fmla="*/ 0 h 2192590"/>
                <a:gd name="connsiteX2" fmla="*/ 1622899 w 1622899"/>
                <a:gd name="connsiteY2" fmla="*/ 2192590 h 2192590"/>
                <a:gd name="connsiteX3" fmla="*/ 444500 w 1622899"/>
                <a:gd name="connsiteY3" fmla="*/ 2167190 h 2192590"/>
                <a:gd name="connsiteX4" fmla="*/ 0 w 1622899"/>
                <a:gd name="connsiteY4" fmla="*/ 25400 h 2192590"/>
                <a:gd name="connsiteX0" fmla="*/ 0 w 2003899"/>
                <a:gd name="connsiteY0" fmla="*/ 190500 h 2192590"/>
                <a:gd name="connsiteX1" fmla="*/ 924399 w 2003899"/>
                <a:gd name="connsiteY1" fmla="*/ 0 h 2192590"/>
                <a:gd name="connsiteX2" fmla="*/ 2003899 w 2003899"/>
                <a:gd name="connsiteY2" fmla="*/ 2192590 h 2192590"/>
                <a:gd name="connsiteX3" fmla="*/ 825500 w 2003899"/>
                <a:gd name="connsiteY3" fmla="*/ 2167190 h 2192590"/>
                <a:gd name="connsiteX4" fmla="*/ 0 w 2003899"/>
                <a:gd name="connsiteY4" fmla="*/ 190500 h 2192590"/>
                <a:gd name="connsiteX0" fmla="*/ 0 w 2003899"/>
                <a:gd name="connsiteY0" fmla="*/ 109537 h 2111627"/>
                <a:gd name="connsiteX1" fmla="*/ 893549 w 2003899"/>
                <a:gd name="connsiteY1" fmla="*/ 0 h 2111627"/>
                <a:gd name="connsiteX2" fmla="*/ 2003899 w 2003899"/>
                <a:gd name="connsiteY2" fmla="*/ 2111627 h 2111627"/>
                <a:gd name="connsiteX3" fmla="*/ 825500 w 2003899"/>
                <a:gd name="connsiteY3" fmla="*/ 2086227 h 2111627"/>
                <a:gd name="connsiteX4" fmla="*/ 0 w 2003899"/>
                <a:gd name="connsiteY4" fmla="*/ 109537 h 211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899" h="2111627">
                  <a:moveTo>
                    <a:pt x="0" y="109537"/>
                  </a:moveTo>
                  <a:lnTo>
                    <a:pt x="893549" y="0"/>
                  </a:lnTo>
                  <a:lnTo>
                    <a:pt x="2003899" y="2111627"/>
                  </a:lnTo>
                  <a:lnTo>
                    <a:pt x="825500" y="2086227"/>
                  </a:lnTo>
                  <a:lnTo>
                    <a:pt x="0" y="109537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059AD6-6BB1-B8CC-01D1-0F5F7FF77410}"/>
                </a:ext>
              </a:extLst>
            </p:cNvPr>
            <p:cNvSpPr/>
            <p:nvPr/>
          </p:nvSpPr>
          <p:spPr>
            <a:xfrm>
              <a:off x="3700464" y="4608833"/>
              <a:ext cx="4006228" cy="2949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787F8F-6A5A-8D56-8793-2748688FE394}"/>
                </a:ext>
              </a:extLst>
            </p:cNvPr>
            <p:cNvGrpSpPr/>
            <p:nvPr/>
          </p:nvGrpSpPr>
          <p:grpSpPr>
            <a:xfrm>
              <a:off x="4537328" y="4774690"/>
              <a:ext cx="4204735" cy="2659989"/>
              <a:chOff x="1045776" y="1961177"/>
              <a:chExt cx="5050224" cy="343387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2AE14-A375-CF89-F095-0467FC28D405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161" name="Oval 3">
                  <a:extLst>
                    <a:ext uri="{FF2B5EF4-FFF2-40B4-BE49-F238E27FC236}">
                      <a16:creationId xmlns:a16="http://schemas.microsoft.com/office/drawing/2014/main" id="{B1E29E5C-5102-B2A4-F273-5B3A75BEC645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6">
                  <a:extLst>
                    <a:ext uri="{FF2B5EF4-FFF2-40B4-BE49-F238E27FC236}">
                      <a16:creationId xmlns:a16="http://schemas.microsoft.com/office/drawing/2014/main" id="{431836AF-37B8-C416-C87D-425E154A2BEA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11A722D7-45FE-CFC2-52D1-9A304F05BBAB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367BD017-BFA1-1147-8C0D-8A18BA429293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5D721290-8078-72DF-5E21-D8061D64DC1F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044DE618-D57F-43D4-D71D-739AFF0957BA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064C1AE7-53A5-A2DE-D80E-514341C693DB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A43969B5-0BE3-2874-4074-4396D7C8EF64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B76F599-86F7-A4AC-1591-8C48C2FC88F4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C5E8172-1746-DC40-5A31-F35A4F8213B7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09774512-A015-C69D-0596-A7236FEB452A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E0B6F73A-4A1D-34DE-274E-DF4D6A2702BC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905E6F10-00C8-818F-35D6-274925C8EA90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3D3BE3AC-0644-EF14-80CD-C3CCF09F9237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00918226-A092-F966-F997-E0D6B14A1FE4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BFEF1CCA-D43A-6776-8C28-57CB3C9DEB4D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7638A4A-3C70-563E-C7D7-D5A14A26BE9F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AF44060E-3798-6994-AC20-545D5343A5EC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5EFC3EEC-A9CE-3511-EFEE-3399449B2E6C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8E1CE10D-D206-57BF-A774-462A0C1E5EDE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C9648059-5F97-8055-2C7D-1279AA876764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ADA221F-51CC-47B3-A295-D60D0C71623F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E7E83E21-9B69-BA0F-0F45-D1773E6671D8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1AE4DC5A-AED8-D96B-70E5-0F7690A7B324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A87766E-A275-B2E5-A27F-71B7AF2C1CF8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26FF00D9-A35F-800E-119B-36144A24A564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445B5B52-9EE3-7917-58C8-0913D4133AC9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4CE63ECC-E58C-FE05-1BAE-FB390C774862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BF1FF43-8D65-7C89-2355-730825BCB958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3975C1F3-9A7D-8F27-1079-BC563A9ED24D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7CCC3E1-8ED5-E34D-2601-E6A17D19F54E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41EA1C6C-1209-6DA4-0022-991337F340DB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9E1A6D29-8ACA-5D2B-1B1F-97C9F2C1A9E9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40DE6276-D0DF-A31B-C7F5-01555D772CDE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769542D5-9D6A-9713-464C-0F68ED0A7E72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A05E64F-E4C7-28A5-7EE6-D2FA936599C1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D99A98B-5E79-10F5-482D-706FA67DDF82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7E3DF109-27DB-F3DE-4475-434020A847EC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94">
                  <a:extLst>
                    <a:ext uri="{FF2B5EF4-FFF2-40B4-BE49-F238E27FC236}">
                      <a16:creationId xmlns:a16="http://schemas.microsoft.com/office/drawing/2014/main" id="{7C55D831-ED2A-94ED-7FFD-B44222298B3A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63C1F985-BD06-7A45-AD98-A335FF0FBEBB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B7DA77F6-72FC-8D09-9E9A-5B0E605BFB9E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47347926-3C0D-2547-8D6E-CAA790607A22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3F7FA8C0-D3C4-4F13-15C7-4393024BB989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270B3F38-0F03-2DB0-CF6B-C4C03170268D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217015B3-E647-2715-FF3B-E86FDC70D701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E77063C8-1FFD-D851-C9EA-E6FE3B91CA87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A0F1E60-B8F5-31E7-EE63-FA09A51C4153}"/>
                  </a:ext>
                </a:extLst>
              </p:cNvPr>
              <p:cNvSpPr/>
              <p:nvPr/>
            </p:nvSpPr>
            <p:spPr>
              <a:xfrm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C035957-4C91-92C7-DC06-A8F42CC2E1FF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6686290-F290-7018-96FF-008481E9720C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9A2BC91-654B-3227-2B8C-204535B62533}"/>
                </a:ext>
              </a:extLst>
            </p:cNvPr>
            <p:cNvSpPr/>
            <p:nvPr/>
          </p:nvSpPr>
          <p:spPr>
            <a:xfrm>
              <a:off x="7982765" y="2798368"/>
              <a:ext cx="1470640" cy="4692677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F8763CD-AECC-CA44-E8E5-9F60B85262A2}"/>
                </a:ext>
              </a:extLst>
            </p:cNvPr>
            <p:cNvSpPr/>
            <p:nvPr/>
          </p:nvSpPr>
          <p:spPr>
            <a:xfrm>
              <a:off x="3729905" y="4584678"/>
              <a:ext cx="4006228" cy="2949255"/>
            </a:xfrm>
            <a:custGeom>
              <a:avLst/>
              <a:gdLst>
                <a:gd name="connsiteX0" fmla="*/ 0 w 4006228"/>
                <a:gd name="connsiteY0" fmla="*/ 0 h 2949255"/>
                <a:gd name="connsiteX1" fmla="*/ 4006228 w 4006228"/>
                <a:gd name="connsiteY1" fmla="*/ 0 h 2949255"/>
                <a:gd name="connsiteX2" fmla="*/ 4006228 w 4006228"/>
                <a:gd name="connsiteY2" fmla="*/ 2949255 h 2949255"/>
                <a:gd name="connsiteX3" fmla="*/ 0 w 4006228"/>
                <a:gd name="connsiteY3" fmla="*/ 2949255 h 2949255"/>
                <a:gd name="connsiteX4" fmla="*/ 0 w 4006228"/>
                <a:gd name="connsiteY4" fmla="*/ 0 h 2949255"/>
                <a:gd name="connsiteX5" fmla="*/ 757515 w 4006228"/>
                <a:gd name="connsiteY5" fmla="*/ 245722 h 2949255"/>
                <a:gd name="connsiteX6" fmla="*/ 375949 w 4006228"/>
                <a:gd name="connsiteY6" fmla="*/ 627288 h 2949255"/>
                <a:gd name="connsiteX7" fmla="*/ 375949 w 4006228"/>
                <a:gd name="connsiteY7" fmla="*/ 2153508 h 2949255"/>
                <a:gd name="connsiteX8" fmla="*/ 757515 w 4006228"/>
                <a:gd name="connsiteY8" fmla="*/ 2535074 h 2949255"/>
                <a:gd name="connsiteX9" fmla="*/ 2813748 w 40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 4006228"/>
                <a:gd name="connsiteY11" fmla="*/ 627288 h 2949255"/>
                <a:gd name="connsiteX12" fmla="*/ 2813748 w 4006228"/>
                <a:gd name="connsiteY12" fmla="*/ 245722 h 2949255"/>
                <a:gd name="connsiteX13" fmla="*/ 757515 w 4006228"/>
                <a:gd name="connsiteY13" fmla="*/ 245722 h 29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6228" h="2949255">
                  <a:moveTo>
                    <a:pt x="0" y="0"/>
                  </a:moveTo>
                  <a:lnTo>
                    <a:pt x="4006228" y="0"/>
                  </a:lnTo>
                  <a:lnTo>
                    <a:pt x="4006228" y="2949255"/>
                  </a:lnTo>
                  <a:lnTo>
                    <a:pt x="0" y="2949255"/>
                  </a:lnTo>
                  <a:lnTo>
                    <a:pt x="0" y="0"/>
                  </a:lnTo>
                  <a:close/>
                  <a:moveTo>
                    <a:pt x="757515" y="245722"/>
                  </a:moveTo>
                  <a:cubicBezTo>
                    <a:pt x="546782" y="245722"/>
                    <a:pt x="375949" y="416555"/>
                    <a:pt x="375949" y="627288"/>
                  </a:cubicBezTo>
                  <a:lnTo>
                    <a:pt x="375949" y="2153508"/>
                  </a:lnTo>
                  <a:cubicBezTo>
                    <a:pt x="375949" y="2364241"/>
                    <a:pt x="546782" y="2535074"/>
                    <a:pt x="757515" y="2535074"/>
                  </a:cubicBezTo>
                  <a:lnTo>
                    <a:pt x="2813748" y="2535074"/>
                  </a:lnTo>
                  <a:cubicBezTo>
                    <a:pt x="3024481" y="2535074"/>
                    <a:pt x="3195314" y="2364241"/>
                    <a:pt x="3195314" y="2153508"/>
                  </a:cubicBezTo>
                  <a:lnTo>
                    <a:pt x="3195314" y="627288"/>
                  </a:lnTo>
                  <a:cubicBezTo>
                    <a:pt x="3195314" y="416555"/>
                    <a:pt x="3024481" y="245722"/>
                    <a:pt x="2813748" y="245722"/>
                  </a:cubicBezTo>
                  <a:lnTo>
                    <a:pt x="757515" y="245722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81BAB2-BF97-E374-C906-B85C22D2B79B}"/>
                </a:ext>
              </a:extLst>
            </p:cNvPr>
            <p:cNvGrpSpPr/>
            <p:nvPr/>
          </p:nvGrpSpPr>
          <p:grpSpPr>
            <a:xfrm>
              <a:off x="3720358" y="6968158"/>
              <a:ext cx="2194586" cy="3067739"/>
              <a:chOff x="3710915" y="7043770"/>
              <a:chExt cx="2194586" cy="3067739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1606238-7D56-81C7-04E4-E2622425E3D5}"/>
                  </a:ext>
                </a:extLst>
              </p:cNvPr>
              <p:cNvSpPr/>
              <p:nvPr/>
            </p:nvSpPr>
            <p:spPr>
              <a:xfrm>
                <a:off x="3710915" y="7043770"/>
                <a:ext cx="2194586" cy="3067739"/>
              </a:xfrm>
              <a:custGeom>
                <a:avLst/>
                <a:gdLst>
                  <a:gd name="connsiteX0" fmla="*/ 0 w 1222846"/>
                  <a:gd name="connsiteY0" fmla="*/ 0 h 2305739"/>
                  <a:gd name="connsiteX1" fmla="*/ 1222846 w 1222846"/>
                  <a:gd name="connsiteY1" fmla="*/ 0 h 2305739"/>
                  <a:gd name="connsiteX2" fmla="*/ 1222846 w 1222846"/>
                  <a:gd name="connsiteY2" fmla="*/ 2305739 h 2305739"/>
                  <a:gd name="connsiteX3" fmla="*/ 0 w 1222846"/>
                  <a:gd name="connsiteY3" fmla="*/ 2305739 h 2305739"/>
                  <a:gd name="connsiteX4" fmla="*/ 0 w 1222846"/>
                  <a:gd name="connsiteY4" fmla="*/ 0 h 2305739"/>
                  <a:gd name="connsiteX0" fmla="*/ 0 w 2070769"/>
                  <a:gd name="connsiteY0" fmla="*/ 653088 h 2958827"/>
                  <a:gd name="connsiteX1" fmla="*/ 1222846 w 2070769"/>
                  <a:gd name="connsiteY1" fmla="*/ 653088 h 2958827"/>
                  <a:gd name="connsiteX2" fmla="*/ 2070761 w 2070769"/>
                  <a:gd name="connsiteY2" fmla="*/ 593 h 2958827"/>
                  <a:gd name="connsiteX3" fmla="*/ 1222846 w 2070769"/>
                  <a:gd name="connsiteY3" fmla="*/ 2958827 h 2958827"/>
                  <a:gd name="connsiteX4" fmla="*/ 0 w 2070769"/>
                  <a:gd name="connsiteY4" fmla="*/ 2958827 h 2958827"/>
                  <a:gd name="connsiteX5" fmla="*/ 0 w 2070769"/>
                  <a:gd name="connsiteY5" fmla="*/ 653088 h 2958827"/>
                  <a:gd name="connsiteX0" fmla="*/ 1123950 w 2070769"/>
                  <a:gd name="connsiteY0" fmla="*/ 0 h 3039164"/>
                  <a:gd name="connsiteX1" fmla="*/ 1222846 w 2070769"/>
                  <a:gd name="connsiteY1" fmla="*/ 733425 h 3039164"/>
                  <a:gd name="connsiteX2" fmla="*/ 2070761 w 2070769"/>
                  <a:gd name="connsiteY2" fmla="*/ 80930 h 3039164"/>
                  <a:gd name="connsiteX3" fmla="*/ 1222846 w 2070769"/>
                  <a:gd name="connsiteY3" fmla="*/ 3039164 h 3039164"/>
                  <a:gd name="connsiteX4" fmla="*/ 0 w 2070769"/>
                  <a:gd name="connsiteY4" fmla="*/ 3039164 h 3039164"/>
                  <a:gd name="connsiteX5" fmla="*/ 1123950 w 2070769"/>
                  <a:gd name="connsiteY5" fmla="*/ 0 h 3039164"/>
                  <a:gd name="connsiteX0" fmla="*/ 1123950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123950 w 2070761"/>
                  <a:gd name="connsiteY4" fmla="*/ 0 h 3039164"/>
                  <a:gd name="connsiteX0" fmla="*/ 1057275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057275 w 2070761"/>
                  <a:gd name="connsiteY4" fmla="*/ 0 h 3039164"/>
                  <a:gd name="connsiteX0" fmla="*/ 1114425 w 2127911"/>
                  <a:gd name="connsiteY0" fmla="*/ 0 h 3039164"/>
                  <a:gd name="connsiteX1" fmla="*/ 2127911 w 2127911"/>
                  <a:gd name="connsiteY1" fmla="*/ 80930 h 3039164"/>
                  <a:gd name="connsiteX2" fmla="*/ 1279996 w 2127911"/>
                  <a:gd name="connsiteY2" fmla="*/ 3039164 h 3039164"/>
                  <a:gd name="connsiteX3" fmla="*/ 0 w 2127911"/>
                  <a:gd name="connsiteY3" fmla="*/ 3039164 h 3039164"/>
                  <a:gd name="connsiteX4" fmla="*/ 1114425 w 2127911"/>
                  <a:gd name="connsiteY4" fmla="*/ 0 h 3039164"/>
                  <a:gd name="connsiteX0" fmla="*/ 1114425 w 2127911"/>
                  <a:gd name="connsiteY0" fmla="*/ 0 h 3067739"/>
                  <a:gd name="connsiteX1" fmla="*/ 2127911 w 2127911"/>
                  <a:gd name="connsiteY1" fmla="*/ 80930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27911"/>
                  <a:gd name="connsiteY0" fmla="*/ 0 h 3067739"/>
                  <a:gd name="connsiteX1" fmla="*/ 2127911 w 2127911"/>
                  <a:gd name="connsiteY1" fmla="*/ 33305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94586"/>
                  <a:gd name="connsiteY0" fmla="*/ 0 h 3067739"/>
                  <a:gd name="connsiteX1" fmla="*/ 2194586 w 2194586"/>
                  <a:gd name="connsiteY1" fmla="*/ 52355 h 3067739"/>
                  <a:gd name="connsiteX2" fmla="*/ 1270471 w 2194586"/>
                  <a:gd name="connsiteY2" fmla="*/ 3067739 h 3067739"/>
                  <a:gd name="connsiteX3" fmla="*/ 0 w 2194586"/>
                  <a:gd name="connsiteY3" fmla="*/ 3039164 h 3067739"/>
                  <a:gd name="connsiteX4" fmla="*/ 1114425 w 2194586"/>
                  <a:gd name="connsiteY4" fmla="*/ 0 h 306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586" h="3067739">
                    <a:moveTo>
                      <a:pt x="1114425" y="0"/>
                    </a:moveTo>
                    <a:lnTo>
                      <a:pt x="2194586" y="52355"/>
                    </a:lnTo>
                    <a:lnTo>
                      <a:pt x="1270471" y="3067739"/>
                    </a:lnTo>
                    <a:lnTo>
                      <a:pt x="0" y="3039164"/>
                    </a:lnTo>
                    <a:lnTo>
                      <a:pt x="1114425" y="0"/>
                    </a:lnTo>
                    <a:close/>
                  </a:path>
                </a:pathLst>
              </a:custGeom>
              <a:solidFill>
                <a:srgbClr val="80350E"/>
              </a:solidFill>
              <a:ln w="203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3A3D654-8AED-EB86-A583-E0EDB61564DF}"/>
                  </a:ext>
                </a:extLst>
              </p:cNvPr>
              <p:cNvSpPr/>
              <p:nvPr/>
            </p:nvSpPr>
            <p:spPr>
              <a:xfrm rot="222802">
                <a:off x="4713117" y="7579980"/>
                <a:ext cx="918250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D84ADC47-4B12-9867-C75D-0793CD7E815E}"/>
                  </a:ext>
                </a:extLst>
              </p:cNvPr>
              <p:cNvSpPr/>
              <p:nvPr/>
            </p:nvSpPr>
            <p:spPr>
              <a:xfrm rot="222802">
                <a:off x="4503645" y="8162318"/>
                <a:ext cx="950561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FBB36792-1EDF-79DA-2771-8DDA9E043E0E}"/>
                  </a:ext>
                </a:extLst>
              </p:cNvPr>
              <p:cNvSpPr/>
              <p:nvPr/>
            </p:nvSpPr>
            <p:spPr>
              <a:xfrm rot="222802">
                <a:off x="4278371" y="8792836"/>
                <a:ext cx="978813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5ABCAC42-848B-4E99-505F-95F141BCC93B}"/>
                  </a:ext>
                </a:extLst>
              </p:cNvPr>
              <p:cNvSpPr/>
              <p:nvPr/>
            </p:nvSpPr>
            <p:spPr>
              <a:xfrm rot="222802">
                <a:off x="4047411" y="9419391"/>
                <a:ext cx="1015145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FEC571D-DB96-6946-2C13-7132271E2AE8}"/>
                </a:ext>
              </a:extLst>
            </p:cNvPr>
            <p:cNvGrpSpPr/>
            <p:nvPr/>
          </p:nvGrpSpPr>
          <p:grpSpPr>
            <a:xfrm>
              <a:off x="3385325" y="4507128"/>
              <a:ext cx="475452" cy="3969110"/>
              <a:chOff x="7672074" y="4608833"/>
              <a:chExt cx="475452" cy="3969110"/>
            </a:xfrm>
            <a:solidFill>
              <a:srgbClr val="80350E"/>
            </a:solidFill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93B1A7-BE97-AD1B-B729-FBB676838CFD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10">
                <a:extLst>
                  <a:ext uri="{FF2B5EF4-FFF2-40B4-BE49-F238E27FC236}">
                    <a16:creationId xmlns:a16="http://schemas.microsoft.com/office/drawing/2014/main" id="{E33D54BE-5B59-4172-52FC-A2C6486833C7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519236B-490A-70DF-5CA7-802717646A3D}"/>
                </a:ext>
              </a:extLst>
            </p:cNvPr>
            <p:cNvGrpSpPr/>
            <p:nvPr/>
          </p:nvGrpSpPr>
          <p:grpSpPr>
            <a:xfrm>
              <a:off x="3001373" y="2370686"/>
              <a:ext cx="2076232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4" name="Rectangle 92">
                <a:extLst>
                  <a:ext uri="{FF2B5EF4-FFF2-40B4-BE49-F238E27FC236}">
                    <a16:creationId xmlns:a16="http://schemas.microsoft.com/office/drawing/2014/main" id="{77500DC1-0AA6-7799-5134-48C2C4F57548}"/>
                  </a:ext>
                </a:extLst>
              </p:cNvPr>
              <p:cNvSpPr/>
              <p:nvPr/>
            </p:nvSpPr>
            <p:spPr>
              <a:xfrm>
                <a:off x="3001373" y="2481960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E726A0-6AD1-A212-C5F6-42F3FF2413E5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8CDB20-CD78-88CC-27CB-5F18575A8C43}"/>
                </a:ext>
              </a:extLst>
            </p:cNvPr>
            <p:cNvGrpSpPr/>
            <p:nvPr/>
          </p:nvGrpSpPr>
          <p:grpSpPr>
            <a:xfrm>
              <a:off x="3854892" y="2353942"/>
              <a:ext cx="2215264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0FCA8470-5BAD-CD57-81CD-BDE2CD278A5D}"/>
                  </a:ext>
                </a:extLst>
              </p:cNvPr>
              <p:cNvSpPr/>
              <p:nvPr/>
            </p:nvSpPr>
            <p:spPr>
              <a:xfrm>
                <a:off x="3001373" y="2474340"/>
                <a:ext cx="2012150" cy="22512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150" h="2251251">
                    <a:moveTo>
                      <a:pt x="1206500" y="7620"/>
                    </a:moveTo>
                    <a:lnTo>
                      <a:pt x="2012150" y="0"/>
                    </a:lnTo>
                    <a:lnTo>
                      <a:pt x="993248" y="2248711"/>
                    </a:lnTo>
                    <a:lnTo>
                      <a:pt x="0" y="2251251"/>
                    </a:lnTo>
                    <a:lnTo>
                      <a:pt x="1206500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811C1A29-F4A5-5B8F-1371-C7044312A41C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7157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71571">
                    <a:moveTo>
                      <a:pt x="1135083" y="0"/>
                    </a:moveTo>
                    <a:lnTo>
                      <a:pt x="2040717" y="0"/>
                    </a:lnTo>
                    <a:lnTo>
                      <a:pt x="993248" y="2271571"/>
                    </a:lnTo>
                    <a:lnTo>
                      <a:pt x="0" y="2243631"/>
                    </a:lnTo>
                    <a:lnTo>
                      <a:pt x="113508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210AB6D-8963-84A1-8C66-20AB1EDD3FFD}"/>
                </a:ext>
              </a:extLst>
            </p:cNvPr>
            <p:cNvGrpSpPr/>
            <p:nvPr/>
          </p:nvGrpSpPr>
          <p:grpSpPr>
            <a:xfrm>
              <a:off x="4912189" y="2346339"/>
              <a:ext cx="2055244" cy="2377765"/>
              <a:chOff x="3001373" y="2347826"/>
              <a:chExt cx="1926255" cy="2377765"/>
            </a:xfrm>
            <a:solidFill>
              <a:srgbClr val="8B532D"/>
            </a:solidFill>
          </p:grpSpPr>
          <p:sp>
            <p:nvSpPr>
              <p:cNvPr id="100" name="Rectangle 92">
                <a:extLst>
                  <a:ext uri="{FF2B5EF4-FFF2-40B4-BE49-F238E27FC236}">
                    <a16:creationId xmlns:a16="http://schemas.microsoft.com/office/drawing/2014/main" id="{D846F4BA-8329-395F-5164-C8D32D232C3A}"/>
                  </a:ext>
                </a:extLst>
              </p:cNvPr>
              <p:cNvSpPr/>
              <p:nvPr/>
            </p:nvSpPr>
            <p:spPr>
              <a:xfrm>
                <a:off x="3001373" y="2443860"/>
                <a:ext cx="1840748" cy="22817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1731">
                    <a:moveTo>
                      <a:pt x="1092232" y="0"/>
                    </a:moveTo>
                    <a:lnTo>
                      <a:pt x="1840748" y="15240"/>
                    </a:lnTo>
                    <a:lnTo>
                      <a:pt x="993248" y="2279191"/>
                    </a:lnTo>
                    <a:lnTo>
                      <a:pt x="0" y="2281731"/>
                    </a:lnTo>
                    <a:lnTo>
                      <a:pt x="10922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1" name="Rectangle 92">
                <a:extLst>
                  <a:ext uri="{FF2B5EF4-FFF2-40B4-BE49-F238E27FC236}">
                    <a16:creationId xmlns:a16="http://schemas.microsoft.com/office/drawing/2014/main" id="{FD47AA06-5246-3C5B-2BBC-38243583FE64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9074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740" h="2294431">
                    <a:moveTo>
                      <a:pt x="1042240" y="15240"/>
                    </a:moveTo>
                    <a:lnTo>
                      <a:pt x="1890740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1042240" y="1524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AC13D8C-9D3B-0C48-DFC8-5AC0197A2EFB}"/>
                </a:ext>
              </a:extLst>
            </p:cNvPr>
            <p:cNvGrpSpPr/>
            <p:nvPr/>
          </p:nvGrpSpPr>
          <p:grpSpPr>
            <a:xfrm>
              <a:off x="6999441" y="2313790"/>
              <a:ext cx="1819025" cy="2400625"/>
              <a:chOff x="3179917" y="2347826"/>
              <a:chExt cx="1704861" cy="2400625"/>
            </a:xfrm>
            <a:solidFill>
              <a:srgbClr val="8B532D"/>
            </a:solidFill>
          </p:grpSpPr>
          <p:sp>
            <p:nvSpPr>
              <p:cNvPr id="106" name="Rectangle 92">
                <a:extLst>
                  <a:ext uri="{FF2B5EF4-FFF2-40B4-BE49-F238E27FC236}">
                    <a16:creationId xmlns:a16="http://schemas.microsoft.com/office/drawing/2014/main" id="{D200DE29-E9DF-1099-7D0D-56E6A1011AB2}"/>
                  </a:ext>
                </a:extLst>
              </p:cNvPr>
              <p:cNvSpPr/>
              <p:nvPr/>
            </p:nvSpPr>
            <p:spPr>
              <a:xfrm>
                <a:off x="3179917" y="2436240"/>
                <a:ext cx="1662204" cy="231221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  <a:gd name="connsiteX0" fmla="*/ 799420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799420 w 1662204"/>
                  <a:gd name="connsiteY4" fmla="*/ 0 h 2312211"/>
                  <a:gd name="connsiteX0" fmla="*/ 899404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899404 w 1662204"/>
                  <a:gd name="connsiteY4" fmla="*/ 0 h 23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2204" h="2312211">
                    <a:moveTo>
                      <a:pt x="899404" y="0"/>
                    </a:moveTo>
                    <a:lnTo>
                      <a:pt x="1662204" y="22860"/>
                    </a:lnTo>
                    <a:lnTo>
                      <a:pt x="814704" y="2286811"/>
                    </a:lnTo>
                    <a:lnTo>
                      <a:pt x="0" y="2312211"/>
                    </a:lnTo>
                    <a:lnTo>
                      <a:pt x="89940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7" name="Rectangle 92">
                <a:extLst>
                  <a:ext uri="{FF2B5EF4-FFF2-40B4-BE49-F238E27FC236}">
                    <a16:creationId xmlns:a16="http://schemas.microsoft.com/office/drawing/2014/main" id="{4F1F30B5-11D1-1769-958C-94A9798FF84C}"/>
                  </a:ext>
                </a:extLst>
              </p:cNvPr>
              <p:cNvSpPr/>
              <p:nvPr/>
            </p:nvSpPr>
            <p:spPr>
              <a:xfrm>
                <a:off x="3215432" y="2347826"/>
                <a:ext cx="1669346" cy="230459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  <a:gd name="connsiteX0" fmla="*/ 1042240 w 1847889"/>
                  <a:gd name="connsiteY0" fmla="*/ 762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1042240 w 1847889"/>
                  <a:gd name="connsiteY4" fmla="*/ 7620 h 2294431"/>
                  <a:gd name="connsiteX0" fmla="*/ 863696 w 1669345"/>
                  <a:gd name="connsiteY0" fmla="*/ 7620 h 2304591"/>
                  <a:gd name="connsiteX1" fmla="*/ 1669345 w 1669345"/>
                  <a:gd name="connsiteY1" fmla="*/ 0 h 2304591"/>
                  <a:gd name="connsiteX2" fmla="*/ 814704 w 1669345"/>
                  <a:gd name="connsiteY2" fmla="*/ 2294431 h 2304591"/>
                  <a:gd name="connsiteX3" fmla="*/ 0 w 1669345"/>
                  <a:gd name="connsiteY3" fmla="*/ 2304591 h 2304591"/>
                  <a:gd name="connsiteX4" fmla="*/ 863696 w 1669345"/>
                  <a:gd name="connsiteY4" fmla="*/ 7620 h 230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345" h="2304591">
                    <a:moveTo>
                      <a:pt x="863696" y="7620"/>
                    </a:moveTo>
                    <a:lnTo>
                      <a:pt x="1669345" y="0"/>
                    </a:lnTo>
                    <a:lnTo>
                      <a:pt x="814704" y="2294431"/>
                    </a:lnTo>
                    <a:lnTo>
                      <a:pt x="0" y="2304591"/>
                    </a:lnTo>
                    <a:lnTo>
                      <a:pt x="863696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E0806A-2AE8-6AAA-E136-A36D89E40A96}"/>
                </a:ext>
              </a:extLst>
            </p:cNvPr>
            <p:cNvSpPr/>
            <p:nvPr/>
          </p:nvSpPr>
          <p:spPr>
            <a:xfrm rot="17216391">
              <a:off x="1786921" y="3146194"/>
              <a:ext cx="3255328" cy="1058206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33" h="1058206">
                  <a:moveTo>
                    <a:pt x="0" y="0"/>
                  </a:moveTo>
                  <a:lnTo>
                    <a:pt x="3417035" y="763027"/>
                  </a:lnTo>
                  <a:lnTo>
                    <a:pt x="3447833" y="1058206"/>
                  </a:lnTo>
                  <a:lnTo>
                    <a:pt x="118772" y="387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E05692F-FCFF-C49F-CC33-8BFDFEDAFA5C}"/>
                </a:ext>
              </a:extLst>
            </p:cNvPr>
            <p:cNvGrpSpPr/>
            <p:nvPr/>
          </p:nvGrpSpPr>
          <p:grpSpPr>
            <a:xfrm>
              <a:off x="7672074" y="4608833"/>
              <a:ext cx="475452" cy="3969110"/>
              <a:chOff x="7672074" y="4608833"/>
              <a:chExt cx="475452" cy="396911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5A0264-1C84-9C73-E921-2EDDF8C1DBD8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4EABE9-5831-D292-9401-15E5561D4ED6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3B394665-E040-80F6-B3A2-5E2B892CBA99}"/>
                </a:ext>
              </a:extLst>
            </p:cNvPr>
            <p:cNvSpPr/>
            <p:nvPr/>
          </p:nvSpPr>
          <p:spPr>
            <a:xfrm rot="17216391">
              <a:off x="6778604" y="3208123"/>
              <a:ext cx="3167542" cy="739977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203835 w 3447833"/>
                <a:gd name="connsiteY3" fmla="*/ 765219 h 1058206"/>
                <a:gd name="connsiteX4" fmla="*/ 0 w 3447833"/>
                <a:gd name="connsiteY4" fmla="*/ 0 h 1058206"/>
                <a:gd name="connsiteX0" fmla="*/ 0 w 3318783"/>
                <a:gd name="connsiteY0" fmla="*/ 0 h 634511"/>
                <a:gd name="connsiteX1" fmla="*/ 3287985 w 3318783"/>
                <a:gd name="connsiteY1" fmla="*/ 339332 h 634511"/>
                <a:gd name="connsiteX2" fmla="*/ 3318783 w 3318783"/>
                <a:gd name="connsiteY2" fmla="*/ 634511 h 634511"/>
                <a:gd name="connsiteX3" fmla="*/ 74785 w 3318783"/>
                <a:gd name="connsiteY3" fmla="*/ 341524 h 634511"/>
                <a:gd name="connsiteX4" fmla="*/ 0 w 3318783"/>
                <a:gd name="connsiteY4" fmla="*/ 0 h 63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783" h="634511">
                  <a:moveTo>
                    <a:pt x="0" y="0"/>
                  </a:moveTo>
                  <a:lnTo>
                    <a:pt x="3287985" y="339332"/>
                  </a:lnTo>
                  <a:lnTo>
                    <a:pt x="3318783" y="634511"/>
                  </a:lnTo>
                  <a:lnTo>
                    <a:pt x="74785" y="34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5A4E0C2-10F4-F454-8B1A-8B7D0AA9A339}"/>
                </a:ext>
              </a:extLst>
            </p:cNvPr>
            <p:cNvGrpSpPr/>
            <p:nvPr/>
          </p:nvGrpSpPr>
          <p:grpSpPr>
            <a:xfrm>
              <a:off x="5955624" y="2336559"/>
              <a:ext cx="2009525" cy="2377765"/>
              <a:chOff x="3001373" y="2347826"/>
              <a:chExt cx="1883405" cy="2377765"/>
            </a:xfrm>
            <a:solidFill>
              <a:srgbClr val="8B532D"/>
            </a:solidFill>
          </p:grpSpPr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FB46C427-5E76-C386-982A-77174AC3F1D2}"/>
                  </a:ext>
                </a:extLst>
              </p:cNvPr>
              <p:cNvSpPr/>
              <p:nvPr/>
            </p:nvSpPr>
            <p:spPr>
              <a:xfrm>
                <a:off x="3001373" y="2436240"/>
                <a:ext cx="1840748" cy="22893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9351">
                    <a:moveTo>
                      <a:pt x="977964" y="0"/>
                    </a:moveTo>
                    <a:lnTo>
                      <a:pt x="1840748" y="22860"/>
                    </a:lnTo>
                    <a:lnTo>
                      <a:pt x="993248" y="2286811"/>
                    </a:lnTo>
                    <a:lnTo>
                      <a:pt x="0" y="2289351"/>
                    </a:lnTo>
                    <a:lnTo>
                      <a:pt x="97796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" name="Rectangle 92">
                <a:extLst>
                  <a:ext uri="{FF2B5EF4-FFF2-40B4-BE49-F238E27FC236}">
                    <a16:creationId xmlns:a16="http://schemas.microsoft.com/office/drawing/2014/main" id="{CEA89D4D-46A2-6E0B-77AC-9C903FB044D9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4789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89" h="2294431">
                    <a:moveTo>
                      <a:pt x="920830" y="0"/>
                    </a:moveTo>
                    <a:lnTo>
                      <a:pt x="1847889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92083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2EE228-87A0-3092-83DE-403A2676930F}"/>
                </a:ext>
              </a:extLst>
            </p:cNvPr>
            <p:cNvSpPr/>
            <p:nvPr/>
          </p:nvSpPr>
          <p:spPr>
            <a:xfrm>
              <a:off x="4005541" y="2140158"/>
              <a:ext cx="5076547" cy="2305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5386E726-7D73-7AD5-5115-0F96B0F870F0}"/>
                </a:ext>
              </a:extLst>
            </p:cNvPr>
            <p:cNvSpPr/>
            <p:nvPr/>
          </p:nvSpPr>
          <p:spPr>
            <a:xfrm>
              <a:off x="8714189" y="1501595"/>
              <a:ext cx="522837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Rectangle 87">
              <a:extLst>
                <a:ext uri="{FF2B5EF4-FFF2-40B4-BE49-F238E27FC236}">
                  <a16:creationId xmlns:a16="http://schemas.microsoft.com/office/drawing/2014/main" id="{9832B900-33A5-F5D7-D883-A6F9F6A8AA85}"/>
                </a:ext>
              </a:extLst>
            </p:cNvPr>
            <p:cNvSpPr/>
            <p:nvPr/>
          </p:nvSpPr>
          <p:spPr>
            <a:xfrm>
              <a:off x="3929268" y="1494943"/>
              <a:ext cx="369984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4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6BE4F150-25BD-AF44-BCE1-57005EEFC803}"/>
              </a:ext>
            </a:extLst>
          </p:cNvPr>
          <p:cNvSpPr/>
          <p:nvPr/>
        </p:nvSpPr>
        <p:spPr>
          <a:xfrm rot="21136260">
            <a:off x="725701" y="2200076"/>
            <a:ext cx="675323" cy="109691"/>
          </a:xfrm>
          <a:custGeom>
            <a:avLst/>
            <a:gdLst>
              <a:gd name="connsiteX0" fmla="*/ 0 w 633599"/>
              <a:gd name="connsiteY0" fmla="*/ 98638 h 121498"/>
              <a:gd name="connsiteX1" fmla="*/ 137160 w 633599"/>
              <a:gd name="connsiteY1" fmla="*/ 14818 h 121498"/>
              <a:gd name="connsiteX2" fmla="*/ 335280 w 633599"/>
              <a:gd name="connsiteY2" fmla="*/ 7198 h 121498"/>
              <a:gd name="connsiteX3" fmla="*/ 594360 w 633599"/>
              <a:gd name="connsiteY3" fmla="*/ 91018 h 121498"/>
              <a:gd name="connsiteX4" fmla="*/ 632460 w 633599"/>
              <a:gd name="connsiteY4" fmla="*/ 121498 h 121498"/>
              <a:gd name="connsiteX5" fmla="*/ 632460 w 633599"/>
              <a:gd name="connsiteY5" fmla="*/ 121498 h 121498"/>
              <a:gd name="connsiteX0" fmla="*/ 0 w 633599"/>
              <a:gd name="connsiteY0" fmla="*/ 91459 h 114319"/>
              <a:gd name="connsiteX1" fmla="*/ 335280 w 633599"/>
              <a:gd name="connsiteY1" fmla="*/ 19 h 114319"/>
              <a:gd name="connsiteX2" fmla="*/ 594360 w 633599"/>
              <a:gd name="connsiteY2" fmla="*/ 83839 h 114319"/>
              <a:gd name="connsiteX3" fmla="*/ 632460 w 633599"/>
              <a:gd name="connsiteY3" fmla="*/ 114319 h 114319"/>
              <a:gd name="connsiteX4" fmla="*/ 632460 w 633599"/>
              <a:gd name="connsiteY4" fmla="*/ 114319 h 114319"/>
              <a:gd name="connsiteX0" fmla="*/ 0 w 633599"/>
              <a:gd name="connsiteY0" fmla="*/ 8490 h 31350"/>
              <a:gd name="connsiteX1" fmla="*/ 594360 w 633599"/>
              <a:gd name="connsiteY1" fmla="*/ 870 h 31350"/>
              <a:gd name="connsiteX2" fmla="*/ 632460 w 633599"/>
              <a:gd name="connsiteY2" fmla="*/ 31350 h 31350"/>
              <a:gd name="connsiteX3" fmla="*/ 632460 w 633599"/>
              <a:gd name="connsiteY3" fmla="*/ 31350 h 31350"/>
              <a:gd name="connsiteX0" fmla="*/ 0 w 632460"/>
              <a:gd name="connsiteY0" fmla="*/ 0 h 22860"/>
              <a:gd name="connsiteX1" fmla="*/ 632460 w 632460"/>
              <a:gd name="connsiteY1" fmla="*/ 22860 h 22860"/>
              <a:gd name="connsiteX2" fmla="*/ 632460 w 632460"/>
              <a:gd name="connsiteY2" fmla="*/ 22860 h 22860"/>
              <a:gd name="connsiteX0" fmla="*/ 0 w 675323"/>
              <a:gd name="connsiteY0" fmla="*/ 15240 h 15240"/>
              <a:gd name="connsiteX1" fmla="*/ 675323 w 675323"/>
              <a:gd name="connsiteY1" fmla="*/ 0 h 15240"/>
              <a:gd name="connsiteX2" fmla="*/ 675323 w 675323"/>
              <a:gd name="connsiteY2" fmla="*/ 0 h 15240"/>
              <a:gd name="connsiteX0" fmla="*/ 0 w 675323"/>
              <a:gd name="connsiteY0" fmla="*/ 91964 h 91964"/>
              <a:gd name="connsiteX1" fmla="*/ 675323 w 675323"/>
              <a:gd name="connsiteY1" fmla="*/ 76724 h 91964"/>
              <a:gd name="connsiteX2" fmla="*/ 675323 w 675323"/>
              <a:gd name="connsiteY2" fmla="*/ 76724 h 91964"/>
              <a:gd name="connsiteX0" fmla="*/ 0 w 675323"/>
              <a:gd name="connsiteY0" fmla="*/ 109691 h 109691"/>
              <a:gd name="connsiteX1" fmla="*/ 675323 w 675323"/>
              <a:gd name="connsiteY1" fmla="*/ 94451 h 109691"/>
              <a:gd name="connsiteX2" fmla="*/ 675323 w 675323"/>
              <a:gd name="connsiteY2" fmla="*/ 94451 h 10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323" h="109691">
                <a:moveTo>
                  <a:pt x="0" y="109691"/>
                </a:moveTo>
                <a:cubicBezTo>
                  <a:pt x="329883" y="-90652"/>
                  <a:pt x="616903" y="32856"/>
                  <a:pt x="675323" y="94451"/>
                </a:cubicBezTo>
                <a:lnTo>
                  <a:pt x="675323" y="94451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03670BE-5C64-06BC-A565-0758651B9804}"/>
              </a:ext>
            </a:extLst>
          </p:cNvPr>
          <p:cNvGrpSpPr/>
          <p:nvPr/>
        </p:nvGrpSpPr>
        <p:grpSpPr>
          <a:xfrm>
            <a:off x="714882" y="1711325"/>
            <a:ext cx="518161" cy="614937"/>
            <a:chOff x="1250449" y="2412730"/>
            <a:chExt cx="518161" cy="614937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35DE78-58FA-9131-E046-E052F4DABF01}"/>
                </a:ext>
              </a:extLst>
            </p:cNvPr>
            <p:cNvGrpSpPr/>
            <p:nvPr/>
          </p:nvGrpSpPr>
          <p:grpSpPr>
            <a:xfrm>
              <a:off x="1250449" y="2412730"/>
              <a:ext cx="518161" cy="614937"/>
              <a:chOff x="9280391" y="4797065"/>
              <a:chExt cx="518161" cy="614937"/>
            </a:xfrm>
          </p:grpSpPr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832CC1F-A31B-0A3D-01C6-9792EF0DB7C5}"/>
                  </a:ext>
                </a:extLst>
              </p:cNvPr>
              <p:cNvSpPr/>
              <p:nvPr/>
            </p:nvSpPr>
            <p:spPr>
              <a:xfrm>
                <a:off x="9421642" y="4870524"/>
                <a:ext cx="310700" cy="458165"/>
              </a:xfrm>
              <a:custGeom>
                <a:avLst/>
                <a:gdLst>
                  <a:gd name="connsiteX0" fmla="*/ 225540 w 310700"/>
                  <a:gd name="connsiteY0" fmla="*/ 0 h 458165"/>
                  <a:gd name="connsiteX1" fmla="*/ 270994 w 310700"/>
                  <a:gd name="connsiteY1" fmla="*/ 6389 h 458165"/>
                  <a:gd name="connsiteX2" fmla="*/ 281439 w 310700"/>
                  <a:gd name="connsiteY2" fmla="*/ 10910 h 458165"/>
                  <a:gd name="connsiteX3" fmla="*/ 301026 w 310700"/>
                  <a:gd name="connsiteY3" fmla="*/ 33740 h 458165"/>
                  <a:gd name="connsiteX4" fmla="*/ 310700 w 310700"/>
                  <a:gd name="connsiteY4" fmla="*/ 50304 h 458165"/>
                  <a:gd name="connsiteX5" fmla="*/ 286518 w 310700"/>
                  <a:gd name="connsiteY5" fmla="*/ 47118 h 458165"/>
                  <a:gd name="connsiteX6" fmla="*/ 60978 w 310700"/>
                  <a:gd name="connsiteY6" fmla="*/ 341832 h 458165"/>
                  <a:gd name="connsiteX7" fmla="*/ 65560 w 310700"/>
                  <a:gd name="connsiteY7" fmla="*/ 401227 h 458165"/>
                  <a:gd name="connsiteX8" fmla="*/ 73189 w 310700"/>
                  <a:gd name="connsiteY8" fmla="*/ 433340 h 458165"/>
                  <a:gd name="connsiteX9" fmla="*/ 66793 w 310700"/>
                  <a:gd name="connsiteY9" fmla="*/ 435742 h 458165"/>
                  <a:gd name="connsiteX10" fmla="*/ 26009 w 310700"/>
                  <a:gd name="connsiteY10" fmla="*/ 458165 h 458165"/>
                  <a:gd name="connsiteX11" fmla="*/ 17724 w 310700"/>
                  <a:gd name="connsiteY11" fmla="*/ 436881 h 458165"/>
                  <a:gd name="connsiteX12" fmla="*/ 0 w 310700"/>
                  <a:gd name="connsiteY12" fmla="*/ 314474 h 458165"/>
                  <a:gd name="connsiteX13" fmla="*/ 225540 w 310700"/>
                  <a:gd name="connsiteY13" fmla="*/ 0 h 45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0700" h="458165">
                    <a:moveTo>
                      <a:pt x="225540" y="0"/>
                    </a:moveTo>
                    <a:cubicBezTo>
                      <a:pt x="241110" y="0"/>
                      <a:pt x="256312" y="2200"/>
                      <a:pt x="270994" y="6389"/>
                    </a:cubicBezTo>
                    <a:lnTo>
                      <a:pt x="281439" y="10910"/>
                    </a:lnTo>
                    <a:lnTo>
                      <a:pt x="301026" y="33740"/>
                    </a:lnTo>
                    <a:lnTo>
                      <a:pt x="310700" y="50304"/>
                    </a:lnTo>
                    <a:lnTo>
                      <a:pt x="286518" y="47118"/>
                    </a:lnTo>
                    <a:cubicBezTo>
                      <a:pt x="161956" y="47118"/>
                      <a:pt x="60978" y="179066"/>
                      <a:pt x="60978" y="341832"/>
                    </a:cubicBezTo>
                    <a:cubicBezTo>
                      <a:pt x="60978" y="362178"/>
                      <a:pt x="62556" y="382042"/>
                      <a:pt x="65560" y="401227"/>
                    </a:cubicBezTo>
                    <a:lnTo>
                      <a:pt x="73189" y="433340"/>
                    </a:lnTo>
                    <a:lnTo>
                      <a:pt x="66793" y="435742"/>
                    </a:lnTo>
                    <a:lnTo>
                      <a:pt x="26009" y="458165"/>
                    </a:lnTo>
                    <a:lnTo>
                      <a:pt x="17724" y="436881"/>
                    </a:lnTo>
                    <a:cubicBezTo>
                      <a:pt x="6311" y="399258"/>
                      <a:pt x="0" y="357894"/>
                      <a:pt x="0" y="314474"/>
                    </a:cubicBezTo>
                    <a:cubicBezTo>
                      <a:pt x="0" y="140795"/>
                      <a:pt x="100978" y="0"/>
                      <a:pt x="225540" y="0"/>
                    </a:cubicBezTo>
                    <a:close/>
                  </a:path>
                </a:pathLst>
              </a:custGeom>
              <a:solidFill>
                <a:srgbClr val="0D5A9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391EB6C-0941-066F-70EE-B27970EBACA8}"/>
                  </a:ext>
                </a:extLst>
              </p:cNvPr>
              <p:cNvSpPr/>
              <p:nvPr/>
            </p:nvSpPr>
            <p:spPr>
              <a:xfrm>
                <a:off x="9280391" y="4797065"/>
                <a:ext cx="422690" cy="614937"/>
              </a:xfrm>
              <a:custGeom>
                <a:avLst/>
                <a:gdLst>
                  <a:gd name="connsiteX0" fmla="*/ 259080 w 422690"/>
                  <a:gd name="connsiteY0" fmla="*/ 0 h 614937"/>
                  <a:gd name="connsiteX1" fmla="*/ 403934 w 422690"/>
                  <a:gd name="connsiteY1" fmla="*/ 62507 h 614937"/>
                  <a:gd name="connsiteX2" fmla="*/ 422690 w 422690"/>
                  <a:gd name="connsiteY2" fmla="*/ 84369 h 614937"/>
                  <a:gd name="connsiteX3" fmla="*/ 412245 w 422690"/>
                  <a:gd name="connsiteY3" fmla="*/ 79848 h 614937"/>
                  <a:gd name="connsiteX4" fmla="*/ 366791 w 422690"/>
                  <a:gd name="connsiteY4" fmla="*/ 73459 h 614937"/>
                  <a:gd name="connsiteX5" fmla="*/ 141251 w 422690"/>
                  <a:gd name="connsiteY5" fmla="*/ 387933 h 614937"/>
                  <a:gd name="connsiteX6" fmla="*/ 158975 w 422690"/>
                  <a:gd name="connsiteY6" fmla="*/ 510340 h 614937"/>
                  <a:gd name="connsiteX7" fmla="*/ 167260 w 422690"/>
                  <a:gd name="connsiteY7" fmla="*/ 531624 h 614937"/>
                  <a:gd name="connsiteX8" fmla="*/ 152123 w 422690"/>
                  <a:gd name="connsiteY8" fmla="*/ 539946 h 614937"/>
                  <a:gd name="connsiteX9" fmla="*/ 104923 w 422690"/>
                  <a:gd name="connsiteY9" fmla="*/ 576470 h 614937"/>
                  <a:gd name="connsiteX10" fmla="*/ 70122 w 422690"/>
                  <a:gd name="connsiteY10" fmla="*/ 614937 h 614937"/>
                  <a:gd name="connsiteX11" fmla="*/ 44247 w 422690"/>
                  <a:gd name="connsiteY11" fmla="*/ 570634 h 614937"/>
                  <a:gd name="connsiteX12" fmla="*/ 0 w 422690"/>
                  <a:gd name="connsiteY12" fmla="*/ 366000 h 614937"/>
                  <a:gd name="connsiteX13" fmla="*/ 259080 w 422690"/>
                  <a:gd name="connsiteY13" fmla="*/ 0 h 61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2690" h="614937">
                    <a:moveTo>
                      <a:pt x="259080" y="0"/>
                    </a:moveTo>
                    <a:cubicBezTo>
                      <a:pt x="312737" y="0"/>
                      <a:pt x="362585" y="23044"/>
                      <a:pt x="403934" y="62507"/>
                    </a:cubicBezTo>
                    <a:lnTo>
                      <a:pt x="422690" y="84369"/>
                    </a:lnTo>
                    <a:lnTo>
                      <a:pt x="412245" y="79848"/>
                    </a:lnTo>
                    <a:cubicBezTo>
                      <a:pt x="397563" y="75659"/>
                      <a:pt x="382361" y="73459"/>
                      <a:pt x="366791" y="73459"/>
                    </a:cubicBezTo>
                    <a:cubicBezTo>
                      <a:pt x="242229" y="73459"/>
                      <a:pt x="141251" y="214254"/>
                      <a:pt x="141251" y="387933"/>
                    </a:cubicBezTo>
                    <a:cubicBezTo>
                      <a:pt x="141251" y="431353"/>
                      <a:pt x="147562" y="472717"/>
                      <a:pt x="158975" y="510340"/>
                    </a:cubicBezTo>
                    <a:lnTo>
                      <a:pt x="167260" y="531624"/>
                    </a:lnTo>
                    <a:lnTo>
                      <a:pt x="152123" y="539946"/>
                    </a:lnTo>
                    <a:cubicBezTo>
                      <a:pt x="134867" y="551222"/>
                      <a:pt x="119063" y="563461"/>
                      <a:pt x="104923" y="576470"/>
                    </a:cubicBezTo>
                    <a:lnTo>
                      <a:pt x="70122" y="614937"/>
                    </a:lnTo>
                    <a:lnTo>
                      <a:pt x="44247" y="570634"/>
                    </a:lnTo>
                    <a:cubicBezTo>
                      <a:pt x="16312" y="512220"/>
                      <a:pt x="0" y="441801"/>
                      <a:pt x="0" y="366000"/>
                    </a:cubicBezTo>
                    <a:cubicBezTo>
                      <a:pt x="0" y="163864"/>
                      <a:pt x="115994" y="0"/>
                      <a:pt x="2590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75E582-3AAF-AE48-CD93-BC1FEAD08A10}"/>
                  </a:ext>
                </a:extLst>
              </p:cNvPr>
              <p:cNvSpPr/>
              <p:nvPr/>
            </p:nvSpPr>
            <p:spPr>
              <a:xfrm>
                <a:off x="9482621" y="4917641"/>
                <a:ext cx="315931" cy="386222"/>
              </a:xfrm>
              <a:custGeom>
                <a:avLst/>
                <a:gdLst>
                  <a:gd name="connsiteX0" fmla="*/ 225540 w 315931"/>
                  <a:gd name="connsiteY0" fmla="*/ 0 h 386222"/>
                  <a:gd name="connsiteX1" fmla="*/ 249722 w 315931"/>
                  <a:gd name="connsiteY1" fmla="*/ 3186 h 386222"/>
                  <a:gd name="connsiteX2" fmla="*/ 271684 w 315931"/>
                  <a:gd name="connsiteY2" fmla="*/ 40789 h 386222"/>
                  <a:gd name="connsiteX3" fmla="*/ 315931 w 315931"/>
                  <a:gd name="connsiteY3" fmla="*/ 245423 h 386222"/>
                  <a:gd name="connsiteX4" fmla="*/ 310667 w 315931"/>
                  <a:gd name="connsiteY4" fmla="*/ 319185 h 386222"/>
                  <a:gd name="connsiteX5" fmla="*/ 303612 w 315931"/>
                  <a:gd name="connsiteY5" fmla="*/ 351294 h 386222"/>
                  <a:gd name="connsiteX6" fmla="*/ 277478 w 315931"/>
                  <a:gd name="connsiteY6" fmla="*/ 346191 h 386222"/>
                  <a:gd name="connsiteX7" fmla="*/ 138786 w 315931"/>
                  <a:gd name="connsiteY7" fmla="*/ 349094 h 386222"/>
                  <a:gd name="connsiteX8" fmla="*/ 69197 w 315931"/>
                  <a:gd name="connsiteY8" fmla="*/ 364814 h 386222"/>
                  <a:gd name="connsiteX9" fmla="*/ 12211 w 315931"/>
                  <a:gd name="connsiteY9" fmla="*/ 386222 h 386222"/>
                  <a:gd name="connsiteX10" fmla="*/ 4582 w 315931"/>
                  <a:gd name="connsiteY10" fmla="*/ 354109 h 386222"/>
                  <a:gd name="connsiteX11" fmla="*/ 0 w 315931"/>
                  <a:gd name="connsiteY11" fmla="*/ 294714 h 386222"/>
                  <a:gd name="connsiteX12" fmla="*/ 225540 w 315931"/>
                  <a:gd name="connsiteY12" fmla="*/ 0 h 38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5931" h="386222">
                    <a:moveTo>
                      <a:pt x="225540" y="0"/>
                    </a:moveTo>
                    <a:lnTo>
                      <a:pt x="249722" y="3186"/>
                    </a:lnTo>
                    <a:lnTo>
                      <a:pt x="271684" y="40789"/>
                    </a:lnTo>
                    <a:cubicBezTo>
                      <a:pt x="299619" y="99203"/>
                      <a:pt x="315931" y="169622"/>
                      <a:pt x="315931" y="245423"/>
                    </a:cubicBezTo>
                    <a:cubicBezTo>
                      <a:pt x="315931" y="270690"/>
                      <a:pt x="314119" y="295359"/>
                      <a:pt x="310667" y="319185"/>
                    </a:cubicBezTo>
                    <a:lnTo>
                      <a:pt x="303612" y="351294"/>
                    </a:lnTo>
                    <a:lnTo>
                      <a:pt x="277478" y="346191"/>
                    </a:lnTo>
                    <a:cubicBezTo>
                      <a:pt x="233887" y="340920"/>
                      <a:pt x="186968" y="341568"/>
                      <a:pt x="138786" y="349094"/>
                    </a:cubicBezTo>
                    <a:cubicBezTo>
                      <a:pt x="114695" y="352857"/>
                      <a:pt x="91429" y="358161"/>
                      <a:pt x="69197" y="364814"/>
                    </a:cubicBezTo>
                    <a:lnTo>
                      <a:pt x="12211" y="386222"/>
                    </a:lnTo>
                    <a:lnTo>
                      <a:pt x="4582" y="354109"/>
                    </a:lnTo>
                    <a:cubicBezTo>
                      <a:pt x="1578" y="334924"/>
                      <a:pt x="0" y="315060"/>
                      <a:pt x="0" y="294714"/>
                    </a:cubicBezTo>
                    <a:cubicBezTo>
                      <a:pt x="0" y="131948"/>
                      <a:pt x="100978" y="0"/>
                      <a:pt x="22554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EF4F75A-8394-6C48-1B2A-81FDAA69AA70}"/>
                </a:ext>
              </a:extLst>
            </p:cNvPr>
            <p:cNvSpPr/>
            <p:nvPr/>
          </p:nvSpPr>
          <p:spPr>
            <a:xfrm rot="2131195">
              <a:off x="1555168" y="2566715"/>
              <a:ext cx="99780" cy="1795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6011CBB-F965-4404-5175-86AA5283CC12}"/>
                </a:ext>
              </a:extLst>
            </p:cNvPr>
            <p:cNvSpPr/>
            <p:nvPr/>
          </p:nvSpPr>
          <p:spPr>
            <a:xfrm rot="2131195">
              <a:off x="1515061" y="2764883"/>
              <a:ext cx="72242" cy="63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9C4DD3-BF51-4360-6E40-F2BF74334721}"/>
              </a:ext>
            </a:extLst>
          </p:cNvPr>
          <p:cNvGrpSpPr/>
          <p:nvPr/>
        </p:nvGrpSpPr>
        <p:grpSpPr>
          <a:xfrm>
            <a:off x="1692186" y="1849690"/>
            <a:ext cx="639652" cy="856359"/>
            <a:chOff x="1692186" y="1849690"/>
            <a:chExt cx="639652" cy="856359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21FD276-FBA1-ADE5-2E50-C63C90731BB6}"/>
                </a:ext>
              </a:extLst>
            </p:cNvPr>
            <p:cNvGrpSpPr/>
            <p:nvPr/>
          </p:nvGrpSpPr>
          <p:grpSpPr>
            <a:xfrm rot="203425">
              <a:off x="1741434" y="1849690"/>
              <a:ext cx="590404" cy="818958"/>
              <a:chOff x="3799803" y="2583694"/>
              <a:chExt cx="590404" cy="81895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1EA4E03F-D711-415F-7B45-035EB17E4CF1}"/>
                  </a:ext>
                </a:extLst>
              </p:cNvPr>
              <p:cNvGrpSpPr/>
              <p:nvPr/>
            </p:nvGrpSpPr>
            <p:grpSpPr>
              <a:xfrm>
                <a:off x="3799803" y="2583694"/>
                <a:ext cx="590404" cy="818958"/>
                <a:chOff x="10475215" y="4805471"/>
                <a:chExt cx="590404" cy="818958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7E56176-748B-E677-418F-128E6D2A1E92}"/>
                    </a:ext>
                  </a:extLst>
                </p:cNvPr>
                <p:cNvSpPr/>
                <p:nvPr/>
              </p:nvSpPr>
              <p:spPr>
                <a:xfrm rot="409261">
                  <a:off x="10475215" y="4805471"/>
                  <a:ext cx="496057" cy="663575"/>
                </a:xfrm>
                <a:custGeom>
                  <a:avLst/>
                  <a:gdLst>
                    <a:gd name="connsiteX0" fmla="*/ 304049 w 496057"/>
                    <a:gd name="connsiteY0" fmla="*/ 0 h 663575"/>
                    <a:gd name="connsiteX1" fmla="*/ 474044 w 496057"/>
                    <a:gd name="connsiteY1" fmla="*/ 73356 h 663575"/>
                    <a:gd name="connsiteX2" fmla="*/ 496057 w 496057"/>
                    <a:gd name="connsiteY2" fmla="*/ 99014 h 663575"/>
                    <a:gd name="connsiteX3" fmla="*/ 483799 w 496057"/>
                    <a:gd name="connsiteY3" fmla="*/ 93708 h 663575"/>
                    <a:gd name="connsiteX4" fmla="*/ 430455 w 496057"/>
                    <a:gd name="connsiteY4" fmla="*/ 86209 h 663575"/>
                    <a:gd name="connsiteX5" fmla="*/ 243293 w 496057"/>
                    <a:gd name="connsiteY5" fmla="*/ 194304 h 663575"/>
                    <a:gd name="connsiteX6" fmla="*/ 243293 w 496057"/>
                    <a:gd name="connsiteY6" fmla="*/ 194305 h 663575"/>
                    <a:gd name="connsiteX7" fmla="*/ 243292 w 496057"/>
                    <a:gd name="connsiteY7" fmla="*/ 194305 h 663575"/>
                    <a:gd name="connsiteX8" fmla="*/ 186567 w 496057"/>
                    <a:gd name="connsiteY8" fmla="*/ 311614 h 663575"/>
                    <a:gd name="connsiteX9" fmla="*/ 176567 w 496057"/>
                    <a:gd name="connsiteY9" fmla="*/ 356531 h 663575"/>
                    <a:gd name="connsiteX10" fmla="*/ 171145 w 496057"/>
                    <a:gd name="connsiteY10" fmla="*/ 380889 h 663575"/>
                    <a:gd name="connsiteX11" fmla="*/ 165767 w 496057"/>
                    <a:gd name="connsiteY11" fmla="*/ 455267 h 663575"/>
                    <a:gd name="connsiteX12" fmla="*/ 169902 w 496057"/>
                    <a:gd name="connsiteY12" fmla="*/ 520596 h 663575"/>
                    <a:gd name="connsiteX13" fmla="*/ 169902 w 496057"/>
                    <a:gd name="connsiteY13" fmla="*/ 520597 h 663575"/>
                    <a:gd name="connsiteX14" fmla="*/ 169902 w 496057"/>
                    <a:gd name="connsiteY14" fmla="*/ 520597 h 663575"/>
                    <a:gd name="connsiteX15" fmla="*/ 200836 w 496057"/>
                    <a:gd name="connsiteY15" fmla="*/ 638969 h 663575"/>
                    <a:gd name="connsiteX16" fmla="*/ 205831 w 496057"/>
                    <a:gd name="connsiteY16" fmla="*/ 649021 h 663575"/>
                    <a:gd name="connsiteX17" fmla="*/ 197001 w 496057"/>
                    <a:gd name="connsiteY17" fmla="*/ 647194 h 663575"/>
                    <a:gd name="connsiteX18" fmla="*/ 90567 w 496057"/>
                    <a:gd name="connsiteY18" fmla="*/ 650786 h 663575"/>
                    <a:gd name="connsiteX19" fmla="*/ 49580 w 496057"/>
                    <a:gd name="connsiteY19" fmla="*/ 663575 h 663575"/>
                    <a:gd name="connsiteX20" fmla="*/ 23893 w 496057"/>
                    <a:gd name="connsiteY20" fmla="*/ 596718 h 663575"/>
                    <a:gd name="connsiteX21" fmla="*/ 0 w 496057"/>
                    <a:gd name="connsiteY21" fmla="*/ 429527 h 663575"/>
                    <a:gd name="connsiteX22" fmla="*/ 304049 w 496057"/>
                    <a:gd name="connsiteY22" fmla="*/ 0 h 663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96057" h="663575">
                      <a:moveTo>
                        <a:pt x="304049" y="0"/>
                      </a:moveTo>
                      <a:cubicBezTo>
                        <a:pt x="367019" y="0"/>
                        <a:pt x="425519" y="27044"/>
                        <a:pt x="474044" y="73356"/>
                      </a:cubicBezTo>
                      <a:lnTo>
                        <a:pt x="496057" y="99014"/>
                      </a:lnTo>
                      <a:lnTo>
                        <a:pt x="483799" y="93708"/>
                      </a:lnTo>
                      <a:cubicBezTo>
                        <a:pt x="466568" y="88792"/>
                        <a:pt x="448728" y="86209"/>
                        <a:pt x="430455" y="86209"/>
                      </a:cubicBezTo>
                      <a:cubicBezTo>
                        <a:pt x="357364" y="86209"/>
                        <a:pt x="291192" y="127518"/>
                        <a:pt x="243293" y="194304"/>
                      </a:cubicBezTo>
                      <a:lnTo>
                        <a:pt x="243293" y="194305"/>
                      </a:lnTo>
                      <a:lnTo>
                        <a:pt x="243292" y="194305"/>
                      </a:lnTo>
                      <a:cubicBezTo>
                        <a:pt x="219343" y="227698"/>
                        <a:pt x="199961" y="267461"/>
                        <a:pt x="186567" y="311614"/>
                      </a:cubicBezTo>
                      <a:lnTo>
                        <a:pt x="176567" y="356531"/>
                      </a:lnTo>
                      <a:lnTo>
                        <a:pt x="171145" y="380889"/>
                      </a:lnTo>
                      <a:cubicBezTo>
                        <a:pt x="167619" y="404914"/>
                        <a:pt x="165767" y="429789"/>
                        <a:pt x="165767" y="455267"/>
                      </a:cubicBezTo>
                      <a:cubicBezTo>
                        <a:pt x="165767" y="477560"/>
                        <a:pt x="167185" y="499392"/>
                        <a:pt x="169902" y="520596"/>
                      </a:cubicBezTo>
                      <a:lnTo>
                        <a:pt x="169902" y="520597"/>
                      </a:lnTo>
                      <a:lnTo>
                        <a:pt x="169902" y="520597"/>
                      </a:lnTo>
                      <a:cubicBezTo>
                        <a:pt x="175334" y="563006"/>
                        <a:pt x="185963" y="602905"/>
                        <a:pt x="200836" y="638969"/>
                      </a:cubicBezTo>
                      <a:lnTo>
                        <a:pt x="205831" y="649021"/>
                      </a:lnTo>
                      <a:lnTo>
                        <a:pt x="197001" y="647194"/>
                      </a:lnTo>
                      <a:cubicBezTo>
                        <a:pt x="159734" y="642467"/>
                        <a:pt x="123604" y="643802"/>
                        <a:pt x="90567" y="650786"/>
                      </a:cubicBezTo>
                      <a:lnTo>
                        <a:pt x="49580" y="663575"/>
                      </a:lnTo>
                      <a:lnTo>
                        <a:pt x="23893" y="596718"/>
                      </a:lnTo>
                      <a:cubicBezTo>
                        <a:pt x="8508" y="545330"/>
                        <a:pt x="-1" y="488832"/>
                        <a:pt x="0" y="429527"/>
                      </a:cubicBezTo>
                      <a:cubicBezTo>
                        <a:pt x="0" y="192306"/>
                        <a:pt x="136126" y="0"/>
                        <a:pt x="3040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CFDB412D-53D9-89BD-DAAF-840B98DF0AD4}"/>
                    </a:ext>
                  </a:extLst>
                </p:cNvPr>
                <p:cNvSpPr/>
                <p:nvPr/>
              </p:nvSpPr>
              <p:spPr>
                <a:xfrm rot="409261">
                  <a:off x="10634896" y="4903243"/>
                  <a:ext cx="364629" cy="581708"/>
                </a:xfrm>
                <a:custGeom>
                  <a:avLst/>
                  <a:gdLst>
                    <a:gd name="connsiteX0" fmla="*/ 264688 w 364629"/>
                    <a:gd name="connsiteY0" fmla="*/ 0 h 581708"/>
                    <a:gd name="connsiteX1" fmla="*/ 318031 w 364629"/>
                    <a:gd name="connsiteY1" fmla="*/ 7498 h 581708"/>
                    <a:gd name="connsiteX2" fmla="*/ 330290 w 364629"/>
                    <a:gd name="connsiteY2" fmla="*/ 12804 h 581708"/>
                    <a:gd name="connsiteX3" fmla="*/ 353275 w 364629"/>
                    <a:gd name="connsiteY3" fmla="*/ 39596 h 581708"/>
                    <a:gd name="connsiteX4" fmla="*/ 364629 w 364629"/>
                    <a:gd name="connsiteY4" fmla="*/ 59035 h 581708"/>
                    <a:gd name="connsiteX5" fmla="*/ 336250 w 364629"/>
                    <a:gd name="connsiteY5" fmla="*/ 55296 h 581708"/>
                    <a:gd name="connsiteX6" fmla="*/ 71562 w 364629"/>
                    <a:gd name="connsiteY6" fmla="*/ 401164 h 581708"/>
                    <a:gd name="connsiteX7" fmla="*/ 83462 w 364629"/>
                    <a:gd name="connsiteY7" fmla="*/ 504015 h 581708"/>
                    <a:gd name="connsiteX8" fmla="*/ 112045 w 364629"/>
                    <a:gd name="connsiteY8" fmla="*/ 581708 h 581708"/>
                    <a:gd name="connsiteX9" fmla="*/ 87743 w 364629"/>
                    <a:gd name="connsiteY9" fmla="*/ 572674 h 581708"/>
                    <a:gd name="connsiteX10" fmla="*/ 40065 w 364629"/>
                    <a:gd name="connsiteY10" fmla="*/ 562810 h 581708"/>
                    <a:gd name="connsiteX11" fmla="*/ 35068 w 364629"/>
                    <a:gd name="connsiteY11" fmla="*/ 552758 h 581708"/>
                    <a:gd name="connsiteX12" fmla="*/ 16061 w 364629"/>
                    <a:gd name="connsiteY12" fmla="*/ 495952 h 581708"/>
                    <a:gd name="connsiteX13" fmla="*/ 4135 w 364629"/>
                    <a:gd name="connsiteY13" fmla="*/ 434387 h 581708"/>
                    <a:gd name="connsiteX14" fmla="*/ 0 w 364629"/>
                    <a:gd name="connsiteY14" fmla="*/ 369058 h 581708"/>
                    <a:gd name="connsiteX15" fmla="*/ 5378 w 364629"/>
                    <a:gd name="connsiteY15" fmla="*/ 294680 h 581708"/>
                    <a:gd name="connsiteX16" fmla="*/ 10800 w 364629"/>
                    <a:gd name="connsiteY16" fmla="*/ 270321 h 581708"/>
                    <a:gd name="connsiteX17" fmla="*/ 20801 w 364629"/>
                    <a:gd name="connsiteY17" fmla="*/ 225403 h 581708"/>
                    <a:gd name="connsiteX18" fmla="*/ 45205 w 364629"/>
                    <a:gd name="connsiteY18" fmla="*/ 162714 h 581708"/>
                    <a:gd name="connsiteX19" fmla="*/ 77526 w 364629"/>
                    <a:gd name="connsiteY19" fmla="*/ 108095 h 581708"/>
                    <a:gd name="connsiteX20" fmla="*/ 116698 w 364629"/>
                    <a:gd name="connsiteY20" fmla="*/ 63030 h 581708"/>
                    <a:gd name="connsiteX21" fmla="*/ 264688 w 364629"/>
                    <a:gd name="connsiteY21" fmla="*/ 0 h 58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4629" h="581708">
                      <a:moveTo>
                        <a:pt x="264688" y="0"/>
                      </a:moveTo>
                      <a:cubicBezTo>
                        <a:pt x="282960" y="0"/>
                        <a:pt x="300801" y="2583"/>
                        <a:pt x="318031" y="7498"/>
                      </a:cubicBezTo>
                      <a:lnTo>
                        <a:pt x="330290" y="12804"/>
                      </a:lnTo>
                      <a:lnTo>
                        <a:pt x="353275" y="39596"/>
                      </a:lnTo>
                      <a:lnTo>
                        <a:pt x="364629" y="59035"/>
                      </a:lnTo>
                      <a:lnTo>
                        <a:pt x="336250" y="55296"/>
                      </a:lnTo>
                      <a:cubicBezTo>
                        <a:pt x="190067" y="55296"/>
                        <a:pt x="71562" y="210147"/>
                        <a:pt x="71562" y="401164"/>
                      </a:cubicBezTo>
                      <a:cubicBezTo>
                        <a:pt x="71562" y="436980"/>
                        <a:pt x="75728" y="471524"/>
                        <a:pt x="83462" y="504015"/>
                      </a:cubicBezTo>
                      <a:lnTo>
                        <a:pt x="112045" y="581708"/>
                      </a:lnTo>
                      <a:lnTo>
                        <a:pt x="87743" y="572674"/>
                      </a:lnTo>
                      <a:lnTo>
                        <a:pt x="40065" y="562810"/>
                      </a:lnTo>
                      <a:lnTo>
                        <a:pt x="35068" y="552758"/>
                      </a:lnTo>
                      <a:cubicBezTo>
                        <a:pt x="27632" y="534726"/>
                        <a:pt x="21256" y="515735"/>
                        <a:pt x="16061" y="495952"/>
                      </a:cubicBezTo>
                      <a:lnTo>
                        <a:pt x="4135" y="434387"/>
                      </a:lnTo>
                      <a:lnTo>
                        <a:pt x="0" y="369058"/>
                      </a:lnTo>
                      <a:cubicBezTo>
                        <a:pt x="0" y="343580"/>
                        <a:pt x="1852" y="318705"/>
                        <a:pt x="5378" y="294680"/>
                      </a:cubicBezTo>
                      <a:lnTo>
                        <a:pt x="10800" y="270321"/>
                      </a:lnTo>
                      <a:lnTo>
                        <a:pt x="20801" y="225403"/>
                      </a:lnTo>
                      <a:cubicBezTo>
                        <a:pt x="27498" y="203327"/>
                        <a:pt x="35692" y="182347"/>
                        <a:pt x="45205" y="162714"/>
                      </a:cubicBezTo>
                      <a:lnTo>
                        <a:pt x="77526" y="108095"/>
                      </a:lnTo>
                      <a:lnTo>
                        <a:pt x="116698" y="63030"/>
                      </a:lnTo>
                      <a:cubicBezTo>
                        <a:pt x="158943" y="23236"/>
                        <a:pt x="209869" y="0"/>
                        <a:pt x="264688" y="0"/>
                      </a:cubicBezTo>
                      <a:close/>
                    </a:path>
                  </a:pathLst>
                </a:custGeom>
                <a:solidFill>
                  <a:srgbClr val="0D5A95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5B6781DE-4097-6440-5976-7B7F9EA3837B}"/>
                    </a:ext>
                  </a:extLst>
                </p:cNvPr>
                <p:cNvSpPr/>
                <p:nvPr/>
              </p:nvSpPr>
              <p:spPr>
                <a:xfrm rot="409261">
                  <a:off x="10694851" y="4966743"/>
                  <a:ext cx="370768" cy="657686"/>
                </a:xfrm>
                <a:custGeom>
                  <a:avLst/>
                  <a:gdLst>
                    <a:gd name="connsiteX0" fmla="*/ 264688 w 370768"/>
                    <a:gd name="connsiteY0" fmla="*/ 0 h 657686"/>
                    <a:gd name="connsiteX1" fmla="*/ 293068 w 370768"/>
                    <a:gd name="connsiteY1" fmla="*/ 3739 h 657686"/>
                    <a:gd name="connsiteX2" fmla="*/ 318841 w 370768"/>
                    <a:gd name="connsiteY2" fmla="*/ 47869 h 657686"/>
                    <a:gd name="connsiteX3" fmla="*/ 370768 w 370768"/>
                    <a:gd name="connsiteY3" fmla="*/ 288022 h 657686"/>
                    <a:gd name="connsiteX4" fmla="*/ 236716 w 370768"/>
                    <a:gd name="connsiteY4" fmla="*/ 644193 h 657686"/>
                    <a:gd name="connsiteX5" fmla="*/ 219120 w 370768"/>
                    <a:gd name="connsiteY5" fmla="*/ 657686 h 657686"/>
                    <a:gd name="connsiteX6" fmla="*/ 209242 w 370768"/>
                    <a:gd name="connsiteY6" fmla="*/ 642936 h 657686"/>
                    <a:gd name="connsiteX7" fmla="*/ 72925 w 370768"/>
                    <a:gd name="connsiteY7" fmla="*/ 538472 h 657686"/>
                    <a:gd name="connsiteX8" fmla="*/ 40484 w 370768"/>
                    <a:gd name="connsiteY8" fmla="*/ 526412 h 657686"/>
                    <a:gd name="connsiteX9" fmla="*/ 11900 w 370768"/>
                    <a:gd name="connsiteY9" fmla="*/ 448720 h 657686"/>
                    <a:gd name="connsiteX10" fmla="*/ 0 w 370768"/>
                    <a:gd name="connsiteY10" fmla="*/ 345869 h 657686"/>
                    <a:gd name="connsiteX11" fmla="*/ 264688 w 370768"/>
                    <a:gd name="connsiteY11" fmla="*/ 0 h 65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0768" h="657686">
                      <a:moveTo>
                        <a:pt x="264688" y="0"/>
                      </a:moveTo>
                      <a:lnTo>
                        <a:pt x="293068" y="3739"/>
                      </a:lnTo>
                      <a:lnTo>
                        <a:pt x="318841" y="47869"/>
                      </a:lnTo>
                      <a:cubicBezTo>
                        <a:pt x="351625" y="116423"/>
                        <a:pt x="370769" y="199064"/>
                        <a:pt x="370768" y="288022"/>
                      </a:cubicBezTo>
                      <a:cubicBezTo>
                        <a:pt x="370768" y="436285"/>
                        <a:pt x="317594" y="567004"/>
                        <a:pt x="236716" y="644193"/>
                      </a:cubicBezTo>
                      <a:lnTo>
                        <a:pt x="219120" y="657686"/>
                      </a:lnTo>
                      <a:lnTo>
                        <a:pt x="209242" y="642936"/>
                      </a:lnTo>
                      <a:cubicBezTo>
                        <a:pt x="175818" y="601169"/>
                        <a:pt x="129298" y="564373"/>
                        <a:pt x="72925" y="538472"/>
                      </a:cubicBezTo>
                      <a:lnTo>
                        <a:pt x="40484" y="526412"/>
                      </a:lnTo>
                      <a:lnTo>
                        <a:pt x="11900" y="448720"/>
                      </a:lnTo>
                      <a:cubicBezTo>
                        <a:pt x="4166" y="416229"/>
                        <a:pt x="0" y="381685"/>
                        <a:pt x="0" y="345869"/>
                      </a:cubicBezTo>
                      <a:cubicBezTo>
                        <a:pt x="0" y="154851"/>
                        <a:pt x="118505" y="1"/>
                        <a:pt x="2646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1B945EE-41AB-8C89-216C-059EEFA750A7}"/>
                  </a:ext>
                </a:extLst>
              </p:cNvPr>
              <p:cNvSpPr/>
              <p:nvPr/>
            </p:nvSpPr>
            <p:spPr>
              <a:xfrm rot="2131195">
                <a:off x="4093494" y="2881874"/>
                <a:ext cx="211543" cy="2938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788077B-9DF0-95EA-7592-4E9139485CF5}"/>
                  </a:ext>
                </a:extLst>
              </p:cNvPr>
              <p:cNvSpPr/>
              <p:nvPr/>
            </p:nvSpPr>
            <p:spPr>
              <a:xfrm rot="2131195">
                <a:off x="4063573" y="3167092"/>
                <a:ext cx="81651" cy="742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1CF7EF5-56BD-F0A9-1A17-658D67D05C67}"/>
                </a:ext>
              </a:extLst>
            </p:cNvPr>
            <p:cNvSpPr/>
            <p:nvPr/>
          </p:nvSpPr>
          <p:spPr>
            <a:xfrm>
              <a:off x="1692186" y="2472362"/>
              <a:ext cx="441325" cy="233687"/>
            </a:xfrm>
            <a:custGeom>
              <a:avLst/>
              <a:gdLst>
                <a:gd name="connsiteX0" fmla="*/ 0 w 441325"/>
                <a:gd name="connsiteY0" fmla="*/ 21106 h 240181"/>
                <a:gd name="connsiteX1" fmla="*/ 69850 w 441325"/>
                <a:gd name="connsiteY1" fmla="*/ 2056 h 240181"/>
                <a:gd name="connsiteX2" fmla="*/ 209550 w 441325"/>
                <a:gd name="connsiteY2" fmla="*/ 27456 h 240181"/>
                <a:gd name="connsiteX3" fmla="*/ 441325 w 441325"/>
                <a:gd name="connsiteY3" fmla="*/ 240181 h 240181"/>
                <a:gd name="connsiteX4" fmla="*/ 441325 w 441325"/>
                <a:gd name="connsiteY4" fmla="*/ 240181 h 240181"/>
                <a:gd name="connsiteX0" fmla="*/ 0 w 441325"/>
                <a:gd name="connsiteY0" fmla="*/ 33008 h 252083"/>
                <a:gd name="connsiteX1" fmla="*/ 69850 w 441325"/>
                <a:gd name="connsiteY1" fmla="*/ 13958 h 252083"/>
                <a:gd name="connsiteX2" fmla="*/ 441325 w 441325"/>
                <a:gd name="connsiteY2" fmla="*/ 252083 h 252083"/>
                <a:gd name="connsiteX3" fmla="*/ 441325 w 441325"/>
                <a:gd name="connsiteY3" fmla="*/ 252083 h 252083"/>
                <a:gd name="connsiteX0" fmla="*/ 0 w 441325"/>
                <a:gd name="connsiteY0" fmla="*/ 0 h 219075"/>
                <a:gd name="connsiteX1" fmla="*/ 441325 w 441325"/>
                <a:gd name="connsiteY1" fmla="*/ 219075 h 219075"/>
                <a:gd name="connsiteX2" fmla="*/ 441325 w 441325"/>
                <a:gd name="connsiteY2" fmla="*/ 219075 h 219075"/>
                <a:gd name="connsiteX0" fmla="*/ 0 w 441325"/>
                <a:gd name="connsiteY0" fmla="*/ 0 h 219075"/>
                <a:gd name="connsiteX1" fmla="*/ 441325 w 441325"/>
                <a:gd name="connsiteY1" fmla="*/ 219075 h 219075"/>
                <a:gd name="connsiteX2" fmla="*/ 441325 w 441325"/>
                <a:gd name="connsiteY2" fmla="*/ 219075 h 219075"/>
                <a:gd name="connsiteX0" fmla="*/ 0 w 441325"/>
                <a:gd name="connsiteY0" fmla="*/ 14612 h 233687"/>
                <a:gd name="connsiteX1" fmla="*/ 441325 w 441325"/>
                <a:gd name="connsiteY1" fmla="*/ 233687 h 233687"/>
                <a:gd name="connsiteX2" fmla="*/ 441325 w 441325"/>
                <a:gd name="connsiteY2" fmla="*/ 233687 h 23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25" h="233687">
                  <a:moveTo>
                    <a:pt x="0" y="14612"/>
                  </a:moveTo>
                  <a:cubicBezTo>
                    <a:pt x="89958" y="-26663"/>
                    <a:pt x="338667" y="11437"/>
                    <a:pt x="441325" y="233687"/>
                  </a:cubicBezTo>
                  <a:lnTo>
                    <a:pt x="441325" y="233687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7FF3B05-7D9C-A132-DDC3-D717CDF47659}"/>
              </a:ext>
            </a:extLst>
          </p:cNvPr>
          <p:cNvGrpSpPr/>
          <p:nvPr/>
        </p:nvGrpSpPr>
        <p:grpSpPr>
          <a:xfrm>
            <a:off x="4576903" y="301887"/>
            <a:ext cx="2854962" cy="2747180"/>
            <a:chOff x="7272111" y="586609"/>
            <a:chExt cx="4165599" cy="400833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8E4732EA-7EEA-FE63-98D5-DE32871D8E83}"/>
                </a:ext>
              </a:extLst>
            </p:cNvPr>
            <p:cNvGrpSpPr/>
            <p:nvPr/>
          </p:nvGrpSpPr>
          <p:grpSpPr>
            <a:xfrm rot="15735530">
              <a:off x="8710060" y="665798"/>
              <a:ext cx="985053" cy="826676"/>
              <a:chOff x="7074950" y="1719429"/>
              <a:chExt cx="985053" cy="826676"/>
            </a:xfrm>
          </p:grpSpPr>
          <p:sp>
            <p:nvSpPr>
              <p:cNvPr id="239" name="Rectangle 195">
                <a:extLst>
                  <a:ext uri="{FF2B5EF4-FFF2-40B4-BE49-F238E27FC236}">
                    <a16:creationId xmlns:a16="http://schemas.microsoft.com/office/drawing/2014/main" id="{9427BB16-F199-6A23-8DD1-8079A5D11138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197">
                <a:extLst>
                  <a:ext uri="{FF2B5EF4-FFF2-40B4-BE49-F238E27FC236}">
                    <a16:creationId xmlns:a16="http://schemas.microsoft.com/office/drawing/2014/main" id="{4FDED973-A842-DA14-51A0-6CE5230F7F5F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2B0C756-6FFF-7265-38E9-4A4720E6526E}"/>
                </a:ext>
              </a:extLst>
            </p:cNvPr>
            <p:cNvGrpSpPr/>
            <p:nvPr/>
          </p:nvGrpSpPr>
          <p:grpSpPr>
            <a:xfrm>
              <a:off x="7272111" y="867630"/>
              <a:ext cx="4165599" cy="3727316"/>
              <a:chOff x="2728686" y="1524855"/>
              <a:chExt cx="4165599" cy="3727316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92C2A1DA-56AA-70EF-AD85-5D3A54AD47A6}"/>
                  </a:ext>
                </a:extLst>
              </p:cNvPr>
              <p:cNvGrpSpPr/>
              <p:nvPr/>
            </p:nvGrpSpPr>
            <p:grpSpPr>
              <a:xfrm>
                <a:off x="3630706" y="4042978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7" name="Oval 3">
                  <a:extLst>
                    <a:ext uri="{FF2B5EF4-FFF2-40B4-BE49-F238E27FC236}">
                      <a16:creationId xmlns:a16="http://schemas.microsoft.com/office/drawing/2014/main" id="{A3D95702-3EBC-ABA0-6BCE-0C0B9039D4D2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4F875BB-BFC9-1DFB-1186-C57A64E799B9}"/>
                    </a:ext>
                  </a:extLst>
                </p:cNvPr>
                <p:cNvSpPr/>
                <p:nvPr/>
              </p:nvSpPr>
              <p:spPr>
                <a:xfrm>
                  <a:off x="3448708" y="501603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8ABD2C73-03CB-8EDC-183C-C83AC7279F6C}"/>
                  </a:ext>
                </a:extLst>
              </p:cNvPr>
              <p:cNvGrpSpPr/>
              <p:nvPr/>
            </p:nvGrpSpPr>
            <p:grpSpPr>
              <a:xfrm>
                <a:off x="4693763" y="4056836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5" name="Oval 3">
                  <a:extLst>
                    <a:ext uri="{FF2B5EF4-FFF2-40B4-BE49-F238E27FC236}">
                      <a16:creationId xmlns:a16="http://schemas.microsoft.com/office/drawing/2014/main" id="{08F9C052-58D8-8B8A-98FA-F6F882D8E018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66B6BA22-7A48-8C7A-E8BA-0E4C07BAE84A}"/>
                    </a:ext>
                  </a:extLst>
                </p:cNvPr>
                <p:cNvSpPr/>
                <p:nvPr/>
              </p:nvSpPr>
              <p:spPr>
                <a:xfrm>
                  <a:off x="3442314" y="501499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Rectangle: Rounded Corners 2">
                <a:extLst>
                  <a:ext uri="{FF2B5EF4-FFF2-40B4-BE49-F238E27FC236}">
                    <a16:creationId xmlns:a16="http://schemas.microsoft.com/office/drawing/2014/main" id="{AB9F78EA-7F1B-5707-E24A-5C8574D9385C}"/>
                  </a:ext>
                </a:extLst>
              </p:cNvPr>
              <p:cNvSpPr/>
              <p:nvPr/>
            </p:nvSpPr>
            <p:spPr>
              <a:xfrm>
                <a:off x="2728686" y="2525487"/>
                <a:ext cx="4165599" cy="2458197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AF3BC518-FDBB-8B32-9D4E-D5F3E2F210E6}"/>
                  </a:ext>
                </a:extLst>
              </p:cNvPr>
              <p:cNvGrpSpPr/>
              <p:nvPr/>
            </p:nvGrpSpPr>
            <p:grpSpPr>
              <a:xfrm>
                <a:off x="3208940" y="4235302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3" name="Oval 3">
                  <a:extLst>
                    <a:ext uri="{FF2B5EF4-FFF2-40B4-BE49-F238E27FC236}">
                      <a16:creationId xmlns:a16="http://schemas.microsoft.com/office/drawing/2014/main" id="{6BFCD3E6-62DB-7AC7-645C-02D810FE859B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B7A902AC-042E-1C42-778E-734B9E46F7D7}"/>
                    </a:ext>
                  </a:extLst>
                </p:cNvPr>
                <p:cNvSpPr/>
                <p:nvPr/>
              </p:nvSpPr>
              <p:spPr>
                <a:xfrm>
                  <a:off x="3442680" y="5015015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48ECA1A-C0BB-D88A-D092-2A42805AC507}"/>
                  </a:ext>
                </a:extLst>
              </p:cNvPr>
              <p:cNvSpPr/>
              <p:nvPr/>
            </p:nvSpPr>
            <p:spPr>
              <a:xfrm>
                <a:off x="2913514" y="199300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E386767D-CE2B-6E6B-9732-64D7969D48CE}"/>
                  </a:ext>
                </a:extLst>
              </p:cNvPr>
              <p:cNvGrpSpPr/>
              <p:nvPr/>
            </p:nvGrpSpPr>
            <p:grpSpPr>
              <a:xfrm flipH="1">
                <a:off x="5229990" y="4235303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1" name="Oval 3">
                  <a:extLst>
                    <a:ext uri="{FF2B5EF4-FFF2-40B4-BE49-F238E27FC236}">
                      <a16:creationId xmlns:a16="http://schemas.microsoft.com/office/drawing/2014/main" id="{6130198C-B4C8-755D-3869-344B06B90601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13F37791-671D-7B22-4285-0D8307EBB500}"/>
                    </a:ext>
                  </a:extLst>
                </p:cNvPr>
                <p:cNvSpPr/>
                <p:nvPr/>
              </p:nvSpPr>
              <p:spPr>
                <a:xfrm>
                  <a:off x="3444092" y="501501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6BF96460-C1DD-BD56-7385-1AEAB41C44A3}"/>
                  </a:ext>
                </a:extLst>
              </p:cNvPr>
              <p:cNvSpPr/>
              <p:nvPr/>
            </p:nvSpPr>
            <p:spPr>
              <a:xfrm>
                <a:off x="5757317" y="202817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C098003-9A49-31C9-5B2B-A48FE2E03C5B}"/>
                  </a:ext>
                </a:extLst>
              </p:cNvPr>
              <p:cNvSpPr/>
              <p:nvPr/>
            </p:nvSpPr>
            <p:spPr>
              <a:xfrm>
                <a:off x="5101258" y="4099751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DC181E44-9775-3854-B0BF-CD3FB5F7B87B}"/>
                  </a:ext>
                </a:extLst>
              </p:cNvPr>
              <p:cNvSpPr/>
              <p:nvPr/>
            </p:nvSpPr>
            <p:spPr>
              <a:xfrm flipH="1">
                <a:off x="3093786" y="4086920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: Rounded Corners 10">
                <a:extLst>
                  <a:ext uri="{FF2B5EF4-FFF2-40B4-BE49-F238E27FC236}">
                    <a16:creationId xmlns:a16="http://schemas.microsoft.com/office/drawing/2014/main" id="{F1B66A44-5124-6C2C-4E16-A59190005A53}"/>
                  </a:ext>
                </a:extLst>
              </p:cNvPr>
              <p:cNvSpPr/>
              <p:nvPr/>
            </p:nvSpPr>
            <p:spPr>
              <a:xfrm>
                <a:off x="3021341" y="1524855"/>
                <a:ext cx="3530932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647319F4-398E-88D3-B5FE-2D50600D3624}"/>
                  </a:ext>
                </a:extLst>
              </p:cNvPr>
              <p:cNvGrpSpPr/>
              <p:nvPr/>
            </p:nvGrpSpPr>
            <p:grpSpPr>
              <a:xfrm>
                <a:off x="4436246" y="3293566"/>
                <a:ext cx="848244" cy="756340"/>
                <a:chOff x="4436246" y="3293566"/>
                <a:chExt cx="848244" cy="756340"/>
              </a:xfrm>
            </p:grpSpPr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8B0FF964-4D43-1555-30C1-2A88A5F42F30}"/>
                    </a:ext>
                  </a:extLst>
                </p:cNvPr>
                <p:cNvSpPr/>
                <p:nvPr/>
              </p:nvSpPr>
              <p:spPr>
                <a:xfrm>
                  <a:off x="4552227" y="3698858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755D04EB-D35A-E0E4-0AB3-F1044AB53F5E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6634E4F8-2C35-8AAA-E5D3-7222D854A8F5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A1F9B4C8-2EF2-16E2-CBFE-1A5E9341B342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9278E14C-2962-FACE-87CB-4EE765CD0269}"/>
                  </a:ext>
                </a:extLst>
              </p:cNvPr>
              <p:cNvGrpSpPr/>
              <p:nvPr/>
            </p:nvGrpSpPr>
            <p:grpSpPr>
              <a:xfrm>
                <a:off x="3584161" y="2827021"/>
                <a:ext cx="735766" cy="735766"/>
                <a:chOff x="3584161" y="2827021"/>
                <a:chExt cx="735766" cy="735766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2702BF3-82EE-F8E6-D614-72BEDF98FFD7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246E6E14-EF15-F6E5-4DFE-B39F3741F82A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35210715-973B-6A0A-1652-FF1ABA360540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80712238-A4C5-4D68-3522-95114EF9EAA3}"/>
                  </a:ext>
                </a:extLst>
              </p:cNvPr>
              <p:cNvGrpSpPr/>
              <p:nvPr/>
            </p:nvGrpSpPr>
            <p:grpSpPr>
              <a:xfrm>
                <a:off x="3022501" y="2244812"/>
                <a:ext cx="3529773" cy="1307124"/>
                <a:chOff x="1248002" y="2255663"/>
                <a:chExt cx="3529773" cy="1307124"/>
              </a:xfrm>
            </p:grpSpPr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7E096A76-3B5B-D7F2-FDA6-57229E3B8651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98C68E8-A330-7666-4E89-2CF50766025A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31362287-6076-C03D-C04D-C39F827E6EB5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F67B0DD-5372-93DC-309E-D51238D3A2F9}"/>
                    </a:ext>
                  </a:extLst>
                </p:cNvPr>
                <p:cNvSpPr/>
                <p:nvPr/>
              </p:nvSpPr>
              <p:spPr>
                <a:xfrm>
                  <a:off x="4388877" y="2255663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E809D085-8A41-E3F9-80D3-61CD290507F1}"/>
                    </a:ext>
                  </a:extLst>
                </p:cNvPr>
                <p:cNvSpPr/>
                <p:nvPr/>
              </p:nvSpPr>
              <p:spPr>
                <a:xfrm>
                  <a:off x="1248002" y="2446318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Oval 11">
                <a:extLst>
                  <a:ext uri="{FF2B5EF4-FFF2-40B4-BE49-F238E27FC236}">
                    <a16:creationId xmlns:a16="http://schemas.microsoft.com/office/drawing/2014/main" id="{042DD054-E8E2-4CE1-7771-C8A04D0A659D}"/>
                  </a:ext>
                </a:extLst>
              </p:cNvPr>
              <p:cNvSpPr/>
              <p:nvPr/>
            </p:nvSpPr>
            <p:spPr>
              <a:xfrm rot="1704286" flipH="1">
                <a:off x="4883097" y="1649297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11">
                <a:extLst>
                  <a:ext uri="{FF2B5EF4-FFF2-40B4-BE49-F238E27FC236}">
                    <a16:creationId xmlns:a16="http://schemas.microsoft.com/office/drawing/2014/main" id="{C5313C96-3927-153B-3C45-1B516DCACE74}"/>
                  </a:ext>
                </a:extLst>
              </p:cNvPr>
              <p:cNvSpPr/>
              <p:nvPr/>
            </p:nvSpPr>
            <p:spPr>
              <a:xfrm rot="19895714">
                <a:off x="2999622" y="1716273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5CF823-9237-2895-80B7-9FB3C22E139C}"/>
              </a:ext>
            </a:extLst>
          </p:cNvPr>
          <p:cNvGrpSpPr/>
          <p:nvPr/>
        </p:nvGrpSpPr>
        <p:grpSpPr>
          <a:xfrm>
            <a:off x="7328942" y="2550962"/>
            <a:ext cx="4644533" cy="3726945"/>
            <a:chOff x="2588124" y="818705"/>
            <a:chExt cx="6628219" cy="531872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E7620D7-090C-49B9-1FCD-4FCC8583C890}"/>
                </a:ext>
              </a:extLst>
            </p:cNvPr>
            <p:cNvGrpSpPr/>
            <p:nvPr/>
          </p:nvGrpSpPr>
          <p:grpSpPr>
            <a:xfrm>
              <a:off x="8231290" y="2543207"/>
              <a:ext cx="985053" cy="826676"/>
              <a:chOff x="7074950" y="1719429"/>
              <a:chExt cx="985053" cy="826676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6B22A7D-A1E0-FE8E-AE03-7DA5B3191988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986536E-F9C2-CAEB-C683-F26A1A2779B3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A387067-B96B-612C-7EF2-A3D5642121AA}"/>
                </a:ext>
              </a:extLst>
            </p:cNvPr>
            <p:cNvGrpSpPr/>
            <p:nvPr/>
          </p:nvGrpSpPr>
          <p:grpSpPr>
            <a:xfrm>
              <a:off x="4063906" y="2606530"/>
              <a:ext cx="4503733" cy="3530903"/>
              <a:chOff x="2052481" y="3134901"/>
              <a:chExt cx="2056134" cy="161199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002A00D-FD6E-9944-BBC2-9D82CF31F7AA}"/>
                  </a:ext>
                </a:extLst>
              </p:cNvPr>
              <p:cNvGrpSpPr/>
              <p:nvPr/>
            </p:nvGrpSpPr>
            <p:grpSpPr>
              <a:xfrm>
                <a:off x="2221402" y="4053120"/>
                <a:ext cx="256522" cy="690658"/>
                <a:chOff x="10346885" y="4579565"/>
                <a:chExt cx="311590" cy="838923"/>
              </a:xfrm>
            </p:grpSpPr>
            <p:sp>
              <p:nvSpPr>
                <p:cNvPr id="56" name="Rectangle: Rounded Corners 233">
                  <a:extLst>
                    <a:ext uri="{FF2B5EF4-FFF2-40B4-BE49-F238E27FC236}">
                      <a16:creationId xmlns:a16="http://schemas.microsoft.com/office/drawing/2014/main" id="{CFD6F4DF-E0AB-9125-0CF3-396AF0D53A68}"/>
                    </a:ext>
                  </a:extLst>
                </p:cNvPr>
                <p:cNvSpPr/>
                <p:nvPr/>
              </p:nvSpPr>
              <p:spPr>
                <a:xfrm>
                  <a:off x="10346885" y="4579565"/>
                  <a:ext cx="311590" cy="831330"/>
                </a:xfrm>
                <a:custGeom>
                  <a:avLst/>
                  <a:gdLst>
                    <a:gd name="connsiteX0" fmla="*/ 0 w 281957"/>
                    <a:gd name="connsiteY0" fmla="*/ 113668 h 831330"/>
                    <a:gd name="connsiteX1" fmla="*/ 113668 w 281957"/>
                    <a:gd name="connsiteY1" fmla="*/ 0 h 831330"/>
                    <a:gd name="connsiteX2" fmla="*/ 168289 w 281957"/>
                    <a:gd name="connsiteY2" fmla="*/ 0 h 831330"/>
                    <a:gd name="connsiteX3" fmla="*/ 281957 w 281957"/>
                    <a:gd name="connsiteY3" fmla="*/ 113668 h 831330"/>
                    <a:gd name="connsiteX4" fmla="*/ 281957 w 281957"/>
                    <a:gd name="connsiteY4" fmla="*/ 717662 h 831330"/>
                    <a:gd name="connsiteX5" fmla="*/ 168289 w 281957"/>
                    <a:gd name="connsiteY5" fmla="*/ 831330 h 831330"/>
                    <a:gd name="connsiteX6" fmla="*/ 113668 w 281957"/>
                    <a:gd name="connsiteY6" fmla="*/ 831330 h 831330"/>
                    <a:gd name="connsiteX7" fmla="*/ 0 w 281957"/>
                    <a:gd name="connsiteY7" fmla="*/ 717662 h 831330"/>
                    <a:gd name="connsiteX8" fmla="*/ 0 w 281957"/>
                    <a:gd name="connsiteY8" fmla="*/ 113668 h 831330"/>
                    <a:gd name="connsiteX0" fmla="*/ 29633 w 311590"/>
                    <a:gd name="connsiteY0" fmla="*/ 113668 h 831330"/>
                    <a:gd name="connsiteX1" fmla="*/ 143301 w 311590"/>
                    <a:gd name="connsiteY1" fmla="*/ 0 h 831330"/>
                    <a:gd name="connsiteX2" fmla="*/ 197922 w 311590"/>
                    <a:gd name="connsiteY2" fmla="*/ 0 h 831330"/>
                    <a:gd name="connsiteX3" fmla="*/ 311590 w 311590"/>
                    <a:gd name="connsiteY3" fmla="*/ 113668 h 831330"/>
                    <a:gd name="connsiteX4" fmla="*/ 311590 w 311590"/>
                    <a:gd name="connsiteY4" fmla="*/ 717662 h 831330"/>
                    <a:gd name="connsiteX5" fmla="*/ 197922 w 311590"/>
                    <a:gd name="connsiteY5" fmla="*/ 831330 h 831330"/>
                    <a:gd name="connsiteX6" fmla="*/ 143301 w 311590"/>
                    <a:gd name="connsiteY6" fmla="*/ 831330 h 831330"/>
                    <a:gd name="connsiteX7" fmla="*/ 29633 w 311590"/>
                    <a:gd name="connsiteY7" fmla="*/ 717662 h 831330"/>
                    <a:gd name="connsiteX8" fmla="*/ 29633 w 311590"/>
                    <a:gd name="connsiteY8" fmla="*/ 113668 h 831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1590" h="831330">
                      <a:moveTo>
                        <a:pt x="29633" y="113668"/>
                      </a:moveTo>
                      <a:cubicBezTo>
                        <a:pt x="29633" y="50891"/>
                        <a:pt x="80524" y="0"/>
                        <a:pt x="143301" y="0"/>
                      </a:cubicBezTo>
                      <a:lnTo>
                        <a:pt x="197922" y="0"/>
                      </a:lnTo>
                      <a:cubicBezTo>
                        <a:pt x="260699" y="0"/>
                        <a:pt x="311590" y="50891"/>
                        <a:pt x="311590" y="113668"/>
                      </a:cubicBezTo>
                      <a:lnTo>
                        <a:pt x="311590" y="717662"/>
                      </a:lnTo>
                      <a:cubicBezTo>
                        <a:pt x="311590" y="780439"/>
                        <a:pt x="260699" y="831330"/>
                        <a:pt x="197922" y="831330"/>
                      </a:cubicBezTo>
                      <a:lnTo>
                        <a:pt x="143301" y="831330"/>
                      </a:lnTo>
                      <a:cubicBezTo>
                        <a:pt x="80524" y="831330"/>
                        <a:pt x="29633" y="780439"/>
                        <a:pt x="29633" y="717662"/>
                      </a:cubicBezTo>
                      <a:cubicBezTo>
                        <a:pt x="29633" y="516331"/>
                        <a:pt x="-37042" y="314999"/>
                        <a:pt x="29633" y="113668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DC06B3E-04B2-A565-FD79-72A4CE6BF2F0}"/>
                    </a:ext>
                  </a:extLst>
                </p:cNvPr>
                <p:cNvSpPr/>
                <p:nvPr/>
              </p:nvSpPr>
              <p:spPr>
                <a:xfrm rot="5400000">
                  <a:off x="10447007" y="5207020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902852A-B723-CF40-7B48-2248D0ABE1B6}"/>
                  </a:ext>
                </a:extLst>
              </p:cNvPr>
              <p:cNvGrpSpPr/>
              <p:nvPr/>
            </p:nvGrpSpPr>
            <p:grpSpPr>
              <a:xfrm>
                <a:off x="3271730" y="4170599"/>
                <a:ext cx="262330" cy="566927"/>
                <a:chOff x="10339830" y="4729857"/>
                <a:chExt cx="318645" cy="688631"/>
              </a:xfrm>
            </p:grpSpPr>
            <p:sp>
              <p:nvSpPr>
                <p:cNvPr id="50" name="Rectangle: Rounded Corners 236">
                  <a:extLst>
                    <a:ext uri="{FF2B5EF4-FFF2-40B4-BE49-F238E27FC236}">
                      <a16:creationId xmlns:a16="http://schemas.microsoft.com/office/drawing/2014/main" id="{76A1FAA7-2D8B-778A-AD51-F6E723001FB8}"/>
                    </a:ext>
                  </a:extLst>
                </p:cNvPr>
                <p:cNvSpPr/>
                <p:nvPr/>
              </p:nvSpPr>
              <p:spPr>
                <a:xfrm>
                  <a:off x="10339830" y="4729857"/>
                  <a:ext cx="318645" cy="681037"/>
                </a:xfrm>
                <a:custGeom>
                  <a:avLst/>
                  <a:gdLst>
                    <a:gd name="connsiteX0" fmla="*/ 0 w 281957"/>
                    <a:gd name="connsiteY0" fmla="*/ 113668 h 681037"/>
                    <a:gd name="connsiteX1" fmla="*/ 113668 w 281957"/>
                    <a:gd name="connsiteY1" fmla="*/ 0 h 681037"/>
                    <a:gd name="connsiteX2" fmla="*/ 168289 w 281957"/>
                    <a:gd name="connsiteY2" fmla="*/ 0 h 681037"/>
                    <a:gd name="connsiteX3" fmla="*/ 281957 w 281957"/>
                    <a:gd name="connsiteY3" fmla="*/ 113668 h 681037"/>
                    <a:gd name="connsiteX4" fmla="*/ 281957 w 281957"/>
                    <a:gd name="connsiteY4" fmla="*/ 567369 h 681037"/>
                    <a:gd name="connsiteX5" fmla="*/ 168289 w 281957"/>
                    <a:gd name="connsiteY5" fmla="*/ 681037 h 681037"/>
                    <a:gd name="connsiteX6" fmla="*/ 113668 w 281957"/>
                    <a:gd name="connsiteY6" fmla="*/ 681037 h 681037"/>
                    <a:gd name="connsiteX7" fmla="*/ 0 w 281957"/>
                    <a:gd name="connsiteY7" fmla="*/ 567369 h 681037"/>
                    <a:gd name="connsiteX8" fmla="*/ 0 w 281957"/>
                    <a:gd name="connsiteY8" fmla="*/ 113668 h 681037"/>
                    <a:gd name="connsiteX0" fmla="*/ 25400 w 307357"/>
                    <a:gd name="connsiteY0" fmla="*/ 113668 h 681037"/>
                    <a:gd name="connsiteX1" fmla="*/ 139068 w 307357"/>
                    <a:gd name="connsiteY1" fmla="*/ 0 h 681037"/>
                    <a:gd name="connsiteX2" fmla="*/ 193689 w 307357"/>
                    <a:gd name="connsiteY2" fmla="*/ 0 h 681037"/>
                    <a:gd name="connsiteX3" fmla="*/ 307357 w 307357"/>
                    <a:gd name="connsiteY3" fmla="*/ 113668 h 681037"/>
                    <a:gd name="connsiteX4" fmla="*/ 307357 w 307357"/>
                    <a:gd name="connsiteY4" fmla="*/ 567369 h 681037"/>
                    <a:gd name="connsiteX5" fmla="*/ 193689 w 307357"/>
                    <a:gd name="connsiteY5" fmla="*/ 681037 h 681037"/>
                    <a:gd name="connsiteX6" fmla="*/ 139068 w 307357"/>
                    <a:gd name="connsiteY6" fmla="*/ 681037 h 681037"/>
                    <a:gd name="connsiteX7" fmla="*/ 25400 w 307357"/>
                    <a:gd name="connsiteY7" fmla="*/ 567369 h 681037"/>
                    <a:gd name="connsiteX8" fmla="*/ 25400 w 307357"/>
                    <a:gd name="connsiteY8" fmla="*/ 113668 h 681037"/>
                    <a:gd name="connsiteX0" fmla="*/ 36688 w 318645"/>
                    <a:gd name="connsiteY0" fmla="*/ 113668 h 681037"/>
                    <a:gd name="connsiteX1" fmla="*/ 150356 w 318645"/>
                    <a:gd name="connsiteY1" fmla="*/ 0 h 681037"/>
                    <a:gd name="connsiteX2" fmla="*/ 204977 w 318645"/>
                    <a:gd name="connsiteY2" fmla="*/ 0 h 681037"/>
                    <a:gd name="connsiteX3" fmla="*/ 318645 w 318645"/>
                    <a:gd name="connsiteY3" fmla="*/ 113668 h 681037"/>
                    <a:gd name="connsiteX4" fmla="*/ 318645 w 318645"/>
                    <a:gd name="connsiteY4" fmla="*/ 567369 h 681037"/>
                    <a:gd name="connsiteX5" fmla="*/ 204977 w 318645"/>
                    <a:gd name="connsiteY5" fmla="*/ 681037 h 681037"/>
                    <a:gd name="connsiteX6" fmla="*/ 150356 w 318645"/>
                    <a:gd name="connsiteY6" fmla="*/ 681037 h 681037"/>
                    <a:gd name="connsiteX7" fmla="*/ 36688 w 318645"/>
                    <a:gd name="connsiteY7" fmla="*/ 567369 h 681037"/>
                    <a:gd name="connsiteX8" fmla="*/ 36688 w 318645"/>
                    <a:gd name="connsiteY8" fmla="*/ 113668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8645" h="681037">
                      <a:moveTo>
                        <a:pt x="36688" y="113668"/>
                      </a:moveTo>
                      <a:cubicBezTo>
                        <a:pt x="36688" y="50891"/>
                        <a:pt x="87579" y="0"/>
                        <a:pt x="150356" y="0"/>
                      </a:cubicBezTo>
                      <a:lnTo>
                        <a:pt x="204977" y="0"/>
                      </a:lnTo>
                      <a:cubicBezTo>
                        <a:pt x="267754" y="0"/>
                        <a:pt x="318645" y="50891"/>
                        <a:pt x="318645" y="113668"/>
                      </a:cubicBezTo>
                      <a:lnTo>
                        <a:pt x="318645" y="567369"/>
                      </a:lnTo>
                      <a:cubicBezTo>
                        <a:pt x="318645" y="630146"/>
                        <a:pt x="267754" y="681037"/>
                        <a:pt x="204977" y="681037"/>
                      </a:cubicBezTo>
                      <a:lnTo>
                        <a:pt x="150356" y="681037"/>
                      </a:lnTo>
                      <a:cubicBezTo>
                        <a:pt x="87579" y="681037"/>
                        <a:pt x="36688" y="630146"/>
                        <a:pt x="36688" y="567369"/>
                      </a:cubicBezTo>
                      <a:cubicBezTo>
                        <a:pt x="36688" y="416135"/>
                        <a:pt x="-45862" y="366502"/>
                        <a:pt x="36688" y="113668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81B0BB5-56BD-DE4B-20E5-9F5F7BD6B525}"/>
                    </a:ext>
                  </a:extLst>
                </p:cNvPr>
                <p:cNvSpPr/>
                <p:nvPr/>
              </p:nvSpPr>
              <p:spPr>
                <a:xfrm rot="5400000">
                  <a:off x="10447007" y="5207020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7758BA9-76E9-64B4-82BE-C4D25A14E9F0}"/>
                  </a:ext>
                </a:extLst>
              </p:cNvPr>
              <p:cNvSpPr/>
              <p:nvPr/>
            </p:nvSpPr>
            <p:spPr>
              <a:xfrm>
                <a:off x="2052481" y="3134901"/>
                <a:ext cx="2056134" cy="1282284"/>
              </a:xfrm>
              <a:custGeom>
                <a:avLst/>
                <a:gdLst>
                  <a:gd name="connsiteX0" fmla="*/ 0 w 1816269"/>
                  <a:gd name="connsiteY0" fmla="*/ 622094 h 1244188"/>
                  <a:gd name="connsiteX1" fmla="*/ 908135 w 1816269"/>
                  <a:gd name="connsiteY1" fmla="*/ 0 h 1244188"/>
                  <a:gd name="connsiteX2" fmla="*/ 1816270 w 1816269"/>
                  <a:gd name="connsiteY2" fmla="*/ 622094 h 1244188"/>
                  <a:gd name="connsiteX3" fmla="*/ 908135 w 1816269"/>
                  <a:gd name="connsiteY3" fmla="*/ 1244188 h 1244188"/>
                  <a:gd name="connsiteX4" fmla="*/ 0 w 1816269"/>
                  <a:gd name="connsiteY4" fmla="*/ 622094 h 1244188"/>
                  <a:gd name="connsiteX0" fmla="*/ 0 w 1816270"/>
                  <a:gd name="connsiteY0" fmla="*/ 657696 h 1279790"/>
                  <a:gd name="connsiteX1" fmla="*/ 908135 w 1816270"/>
                  <a:gd name="connsiteY1" fmla="*/ 35602 h 1279790"/>
                  <a:gd name="connsiteX2" fmla="*/ 1816270 w 1816270"/>
                  <a:gd name="connsiteY2" fmla="*/ 657696 h 1279790"/>
                  <a:gd name="connsiteX3" fmla="*/ 908135 w 1816270"/>
                  <a:gd name="connsiteY3" fmla="*/ 1279790 h 1279790"/>
                  <a:gd name="connsiteX4" fmla="*/ 0 w 1816270"/>
                  <a:gd name="connsiteY4" fmla="*/ 657696 h 1279790"/>
                  <a:gd name="connsiteX0" fmla="*/ 0 w 1816270"/>
                  <a:gd name="connsiteY0" fmla="*/ 683888 h 1305982"/>
                  <a:gd name="connsiteX1" fmla="*/ 908135 w 1816270"/>
                  <a:gd name="connsiteY1" fmla="*/ 61794 h 1305982"/>
                  <a:gd name="connsiteX2" fmla="*/ 1816270 w 1816270"/>
                  <a:gd name="connsiteY2" fmla="*/ 683888 h 1305982"/>
                  <a:gd name="connsiteX3" fmla="*/ 908135 w 1816270"/>
                  <a:gd name="connsiteY3" fmla="*/ 1305982 h 1305982"/>
                  <a:gd name="connsiteX4" fmla="*/ 0 w 1816270"/>
                  <a:gd name="connsiteY4" fmla="*/ 683888 h 1305982"/>
                  <a:gd name="connsiteX0" fmla="*/ 0 w 1816270"/>
                  <a:gd name="connsiteY0" fmla="*/ 660190 h 1282284"/>
                  <a:gd name="connsiteX1" fmla="*/ 908135 w 1816270"/>
                  <a:gd name="connsiteY1" fmla="*/ 38096 h 1282284"/>
                  <a:gd name="connsiteX2" fmla="*/ 1816270 w 1816270"/>
                  <a:gd name="connsiteY2" fmla="*/ 660190 h 1282284"/>
                  <a:gd name="connsiteX3" fmla="*/ 908135 w 1816270"/>
                  <a:gd name="connsiteY3" fmla="*/ 1282284 h 1282284"/>
                  <a:gd name="connsiteX4" fmla="*/ 0 w 1816270"/>
                  <a:gd name="connsiteY4" fmla="*/ 660190 h 128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6270" h="1282284">
                    <a:moveTo>
                      <a:pt x="0" y="660190"/>
                    </a:moveTo>
                    <a:cubicBezTo>
                      <a:pt x="0" y="316617"/>
                      <a:pt x="78078" y="210858"/>
                      <a:pt x="908135" y="38096"/>
                    </a:cubicBezTo>
                    <a:cubicBezTo>
                      <a:pt x="1738192" y="-134666"/>
                      <a:pt x="1816270" y="316617"/>
                      <a:pt x="1816270" y="660190"/>
                    </a:cubicBezTo>
                    <a:cubicBezTo>
                      <a:pt x="1816270" y="1003763"/>
                      <a:pt x="1409684" y="1282284"/>
                      <a:pt x="908135" y="1282284"/>
                    </a:cubicBezTo>
                    <a:cubicBezTo>
                      <a:pt x="406586" y="1282284"/>
                      <a:pt x="0" y="1003763"/>
                      <a:pt x="0" y="660190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A87EFF0-D155-CA14-D7C5-99677C31951E}"/>
                  </a:ext>
                </a:extLst>
              </p:cNvPr>
              <p:cNvGrpSpPr/>
              <p:nvPr/>
            </p:nvGrpSpPr>
            <p:grpSpPr>
              <a:xfrm>
                <a:off x="2224724" y="3744013"/>
                <a:ext cx="1616533" cy="987987"/>
                <a:chOff x="8798899" y="4435368"/>
                <a:chExt cx="1963555" cy="983120"/>
              </a:xfrm>
            </p:grpSpPr>
            <p:sp>
              <p:nvSpPr>
                <p:cNvPr id="91" name="Rectangle: Rounded Corners 239">
                  <a:extLst>
                    <a:ext uri="{FF2B5EF4-FFF2-40B4-BE49-F238E27FC236}">
                      <a16:creationId xmlns:a16="http://schemas.microsoft.com/office/drawing/2014/main" id="{6097E79F-318A-E969-3D69-B70B7EE7C6CD}"/>
                    </a:ext>
                  </a:extLst>
                </p:cNvPr>
                <p:cNvSpPr/>
                <p:nvPr/>
              </p:nvSpPr>
              <p:spPr>
                <a:xfrm>
                  <a:off x="9868567" y="4435368"/>
                  <a:ext cx="871820" cy="975524"/>
                </a:xfrm>
                <a:custGeom>
                  <a:avLst/>
                  <a:gdLst>
                    <a:gd name="connsiteX0" fmla="*/ 0 w 281957"/>
                    <a:gd name="connsiteY0" fmla="*/ 113668 h 831331"/>
                    <a:gd name="connsiteX1" fmla="*/ 113668 w 281957"/>
                    <a:gd name="connsiteY1" fmla="*/ 0 h 831331"/>
                    <a:gd name="connsiteX2" fmla="*/ 168289 w 281957"/>
                    <a:gd name="connsiteY2" fmla="*/ 0 h 831331"/>
                    <a:gd name="connsiteX3" fmla="*/ 281957 w 281957"/>
                    <a:gd name="connsiteY3" fmla="*/ 113668 h 831331"/>
                    <a:gd name="connsiteX4" fmla="*/ 281957 w 281957"/>
                    <a:gd name="connsiteY4" fmla="*/ 717663 h 831331"/>
                    <a:gd name="connsiteX5" fmla="*/ 168289 w 281957"/>
                    <a:gd name="connsiteY5" fmla="*/ 831331 h 831331"/>
                    <a:gd name="connsiteX6" fmla="*/ 113668 w 281957"/>
                    <a:gd name="connsiteY6" fmla="*/ 831331 h 831331"/>
                    <a:gd name="connsiteX7" fmla="*/ 0 w 281957"/>
                    <a:gd name="connsiteY7" fmla="*/ 717663 h 831331"/>
                    <a:gd name="connsiteX8" fmla="*/ 0 w 281957"/>
                    <a:gd name="connsiteY8" fmla="*/ 113668 h 831331"/>
                    <a:gd name="connsiteX0" fmla="*/ 50800 w 332757"/>
                    <a:gd name="connsiteY0" fmla="*/ 113668 h 831331"/>
                    <a:gd name="connsiteX1" fmla="*/ 164468 w 332757"/>
                    <a:gd name="connsiteY1" fmla="*/ 0 h 831331"/>
                    <a:gd name="connsiteX2" fmla="*/ 219089 w 332757"/>
                    <a:gd name="connsiteY2" fmla="*/ 0 h 831331"/>
                    <a:gd name="connsiteX3" fmla="*/ 332757 w 332757"/>
                    <a:gd name="connsiteY3" fmla="*/ 113668 h 831331"/>
                    <a:gd name="connsiteX4" fmla="*/ 332757 w 332757"/>
                    <a:gd name="connsiteY4" fmla="*/ 717663 h 831331"/>
                    <a:gd name="connsiteX5" fmla="*/ 219089 w 332757"/>
                    <a:gd name="connsiteY5" fmla="*/ 831331 h 831331"/>
                    <a:gd name="connsiteX6" fmla="*/ 164468 w 332757"/>
                    <a:gd name="connsiteY6" fmla="*/ 831331 h 831331"/>
                    <a:gd name="connsiteX7" fmla="*/ 50800 w 332757"/>
                    <a:gd name="connsiteY7" fmla="*/ 717663 h 831331"/>
                    <a:gd name="connsiteX8" fmla="*/ 50800 w 332757"/>
                    <a:gd name="connsiteY8" fmla="*/ 113668 h 831331"/>
                    <a:gd name="connsiteX0" fmla="*/ 50800 w 332757"/>
                    <a:gd name="connsiteY0" fmla="*/ 253997 h 971660"/>
                    <a:gd name="connsiteX1" fmla="*/ 164468 w 332757"/>
                    <a:gd name="connsiteY1" fmla="*/ 140329 h 971660"/>
                    <a:gd name="connsiteX2" fmla="*/ 219089 w 332757"/>
                    <a:gd name="connsiteY2" fmla="*/ 140329 h 971660"/>
                    <a:gd name="connsiteX3" fmla="*/ 320057 w 332757"/>
                    <a:gd name="connsiteY3" fmla="*/ 12697 h 971660"/>
                    <a:gd name="connsiteX4" fmla="*/ 332757 w 332757"/>
                    <a:gd name="connsiteY4" fmla="*/ 857992 h 971660"/>
                    <a:gd name="connsiteX5" fmla="*/ 219089 w 332757"/>
                    <a:gd name="connsiteY5" fmla="*/ 971660 h 971660"/>
                    <a:gd name="connsiteX6" fmla="*/ 164468 w 332757"/>
                    <a:gd name="connsiteY6" fmla="*/ 971660 h 971660"/>
                    <a:gd name="connsiteX7" fmla="*/ 50800 w 332757"/>
                    <a:gd name="connsiteY7" fmla="*/ 857992 h 971660"/>
                    <a:gd name="connsiteX8" fmla="*/ 50800 w 332757"/>
                    <a:gd name="connsiteY8" fmla="*/ 253997 h 971660"/>
                    <a:gd name="connsiteX0" fmla="*/ 50800 w 414668"/>
                    <a:gd name="connsiteY0" fmla="*/ 294600 h 1012263"/>
                    <a:gd name="connsiteX1" fmla="*/ 164468 w 414668"/>
                    <a:gd name="connsiteY1" fmla="*/ 180932 h 1012263"/>
                    <a:gd name="connsiteX2" fmla="*/ 219089 w 414668"/>
                    <a:gd name="connsiteY2" fmla="*/ 180932 h 1012263"/>
                    <a:gd name="connsiteX3" fmla="*/ 320057 w 414668"/>
                    <a:gd name="connsiteY3" fmla="*/ 53300 h 1012263"/>
                    <a:gd name="connsiteX4" fmla="*/ 332757 w 414668"/>
                    <a:gd name="connsiteY4" fmla="*/ 898595 h 1012263"/>
                    <a:gd name="connsiteX5" fmla="*/ 219089 w 414668"/>
                    <a:gd name="connsiteY5" fmla="*/ 1012263 h 1012263"/>
                    <a:gd name="connsiteX6" fmla="*/ 164468 w 414668"/>
                    <a:gd name="connsiteY6" fmla="*/ 1012263 h 1012263"/>
                    <a:gd name="connsiteX7" fmla="*/ 50800 w 414668"/>
                    <a:gd name="connsiteY7" fmla="*/ 898595 h 1012263"/>
                    <a:gd name="connsiteX8" fmla="*/ 50800 w 414668"/>
                    <a:gd name="connsiteY8" fmla="*/ 294600 h 1012263"/>
                    <a:gd name="connsiteX0" fmla="*/ 14310 w 871820"/>
                    <a:gd name="connsiteY0" fmla="*/ 7248 h 1141422"/>
                    <a:gd name="connsiteX1" fmla="*/ 621620 w 871820"/>
                    <a:gd name="connsiteY1" fmla="*/ 310091 h 1141422"/>
                    <a:gd name="connsiteX2" fmla="*/ 676241 w 871820"/>
                    <a:gd name="connsiteY2" fmla="*/ 310091 h 1141422"/>
                    <a:gd name="connsiteX3" fmla="*/ 777209 w 871820"/>
                    <a:gd name="connsiteY3" fmla="*/ 182459 h 1141422"/>
                    <a:gd name="connsiteX4" fmla="*/ 789909 w 871820"/>
                    <a:gd name="connsiteY4" fmla="*/ 1027754 h 1141422"/>
                    <a:gd name="connsiteX5" fmla="*/ 676241 w 871820"/>
                    <a:gd name="connsiteY5" fmla="*/ 1141422 h 1141422"/>
                    <a:gd name="connsiteX6" fmla="*/ 621620 w 871820"/>
                    <a:gd name="connsiteY6" fmla="*/ 1141422 h 1141422"/>
                    <a:gd name="connsiteX7" fmla="*/ 507952 w 871820"/>
                    <a:gd name="connsiteY7" fmla="*/ 1027754 h 1141422"/>
                    <a:gd name="connsiteX8" fmla="*/ 14310 w 871820"/>
                    <a:gd name="connsiteY8" fmla="*/ 7248 h 1141422"/>
                    <a:gd name="connsiteX0" fmla="*/ 14310 w 871820"/>
                    <a:gd name="connsiteY0" fmla="*/ 7248 h 1141422"/>
                    <a:gd name="connsiteX1" fmla="*/ 621620 w 871820"/>
                    <a:gd name="connsiteY1" fmla="*/ 310091 h 1141422"/>
                    <a:gd name="connsiteX2" fmla="*/ 777209 w 871820"/>
                    <a:gd name="connsiteY2" fmla="*/ 182459 h 1141422"/>
                    <a:gd name="connsiteX3" fmla="*/ 789909 w 871820"/>
                    <a:gd name="connsiteY3" fmla="*/ 1027754 h 1141422"/>
                    <a:gd name="connsiteX4" fmla="*/ 676241 w 871820"/>
                    <a:gd name="connsiteY4" fmla="*/ 1141422 h 1141422"/>
                    <a:gd name="connsiteX5" fmla="*/ 621620 w 871820"/>
                    <a:gd name="connsiteY5" fmla="*/ 1141422 h 1141422"/>
                    <a:gd name="connsiteX6" fmla="*/ 507952 w 871820"/>
                    <a:gd name="connsiteY6" fmla="*/ 1027754 h 1141422"/>
                    <a:gd name="connsiteX7" fmla="*/ 14310 w 871820"/>
                    <a:gd name="connsiteY7" fmla="*/ 7248 h 1141422"/>
                    <a:gd name="connsiteX0" fmla="*/ 14310 w 871820"/>
                    <a:gd name="connsiteY0" fmla="*/ 56635 h 1190809"/>
                    <a:gd name="connsiteX1" fmla="*/ 777209 w 871820"/>
                    <a:gd name="connsiteY1" fmla="*/ 231846 h 1190809"/>
                    <a:gd name="connsiteX2" fmla="*/ 789909 w 871820"/>
                    <a:gd name="connsiteY2" fmla="*/ 1077141 h 1190809"/>
                    <a:gd name="connsiteX3" fmla="*/ 676241 w 871820"/>
                    <a:gd name="connsiteY3" fmla="*/ 1190809 h 1190809"/>
                    <a:gd name="connsiteX4" fmla="*/ 621620 w 871820"/>
                    <a:gd name="connsiteY4" fmla="*/ 1190809 h 1190809"/>
                    <a:gd name="connsiteX5" fmla="*/ 507952 w 871820"/>
                    <a:gd name="connsiteY5" fmla="*/ 1077141 h 1190809"/>
                    <a:gd name="connsiteX6" fmla="*/ 14310 w 871820"/>
                    <a:gd name="connsiteY6" fmla="*/ 56635 h 119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1820" h="1190809">
                      <a:moveTo>
                        <a:pt x="14310" y="56635"/>
                      </a:moveTo>
                      <a:cubicBezTo>
                        <a:pt x="59186" y="-84247"/>
                        <a:pt x="647943" y="61762"/>
                        <a:pt x="777209" y="231846"/>
                      </a:cubicBezTo>
                      <a:cubicBezTo>
                        <a:pt x="984642" y="-38839"/>
                        <a:pt x="785676" y="795376"/>
                        <a:pt x="789909" y="1077141"/>
                      </a:cubicBezTo>
                      <a:cubicBezTo>
                        <a:pt x="789909" y="1139918"/>
                        <a:pt x="739018" y="1190809"/>
                        <a:pt x="676241" y="1190809"/>
                      </a:cubicBezTo>
                      <a:lnTo>
                        <a:pt x="621620" y="1190809"/>
                      </a:lnTo>
                      <a:cubicBezTo>
                        <a:pt x="558843" y="1190809"/>
                        <a:pt x="507952" y="1139918"/>
                        <a:pt x="507952" y="1077141"/>
                      </a:cubicBezTo>
                      <a:cubicBezTo>
                        <a:pt x="507952" y="875809"/>
                        <a:pt x="-99990" y="302417"/>
                        <a:pt x="14310" y="56635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C8E221EA-4DE6-AEF3-C9E5-CDC10A310746}"/>
                    </a:ext>
                  </a:extLst>
                </p:cNvPr>
                <p:cNvSpPr/>
                <p:nvPr/>
              </p:nvSpPr>
              <p:spPr>
                <a:xfrm rot="5400000">
                  <a:off x="10462500" y="5222513"/>
                  <a:ext cx="109993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94FF122-FA80-47DA-473E-778C3871A89E}"/>
                    </a:ext>
                  </a:extLst>
                </p:cNvPr>
                <p:cNvSpPr/>
                <p:nvPr/>
              </p:nvSpPr>
              <p:spPr>
                <a:xfrm rot="6327036">
                  <a:off x="10189119" y="4041231"/>
                  <a:ext cx="158248" cy="988422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7FDC3BE-C7FF-FAD4-A738-B287F356FEC2}"/>
                    </a:ext>
                  </a:extLst>
                </p:cNvPr>
                <p:cNvSpPr/>
                <p:nvPr/>
              </p:nvSpPr>
              <p:spPr>
                <a:xfrm rot="5154503">
                  <a:off x="9213986" y="4284209"/>
                  <a:ext cx="158248" cy="988422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515A711-A735-9353-DC0D-8D553E581B50}"/>
                  </a:ext>
                </a:extLst>
              </p:cNvPr>
              <p:cNvGrpSpPr/>
              <p:nvPr/>
            </p:nvGrpSpPr>
            <p:grpSpPr>
              <a:xfrm>
                <a:off x="2329089" y="3853665"/>
                <a:ext cx="613496" cy="893234"/>
                <a:chOff x="10221338" y="4333498"/>
                <a:chExt cx="745198" cy="1084988"/>
              </a:xfrm>
            </p:grpSpPr>
            <p:sp>
              <p:nvSpPr>
                <p:cNvPr id="59" name="Rectangle: Rounded Corners 19">
                  <a:extLst>
                    <a:ext uri="{FF2B5EF4-FFF2-40B4-BE49-F238E27FC236}">
                      <a16:creationId xmlns:a16="http://schemas.microsoft.com/office/drawing/2014/main" id="{A947CAB9-9B83-2C4B-45D7-16F914D6FD4C}"/>
                    </a:ext>
                  </a:extLst>
                </p:cNvPr>
                <p:cNvSpPr/>
                <p:nvPr/>
              </p:nvSpPr>
              <p:spPr>
                <a:xfrm>
                  <a:off x="10230870" y="4466052"/>
                  <a:ext cx="585272" cy="947945"/>
                </a:xfrm>
                <a:custGeom>
                  <a:avLst/>
                  <a:gdLst>
                    <a:gd name="connsiteX0" fmla="*/ 0 w 281957"/>
                    <a:gd name="connsiteY0" fmla="*/ 113668 h 681037"/>
                    <a:gd name="connsiteX1" fmla="*/ 113668 w 281957"/>
                    <a:gd name="connsiteY1" fmla="*/ 0 h 681037"/>
                    <a:gd name="connsiteX2" fmla="*/ 168289 w 281957"/>
                    <a:gd name="connsiteY2" fmla="*/ 0 h 681037"/>
                    <a:gd name="connsiteX3" fmla="*/ 281957 w 281957"/>
                    <a:gd name="connsiteY3" fmla="*/ 113668 h 681037"/>
                    <a:gd name="connsiteX4" fmla="*/ 281957 w 281957"/>
                    <a:gd name="connsiteY4" fmla="*/ 567369 h 681037"/>
                    <a:gd name="connsiteX5" fmla="*/ 168289 w 281957"/>
                    <a:gd name="connsiteY5" fmla="*/ 681037 h 681037"/>
                    <a:gd name="connsiteX6" fmla="*/ 113668 w 281957"/>
                    <a:gd name="connsiteY6" fmla="*/ 681037 h 681037"/>
                    <a:gd name="connsiteX7" fmla="*/ 0 w 281957"/>
                    <a:gd name="connsiteY7" fmla="*/ 567369 h 681037"/>
                    <a:gd name="connsiteX8" fmla="*/ 0 w 281957"/>
                    <a:gd name="connsiteY8" fmla="*/ 113668 h 681037"/>
                    <a:gd name="connsiteX0" fmla="*/ 33866 w 315823"/>
                    <a:gd name="connsiteY0" fmla="*/ 113668 h 681037"/>
                    <a:gd name="connsiteX1" fmla="*/ 147534 w 315823"/>
                    <a:gd name="connsiteY1" fmla="*/ 0 h 681037"/>
                    <a:gd name="connsiteX2" fmla="*/ 202155 w 315823"/>
                    <a:gd name="connsiteY2" fmla="*/ 0 h 681037"/>
                    <a:gd name="connsiteX3" fmla="*/ 315823 w 315823"/>
                    <a:gd name="connsiteY3" fmla="*/ 113668 h 681037"/>
                    <a:gd name="connsiteX4" fmla="*/ 315823 w 315823"/>
                    <a:gd name="connsiteY4" fmla="*/ 567369 h 681037"/>
                    <a:gd name="connsiteX5" fmla="*/ 202155 w 315823"/>
                    <a:gd name="connsiteY5" fmla="*/ 681037 h 681037"/>
                    <a:gd name="connsiteX6" fmla="*/ 147534 w 315823"/>
                    <a:gd name="connsiteY6" fmla="*/ 681037 h 681037"/>
                    <a:gd name="connsiteX7" fmla="*/ 33866 w 315823"/>
                    <a:gd name="connsiteY7" fmla="*/ 567369 h 681037"/>
                    <a:gd name="connsiteX8" fmla="*/ 33866 w 315823"/>
                    <a:gd name="connsiteY8" fmla="*/ 113668 h 681037"/>
                    <a:gd name="connsiteX0" fmla="*/ 33866 w 332756"/>
                    <a:gd name="connsiteY0" fmla="*/ 113668 h 681037"/>
                    <a:gd name="connsiteX1" fmla="*/ 147534 w 332756"/>
                    <a:gd name="connsiteY1" fmla="*/ 0 h 681037"/>
                    <a:gd name="connsiteX2" fmla="*/ 202155 w 332756"/>
                    <a:gd name="connsiteY2" fmla="*/ 0 h 681037"/>
                    <a:gd name="connsiteX3" fmla="*/ 315823 w 332756"/>
                    <a:gd name="connsiteY3" fmla="*/ 113668 h 681037"/>
                    <a:gd name="connsiteX4" fmla="*/ 315823 w 332756"/>
                    <a:gd name="connsiteY4" fmla="*/ 567369 h 681037"/>
                    <a:gd name="connsiteX5" fmla="*/ 202155 w 332756"/>
                    <a:gd name="connsiteY5" fmla="*/ 681037 h 681037"/>
                    <a:gd name="connsiteX6" fmla="*/ 147534 w 332756"/>
                    <a:gd name="connsiteY6" fmla="*/ 681037 h 681037"/>
                    <a:gd name="connsiteX7" fmla="*/ 33866 w 332756"/>
                    <a:gd name="connsiteY7" fmla="*/ 567369 h 681037"/>
                    <a:gd name="connsiteX8" fmla="*/ 33866 w 332756"/>
                    <a:gd name="connsiteY8" fmla="*/ 113668 h 681037"/>
                    <a:gd name="connsiteX0" fmla="*/ 16987 w 444538"/>
                    <a:gd name="connsiteY0" fmla="*/ 10594 h 865559"/>
                    <a:gd name="connsiteX1" fmla="*/ 259316 w 444538"/>
                    <a:gd name="connsiteY1" fmla="*/ 184522 h 865559"/>
                    <a:gd name="connsiteX2" fmla="*/ 313937 w 444538"/>
                    <a:gd name="connsiteY2" fmla="*/ 184522 h 865559"/>
                    <a:gd name="connsiteX3" fmla="*/ 427605 w 444538"/>
                    <a:gd name="connsiteY3" fmla="*/ 298190 h 865559"/>
                    <a:gd name="connsiteX4" fmla="*/ 427605 w 444538"/>
                    <a:gd name="connsiteY4" fmla="*/ 751891 h 865559"/>
                    <a:gd name="connsiteX5" fmla="*/ 313937 w 444538"/>
                    <a:gd name="connsiteY5" fmla="*/ 865559 h 865559"/>
                    <a:gd name="connsiteX6" fmla="*/ 259316 w 444538"/>
                    <a:gd name="connsiteY6" fmla="*/ 865559 h 865559"/>
                    <a:gd name="connsiteX7" fmla="*/ 145648 w 444538"/>
                    <a:gd name="connsiteY7" fmla="*/ 751891 h 865559"/>
                    <a:gd name="connsiteX8" fmla="*/ 16987 w 444538"/>
                    <a:gd name="connsiteY8" fmla="*/ 10594 h 865559"/>
                    <a:gd name="connsiteX0" fmla="*/ 16987 w 444538"/>
                    <a:gd name="connsiteY0" fmla="*/ 10594 h 865559"/>
                    <a:gd name="connsiteX1" fmla="*/ 259316 w 444538"/>
                    <a:gd name="connsiteY1" fmla="*/ 184522 h 865559"/>
                    <a:gd name="connsiteX2" fmla="*/ 427605 w 444538"/>
                    <a:gd name="connsiteY2" fmla="*/ 298190 h 865559"/>
                    <a:gd name="connsiteX3" fmla="*/ 427605 w 444538"/>
                    <a:gd name="connsiteY3" fmla="*/ 751891 h 865559"/>
                    <a:gd name="connsiteX4" fmla="*/ 313937 w 444538"/>
                    <a:gd name="connsiteY4" fmla="*/ 865559 h 865559"/>
                    <a:gd name="connsiteX5" fmla="*/ 259316 w 444538"/>
                    <a:gd name="connsiteY5" fmla="*/ 865559 h 865559"/>
                    <a:gd name="connsiteX6" fmla="*/ 145648 w 444538"/>
                    <a:gd name="connsiteY6" fmla="*/ 751891 h 865559"/>
                    <a:gd name="connsiteX7" fmla="*/ 16987 w 444538"/>
                    <a:gd name="connsiteY7" fmla="*/ 10594 h 865559"/>
                    <a:gd name="connsiteX0" fmla="*/ 16987 w 444538"/>
                    <a:gd name="connsiteY0" fmla="*/ 14456 h 869421"/>
                    <a:gd name="connsiteX1" fmla="*/ 427605 w 444538"/>
                    <a:gd name="connsiteY1" fmla="*/ 302052 h 869421"/>
                    <a:gd name="connsiteX2" fmla="*/ 427605 w 444538"/>
                    <a:gd name="connsiteY2" fmla="*/ 755753 h 869421"/>
                    <a:gd name="connsiteX3" fmla="*/ 313937 w 444538"/>
                    <a:gd name="connsiteY3" fmla="*/ 869421 h 869421"/>
                    <a:gd name="connsiteX4" fmla="*/ 259316 w 444538"/>
                    <a:gd name="connsiteY4" fmla="*/ 869421 h 869421"/>
                    <a:gd name="connsiteX5" fmla="*/ 145648 w 444538"/>
                    <a:gd name="connsiteY5" fmla="*/ 755753 h 869421"/>
                    <a:gd name="connsiteX6" fmla="*/ 16987 w 444538"/>
                    <a:gd name="connsiteY6" fmla="*/ 14456 h 869421"/>
                    <a:gd name="connsiteX0" fmla="*/ 16987 w 479167"/>
                    <a:gd name="connsiteY0" fmla="*/ 30685 h 885782"/>
                    <a:gd name="connsiteX1" fmla="*/ 465447 w 479167"/>
                    <a:gd name="connsiteY1" fmla="*/ 151778 h 885782"/>
                    <a:gd name="connsiteX2" fmla="*/ 427605 w 479167"/>
                    <a:gd name="connsiteY2" fmla="*/ 771982 h 885782"/>
                    <a:gd name="connsiteX3" fmla="*/ 313937 w 479167"/>
                    <a:gd name="connsiteY3" fmla="*/ 885650 h 885782"/>
                    <a:gd name="connsiteX4" fmla="*/ 259316 w 479167"/>
                    <a:gd name="connsiteY4" fmla="*/ 885650 h 885782"/>
                    <a:gd name="connsiteX5" fmla="*/ 145648 w 479167"/>
                    <a:gd name="connsiteY5" fmla="*/ 771982 h 885782"/>
                    <a:gd name="connsiteX6" fmla="*/ 16987 w 479167"/>
                    <a:gd name="connsiteY6" fmla="*/ 30685 h 885782"/>
                    <a:gd name="connsiteX0" fmla="*/ 16987 w 585273"/>
                    <a:gd name="connsiteY0" fmla="*/ 89879 h 947944"/>
                    <a:gd name="connsiteX1" fmla="*/ 578972 w 585273"/>
                    <a:gd name="connsiteY1" fmla="*/ 67173 h 947944"/>
                    <a:gd name="connsiteX2" fmla="*/ 427605 w 585273"/>
                    <a:gd name="connsiteY2" fmla="*/ 831176 h 947944"/>
                    <a:gd name="connsiteX3" fmla="*/ 313937 w 585273"/>
                    <a:gd name="connsiteY3" fmla="*/ 944844 h 947944"/>
                    <a:gd name="connsiteX4" fmla="*/ 259316 w 585273"/>
                    <a:gd name="connsiteY4" fmla="*/ 944844 h 947944"/>
                    <a:gd name="connsiteX5" fmla="*/ 145648 w 585273"/>
                    <a:gd name="connsiteY5" fmla="*/ 831176 h 947944"/>
                    <a:gd name="connsiteX6" fmla="*/ 16987 w 585273"/>
                    <a:gd name="connsiteY6" fmla="*/ 89879 h 94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5273" h="947944">
                      <a:moveTo>
                        <a:pt x="16987" y="89879"/>
                      </a:moveTo>
                      <a:cubicBezTo>
                        <a:pt x="63980" y="14262"/>
                        <a:pt x="510536" y="-56377"/>
                        <a:pt x="578972" y="67173"/>
                      </a:cubicBezTo>
                      <a:cubicBezTo>
                        <a:pt x="617072" y="218407"/>
                        <a:pt x="471777" y="684898"/>
                        <a:pt x="427605" y="831176"/>
                      </a:cubicBezTo>
                      <a:cubicBezTo>
                        <a:pt x="383433" y="977454"/>
                        <a:pt x="376714" y="944844"/>
                        <a:pt x="313937" y="944844"/>
                      </a:cubicBezTo>
                      <a:lnTo>
                        <a:pt x="259316" y="944844"/>
                      </a:lnTo>
                      <a:cubicBezTo>
                        <a:pt x="196539" y="944844"/>
                        <a:pt x="145648" y="893953"/>
                        <a:pt x="145648" y="831176"/>
                      </a:cubicBezTo>
                      <a:cubicBezTo>
                        <a:pt x="145648" y="679942"/>
                        <a:pt x="-59213" y="241113"/>
                        <a:pt x="16987" y="8987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486B3323-DAED-EBEE-6CBA-6A9C3ACF329A}"/>
                    </a:ext>
                  </a:extLst>
                </p:cNvPr>
                <p:cNvSpPr/>
                <p:nvPr/>
              </p:nvSpPr>
              <p:spPr>
                <a:xfrm rot="5400000">
                  <a:off x="10447003" y="5207018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1D65BB-F4AA-9F86-ABA7-168B8451BF56}"/>
                    </a:ext>
                  </a:extLst>
                </p:cNvPr>
                <p:cNvSpPr/>
                <p:nvPr/>
              </p:nvSpPr>
              <p:spPr>
                <a:xfrm rot="6071342" flipH="1">
                  <a:off x="10438586" y="4116250"/>
                  <a:ext cx="310701" cy="745198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C64BE5-ABD0-CA95-531F-803C612F39C2}"/>
                </a:ext>
              </a:extLst>
            </p:cNvPr>
            <p:cNvGrpSpPr/>
            <p:nvPr/>
          </p:nvGrpSpPr>
          <p:grpSpPr>
            <a:xfrm>
              <a:off x="2588124" y="818705"/>
              <a:ext cx="3571709" cy="3357524"/>
              <a:chOff x="1662290" y="1242161"/>
              <a:chExt cx="3571709" cy="3357524"/>
            </a:xfrm>
          </p:grpSpPr>
          <p:sp>
            <p:nvSpPr>
              <p:cNvPr id="8" name="Rectangle 169">
                <a:extLst>
                  <a:ext uri="{FF2B5EF4-FFF2-40B4-BE49-F238E27FC236}">
                    <a16:creationId xmlns:a16="http://schemas.microsoft.com/office/drawing/2014/main" id="{D54232F6-E621-B9F4-1180-7224D81678E2}"/>
                  </a:ext>
                </a:extLst>
              </p:cNvPr>
              <p:cNvSpPr/>
              <p:nvPr/>
            </p:nvSpPr>
            <p:spPr>
              <a:xfrm rot="18633300">
                <a:off x="2383440" y="1573997"/>
                <a:ext cx="430975" cy="314475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122" h="788037">
                    <a:moveTo>
                      <a:pt x="30857" y="506777"/>
                    </a:moveTo>
                    <a:cubicBezTo>
                      <a:pt x="-62408" y="463683"/>
                      <a:pt x="75449" y="138754"/>
                      <a:pt x="183100" y="-1"/>
                    </a:cubicBezTo>
                    <a:cubicBezTo>
                      <a:pt x="285492" y="17739"/>
                      <a:pt x="791092" y="-15927"/>
                      <a:pt x="898246" y="49438"/>
                    </a:cubicBezTo>
                    <a:cubicBezTo>
                      <a:pt x="1025245" y="65499"/>
                      <a:pt x="1179560" y="505989"/>
                      <a:pt x="1235122" y="593487"/>
                    </a:cubicBezTo>
                    <a:cubicBezTo>
                      <a:pt x="1124327" y="1082437"/>
                      <a:pt x="89265" y="494078"/>
                      <a:pt x="30857" y="506777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78F15CC-906C-DDCF-A81A-07EC2396D25D}"/>
                  </a:ext>
                </a:extLst>
              </p:cNvPr>
              <p:cNvSpPr/>
              <p:nvPr/>
            </p:nvSpPr>
            <p:spPr>
              <a:xfrm>
                <a:off x="1707049" y="1704893"/>
                <a:ext cx="3094901" cy="2894792"/>
              </a:xfrm>
              <a:custGeom>
                <a:avLst/>
                <a:gdLst>
                  <a:gd name="connsiteX0" fmla="*/ 0 w 1776549"/>
                  <a:gd name="connsiteY0" fmla="*/ 0 h 1983513"/>
                  <a:gd name="connsiteX1" fmla="*/ 1776549 w 1776549"/>
                  <a:gd name="connsiteY1" fmla="*/ 0 h 1983513"/>
                  <a:gd name="connsiteX2" fmla="*/ 1776549 w 1776549"/>
                  <a:gd name="connsiteY2" fmla="*/ 1983513 h 1983513"/>
                  <a:gd name="connsiteX3" fmla="*/ 0 w 1776549"/>
                  <a:gd name="connsiteY3" fmla="*/ 1983513 h 1983513"/>
                  <a:gd name="connsiteX4" fmla="*/ 0 w 1776549"/>
                  <a:gd name="connsiteY4" fmla="*/ 0 h 1983513"/>
                  <a:gd name="connsiteX0" fmla="*/ 0 w 2144849"/>
                  <a:gd name="connsiteY0" fmla="*/ 0 h 2097813"/>
                  <a:gd name="connsiteX1" fmla="*/ 2144849 w 2144849"/>
                  <a:gd name="connsiteY1" fmla="*/ 114300 h 2097813"/>
                  <a:gd name="connsiteX2" fmla="*/ 2144849 w 2144849"/>
                  <a:gd name="connsiteY2" fmla="*/ 2097813 h 2097813"/>
                  <a:gd name="connsiteX3" fmla="*/ 368300 w 2144849"/>
                  <a:gd name="connsiteY3" fmla="*/ 2097813 h 2097813"/>
                  <a:gd name="connsiteX4" fmla="*/ 0 w 2144849"/>
                  <a:gd name="connsiteY4" fmla="*/ 0 h 2097813"/>
                  <a:gd name="connsiteX0" fmla="*/ 0 w 2271849"/>
                  <a:gd name="connsiteY0" fmla="*/ 0 h 2097813"/>
                  <a:gd name="connsiteX1" fmla="*/ 2271849 w 2271849"/>
                  <a:gd name="connsiteY1" fmla="*/ 0 h 2097813"/>
                  <a:gd name="connsiteX2" fmla="*/ 2144849 w 2271849"/>
                  <a:gd name="connsiteY2" fmla="*/ 2097813 h 2097813"/>
                  <a:gd name="connsiteX3" fmla="*/ 368300 w 2271849"/>
                  <a:gd name="connsiteY3" fmla="*/ 2097813 h 2097813"/>
                  <a:gd name="connsiteX4" fmla="*/ 0 w 2271849"/>
                  <a:gd name="connsiteY4" fmla="*/ 0 h 2097813"/>
                  <a:gd name="connsiteX0" fmla="*/ 0 w 2271849"/>
                  <a:gd name="connsiteY0" fmla="*/ 158044 h 2255857"/>
                  <a:gd name="connsiteX1" fmla="*/ 2271849 w 2271849"/>
                  <a:gd name="connsiteY1" fmla="*/ 158044 h 2255857"/>
                  <a:gd name="connsiteX2" fmla="*/ 2144849 w 2271849"/>
                  <a:gd name="connsiteY2" fmla="*/ 2255857 h 2255857"/>
                  <a:gd name="connsiteX3" fmla="*/ 368300 w 2271849"/>
                  <a:gd name="connsiteY3" fmla="*/ 2255857 h 2255857"/>
                  <a:gd name="connsiteX4" fmla="*/ 0 w 2271849"/>
                  <a:gd name="connsiteY4" fmla="*/ 158044 h 2255857"/>
                  <a:gd name="connsiteX0" fmla="*/ 0 w 2271849"/>
                  <a:gd name="connsiteY0" fmla="*/ 276307 h 2374120"/>
                  <a:gd name="connsiteX1" fmla="*/ 2271849 w 2271849"/>
                  <a:gd name="connsiteY1" fmla="*/ 276307 h 2374120"/>
                  <a:gd name="connsiteX2" fmla="*/ 2144849 w 2271849"/>
                  <a:gd name="connsiteY2" fmla="*/ 2374120 h 2374120"/>
                  <a:gd name="connsiteX3" fmla="*/ 368300 w 2271849"/>
                  <a:gd name="connsiteY3" fmla="*/ 2374120 h 2374120"/>
                  <a:gd name="connsiteX4" fmla="*/ 0 w 2271849"/>
                  <a:gd name="connsiteY4" fmla="*/ 276307 h 2374120"/>
                  <a:gd name="connsiteX0" fmla="*/ 0 w 2513149"/>
                  <a:gd name="connsiteY0" fmla="*/ 276307 h 2374120"/>
                  <a:gd name="connsiteX1" fmla="*/ 2271849 w 2513149"/>
                  <a:gd name="connsiteY1" fmla="*/ 276307 h 2374120"/>
                  <a:gd name="connsiteX2" fmla="*/ 2513149 w 2513149"/>
                  <a:gd name="connsiteY2" fmla="*/ 2196320 h 2374120"/>
                  <a:gd name="connsiteX3" fmla="*/ 368300 w 2513149"/>
                  <a:gd name="connsiteY3" fmla="*/ 2374120 h 2374120"/>
                  <a:gd name="connsiteX4" fmla="*/ 0 w 2513149"/>
                  <a:gd name="connsiteY4" fmla="*/ 276307 h 2374120"/>
                  <a:gd name="connsiteX0" fmla="*/ 0 w 2519880"/>
                  <a:gd name="connsiteY0" fmla="*/ 276307 h 2374120"/>
                  <a:gd name="connsiteX1" fmla="*/ 2271849 w 2519880"/>
                  <a:gd name="connsiteY1" fmla="*/ 276307 h 2374120"/>
                  <a:gd name="connsiteX2" fmla="*/ 2513149 w 2519880"/>
                  <a:gd name="connsiteY2" fmla="*/ 2196320 h 2374120"/>
                  <a:gd name="connsiteX3" fmla="*/ 368300 w 2519880"/>
                  <a:gd name="connsiteY3" fmla="*/ 2374120 h 2374120"/>
                  <a:gd name="connsiteX4" fmla="*/ 0 w 2519880"/>
                  <a:gd name="connsiteY4" fmla="*/ 276307 h 2374120"/>
                  <a:gd name="connsiteX0" fmla="*/ 0 w 2519880"/>
                  <a:gd name="connsiteY0" fmla="*/ 276307 h 2475720"/>
                  <a:gd name="connsiteX1" fmla="*/ 2271849 w 2519880"/>
                  <a:gd name="connsiteY1" fmla="*/ 276307 h 2475720"/>
                  <a:gd name="connsiteX2" fmla="*/ 2513149 w 2519880"/>
                  <a:gd name="connsiteY2" fmla="*/ 2196320 h 2475720"/>
                  <a:gd name="connsiteX3" fmla="*/ 241300 w 2519880"/>
                  <a:gd name="connsiteY3" fmla="*/ 2475720 h 2475720"/>
                  <a:gd name="connsiteX4" fmla="*/ 0 w 2519880"/>
                  <a:gd name="connsiteY4" fmla="*/ 276307 h 2475720"/>
                  <a:gd name="connsiteX0" fmla="*/ 0 w 2519880"/>
                  <a:gd name="connsiteY0" fmla="*/ 276307 h 2674404"/>
                  <a:gd name="connsiteX1" fmla="*/ 2271849 w 2519880"/>
                  <a:gd name="connsiteY1" fmla="*/ 276307 h 2674404"/>
                  <a:gd name="connsiteX2" fmla="*/ 2513149 w 2519880"/>
                  <a:gd name="connsiteY2" fmla="*/ 2196320 h 2674404"/>
                  <a:gd name="connsiteX3" fmla="*/ 241300 w 2519880"/>
                  <a:gd name="connsiteY3" fmla="*/ 2475720 h 2674404"/>
                  <a:gd name="connsiteX4" fmla="*/ 0 w 2519880"/>
                  <a:gd name="connsiteY4" fmla="*/ 276307 h 2674404"/>
                  <a:gd name="connsiteX0" fmla="*/ 0 w 2519880"/>
                  <a:gd name="connsiteY0" fmla="*/ 276307 h 2894792"/>
                  <a:gd name="connsiteX1" fmla="*/ 2271849 w 2519880"/>
                  <a:gd name="connsiteY1" fmla="*/ 276307 h 2894792"/>
                  <a:gd name="connsiteX2" fmla="*/ 2513149 w 2519880"/>
                  <a:gd name="connsiteY2" fmla="*/ 2196320 h 2894792"/>
                  <a:gd name="connsiteX3" fmla="*/ 241300 w 2519880"/>
                  <a:gd name="connsiteY3" fmla="*/ 2475720 h 2894792"/>
                  <a:gd name="connsiteX4" fmla="*/ 0 w 2519880"/>
                  <a:gd name="connsiteY4" fmla="*/ 276307 h 2894792"/>
                  <a:gd name="connsiteX0" fmla="*/ 59185 w 2579065"/>
                  <a:gd name="connsiteY0" fmla="*/ 276307 h 2894792"/>
                  <a:gd name="connsiteX1" fmla="*/ 2331034 w 2579065"/>
                  <a:gd name="connsiteY1" fmla="*/ 276307 h 2894792"/>
                  <a:gd name="connsiteX2" fmla="*/ 2572334 w 2579065"/>
                  <a:gd name="connsiteY2" fmla="*/ 2196320 h 2894792"/>
                  <a:gd name="connsiteX3" fmla="*/ 300485 w 2579065"/>
                  <a:gd name="connsiteY3" fmla="*/ 2475720 h 2894792"/>
                  <a:gd name="connsiteX4" fmla="*/ 59185 w 2579065"/>
                  <a:gd name="connsiteY4" fmla="*/ 276307 h 2894792"/>
                  <a:gd name="connsiteX0" fmla="*/ 392638 w 2912518"/>
                  <a:gd name="connsiteY0" fmla="*/ 276307 h 2894792"/>
                  <a:gd name="connsiteX1" fmla="*/ 2664487 w 2912518"/>
                  <a:gd name="connsiteY1" fmla="*/ 276307 h 2894792"/>
                  <a:gd name="connsiteX2" fmla="*/ 2905787 w 2912518"/>
                  <a:gd name="connsiteY2" fmla="*/ 2196320 h 2894792"/>
                  <a:gd name="connsiteX3" fmla="*/ 633938 w 2912518"/>
                  <a:gd name="connsiteY3" fmla="*/ 2475720 h 2894792"/>
                  <a:gd name="connsiteX4" fmla="*/ 12270 w 2912518"/>
                  <a:gd name="connsiteY4" fmla="*/ 1635207 h 2894792"/>
                  <a:gd name="connsiteX5" fmla="*/ 392638 w 2912518"/>
                  <a:gd name="connsiteY5" fmla="*/ 276307 h 2894792"/>
                  <a:gd name="connsiteX0" fmla="*/ 400226 w 2920106"/>
                  <a:gd name="connsiteY0" fmla="*/ 276307 h 2894792"/>
                  <a:gd name="connsiteX1" fmla="*/ 2672075 w 2920106"/>
                  <a:gd name="connsiteY1" fmla="*/ 276307 h 2894792"/>
                  <a:gd name="connsiteX2" fmla="*/ 2913375 w 2920106"/>
                  <a:gd name="connsiteY2" fmla="*/ 2196320 h 2894792"/>
                  <a:gd name="connsiteX3" fmla="*/ 641526 w 2920106"/>
                  <a:gd name="connsiteY3" fmla="*/ 2475720 h 2894792"/>
                  <a:gd name="connsiteX4" fmla="*/ 19858 w 2920106"/>
                  <a:gd name="connsiteY4" fmla="*/ 1635207 h 2894792"/>
                  <a:gd name="connsiteX5" fmla="*/ 286558 w 2920106"/>
                  <a:gd name="connsiteY5" fmla="*/ 1000207 h 2894792"/>
                  <a:gd name="connsiteX6" fmla="*/ 400226 w 2920106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100891 w 3001139"/>
                  <a:gd name="connsiteY4" fmla="*/ 1635207 h 2894792"/>
                  <a:gd name="connsiteX5" fmla="*/ 367591 w 3001139"/>
                  <a:gd name="connsiteY5" fmla="*/ 1000207 h 2894792"/>
                  <a:gd name="connsiteX6" fmla="*/ 481259 w 3001139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100891 w 3001139"/>
                  <a:gd name="connsiteY4" fmla="*/ 1635207 h 2894792"/>
                  <a:gd name="connsiteX5" fmla="*/ 367591 w 3001139"/>
                  <a:gd name="connsiteY5" fmla="*/ 1000207 h 2894792"/>
                  <a:gd name="connsiteX6" fmla="*/ 481259 w 3001139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697792 w 3001139"/>
                  <a:gd name="connsiteY4" fmla="*/ 1978107 h 2894792"/>
                  <a:gd name="connsiteX5" fmla="*/ 100891 w 3001139"/>
                  <a:gd name="connsiteY5" fmla="*/ 1635207 h 2894792"/>
                  <a:gd name="connsiteX6" fmla="*/ 367591 w 3001139"/>
                  <a:gd name="connsiteY6" fmla="*/ 1000207 h 2894792"/>
                  <a:gd name="connsiteX7" fmla="*/ 481259 w 3001139"/>
                  <a:gd name="connsiteY7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697792 w 3001139"/>
                  <a:gd name="connsiteY4" fmla="*/ 1978107 h 2894792"/>
                  <a:gd name="connsiteX5" fmla="*/ 100891 w 3001139"/>
                  <a:gd name="connsiteY5" fmla="*/ 1635207 h 2894792"/>
                  <a:gd name="connsiteX6" fmla="*/ 367591 w 3001139"/>
                  <a:gd name="connsiteY6" fmla="*/ 1000207 h 2894792"/>
                  <a:gd name="connsiteX7" fmla="*/ 481259 w 3001139"/>
                  <a:gd name="connsiteY7" fmla="*/ 276307 h 2894792"/>
                  <a:gd name="connsiteX0" fmla="*/ 388989 w 2908869"/>
                  <a:gd name="connsiteY0" fmla="*/ 276307 h 2894792"/>
                  <a:gd name="connsiteX1" fmla="*/ 2660838 w 2908869"/>
                  <a:gd name="connsiteY1" fmla="*/ 276307 h 2894792"/>
                  <a:gd name="connsiteX2" fmla="*/ 2902138 w 2908869"/>
                  <a:gd name="connsiteY2" fmla="*/ 2196320 h 2894792"/>
                  <a:gd name="connsiteX3" fmla="*/ 630289 w 2908869"/>
                  <a:gd name="connsiteY3" fmla="*/ 2475720 h 2894792"/>
                  <a:gd name="connsiteX4" fmla="*/ 8621 w 2908869"/>
                  <a:gd name="connsiteY4" fmla="*/ 1635207 h 2894792"/>
                  <a:gd name="connsiteX5" fmla="*/ 275321 w 2908869"/>
                  <a:gd name="connsiteY5" fmla="*/ 1000207 h 2894792"/>
                  <a:gd name="connsiteX6" fmla="*/ 388989 w 2908869"/>
                  <a:gd name="connsiteY6" fmla="*/ 276307 h 2894792"/>
                  <a:gd name="connsiteX0" fmla="*/ 469952 w 2989832"/>
                  <a:gd name="connsiteY0" fmla="*/ 276307 h 2894792"/>
                  <a:gd name="connsiteX1" fmla="*/ 2741801 w 2989832"/>
                  <a:gd name="connsiteY1" fmla="*/ 276307 h 2894792"/>
                  <a:gd name="connsiteX2" fmla="*/ 2983101 w 2989832"/>
                  <a:gd name="connsiteY2" fmla="*/ 2196320 h 2894792"/>
                  <a:gd name="connsiteX3" fmla="*/ 711252 w 2989832"/>
                  <a:gd name="connsiteY3" fmla="*/ 2475720 h 2894792"/>
                  <a:gd name="connsiteX4" fmla="*/ 7034 w 2989832"/>
                  <a:gd name="connsiteY4" fmla="*/ 1654257 h 2894792"/>
                  <a:gd name="connsiteX5" fmla="*/ 356284 w 2989832"/>
                  <a:gd name="connsiteY5" fmla="*/ 1000207 h 2894792"/>
                  <a:gd name="connsiteX6" fmla="*/ 469952 w 2989832"/>
                  <a:gd name="connsiteY6" fmla="*/ 276307 h 2894792"/>
                  <a:gd name="connsiteX0" fmla="*/ 463098 w 2982978"/>
                  <a:gd name="connsiteY0" fmla="*/ 276307 h 2894792"/>
                  <a:gd name="connsiteX1" fmla="*/ 2734947 w 2982978"/>
                  <a:gd name="connsiteY1" fmla="*/ 276307 h 2894792"/>
                  <a:gd name="connsiteX2" fmla="*/ 2976247 w 2982978"/>
                  <a:gd name="connsiteY2" fmla="*/ 2196320 h 2894792"/>
                  <a:gd name="connsiteX3" fmla="*/ 704398 w 2982978"/>
                  <a:gd name="connsiteY3" fmla="*/ 2475720 h 2894792"/>
                  <a:gd name="connsiteX4" fmla="*/ 412038 w 2982978"/>
                  <a:gd name="connsiteY4" fmla="*/ 2170525 h 2894792"/>
                  <a:gd name="connsiteX5" fmla="*/ 180 w 2982978"/>
                  <a:gd name="connsiteY5" fmla="*/ 1654257 h 2894792"/>
                  <a:gd name="connsiteX6" fmla="*/ 349430 w 2982978"/>
                  <a:gd name="connsiteY6" fmla="*/ 1000207 h 2894792"/>
                  <a:gd name="connsiteX7" fmla="*/ 463098 w 2982978"/>
                  <a:gd name="connsiteY7" fmla="*/ 276307 h 2894792"/>
                  <a:gd name="connsiteX0" fmla="*/ 463105 w 2982985"/>
                  <a:gd name="connsiteY0" fmla="*/ 276307 h 2894792"/>
                  <a:gd name="connsiteX1" fmla="*/ 2734954 w 2982985"/>
                  <a:gd name="connsiteY1" fmla="*/ 276307 h 2894792"/>
                  <a:gd name="connsiteX2" fmla="*/ 2976254 w 2982985"/>
                  <a:gd name="connsiteY2" fmla="*/ 2196320 h 2894792"/>
                  <a:gd name="connsiteX3" fmla="*/ 704405 w 2982985"/>
                  <a:gd name="connsiteY3" fmla="*/ 2475720 h 2894792"/>
                  <a:gd name="connsiteX4" fmla="*/ 412045 w 2982985"/>
                  <a:gd name="connsiteY4" fmla="*/ 2170525 h 2894792"/>
                  <a:gd name="connsiteX5" fmla="*/ 187 w 2982985"/>
                  <a:gd name="connsiteY5" fmla="*/ 1654257 h 2894792"/>
                  <a:gd name="connsiteX6" fmla="*/ 349437 w 2982985"/>
                  <a:gd name="connsiteY6" fmla="*/ 1000207 h 2894792"/>
                  <a:gd name="connsiteX7" fmla="*/ 463105 w 2982985"/>
                  <a:gd name="connsiteY7" fmla="*/ 276307 h 2894792"/>
                  <a:gd name="connsiteX0" fmla="*/ 463986 w 2983866"/>
                  <a:gd name="connsiteY0" fmla="*/ 276307 h 2894792"/>
                  <a:gd name="connsiteX1" fmla="*/ 2735835 w 2983866"/>
                  <a:gd name="connsiteY1" fmla="*/ 276307 h 2894792"/>
                  <a:gd name="connsiteX2" fmla="*/ 2977135 w 2983866"/>
                  <a:gd name="connsiteY2" fmla="*/ 2196320 h 2894792"/>
                  <a:gd name="connsiteX3" fmla="*/ 705286 w 2983866"/>
                  <a:gd name="connsiteY3" fmla="*/ 2475720 h 2894792"/>
                  <a:gd name="connsiteX4" fmla="*/ 412926 w 2983866"/>
                  <a:gd name="connsiteY4" fmla="*/ 2170525 h 2894792"/>
                  <a:gd name="connsiteX5" fmla="*/ 1068 w 2983866"/>
                  <a:gd name="connsiteY5" fmla="*/ 1654257 h 2894792"/>
                  <a:gd name="connsiteX6" fmla="*/ 350318 w 2983866"/>
                  <a:gd name="connsiteY6" fmla="*/ 1000207 h 2894792"/>
                  <a:gd name="connsiteX7" fmla="*/ 463986 w 2983866"/>
                  <a:gd name="connsiteY7" fmla="*/ 276307 h 2894792"/>
                  <a:gd name="connsiteX0" fmla="*/ 462932 w 2982812"/>
                  <a:gd name="connsiteY0" fmla="*/ 276307 h 2894792"/>
                  <a:gd name="connsiteX1" fmla="*/ 2734781 w 2982812"/>
                  <a:gd name="connsiteY1" fmla="*/ 276307 h 2894792"/>
                  <a:gd name="connsiteX2" fmla="*/ 2976081 w 2982812"/>
                  <a:gd name="connsiteY2" fmla="*/ 2196320 h 2894792"/>
                  <a:gd name="connsiteX3" fmla="*/ 704232 w 2982812"/>
                  <a:gd name="connsiteY3" fmla="*/ 2475720 h 2894792"/>
                  <a:gd name="connsiteX4" fmla="*/ 411872 w 2982812"/>
                  <a:gd name="connsiteY4" fmla="*/ 2170525 h 2894792"/>
                  <a:gd name="connsiteX5" fmla="*/ 14 w 2982812"/>
                  <a:gd name="connsiteY5" fmla="*/ 1654257 h 2894792"/>
                  <a:gd name="connsiteX6" fmla="*/ 349264 w 2982812"/>
                  <a:gd name="connsiteY6" fmla="*/ 1000207 h 2894792"/>
                  <a:gd name="connsiteX7" fmla="*/ 462932 w 2982812"/>
                  <a:gd name="connsiteY7" fmla="*/ 276307 h 2894792"/>
                  <a:gd name="connsiteX0" fmla="*/ 462931 w 2982811"/>
                  <a:gd name="connsiteY0" fmla="*/ 276307 h 2894792"/>
                  <a:gd name="connsiteX1" fmla="*/ 2734780 w 2982811"/>
                  <a:gd name="connsiteY1" fmla="*/ 276307 h 2894792"/>
                  <a:gd name="connsiteX2" fmla="*/ 2976080 w 2982811"/>
                  <a:gd name="connsiteY2" fmla="*/ 2196320 h 2894792"/>
                  <a:gd name="connsiteX3" fmla="*/ 704231 w 2982811"/>
                  <a:gd name="connsiteY3" fmla="*/ 2475720 h 2894792"/>
                  <a:gd name="connsiteX4" fmla="*/ 423777 w 2982811"/>
                  <a:gd name="connsiteY4" fmla="*/ 2144331 h 2894792"/>
                  <a:gd name="connsiteX5" fmla="*/ 13 w 2982811"/>
                  <a:gd name="connsiteY5" fmla="*/ 1654257 h 2894792"/>
                  <a:gd name="connsiteX6" fmla="*/ 349263 w 2982811"/>
                  <a:gd name="connsiteY6" fmla="*/ 1000207 h 2894792"/>
                  <a:gd name="connsiteX7" fmla="*/ 462931 w 2982811"/>
                  <a:gd name="connsiteY7" fmla="*/ 276307 h 2894792"/>
                  <a:gd name="connsiteX0" fmla="*/ 436739 w 2956619"/>
                  <a:gd name="connsiteY0" fmla="*/ 276307 h 2894792"/>
                  <a:gd name="connsiteX1" fmla="*/ 2708588 w 2956619"/>
                  <a:gd name="connsiteY1" fmla="*/ 276307 h 2894792"/>
                  <a:gd name="connsiteX2" fmla="*/ 2949888 w 2956619"/>
                  <a:gd name="connsiteY2" fmla="*/ 2196320 h 2894792"/>
                  <a:gd name="connsiteX3" fmla="*/ 678039 w 2956619"/>
                  <a:gd name="connsiteY3" fmla="*/ 2475720 h 2894792"/>
                  <a:gd name="connsiteX4" fmla="*/ 397585 w 2956619"/>
                  <a:gd name="connsiteY4" fmla="*/ 2144331 h 2894792"/>
                  <a:gd name="connsiteX5" fmla="*/ 15 w 2956619"/>
                  <a:gd name="connsiteY5" fmla="*/ 1656639 h 2894792"/>
                  <a:gd name="connsiteX6" fmla="*/ 323071 w 2956619"/>
                  <a:gd name="connsiteY6" fmla="*/ 1000207 h 2894792"/>
                  <a:gd name="connsiteX7" fmla="*/ 436739 w 2956619"/>
                  <a:gd name="connsiteY7" fmla="*/ 276307 h 2894792"/>
                  <a:gd name="connsiteX0" fmla="*/ 440342 w 2960222"/>
                  <a:gd name="connsiteY0" fmla="*/ 276307 h 2894792"/>
                  <a:gd name="connsiteX1" fmla="*/ 2712191 w 2960222"/>
                  <a:gd name="connsiteY1" fmla="*/ 276307 h 2894792"/>
                  <a:gd name="connsiteX2" fmla="*/ 2953491 w 2960222"/>
                  <a:gd name="connsiteY2" fmla="*/ 2196320 h 2894792"/>
                  <a:gd name="connsiteX3" fmla="*/ 681642 w 2960222"/>
                  <a:gd name="connsiteY3" fmla="*/ 2475720 h 2894792"/>
                  <a:gd name="connsiteX4" fmla="*/ 401188 w 2960222"/>
                  <a:gd name="connsiteY4" fmla="*/ 2144331 h 2894792"/>
                  <a:gd name="connsiteX5" fmla="*/ 3618 w 2960222"/>
                  <a:gd name="connsiteY5" fmla="*/ 1656639 h 2894792"/>
                  <a:gd name="connsiteX6" fmla="*/ 326674 w 2960222"/>
                  <a:gd name="connsiteY6" fmla="*/ 1000207 h 2894792"/>
                  <a:gd name="connsiteX7" fmla="*/ 440342 w 2960222"/>
                  <a:gd name="connsiteY7" fmla="*/ 276307 h 2894792"/>
                  <a:gd name="connsiteX0" fmla="*/ 438640 w 2958520"/>
                  <a:gd name="connsiteY0" fmla="*/ 276307 h 2894792"/>
                  <a:gd name="connsiteX1" fmla="*/ 2710489 w 2958520"/>
                  <a:gd name="connsiteY1" fmla="*/ 276307 h 2894792"/>
                  <a:gd name="connsiteX2" fmla="*/ 2951789 w 2958520"/>
                  <a:gd name="connsiteY2" fmla="*/ 2196320 h 2894792"/>
                  <a:gd name="connsiteX3" fmla="*/ 679940 w 2958520"/>
                  <a:gd name="connsiteY3" fmla="*/ 2475720 h 2894792"/>
                  <a:gd name="connsiteX4" fmla="*/ 399486 w 2958520"/>
                  <a:gd name="connsiteY4" fmla="*/ 2144331 h 2894792"/>
                  <a:gd name="connsiteX5" fmla="*/ 1916 w 2958520"/>
                  <a:gd name="connsiteY5" fmla="*/ 1656639 h 2894792"/>
                  <a:gd name="connsiteX6" fmla="*/ 324972 w 2958520"/>
                  <a:gd name="connsiteY6" fmla="*/ 1000207 h 2894792"/>
                  <a:gd name="connsiteX7" fmla="*/ 438640 w 2958520"/>
                  <a:gd name="connsiteY7" fmla="*/ 276307 h 2894792"/>
                  <a:gd name="connsiteX0" fmla="*/ 438558 w 2958438"/>
                  <a:gd name="connsiteY0" fmla="*/ 276307 h 2894792"/>
                  <a:gd name="connsiteX1" fmla="*/ 2710407 w 2958438"/>
                  <a:gd name="connsiteY1" fmla="*/ 276307 h 2894792"/>
                  <a:gd name="connsiteX2" fmla="*/ 2951707 w 2958438"/>
                  <a:gd name="connsiteY2" fmla="*/ 2196320 h 2894792"/>
                  <a:gd name="connsiteX3" fmla="*/ 679858 w 2958438"/>
                  <a:gd name="connsiteY3" fmla="*/ 2475720 h 2894792"/>
                  <a:gd name="connsiteX4" fmla="*/ 413691 w 2958438"/>
                  <a:gd name="connsiteY4" fmla="*/ 2134806 h 2894792"/>
                  <a:gd name="connsiteX5" fmla="*/ 1834 w 2958438"/>
                  <a:gd name="connsiteY5" fmla="*/ 1656639 h 2894792"/>
                  <a:gd name="connsiteX6" fmla="*/ 324890 w 2958438"/>
                  <a:gd name="connsiteY6" fmla="*/ 1000207 h 2894792"/>
                  <a:gd name="connsiteX7" fmla="*/ 438558 w 2958438"/>
                  <a:gd name="connsiteY7" fmla="*/ 276307 h 2894792"/>
                  <a:gd name="connsiteX0" fmla="*/ 438928 w 2958808"/>
                  <a:gd name="connsiteY0" fmla="*/ 276307 h 2894792"/>
                  <a:gd name="connsiteX1" fmla="*/ 2710777 w 2958808"/>
                  <a:gd name="connsiteY1" fmla="*/ 276307 h 2894792"/>
                  <a:gd name="connsiteX2" fmla="*/ 2952077 w 2958808"/>
                  <a:gd name="connsiteY2" fmla="*/ 2196320 h 2894792"/>
                  <a:gd name="connsiteX3" fmla="*/ 680228 w 2958808"/>
                  <a:gd name="connsiteY3" fmla="*/ 2475720 h 2894792"/>
                  <a:gd name="connsiteX4" fmla="*/ 414061 w 2958808"/>
                  <a:gd name="connsiteY4" fmla="*/ 2134806 h 2894792"/>
                  <a:gd name="connsiteX5" fmla="*/ 2204 w 2958808"/>
                  <a:gd name="connsiteY5" fmla="*/ 1656639 h 2894792"/>
                  <a:gd name="connsiteX6" fmla="*/ 325260 w 2958808"/>
                  <a:gd name="connsiteY6" fmla="*/ 1000207 h 2894792"/>
                  <a:gd name="connsiteX7" fmla="*/ 438928 w 2958808"/>
                  <a:gd name="connsiteY7" fmla="*/ 276307 h 2894792"/>
                  <a:gd name="connsiteX0" fmla="*/ 438928 w 3053097"/>
                  <a:gd name="connsiteY0" fmla="*/ 276307 h 2894792"/>
                  <a:gd name="connsiteX1" fmla="*/ 2710777 w 3053097"/>
                  <a:gd name="connsiteY1" fmla="*/ 276307 h 2894792"/>
                  <a:gd name="connsiteX2" fmla="*/ 2952077 w 3053097"/>
                  <a:gd name="connsiteY2" fmla="*/ 2196320 h 2894792"/>
                  <a:gd name="connsiteX3" fmla="*/ 680228 w 3053097"/>
                  <a:gd name="connsiteY3" fmla="*/ 2475720 h 2894792"/>
                  <a:gd name="connsiteX4" fmla="*/ 414061 w 3053097"/>
                  <a:gd name="connsiteY4" fmla="*/ 2134806 h 2894792"/>
                  <a:gd name="connsiteX5" fmla="*/ 2204 w 3053097"/>
                  <a:gd name="connsiteY5" fmla="*/ 1656639 h 2894792"/>
                  <a:gd name="connsiteX6" fmla="*/ 325260 w 3053097"/>
                  <a:gd name="connsiteY6" fmla="*/ 1000207 h 2894792"/>
                  <a:gd name="connsiteX7" fmla="*/ 438928 w 3053097"/>
                  <a:gd name="connsiteY7" fmla="*/ 276307 h 2894792"/>
                  <a:gd name="connsiteX0" fmla="*/ 438928 w 3089784"/>
                  <a:gd name="connsiteY0" fmla="*/ 276307 h 2894792"/>
                  <a:gd name="connsiteX1" fmla="*/ 2710777 w 3089784"/>
                  <a:gd name="connsiteY1" fmla="*/ 276307 h 2894792"/>
                  <a:gd name="connsiteX2" fmla="*/ 2952077 w 3089784"/>
                  <a:gd name="connsiteY2" fmla="*/ 2196320 h 2894792"/>
                  <a:gd name="connsiteX3" fmla="*/ 680228 w 3089784"/>
                  <a:gd name="connsiteY3" fmla="*/ 2475720 h 2894792"/>
                  <a:gd name="connsiteX4" fmla="*/ 414061 w 3089784"/>
                  <a:gd name="connsiteY4" fmla="*/ 2134806 h 2894792"/>
                  <a:gd name="connsiteX5" fmla="*/ 2204 w 3089784"/>
                  <a:gd name="connsiteY5" fmla="*/ 1656639 h 2894792"/>
                  <a:gd name="connsiteX6" fmla="*/ 325260 w 3089784"/>
                  <a:gd name="connsiteY6" fmla="*/ 1000207 h 2894792"/>
                  <a:gd name="connsiteX7" fmla="*/ 438928 w 3089784"/>
                  <a:gd name="connsiteY7" fmla="*/ 276307 h 2894792"/>
                  <a:gd name="connsiteX0" fmla="*/ 438928 w 3095212"/>
                  <a:gd name="connsiteY0" fmla="*/ 276307 h 2894792"/>
                  <a:gd name="connsiteX1" fmla="*/ 2710777 w 3095212"/>
                  <a:gd name="connsiteY1" fmla="*/ 276307 h 2894792"/>
                  <a:gd name="connsiteX2" fmla="*/ 2952077 w 3095212"/>
                  <a:gd name="connsiteY2" fmla="*/ 2196320 h 2894792"/>
                  <a:gd name="connsiteX3" fmla="*/ 680228 w 3095212"/>
                  <a:gd name="connsiteY3" fmla="*/ 2475720 h 2894792"/>
                  <a:gd name="connsiteX4" fmla="*/ 414061 w 3095212"/>
                  <a:gd name="connsiteY4" fmla="*/ 2134806 h 2894792"/>
                  <a:gd name="connsiteX5" fmla="*/ 2204 w 3095212"/>
                  <a:gd name="connsiteY5" fmla="*/ 1656639 h 2894792"/>
                  <a:gd name="connsiteX6" fmla="*/ 325260 w 3095212"/>
                  <a:gd name="connsiteY6" fmla="*/ 1000207 h 2894792"/>
                  <a:gd name="connsiteX7" fmla="*/ 438928 w 3095212"/>
                  <a:gd name="connsiteY7" fmla="*/ 276307 h 2894792"/>
                  <a:gd name="connsiteX0" fmla="*/ 438467 w 3094751"/>
                  <a:gd name="connsiteY0" fmla="*/ 276307 h 2894792"/>
                  <a:gd name="connsiteX1" fmla="*/ 2710316 w 3094751"/>
                  <a:gd name="connsiteY1" fmla="*/ 276307 h 2894792"/>
                  <a:gd name="connsiteX2" fmla="*/ 2951616 w 3094751"/>
                  <a:gd name="connsiteY2" fmla="*/ 2196320 h 2894792"/>
                  <a:gd name="connsiteX3" fmla="*/ 679767 w 3094751"/>
                  <a:gd name="connsiteY3" fmla="*/ 2475720 h 2894792"/>
                  <a:gd name="connsiteX4" fmla="*/ 487419 w 3094751"/>
                  <a:gd name="connsiteY4" fmla="*/ 2115756 h 2894792"/>
                  <a:gd name="connsiteX5" fmla="*/ 1743 w 3094751"/>
                  <a:gd name="connsiteY5" fmla="*/ 1656639 h 2894792"/>
                  <a:gd name="connsiteX6" fmla="*/ 324799 w 3094751"/>
                  <a:gd name="connsiteY6" fmla="*/ 1000207 h 2894792"/>
                  <a:gd name="connsiteX7" fmla="*/ 438467 w 3094751"/>
                  <a:gd name="connsiteY7" fmla="*/ 276307 h 2894792"/>
                  <a:gd name="connsiteX0" fmla="*/ 438604 w 3094888"/>
                  <a:gd name="connsiteY0" fmla="*/ 276307 h 2894792"/>
                  <a:gd name="connsiteX1" fmla="*/ 2710453 w 3094888"/>
                  <a:gd name="connsiteY1" fmla="*/ 276307 h 2894792"/>
                  <a:gd name="connsiteX2" fmla="*/ 2951753 w 3094888"/>
                  <a:gd name="connsiteY2" fmla="*/ 2196320 h 2894792"/>
                  <a:gd name="connsiteX3" fmla="*/ 679904 w 3094888"/>
                  <a:gd name="connsiteY3" fmla="*/ 2475720 h 2894792"/>
                  <a:gd name="connsiteX4" fmla="*/ 487556 w 3094888"/>
                  <a:gd name="connsiteY4" fmla="*/ 2115756 h 2894792"/>
                  <a:gd name="connsiteX5" fmla="*/ 1880 w 3094888"/>
                  <a:gd name="connsiteY5" fmla="*/ 1656639 h 2894792"/>
                  <a:gd name="connsiteX6" fmla="*/ 324936 w 3094888"/>
                  <a:gd name="connsiteY6" fmla="*/ 1000207 h 2894792"/>
                  <a:gd name="connsiteX7" fmla="*/ 438604 w 3094888"/>
                  <a:gd name="connsiteY7" fmla="*/ 276307 h 2894792"/>
                  <a:gd name="connsiteX0" fmla="*/ 438617 w 3094901"/>
                  <a:gd name="connsiteY0" fmla="*/ 276307 h 2894792"/>
                  <a:gd name="connsiteX1" fmla="*/ 2710466 w 3094901"/>
                  <a:gd name="connsiteY1" fmla="*/ 276307 h 2894792"/>
                  <a:gd name="connsiteX2" fmla="*/ 2951766 w 3094901"/>
                  <a:gd name="connsiteY2" fmla="*/ 2196320 h 2894792"/>
                  <a:gd name="connsiteX3" fmla="*/ 679917 w 3094901"/>
                  <a:gd name="connsiteY3" fmla="*/ 2475720 h 2894792"/>
                  <a:gd name="connsiteX4" fmla="*/ 487569 w 3094901"/>
                  <a:gd name="connsiteY4" fmla="*/ 2115756 h 2894792"/>
                  <a:gd name="connsiteX5" fmla="*/ 1893 w 3094901"/>
                  <a:gd name="connsiteY5" fmla="*/ 1656639 h 2894792"/>
                  <a:gd name="connsiteX6" fmla="*/ 324949 w 3094901"/>
                  <a:gd name="connsiteY6" fmla="*/ 1000207 h 2894792"/>
                  <a:gd name="connsiteX7" fmla="*/ 438617 w 3094901"/>
                  <a:gd name="connsiteY7" fmla="*/ 276307 h 289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94901" h="2894792">
                    <a:moveTo>
                      <a:pt x="438617" y="276307"/>
                    </a:moveTo>
                    <a:cubicBezTo>
                      <a:pt x="1183200" y="-104693"/>
                      <a:pt x="2130983" y="-79293"/>
                      <a:pt x="2710466" y="276307"/>
                    </a:cubicBezTo>
                    <a:cubicBezTo>
                      <a:pt x="3254923" y="1052789"/>
                      <a:pt x="3107516" y="1996077"/>
                      <a:pt x="2951766" y="2196320"/>
                    </a:cubicBezTo>
                    <a:cubicBezTo>
                      <a:pt x="2257983" y="3140353"/>
                      <a:pt x="1259400" y="3017587"/>
                      <a:pt x="679917" y="2475720"/>
                    </a:cubicBezTo>
                    <a:cubicBezTo>
                      <a:pt x="233499" y="2485179"/>
                      <a:pt x="604939" y="2252666"/>
                      <a:pt x="487569" y="2115756"/>
                    </a:cubicBezTo>
                    <a:cubicBezTo>
                      <a:pt x="271774" y="2066158"/>
                      <a:pt x="-26566" y="1957525"/>
                      <a:pt x="1893" y="1656639"/>
                    </a:cubicBezTo>
                    <a:cubicBezTo>
                      <a:pt x="10508" y="1447828"/>
                      <a:pt x="252162" y="1230262"/>
                      <a:pt x="324949" y="1000207"/>
                    </a:cubicBezTo>
                    <a:cubicBezTo>
                      <a:pt x="397736" y="770152"/>
                      <a:pt x="521514" y="202224"/>
                      <a:pt x="438617" y="276307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A5C131C-920D-62F1-2181-CA77C3B73CD4}"/>
                  </a:ext>
                </a:extLst>
              </p:cNvPr>
              <p:cNvSpPr/>
              <p:nvPr/>
            </p:nvSpPr>
            <p:spPr>
              <a:xfrm>
                <a:off x="3847768" y="1599630"/>
                <a:ext cx="1386231" cy="1493117"/>
              </a:xfrm>
              <a:custGeom>
                <a:avLst/>
                <a:gdLst>
                  <a:gd name="connsiteX0" fmla="*/ 0 w 347649"/>
                  <a:gd name="connsiteY0" fmla="*/ 0 h 326808"/>
                  <a:gd name="connsiteX1" fmla="*/ 347649 w 347649"/>
                  <a:gd name="connsiteY1" fmla="*/ 0 h 326808"/>
                  <a:gd name="connsiteX2" fmla="*/ 347649 w 347649"/>
                  <a:gd name="connsiteY2" fmla="*/ 326808 h 326808"/>
                  <a:gd name="connsiteX3" fmla="*/ 0 w 347649"/>
                  <a:gd name="connsiteY3" fmla="*/ 326808 h 326808"/>
                  <a:gd name="connsiteX4" fmla="*/ 0 w 347649"/>
                  <a:gd name="connsiteY4" fmla="*/ 0 h 326808"/>
                  <a:gd name="connsiteX0" fmla="*/ 0 w 1046149"/>
                  <a:gd name="connsiteY0" fmla="*/ 0 h 326808"/>
                  <a:gd name="connsiteX1" fmla="*/ 1046149 w 1046149"/>
                  <a:gd name="connsiteY1" fmla="*/ 50800 h 326808"/>
                  <a:gd name="connsiteX2" fmla="*/ 347649 w 1046149"/>
                  <a:gd name="connsiteY2" fmla="*/ 326808 h 326808"/>
                  <a:gd name="connsiteX3" fmla="*/ 0 w 1046149"/>
                  <a:gd name="connsiteY3" fmla="*/ 326808 h 326808"/>
                  <a:gd name="connsiteX4" fmla="*/ 0 w 1046149"/>
                  <a:gd name="connsiteY4" fmla="*/ 0 h 326808"/>
                  <a:gd name="connsiteX0" fmla="*/ 0 w 1087698"/>
                  <a:gd name="connsiteY0" fmla="*/ 0 h 663061"/>
                  <a:gd name="connsiteX1" fmla="*/ 1046149 w 1087698"/>
                  <a:gd name="connsiteY1" fmla="*/ 50800 h 663061"/>
                  <a:gd name="connsiteX2" fmla="*/ 1046149 w 1087698"/>
                  <a:gd name="connsiteY2" fmla="*/ 663061 h 663061"/>
                  <a:gd name="connsiteX3" fmla="*/ 347649 w 1087698"/>
                  <a:gd name="connsiteY3" fmla="*/ 326808 h 663061"/>
                  <a:gd name="connsiteX4" fmla="*/ 0 w 1087698"/>
                  <a:gd name="connsiteY4" fmla="*/ 326808 h 663061"/>
                  <a:gd name="connsiteX5" fmla="*/ 0 w 1087698"/>
                  <a:gd name="connsiteY5" fmla="*/ 0 h 663061"/>
                  <a:gd name="connsiteX0" fmla="*/ 0 w 1087698"/>
                  <a:gd name="connsiteY0" fmla="*/ 0 h 1088808"/>
                  <a:gd name="connsiteX1" fmla="*/ 1046149 w 1087698"/>
                  <a:gd name="connsiteY1" fmla="*/ 50800 h 1088808"/>
                  <a:gd name="connsiteX2" fmla="*/ 1046149 w 1087698"/>
                  <a:gd name="connsiteY2" fmla="*/ 663061 h 1088808"/>
                  <a:gd name="connsiteX3" fmla="*/ 931849 w 1087698"/>
                  <a:gd name="connsiteY3" fmla="*/ 1088808 h 1088808"/>
                  <a:gd name="connsiteX4" fmla="*/ 0 w 1087698"/>
                  <a:gd name="connsiteY4" fmla="*/ 326808 h 1088808"/>
                  <a:gd name="connsiteX5" fmla="*/ 0 w 1087698"/>
                  <a:gd name="connsiteY5" fmla="*/ 0 h 1088808"/>
                  <a:gd name="connsiteX0" fmla="*/ 0 w 1087698"/>
                  <a:gd name="connsiteY0" fmla="*/ 333292 h 1422100"/>
                  <a:gd name="connsiteX1" fmla="*/ 1046149 w 1087698"/>
                  <a:gd name="connsiteY1" fmla="*/ 384092 h 1422100"/>
                  <a:gd name="connsiteX2" fmla="*/ 1046149 w 1087698"/>
                  <a:gd name="connsiteY2" fmla="*/ 996353 h 1422100"/>
                  <a:gd name="connsiteX3" fmla="*/ 931849 w 1087698"/>
                  <a:gd name="connsiteY3" fmla="*/ 1422100 h 1422100"/>
                  <a:gd name="connsiteX4" fmla="*/ 0 w 1087698"/>
                  <a:gd name="connsiteY4" fmla="*/ 660100 h 1422100"/>
                  <a:gd name="connsiteX5" fmla="*/ 0 w 1087698"/>
                  <a:gd name="connsiteY5" fmla="*/ 333292 h 1422100"/>
                  <a:gd name="connsiteX0" fmla="*/ 0 w 1087698"/>
                  <a:gd name="connsiteY0" fmla="*/ 404309 h 1493117"/>
                  <a:gd name="connsiteX1" fmla="*/ 1046149 w 1087698"/>
                  <a:gd name="connsiteY1" fmla="*/ 455109 h 1493117"/>
                  <a:gd name="connsiteX2" fmla="*/ 1046149 w 1087698"/>
                  <a:gd name="connsiteY2" fmla="*/ 1067370 h 1493117"/>
                  <a:gd name="connsiteX3" fmla="*/ 931849 w 1087698"/>
                  <a:gd name="connsiteY3" fmla="*/ 1493117 h 1493117"/>
                  <a:gd name="connsiteX4" fmla="*/ 0 w 1087698"/>
                  <a:gd name="connsiteY4" fmla="*/ 731117 h 1493117"/>
                  <a:gd name="connsiteX5" fmla="*/ 0 w 1087698"/>
                  <a:gd name="connsiteY5" fmla="*/ 404309 h 1493117"/>
                  <a:gd name="connsiteX0" fmla="*/ 0 w 1344550"/>
                  <a:gd name="connsiteY0" fmla="*/ 404309 h 1493117"/>
                  <a:gd name="connsiteX1" fmla="*/ 1046149 w 1344550"/>
                  <a:gd name="connsiteY1" fmla="*/ 455109 h 1493117"/>
                  <a:gd name="connsiteX2" fmla="*/ 1046149 w 1344550"/>
                  <a:gd name="connsiteY2" fmla="*/ 1067370 h 1493117"/>
                  <a:gd name="connsiteX3" fmla="*/ 931849 w 1344550"/>
                  <a:gd name="connsiteY3" fmla="*/ 1493117 h 1493117"/>
                  <a:gd name="connsiteX4" fmla="*/ 0 w 1344550"/>
                  <a:gd name="connsiteY4" fmla="*/ 731117 h 1493117"/>
                  <a:gd name="connsiteX5" fmla="*/ 0 w 1344550"/>
                  <a:gd name="connsiteY5" fmla="*/ 404309 h 1493117"/>
                  <a:gd name="connsiteX0" fmla="*/ 0 w 1361298"/>
                  <a:gd name="connsiteY0" fmla="*/ 404309 h 1493117"/>
                  <a:gd name="connsiteX1" fmla="*/ 1046149 w 1361298"/>
                  <a:gd name="connsiteY1" fmla="*/ 455109 h 1493117"/>
                  <a:gd name="connsiteX2" fmla="*/ 1046149 w 1361298"/>
                  <a:gd name="connsiteY2" fmla="*/ 1067370 h 1493117"/>
                  <a:gd name="connsiteX3" fmla="*/ 931849 w 1361298"/>
                  <a:gd name="connsiteY3" fmla="*/ 1493117 h 1493117"/>
                  <a:gd name="connsiteX4" fmla="*/ 0 w 1361298"/>
                  <a:gd name="connsiteY4" fmla="*/ 731117 h 1493117"/>
                  <a:gd name="connsiteX5" fmla="*/ 0 w 1361298"/>
                  <a:gd name="connsiteY5" fmla="*/ 404309 h 1493117"/>
                  <a:gd name="connsiteX0" fmla="*/ 0 w 1361298"/>
                  <a:gd name="connsiteY0" fmla="*/ 404309 h 1493117"/>
                  <a:gd name="connsiteX1" fmla="*/ 1046149 w 1361298"/>
                  <a:gd name="connsiteY1" fmla="*/ 455109 h 1493117"/>
                  <a:gd name="connsiteX2" fmla="*/ 1046149 w 1361298"/>
                  <a:gd name="connsiteY2" fmla="*/ 1067370 h 1493117"/>
                  <a:gd name="connsiteX3" fmla="*/ 931849 w 1361298"/>
                  <a:gd name="connsiteY3" fmla="*/ 1493117 h 1493117"/>
                  <a:gd name="connsiteX4" fmla="*/ 0 w 1361298"/>
                  <a:gd name="connsiteY4" fmla="*/ 731117 h 1493117"/>
                  <a:gd name="connsiteX5" fmla="*/ 0 w 1361298"/>
                  <a:gd name="connsiteY5" fmla="*/ 404309 h 1493117"/>
                  <a:gd name="connsiteX0" fmla="*/ 0 w 1201664"/>
                  <a:gd name="connsiteY0" fmla="*/ 404309 h 1493117"/>
                  <a:gd name="connsiteX1" fmla="*/ 1046149 w 1201664"/>
                  <a:gd name="connsiteY1" fmla="*/ 455109 h 1493117"/>
                  <a:gd name="connsiteX2" fmla="*/ 1046149 w 1201664"/>
                  <a:gd name="connsiteY2" fmla="*/ 1067370 h 1493117"/>
                  <a:gd name="connsiteX3" fmla="*/ 931849 w 1201664"/>
                  <a:gd name="connsiteY3" fmla="*/ 1493117 h 1493117"/>
                  <a:gd name="connsiteX4" fmla="*/ 0 w 1201664"/>
                  <a:gd name="connsiteY4" fmla="*/ 731117 h 1493117"/>
                  <a:gd name="connsiteX5" fmla="*/ 0 w 1201664"/>
                  <a:gd name="connsiteY5" fmla="*/ 404309 h 1493117"/>
                  <a:gd name="connsiteX0" fmla="*/ 0 w 1365376"/>
                  <a:gd name="connsiteY0" fmla="*/ 404309 h 1493117"/>
                  <a:gd name="connsiteX1" fmla="*/ 1046149 w 1365376"/>
                  <a:gd name="connsiteY1" fmla="*/ 455109 h 1493117"/>
                  <a:gd name="connsiteX2" fmla="*/ 1046149 w 1365376"/>
                  <a:gd name="connsiteY2" fmla="*/ 1067370 h 1493117"/>
                  <a:gd name="connsiteX3" fmla="*/ 931849 w 1365376"/>
                  <a:gd name="connsiteY3" fmla="*/ 1493117 h 1493117"/>
                  <a:gd name="connsiteX4" fmla="*/ 0 w 1365376"/>
                  <a:gd name="connsiteY4" fmla="*/ 731117 h 1493117"/>
                  <a:gd name="connsiteX5" fmla="*/ 0 w 1365376"/>
                  <a:gd name="connsiteY5" fmla="*/ 404309 h 1493117"/>
                  <a:gd name="connsiteX0" fmla="*/ 0 w 1354024"/>
                  <a:gd name="connsiteY0" fmla="*/ 404309 h 1493117"/>
                  <a:gd name="connsiteX1" fmla="*/ 1046149 w 1354024"/>
                  <a:gd name="connsiteY1" fmla="*/ 455109 h 1493117"/>
                  <a:gd name="connsiteX2" fmla="*/ 1046149 w 1354024"/>
                  <a:gd name="connsiteY2" fmla="*/ 1067370 h 1493117"/>
                  <a:gd name="connsiteX3" fmla="*/ 931849 w 1354024"/>
                  <a:gd name="connsiteY3" fmla="*/ 1493117 h 1493117"/>
                  <a:gd name="connsiteX4" fmla="*/ 0 w 1354024"/>
                  <a:gd name="connsiteY4" fmla="*/ 731117 h 1493117"/>
                  <a:gd name="connsiteX5" fmla="*/ 0 w 1354024"/>
                  <a:gd name="connsiteY5" fmla="*/ 404309 h 1493117"/>
                  <a:gd name="connsiteX0" fmla="*/ 0 w 1329294"/>
                  <a:gd name="connsiteY0" fmla="*/ 404309 h 1493117"/>
                  <a:gd name="connsiteX1" fmla="*/ 1046149 w 1329294"/>
                  <a:gd name="connsiteY1" fmla="*/ 455109 h 1493117"/>
                  <a:gd name="connsiteX2" fmla="*/ 1046149 w 1329294"/>
                  <a:gd name="connsiteY2" fmla="*/ 1067370 h 1493117"/>
                  <a:gd name="connsiteX3" fmla="*/ 931849 w 1329294"/>
                  <a:gd name="connsiteY3" fmla="*/ 1493117 h 1493117"/>
                  <a:gd name="connsiteX4" fmla="*/ 0 w 1329294"/>
                  <a:gd name="connsiteY4" fmla="*/ 731117 h 1493117"/>
                  <a:gd name="connsiteX5" fmla="*/ 0 w 1329294"/>
                  <a:gd name="connsiteY5" fmla="*/ 404309 h 1493117"/>
                  <a:gd name="connsiteX0" fmla="*/ 0 w 1343120"/>
                  <a:gd name="connsiteY0" fmla="*/ 404309 h 1493117"/>
                  <a:gd name="connsiteX1" fmla="*/ 1046149 w 1343120"/>
                  <a:gd name="connsiteY1" fmla="*/ 455109 h 1493117"/>
                  <a:gd name="connsiteX2" fmla="*/ 1046149 w 1343120"/>
                  <a:gd name="connsiteY2" fmla="*/ 1067370 h 1493117"/>
                  <a:gd name="connsiteX3" fmla="*/ 931849 w 1343120"/>
                  <a:gd name="connsiteY3" fmla="*/ 1493117 h 1493117"/>
                  <a:gd name="connsiteX4" fmla="*/ 0 w 1343120"/>
                  <a:gd name="connsiteY4" fmla="*/ 731117 h 1493117"/>
                  <a:gd name="connsiteX5" fmla="*/ 0 w 1343120"/>
                  <a:gd name="connsiteY5" fmla="*/ 404309 h 1493117"/>
                  <a:gd name="connsiteX0" fmla="*/ 0 w 1343120"/>
                  <a:gd name="connsiteY0" fmla="*/ 404309 h 1493117"/>
                  <a:gd name="connsiteX1" fmla="*/ 1046149 w 1343120"/>
                  <a:gd name="connsiteY1" fmla="*/ 455109 h 1493117"/>
                  <a:gd name="connsiteX2" fmla="*/ 1046149 w 1343120"/>
                  <a:gd name="connsiteY2" fmla="*/ 1067370 h 1493117"/>
                  <a:gd name="connsiteX3" fmla="*/ 931849 w 1343120"/>
                  <a:gd name="connsiteY3" fmla="*/ 1493117 h 1493117"/>
                  <a:gd name="connsiteX4" fmla="*/ 0 w 1343120"/>
                  <a:gd name="connsiteY4" fmla="*/ 731117 h 1493117"/>
                  <a:gd name="connsiteX5" fmla="*/ 0 w 1343120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0 w 1365247"/>
                  <a:gd name="connsiteY4" fmla="*/ 7311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195248 w 1365247"/>
                  <a:gd name="connsiteY4" fmla="*/ 889570 h 1493117"/>
                  <a:gd name="connsiteX5" fmla="*/ 0 w 1365247"/>
                  <a:gd name="connsiteY5" fmla="*/ 731117 h 1493117"/>
                  <a:gd name="connsiteX6" fmla="*/ 0 w 1365247"/>
                  <a:gd name="connsiteY6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0 w 1365247"/>
                  <a:gd name="connsiteY4" fmla="*/ 7311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20984 w 1386231"/>
                  <a:gd name="connsiteY0" fmla="*/ 404309 h 1493117"/>
                  <a:gd name="connsiteX1" fmla="*/ 1067133 w 1386231"/>
                  <a:gd name="connsiteY1" fmla="*/ 455109 h 1493117"/>
                  <a:gd name="connsiteX2" fmla="*/ 1067133 w 1386231"/>
                  <a:gd name="connsiteY2" fmla="*/ 1067370 h 1493117"/>
                  <a:gd name="connsiteX3" fmla="*/ 952833 w 1386231"/>
                  <a:gd name="connsiteY3" fmla="*/ 1493117 h 1493117"/>
                  <a:gd name="connsiteX4" fmla="*/ 554384 w 1386231"/>
                  <a:gd name="connsiteY4" fmla="*/ 261217 h 1493117"/>
                  <a:gd name="connsiteX5" fmla="*/ 381332 w 1386231"/>
                  <a:gd name="connsiteY5" fmla="*/ 673670 h 1493117"/>
                  <a:gd name="connsiteX6" fmla="*/ 20984 w 1386231"/>
                  <a:gd name="connsiteY6" fmla="*/ 404309 h 1493117"/>
                  <a:gd name="connsiteX0" fmla="*/ 20984 w 1386231"/>
                  <a:gd name="connsiteY0" fmla="*/ 404309 h 1493117"/>
                  <a:gd name="connsiteX1" fmla="*/ 1067133 w 1386231"/>
                  <a:gd name="connsiteY1" fmla="*/ 455109 h 1493117"/>
                  <a:gd name="connsiteX2" fmla="*/ 1067133 w 1386231"/>
                  <a:gd name="connsiteY2" fmla="*/ 1067370 h 1493117"/>
                  <a:gd name="connsiteX3" fmla="*/ 952833 w 1386231"/>
                  <a:gd name="connsiteY3" fmla="*/ 1493117 h 1493117"/>
                  <a:gd name="connsiteX4" fmla="*/ 554384 w 1386231"/>
                  <a:gd name="connsiteY4" fmla="*/ 261217 h 1493117"/>
                  <a:gd name="connsiteX5" fmla="*/ 381332 w 1386231"/>
                  <a:gd name="connsiteY5" fmla="*/ 673670 h 1493117"/>
                  <a:gd name="connsiteX6" fmla="*/ 20984 w 1386231"/>
                  <a:gd name="connsiteY6" fmla="*/ 404309 h 149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6231" h="1493117">
                    <a:moveTo>
                      <a:pt x="20984" y="404309"/>
                    </a:moveTo>
                    <a:cubicBezTo>
                      <a:pt x="826900" y="-366158"/>
                      <a:pt x="1086717" y="146076"/>
                      <a:pt x="1067133" y="455109"/>
                    </a:cubicBezTo>
                    <a:cubicBezTo>
                      <a:pt x="1253400" y="79229"/>
                      <a:pt x="1680966" y="986050"/>
                      <a:pt x="1067133" y="1067370"/>
                    </a:cubicBezTo>
                    <a:cubicBezTo>
                      <a:pt x="1257633" y="1094986"/>
                      <a:pt x="990933" y="1351201"/>
                      <a:pt x="952833" y="1493117"/>
                    </a:cubicBezTo>
                    <a:cubicBezTo>
                      <a:pt x="778475" y="1437075"/>
                      <a:pt x="620792" y="1039585"/>
                      <a:pt x="554384" y="261217"/>
                    </a:cubicBezTo>
                    <a:cubicBezTo>
                      <a:pt x="649634" y="338426"/>
                      <a:pt x="470232" y="649821"/>
                      <a:pt x="381332" y="673670"/>
                    </a:cubicBezTo>
                    <a:cubicBezTo>
                      <a:pt x="292432" y="697519"/>
                      <a:pt x="-93316" y="400519"/>
                      <a:pt x="20984" y="404309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Moon 97">
                <a:extLst>
                  <a:ext uri="{FF2B5EF4-FFF2-40B4-BE49-F238E27FC236}">
                    <a16:creationId xmlns:a16="http://schemas.microsoft.com/office/drawing/2014/main" id="{DD161238-9A24-EBE7-B440-AE1B34983C8D}"/>
                  </a:ext>
                </a:extLst>
              </p:cNvPr>
              <p:cNvSpPr/>
              <p:nvPr/>
            </p:nvSpPr>
            <p:spPr>
              <a:xfrm rot="7205339">
                <a:off x="3562075" y="2088569"/>
                <a:ext cx="155034" cy="296807"/>
              </a:xfrm>
              <a:prstGeom prst="moon">
                <a:avLst/>
              </a:prstGeom>
              <a:solidFill>
                <a:srgbClr val="BC58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Moon 98">
                <a:extLst>
                  <a:ext uri="{FF2B5EF4-FFF2-40B4-BE49-F238E27FC236}">
                    <a16:creationId xmlns:a16="http://schemas.microsoft.com/office/drawing/2014/main" id="{685FE79C-CA00-1CD1-6AB2-41BB77465816}"/>
                  </a:ext>
                </a:extLst>
              </p:cNvPr>
              <p:cNvSpPr/>
              <p:nvPr/>
            </p:nvSpPr>
            <p:spPr>
              <a:xfrm rot="3670378">
                <a:off x="2333731" y="2037933"/>
                <a:ext cx="113382" cy="267762"/>
              </a:xfrm>
              <a:prstGeom prst="moon">
                <a:avLst/>
              </a:prstGeom>
              <a:solidFill>
                <a:srgbClr val="BC58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59">
                <a:extLst>
                  <a:ext uri="{FF2B5EF4-FFF2-40B4-BE49-F238E27FC236}">
                    <a16:creationId xmlns:a16="http://schemas.microsoft.com/office/drawing/2014/main" id="{CAADF6EA-3531-3AEF-522C-EF31A351FCD2}"/>
                  </a:ext>
                </a:extLst>
              </p:cNvPr>
              <p:cNvSpPr/>
              <p:nvPr/>
            </p:nvSpPr>
            <p:spPr>
              <a:xfrm>
                <a:off x="1726085" y="3500620"/>
                <a:ext cx="1811101" cy="738078"/>
              </a:xfrm>
              <a:custGeom>
                <a:avLst/>
                <a:gdLst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0 w 1380627"/>
                  <a:gd name="connsiteY3" fmla="*/ 425611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19969 w 1400596"/>
                  <a:gd name="connsiteY0" fmla="*/ 0 h 425611"/>
                  <a:gd name="connsiteX1" fmla="*/ 1400596 w 1400596"/>
                  <a:gd name="connsiteY1" fmla="*/ 0 h 425611"/>
                  <a:gd name="connsiteX2" fmla="*/ 1400596 w 1400596"/>
                  <a:gd name="connsiteY2" fmla="*/ 425611 h 425611"/>
                  <a:gd name="connsiteX3" fmla="*/ 877219 w 1400596"/>
                  <a:gd name="connsiteY3" fmla="*/ 206536 h 425611"/>
                  <a:gd name="connsiteX4" fmla="*/ 19969 w 1400596"/>
                  <a:gd name="connsiteY4" fmla="*/ 0 h 425611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95250 h 441648"/>
                  <a:gd name="connsiteX1" fmla="*/ 1400596 w 1400596"/>
                  <a:gd name="connsiteY1" fmla="*/ 0 h 441648"/>
                  <a:gd name="connsiteX2" fmla="*/ 1400596 w 1400596"/>
                  <a:gd name="connsiteY2" fmla="*/ 425611 h 441648"/>
                  <a:gd name="connsiteX3" fmla="*/ 877219 w 1400596"/>
                  <a:gd name="connsiteY3" fmla="*/ 206536 h 441648"/>
                  <a:gd name="connsiteX4" fmla="*/ 19969 w 1400596"/>
                  <a:gd name="connsiteY4" fmla="*/ 95250 h 441648"/>
                  <a:gd name="connsiteX0" fmla="*/ 6073 w 1815325"/>
                  <a:gd name="connsiteY0" fmla="*/ 0 h 663736"/>
                  <a:gd name="connsiteX1" fmla="*/ 1815325 w 1815325"/>
                  <a:gd name="connsiteY1" fmla="*/ 238125 h 663736"/>
                  <a:gd name="connsiteX2" fmla="*/ 1815325 w 1815325"/>
                  <a:gd name="connsiteY2" fmla="*/ 663736 h 663736"/>
                  <a:gd name="connsiteX3" fmla="*/ 1291948 w 1815325"/>
                  <a:gd name="connsiteY3" fmla="*/ 444661 h 663736"/>
                  <a:gd name="connsiteX4" fmla="*/ 6073 w 1815325"/>
                  <a:gd name="connsiteY4" fmla="*/ 0 h 663736"/>
                  <a:gd name="connsiteX0" fmla="*/ 6073 w 1815325"/>
                  <a:gd name="connsiteY0" fmla="*/ 0 h 663736"/>
                  <a:gd name="connsiteX1" fmla="*/ 1488064 w 1815325"/>
                  <a:gd name="connsiteY1" fmla="*/ 69262 h 663736"/>
                  <a:gd name="connsiteX2" fmla="*/ 1815325 w 1815325"/>
                  <a:gd name="connsiteY2" fmla="*/ 238125 h 663736"/>
                  <a:gd name="connsiteX3" fmla="*/ 1815325 w 1815325"/>
                  <a:gd name="connsiteY3" fmla="*/ 663736 h 663736"/>
                  <a:gd name="connsiteX4" fmla="*/ 1291948 w 1815325"/>
                  <a:gd name="connsiteY4" fmla="*/ 444661 h 663736"/>
                  <a:gd name="connsiteX5" fmla="*/ 6073 w 1815325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285875 w 1809252"/>
                  <a:gd name="connsiteY4" fmla="*/ 44466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285875 w 1809252"/>
                  <a:gd name="connsiteY4" fmla="*/ 44466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526038 w 1849390"/>
                  <a:gd name="connsiteY4" fmla="*/ 12081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392688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4681 w 1853933"/>
                  <a:gd name="connsiteY0" fmla="*/ 0 h 663736"/>
                  <a:gd name="connsiteX1" fmla="*/ 1526672 w 1853933"/>
                  <a:gd name="connsiteY1" fmla="*/ 69262 h 663736"/>
                  <a:gd name="connsiteX2" fmla="*/ 1853933 w 1853933"/>
                  <a:gd name="connsiteY2" fmla="*/ 238125 h 663736"/>
                  <a:gd name="connsiteX3" fmla="*/ 1853933 w 1853933"/>
                  <a:gd name="connsiteY3" fmla="*/ 663736 h 663736"/>
                  <a:gd name="connsiteX4" fmla="*/ 1425806 w 1853933"/>
                  <a:gd name="connsiteY4" fmla="*/ 177961 h 663736"/>
                  <a:gd name="connsiteX5" fmla="*/ 412246 w 1853933"/>
                  <a:gd name="connsiteY5" fmla="*/ 355012 h 663736"/>
                  <a:gd name="connsiteX6" fmla="*/ 44681 w 1853933"/>
                  <a:gd name="connsiteY6" fmla="*/ 0 h 663736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6043 w 1815295"/>
                  <a:gd name="connsiteY0" fmla="*/ 0 h 719593"/>
                  <a:gd name="connsiteX1" fmla="*/ 1488034 w 1815295"/>
                  <a:gd name="connsiteY1" fmla="*/ 69262 h 719593"/>
                  <a:gd name="connsiteX2" fmla="*/ 1815295 w 1815295"/>
                  <a:gd name="connsiteY2" fmla="*/ 238125 h 719593"/>
                  <a:gd name="connsiteX3" fmla="*/ 1815295 w 1815295"/>
                  <a:gd name="connsiteY3" fmla="*/ 663736 h 719593"/>
                  <a:gd name="connsiteX4" fmla="*/ 1225243 w 1815295"/>
                  <a:gd name="connsiteY4" fmla="*/ 520861 h 719593"/>
                  <a:gd name="connsiteX5" fmla="*/ 373608 w 1815295"/>
                  <a:gd name="connsiteY5" fmla="*/ 355012 h 719593"/>
                  <a:gd name="connsiteX6" fmla="*/ 6043 w 1815295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22 w 1809274"/>
                  <a:gd name="connsiteY0" fmla="*/ 0 h 719593"/>
                  <a:gd name="connsiteX1" fmla="*/ 1482013 w 1809274"/>
                  <a:gd name="connsiteY1" fmla="*/ 69262 h 719593"/>
                  <a:gd name="connsiteX2" fmla="*/ 1809274 w 1809274"/>
                  <a:gd name="connsiteY2" fmla="*/ 238125 h 719593"/>
                  <a:gd name="connsiteX3" fmla="*/ 1809274 w 1809274"/>
                  <a:gd name="connsiteY3" fmla="*/ 663736 h 719593"/>
                  <a:gd name="connsiteX4" fmla="*/ 1219222 w 1809274"/>
                  <a:gd name="connsiteY4" fmla="*/ 520861 h 719593"/>
                  <a:gd name="connsiteX5" fmla="*/ 367587 w 1809274"/>
                  <a:gd name="connsiteY5" fmla="*/ 355012 h 719593"/>
                  <a:gd name="connsiteX6" fmla="*/ 22 w 1809274"/>
                  <a:gd name="connsiteY6" fmla="*/ 0 h 719593"/>
                  <a:gd name="connsiteX0" fmla="*/ 22 w 1809274"/>
                  <a:gd name="connsiteY0" fmla="*/ 0 h 756202"/>
                  <a:gd name="connsiteX1" fmla="*/ 1482013 w 1809274"/>
                  <a:gd name="connsiteY1" fmla="*/ 69262 h 756202"/>
                  <a:gd name="connsiteX2" fmla="*/ 1809274 w 1809274"/>
                  <a:gd name="connsiteY2" fmla="*/ 238125 h 756202"/>
                  <a:gd name="connsiteX3" fmla="*/ 1809274 w 1809274"/>
                  <a:gd name="connsiteY3" fmla="*/ 663736 h 756202"/>
                  <a:gd name="connsiteX4" fmla="*/ 1219222 w 1809274"/>
                  <a:gd name="connsiteY4" fmla="*/ 520861 h 756202"/>
                  <a:gd name="connsiteX5" fmla="*/ 367587 w 1809274"/>
                  <a:gd name="connsiteY5" fmla="*/ 355012 h 756202"/>
                  <a:gd name="connsiteX6" fmla="*/ 22 w 1809274"/>
                  <a:gd name="connsiteY6" fmla="*/ 0 h 756202"/>
                  <a:gd name="connsiteX0" fmla="*/ 20 w 1809272"/>
                  <a:gd name="connsiteY0" fmla="*/ 0 h 741197"/>
                  <a:gd name="connsiteX1" fmla="*/ 1482011 w 1809272"/>
                  <a:gd name="connsiteY1" fmla="*/ 69262 h 741197"/>
                  <a:gd name="connsiteX2" fmla="*/ 1809272 w 1809272"/>
                  <a:gd name="connsiteY2" fmla="*/ 238125 h 741197"/>
                  <a:gd name="connsiteX3" fmla="*/ 1809272 w 1809272"/>
                  <a:gd name="connsiteY3" fmla="*/ 663736 h 741197"/>
                  <a:gd name="connsiteX4" fmla="*/ 1219220 w 1809272"/>
                  <a:gd name="connsiteY4" fmla="*/ 520861 h 741197"/>
                  <a:gd name="connsiteX5" fmla="*/ 377110 w 1809272"/>
                  <a:gd name="connsiteY5" fmla="*/ 331200 h 741197"/>
                  <a:gd name="connsiteX6" fmla="*/ 20 w 1809272"/>
                  <a:gd name="connsiteY6" fmla="*/ 0 h 741197"/>
                  <a:gd name="connsiteX0" fmla="*/ 17 w 1821175"/>
                  <a:gd name="connsiteY0" fmla="*/ 0 h 748341"/>
                  <a:gd name="connsiteX1" fmla="*/ 1493914 w 1821175"/>
                  <a:gd name="connsiteY1" fmla="*/ 76406 h 748341"/>
                  <a:gd name="connsiteX2" fmla="*/ 1821175 w 1821175"/>
                  <a:gd name="connsiteY2" fmla="*/ 245269 h 748341"/>
                  <a:gd name="connsiteX3" fmla="*/ 1821175 w 1821175"/>
                  <a:gd name="connsiteY3" fmla="*/ 670880 h 748341"/>
                  <a:gd name="connsiteX4" fmla="*/ 1231123 w 1821175"/>
                  <a:gd name="connsiteY4" fmla="*/ 528005 h 748341"/>
                  <a:gd name="connsiteX5" fmla="*/ 389013 w 1821175"/>
                  <a:gd name="connsiteY5" fmla="*/ 338344 h 748341"/>
                  <a:gd name="connsiteX6" fmla="*/ 17 w 1821175"/>
                  <a:gd name="connsiteY6" fmla="*/ 0 h 748341"/>
                  <a:gd name="connsiteX0" fmla="*/ 13 w 1821171"/>
                  <a:gd name="connsiteY0" fmla="*/ 0 h 733703"/>
                  <a:gd name="connsiteX1" fmla="*/ 1493910 w 1821171"/>
                  <a:gd name="connsiteY1" fmla="*/ 76406 h 733703"/>
                  <a:gd name="connsiteX2" fmla="*/ 1821171 w 1821171"/>
                  <a:gd name="connsiteY2" fmla="*/ 245269 h 733703"/>
                  <a:gd name="connsiteX3" fmla="*/ 1821171 w 1821171"/>
                  <a:gd name="connsiteY3" fmla="*/ 670880 h 733703"/>
                  <a:gd name="connsiteX4" fmla="*/ 1231119 w 1821171"/>
                  <a:gd name="connsiteY4" fmla="*/ 528005 h 733703"/>
                  <a:gd name="connsiteX5" fmla="*/ 431872 w 1821171"/>
                  <a:gd name="connsiteY5" fmla="*/ 314531 h 733703"/>
                  <a:gd name="connsiteX6" fmla="*/ 13 w 1821171"/>
                  <a:gd name="connsiteY6" fmla="*/ 0 h 7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1171" h="733703">
                    <a:moveTo>
                      <a:pt x="13" y="0"/>
                    </a:moveTo>
                    <a:cubicBezTo>
                      <a:pt x="103485" y="267562"/>
                      <a:pt x="647488" y="532744"/>
                      <a:pt x="1493910" y="76406"/>
                    </a:cubicBezTo>
                    <a:lnTo>
                      <a:pt x="1821171" y="245269"/>
                    </a:lnTo>
                    <a:lnTo>
                      <a:pt x="1821171" y="670880"/>
                    </a:lnTo>
                    <a:lnTo>
                      <a:pt x="1231119" y="528005"/>
                    </a:lnTo>
                    <a:cubicBezTo>
                      <a:pt x="1098788" y="587676"/>
                      <a:pt x="250897" y="1068091"/>
                      <a:pt x="431872" y="314531"/>
                    </a:cubicBezTo>
                    <a:cubicBezTo>
                      <a:pt x="146122" y="237246"/>
                      <a:pt x="-1575" y="63500"/>
                      <a:pt x="13" y="0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BE4F150-25BD-AF44-BCE1-57005EEFC803}"/>
                  </a:ext>
                </a:extLst>
              </p:cNvPr>
              <p:cNvSpPr/>
              <p:nvPr/>
            </p:nvSpPr>
            <p:spPr>
              <a:xfrm>
                <a:off x="2144403" y="2829654"/>
                <a:ext cx="675323" cy="109691"/>
              </a:xfrm>
              <a:custGeom>
                <a:avLst/>
                <a:gdLst>
                  <a:gd name="connsiteX0" fmla="*/ 0 w 633599"/>
                  <a:gd name="connsiteY0" fmla="*/ 98638 h 121498"/>
                  <a:gd name="connsiteX1" fmla="*/ 137160 w 633599"/>
                  <a:gd name="connsiteY1" fmla="*/ 14818 h 121498"/>
                  <a:gd name="connsiteX2" fmla="*/ 335280 w 633599"/>
                  <a:gd name="connsiteY2" fmla="*/ 7198 h 121498"/>
                  <a:gd name="connsiteX3" fmla="*/ 594360 w 633599"/>
                  <a:gd name="connsiteY3" fmla="*/ 91018 h 121498"/>
                  <a:gd name="connsiteX4" fmla="*/ 632460 w 633599"/>
                  <a:gd name="connsiteY4" fmla="*/ 121498 h 121498"/>
                  <a:gd name="connsiteX5" fmla="*/ 632460 w 633599"/>
                  <a:gd name="connsiteY5" fmla="*/ 121498 h 121498"/>
                  <a:gd name="connsiteX0" fmla="*/ 0 w 633599"/>
                  <a:gd name="connsiteY0" fmla="*/ 91459 h 114319"/>
                  <a:gd name="connsiteX1" fmla="*/ 335280 w 633599"/>
                  <a:gd name="connsiteY1" fmla="*/ 19 h 114319"/>
                  <a:gd name="connsiteX2" fmla="*/ 594360 w 633599"/>
                  <a:gd name="connsiteY2" fmla="*/ 83839 h 114319"/>
                  <a:gd name="connsiteX3" fmla="*/ 632460 w 633599"/>
                  <a:gd name="connsiteY3" fmla="*/ 114319 h 114319"/>
                  <a:gd name="connsiteX4" fmla="*/ 632460 w 633599"/>
                  <a:gd name="connsiteY4" fmla="*/ 114319 h 114319"/>
                  <a:gd name="connsiteX0" fmla="*/ 0 w 633599"/>
                  <a:gd name="connsiteY0" fmla="*/ 8490 h 31350"/>
                  <a:gd name="connsiteX1" fmla="*/ 594360 w 633599"/>
                  <a:gd name="connsiteY1" fmla="*/ 870 h 31350"/>
                  <a:gd name="connsiteX2" fmla="*/ 632460 w 633599"/>
                  <a:gd name="connsiteY2" fmla="*/ 31350 h 31350"/>
                  <a:gd name="connsiteX3" fmla="*/ 632460 w 633599"/>
                  <a:gd name="connsiteY3" fmla="*/ 31350 h 31350"/>
                  <a:gd name="connsiteX0" fmla="*/ 0 w 632460"/>
                  <a:gd name="connsiteY0" fmla="*/ 0 h 22860"/>
                  <a:gd name="connsiteX1" fmla="*/ 632460 w 632460"/>
                  <a:gd name="connsiteY1" fmla="*/ 22860 h 22860"/>
                  <a:gd name="connsiteX2" fmla="*/ 632460 w 632460"/>
                  <a:gd name="connsiteY2" fmla="*/ 22860 h 22860"/>
                  <a:gd name="connsiteX0" fmla="*/ 0 w 675323"/>
                  <a:gd name="connsiteY0" fmla="*/ 15240 h 15240"/>
                  <a:gd name="connsiteX1" fmla="*/ 675323 w 675323"/>
                  <a:gd name="connsiteY1" fmla="*/ 0 h 15240"/>
                  <a:gd name="connsiteX2" fmla="*/ 675323 w 675323"/>
                  <a:gd name="connsiteY2" fmla="*/ 0 h 15240"/>
                  <a:gd name="connsiteX0" fmla="*/ 0 w 675323"/>
                  <a:gd name="connsiteY0" fmla="*/ 91964 h 91964"/>
                  <a:gd name="connsiteX1" fmla="*/ 675323 w 675323"/>
                  <a:gd name="connsiteY1" fmla="*/ 76724 h 91964"/>
                  <a:gd name="connsiteX2" fmla="*/ 675323 w 675323"/>
                  <a:gd name="connsiteY2" fmla="*/ 76724 h 91964"/>
                  <a:gd name="connsiteX0" fmla="*/ 0 w 675323"/>
                  <a:gd name="connsiteY0" fmla="*/ 109691 h 109691"/>
                  <a:gd name="connsiteX1" fmla="*/ 675323 w 675323"/>
                  <a:gd name="connsiteY1" fmla="*/ 94451 h 109691"/>
                  <a:gd name="connsiteX2" fmla="*/ 675323 w 675323"/>
                  <a:gd name="connsiteY2" fmla="*/ 94451 h 10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5323" h="109691">
                    <a:moveTo>
                      <a:pt x="0" y="109691"/>
                    </a:moveTo>
                    <a:cubicBezTo>
                      <a:pt x="329883" y="-90652"/>
                      <a:pt x="616903" y="32856"/>
                      <a:pt x="675323" y="94451"/>
                    </a:cubicBezTo>
                    <a:lnTo>
                      <a:pt x="675323" y="9445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1D2E6C2-06E5-0148-2625-AA34B619385F}"/>
                  </a:ext>
                </a:extLst>
              </p:cNvPr>
              <p:cNvSpPr/>
              <p:nvPr/>
            </p:nvSpPr>
            <p:spPr>
              <a:xfrm>
                <a:off x="2155271" y="3592033"/>
                <a:ext cx="1028373" cy="534972"/>
              </a:xfrm>
              <a:custGeom>
                <a:avLst/>
                <a:gdLst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0 w 1380627"/>
                  <a:gd name="connsiteY3" fmla="*/ 425611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19969 w 1400596"/>
                  <a:gd name="connsiteY0" fmla="*/ 0 h 425611"/>
                  <a:gd name="connsiteX1" fmla="*/ 1400596 w 1400596"/>
                  <a:gd name="connsiteY1" fmla="*/ 0 h 425611"/>
                  <a:gd name="connsiteX2" fmla="*/ 1400596 w 1400596"/>
                  <a:gd name="connsiteY2" fmla="*/ 425611 h 425611"/>
                  <a:gd name="connsiteX3" fmla="*/ 877219 w 1400596"/>
                  <a:gd name="connsiteY3" fmla="*/ 206536 h 425611"/>
                  <a:gd name="connsiteX4" fmla="*/ 19969 w 1400596"/>
                  <a:gd name="connsiteY4" fmla="*/ 0 h 425611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8802 w 1413717"/>
                  <a:gd name="connsiteY0" fmla="*/ 71437 h 432990"/>
                  <a:gd name="connsiteX1" fmla="*/ 1413717 w 1413717"/>
                  <a:gd name="connsiteY1" fmla="*/ 0 h 432990"/>
                  <a:gd name="connsiteX2" fmla="*/ 1413717 w 1413717"/>
                  <a:gd name="connsiteY2" fmla="*/ 425611 h 432990"/>
                  <a:gd name="connsiteX3" fmla="*/ 890340 w 1413717"/>
                  <a:gd name="connsiteY3" fmla="*/ 206536 h 432990"/>
                  <a:gd name="connsiteX4" fmla="*/ 18802 w 1413717"/>
                  <a:gd name="connsiteY4" fmla="*/ 71437 h 432990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042242"/>
                  <a:gd name="connsiteY0" fmla="*/ 233362 h 594915"/>
                  <a:gd name="connsiteX1" fmla="*/ 1042242 w 1042242"/>
                  <a:gd name="connsiteY1" fmla="*/ 0 h 594915"/>
                  <a:gd name="connsiteX2" fmla="*/ 890340 w 1042242"/>
                  <a:gd name="connsiteY2" fmla="*/ 368461 h 594915"/>
                  <a:gd name="connsiteX3" fmla="*/ 18802 w 1042242"/>
                  <a:gd name="connsiteY3" fmla="*/ 233362 h 594915"/>
                  <a:gd name="connsiteX0" fmla="*/ 0 w 1023440"/>
                  <a:gd name="connsiteY0" fmla="*/ 233362 h 236620"/>
                  <a:gd name="connsiteX1" fmla="*/ 1023440 w 1023440"/>
                  <a:gd name="connsiteY1" fmla="*/ 0 h 236620"/>
                  <a:gd name="connsiteX2" fmla="*/ 0 w 1023440"/>
                  <a:gd name="connsiteY2" fmla="*/ 233362 h 236620"/>
                  <a:gd name="connsiteX0" fmla="*/ 4960 w 1028400"/>
                  <a:gd name="connsiteY0" fmla="*/ 233362 h 514512"/>
                  <a:gd name="connsiteX1" fmla="*/ 1028400 w 1028400"/>
                  <a:gd name="connsiteY1" fmla="*/ 0 h 514512"/>
                  <a:gd name="connsiteX2" fmla="*/ 4960 w 1028400"/>
                  <a:gd name="connsiteY2" fmla="*/ 233362 h 51451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373" h="534972">
                    <a:moveTo>
                      <a:pt x="4933" y="233362"/>
                    </a:moveTo>
                    <a:cubicBezTo>
                      <a:pt x="322268" y="250825"/>
                      <a:pt x="691989" y="173037"/>
                      <a:pt x="1028373" y="0"/>
                    </a:cubicBezTo>
                    <a:cubicBezTo>
                      <a:pt x="691988" y="187325"/>
                      <a:pt x="-68257" y="950913"/>
                      <a:pt x="4933" y="23336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903D3E-8274-3ADC-4E28-9C43EBB40E8C}"/>
                  </a:ext>
                </a:extLst>
              </p:cNvPr>
              <p:cNvSpPr/>
              <p:nvPr/>
            </p:nvSpPr>
            <p:spPr>
              <a:xfrm>
                <a:off x="2226511" y="3704873"/>
                <a:ext cx="728299" cy="418493"/>
              </a:xfrm>
              <a:custGeom>
                <a:avLst/>
                <a:gdLst>
                  <a:gd name="connsiteX0" fmla="*/ 735674 w 760493"/>
                  <a:gd name="connsiteY0" fmla="*/ 0 h 435966"/>
                  <a:gd name="connsiteX1" fmla="*/ 756600 w 760493"/>
                  <a:gd name="connsiteY1" fmla="*/ 22202 h 435966"/>
                  <a:gd name="connsiteX2" fmla="*/ 760493 w 760493"/>
                  <a:gd name="connsiteY2" fmla="*/ 35376 h 435966"/>
                  <a:gd name="connsiteX3" fmla="*/ 648241 w 760493"/>
                  <a:gd name="connsiteY3" fmla="*/ 117390 h 435966"/>
                  <a:gd name="connsiteX4" fmla="*/ 18649 w 760493"/>
                  <a:gd name="connsiteY4" fmla="*/ 426953 h 435966"/>
                  <a:gd name="connsiteX5" fmla="*/ 0 w 760493"/>
                  <a:gd name="connsiteY5" fmla="*/ 413328 h 435966"/>
                  <a:gd name="connsiteX6" fmla="*/ 4571 w 760493"/>
                  <a:gd name="connsiteY6" fmla="*/ 372733 h 435966"/>
                  <a:gd name="connsiteX7" fmla="*/ 219654 w 760493"/>
                  <a:gd name="connsiteY7" fmla="*/ 125371 h 435966"/>
                  <a:gd name="connsiteX8" fmla="*/ 220128 w 760493"/>
                  <a:gd name="connsiteY8" fmla="*/ 125071 h 435966"/>
                  <a:gd name="connsiteX9" fmla="*/ 311500 w 760493"/>
                  <a:gd name="connsiteY9" fmla="*/ 113818 h 435966"/>
                  <a:gd name="connsiteX10" fmla="*/ 703159 w 760493"/>
                  <a:gd name="connsiteY10" fmla="*/ 12913 h 435966"/>
                  <a:gd name="connsiteX11" fmla="*/ 735674 w 760493"/>
                  <a:gd name="connsiteY11" fmla="*/ 0 h 435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0493" h="435966">
                    <a:moveTo>
                      <a:pt x="735674" y="0"/>
                    </a:moveTo>
                    <a:lnTo>
                      <a:pt x="756600" y="22202"/>
                    </a:lnTo>
                    <a:lnTo>
                      <a:pt x="760493" y="35376"/>
                    </a:lnTo>
                    <a:lnTo>
                      <a:pt x="648241" y="117390"/>
                    </a:lnTo>
                    <a:cubicBezTo>
                      <a:pt x="413374" y="290825"/>
                      <a:pt x="151123" y="479737"/>
                      <a:pt x="18649" y="426953"/>
                    </a:cubicBezTo>
                    <a:lnTo>
                      <a:pt x="0" y="413328"/>
                    </a:lnTo>
                    <a:lnTo>
                      <a:pt x="4571" y="372733"/>
                    </a:lnTo>
                    <a:cubicBezTo>
                      <a:pt x="24679" y="298480"/>
                      <a:pt x="104262" y="205639"/>
                      <a:pt x="219654" y="125371"/>
                    </a:cubicBezTo>
                    <a:lnTo>
                      <a:pt x="220128" y="125071"/>
                    </a:lnTo>
                    <a:lnTo>
                      <a:pt x="311500" y="113818"/>
                    </a:lnTo>
                    <a:cubicBezTo>
                      <a:pt x="440713" y="93577"/>
                      <a:pt x="572773" y="59942"/>
                      <a:pt x="703159" y="12913"/>
                    </a:cubicBezTo>
                    <a:lnTo>
                      <a:pt x="735674" y="0"/>
                    </a:lnTo>
                    <a:close/>
                  </a:path>
                </a:pathLst>
              </a:custGeom>
              <a:solidFill>
                <a:srgbClr val="F6678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03670BE-5C64-06BC-A565-0758651B9804}"/>
                  </a:ext>
                </a:extLst>
              </p:cNvPr>
              <p:cNvGrpSpPr/>
              <p:nvPr/>
            </p:nvGrpSpPr>
            <p:grpSpPr>
              <a:xfrm>
                <a:off x="2086571" y="2351726"/>
                <a:ext cx="518161" cy="614937"/>
                <a:chOff x="1250449" y="2412730"/>
                <a:chExt cx="518161" cy="614937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035DE78-58FA-9131-E046-E052F4DABF01}"/>
                    </a:ext>
                  </a:extLst>
                </p:cNvPr>
                <p:cNvGrpSpPr/>
                <p:nvPr/>
              </p:nvGrpSpPr>
              <p:grpSpPr>
                <a:xfrm>
                  <a:off x="1250449" y="2412730"/>
                  <a:ext cx="518161" cy="614937"/>
                  <a:chOff x="9280391" y="4797065"/>
                  <a:chExt cx="518161" cy="614937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A832CC1F-A31B-0A3D-01C6-9792EF0DB7C5}"/>
                      </a:ext>
                    </a:extLst>
                  </p:cNvPr>
                  <p:cNvSpPr/>
                  <p:nvPr/>
                </p:nvSpPr>
                <p:spPr>
                  <a:xfrm>
                    <a:off x="9421642" y="4870524"/>
                    <a:ext cx="310700" cy="458165"/>
                  </a:xfrm>
                  <a:custGeom>
                    <a:avLst/>
                    <a:gdLst>
                      <a:gd name="connsiteX0" fmla="*/ 225540 w 310700"/>
                      <a:gd name="connsiteY0" fmla="*/ 0 h 458165"/>
                      <a:gd name="connsiteX1" fmla="*/ 270994 w 310700"/>
                      <a:gd name="connsiteY1" fmla="*/ 6389 h 458165"/>
                      <a:gd name="connsiteX2" fmla="*/ 281439 w 310700"/>
                      <a:gd name="connsiteY2" fmla="*/ 10910 h 458165"/>
                      <a:gd name="connsiteX3" fmla="*/ 301026 w 310700"/>
                      <a:gd name="connsiteY3" fmla="*/ 33740 h 458165"/>
                      <a:gd name="connsiteX4" fmla="*/ 310700 w 310700"/>
                      <a:gd name="connsiteY4" fmla="*/ 50304 h 458165"/>
                      <a:gd name="connsiteX5" fmla="*/ 286518 w 310700"/>
                      <a:gd name="connsiteY5" fmla="*/ 47118 h 458165"/>
                      <a:gd name="connsiteX6" fmla="*/ 60978 w 310700"/>
                      <a:gd name="connsiteY6" fmla="*/ 341832 h 458165"/>
                      <a:gd name="connsiteX7" fmla="*/ 65560 w 310700"/>
                      <a:gd name="connsiteY7" fmla="*/ 401227 h 458165"/>
                      <a:gd name="connsiteX8" fmla="*/ 73189 w 310700"/>
                      <a:gd name="connsiteY8" fmla="*/ 433340 h 458165"/>
                      <a:gd name="connsiteX9" fmla="*/ 66793 w 310700"/>
                      <a:gd name="connsiteY9" fmla="*/ 435742 h 458165"/>
                      <a:gd name="connsiteX10" fmla="*/ 26009 w 310700"/>
                      <a:gd name="connsiteY10" fmla="*/ 458165 h 458165"/>
                      <a:gd name="connsiteX11" fmla="*/ 17724 w 310700"/>
                      <a:gd name="connsiteY11" fmla="*/ 436881 h 458165"/>
                      <a:gd name="connsiteX12" fmla="*/ 0 w 310700"/>
                      <a:gd name="connsiteY12" fmla="*/ 314474 h 458165"/>
                      <a:gd name="connsiteX13" fmla="*/ 225540 w 310700"/>
                      <a:gd name="connsiteY13" fmla="*/ 0 h 458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0700" h="458165">
                        <a:moveTo>
                          <a:pt x="225540" y="0"/>
                        </a:moveTo>
                        <a:cubicBezTo>
                          <a:pt x="241110" y="0"/>
                          <a:pt x="256312" y="2200"/>
                          <a:pt x="270994" y="6389"/>
                        </a:cubicBezTo>
                        <a:lnTo>
                          <a:pt x="281439" y="10910"/>
                        </a:lnTo>
                        <a:lnTo>
                          <a:pt x="301026" y="33740"/>
                        </a:lnTo>
                        <a:lnTo>
                          <a:pt x="310700" y="50304"/>
                        </a:lnTo>
                        <a:lnTo>
                          <a:pt x="286518" y="47118"/>
                        </a:lnTo>
                        <a:cubicBezTo>
                          <a:pt x="161956" y="47118"/>
                          <a:pt x="60978" y="179066"/>
                          <a:pt x="60978" y="341832"/>
                        </a:cubicBezTo>
                        <a:cubicBezTo>
                          <a:pt x="60978" y="362178"/>
                          <a:pt x="62556" y="382042"/>
                          <a:pt x="65560" y="401227"/>
                        </a:cubicBezTo>
                        <a:lnTo>
                          <a:pt x="73189" y="433340"/>
                        </a:lnTo>
                        <a:lnTo>
                          <a:pt x="66793" y="435742"/>
                        </a:lnTo>
                        <a:lnTo>
                          <a:pt x="26009" y="458165"/>
                        </a:lnTo>
                        <a:lnTo>
                          <a:pt x="17724" y="436881"/>
                        </a:lnTo>
                        <a:cubicBezTo>
                          <a:pt x="6311" y="399258"/>
                          <a:pt x="0" y="357894"/>
                          <a:pt x="0" y="314474"/>
                        </a:cubicBezTo>
                        <a:cubicBezTo>
                          <a:pt x="0" y="140795"/>
                          <a:pt x="100978" y="0"/>
                          <a:pt x="225540" y="0"/>
                        </a:cubicBezTo>
                        <a:close/>
                      </a:path>
                    </a:pathLst>
                  </a:custGeom>
                  <a:solidFill>
                    <a:srgbClr val="0D5A9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4391EB6C-0941-066F-70EE-B27970EBACA8}"/>
                      </a:ext>
                    </a:extLst>
                  </p:cNvPr>
                  <p:cNvSpPr/>
                  <p:nvPr/>
                </p:nvSpPr>
                <p:spPr>
                  <a:xfrm>
                    <a:off x="9280391" y="4797065"/>
                    <a:ext cx="422690" cy="614937"/>
                  </a:xfrm>
                  <a:custGeom>
                    <a:avLst/>
                    <a:gdLst>
                      <a:gd name="connsiteX0" fmla="*/ 259080 w 422690"/>
                      <a:gd name="connsiteY0" fmla="*/ 0 h 614937"/>
                      <a:gd name="connsiteX1" fmla="*/ 403934 w 422690"/>
                      <a:gd name="connsiteY1" fmla="*/ 62507 h 614937"/>
                      <a:gd name="connsiteX2" fmla="*/ 422690 w 422690"/>
                      <a:gd name="connsiteY2" fmla="*/ 84369 h 614937"/>
                      <a:gd name="connsiteX3" fmla="*/ 412245 w 422690"/>
                      <a:gd name="connsiteY3" fmla="*/ 79848 h 614937"/>
                      <a:gd name="connsiteX4" fmla="*/ 366791 w 422690"/>
                      <a:gd name="connsiteY4" fmla="*/ 73459 h 614937"/>
                      <a:gd name="connsiteX5" fmla="*/ 141251 w 422690"/>
                      <a:gd name="connsiteY5" fmla="*/ 387933 h 614937"/>
                      <a:gd name="connsiteX6" fmla="*/ 158975 w 422690"/>
                      <a:gd name="connsiteY6" fmla="*/ 510340 h 614937"/>
                      <a:gd name="connsiteX7" fmla="*/ 167260 w 422690"/>
                      <a:gd name="connsiteY7" fmla="*/ 531624 h 614937"/>
                      <a:gd name="connsiteX8" fmla="*/ 152123 w 422690"/>
                      <a:gd name="connsiteY8" fmla="*/ 539946 h 614937"/>
                      <a:gd name="connsiteX9" fmla="*/ 104923 w 422690"/>
                      <a:gd name="connsiteY9" fmla="*/ 576470 h 614937"/>
                      <a:gd name="connsiteX10" fmla="*/ 70122 w 422690"/>
                      <a:gd name="connsiteY10" fmla="*/ 614937 h 614937"/>
                      <a:gd name="connsiteX11" fmla="*/ 44247 w 422690"/>
                      <a:gd name="connsiteY11" fmla="*/ 570634 h 614937"/>
                      <a:gd name="connsiteX12" fmla="*/ 0 w 422690"/>
                      <a:gd name="connsiteY12" fmla="*/ 366000 h 614937"/>
                      <a:gd name="connsiteX13" fmla="*/ 259080 w 422690"/>
                      <a:gd name="connsiteY13" fmla="*/ 0 h 614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22690" h="614937">
                        <a:moveTo>
                          <a:pt x="259080" y="0"/>
                        </a:moveTo>
                        <a:cubicBezTo>
                          <a:pt x="312737" y="0"/>
                          <a:pt x="362585" y="23044"/>
                          <a:pt x="403934" y="62507"/>
                        </a:cubicBezTo>
                        <a:lnTo>
                          <a:pt x="422690" y="84369"/>
                        </a:lnTo>
                        <a:lnTo>
                          <a:pt x="412245" y="79848"/>
                        </a:lnTo>
                        <a:cubicBezTo>
                          <a:pt x="397563" y="75659"/>
                          <a:pt x="382361" y="73459"/>
                          <a:pt x="366791" y="73459"/>
                        </a:cubicBezTo>
                        <a:cubicBezTo>
                          <a:pt x="242229" y="73459"/>
                          <a:pt x="141251" y="214254"/>
                          <a:pt x="141251" y="387933"/>
                        </a:cubicBezTo>
                        <a:cubicBezTo>
                          <a:pt x="141251" y="431353"/>
                          <a:pt x="147562" y="472717"/>
                          <a:pt x="158975" y="510340"/>
                        </a:cubicBezTo>
                        <a:lnTo>
                          <a:pt x="167260" y="531624"/>
                        </a:lnTo>
                        <a:lnTo>
                          <a:pt x="152123" y="539946"/>
                        </a:lnTo>
                        <a:cubicBezTo>
                          <a:pt x="134867" y="551222"/>
                          <a:pt x="119063" y="563461"/>
                          <a:pt x="104923" y="576470"/>
                        </a:cubicBezTo>
                        <a:lnTo>
                          <a:pt x="70122" y="614937"/>
                        </a:lnTo>
                        <a:lnTo>
                          <a:pt x="44247" y="570634"/>
                        </a:lnTo>
                        <a:cubicBezTo>
                          <a:pt x="16312" y="512220"/>
                          <a:pt x="0" y="441801"/>
                          <a:pt x="0" y="366000"/>
                        </a:cubicBezTo>
                        <a:cubicBezTo>
                          <a:pt x="0" y="163864"/>
                          <a:pt x="115994" y="0"/>
                          <a:pt x="25908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2075E582-3AAF-AE48-CD93-BC1FEAD08A10}"/>
                      </a:ext>
                    </a:extLst>
                  </p:cNvPr>
                  <p:cNvSpPr/>
                  <p:nvPr/>
                </p:nvSpPr>
                <p:spPr>
                  <a:xfrm>
                    <a:off x="9482621" y="4917641"/>
                    <a:ext cx="315931" cy="386222"/>
                  </a:xfrm>
                  <a:custGeom>
                    <a:avLst/>
                    <a:gdLst>
                      <a:gd name="connsiteX0" fmla="*/ 225540 w 315931"/>
                      <a:gd name="connsiteY0" fmla="*/ 0 h 386222"/>
                      <a:gd name="connsiteX1" fmla="*/ 249722 w 315931"/>
                      <a:gd name="connsiteY1" fmla="*/ 3186 h 386222"/>
                      <a:gd name="connsiteX2" fmla="*/ 271684 w 315931"/>
                      <a:gd name="connsiteY2" fmla="*/ 40789 h 386222"/>
                      <a:gd name="connsiteX3" fmla="*/ 315931 w 315931"/>
                      <a:gd name="connsiteY3" fmla="*/ 245423 h 386222"/>
                      <a:gd name="connsiteX4" fmla="*/ 310667 w 315931"/>
                      <a:gd name="connsiteY4" fmla="*/ 319185 h 386222"/>
                      <a:gd name="connsiteX5" fmla="*/ 303612 w 315931"/>
                      <a:gd name="connsiteY5" fmla="*/ 351294 h 386222"/>
                      <a:gd name="connsiteX6" fmla="*/ 277478 w 315931"/>
                      <a:gd name="connsiteY6" fmla="*/ 346191 h 386222"/>
                      <a:gd name="connsiteX7" fmla="*/ 138786 w 315931"/>
                      <a:gd name="connsiteY7" fmla="*/ 349094 h 386222"/>
                      <a:gd name="connsiteX8" fmla="*/ 69197 w 315931"/>
                      <a:gd name="connsiteY8" fmla="*/ 364814 h 386222"/>
                      <a:gd name="connsiteX9" fmla="*/ 12211 w 315931"/>
                      <a:gd name="connsiteY9" fmla="*/ 386222 h 386222"/>
                      <a:gd name="connsiteX10" fmla="*/ 4582 w 315931"/>
                      <a:gd name="connsiteY10" fmla="*/ 354109 h 386222"/>
                      <a:gd name="connsiteX11" fmla="*/ 0 w 315931"/>
                      <a:gd name="connsiteY11" fmla="*/ 294714 h 386222"/>
                      <a:gd name="connsiteX12" fmla="*/ 225540 w 315931"/>
                      <a:gd name="connsiteY12" fmla="*/ 0 h 386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5931" h="386222">
                        <a:moveTo>
                          <a:pt x="225540" y="0"/>
                        </a:moveTo>
                        <a:lnTo>
                          <a:pt x="249722" y="3186"/>
                        </a:lnTo>
                        <a:lnTo>
                          <a:pt x="271684" y="40789"/>
                        </a:lnTo>
                        <a:cubicBezTo>
                          <a:pt x="299619" y="99203"/>
                          <a:pt x="315931" y="169622"/>
                          <a:pt x="315931" y="245423"/>
                        </a:cubicBezTo>
                        <a:cubicBezTo>
                          <a:pt x="315931" y="270690"/>
                          <a:pt x="314119" y="295359"/>
                          <a:pt x="310667" y="319185"/>
                        </a:cubicBezTo>
                        <a:lnTo>
                          <a:pt x="303612" y="351294"/>
                        </a:lnTo>
                        <a:lnTo>
                          <a:pt x="277478" y="346191"/>
                        </a:lnTo>
                        <a:cubicBezTo>
                          <a:pt x="233887" y="340920"/>
                          <a:pt x="186968" y="341568"/>
                          <a:pt x="138786" y="349094"/>
                        </a:cubicBezTo>
                        <a:cubicBezTo>
                          <a:pt x="114695" y="352857"/>
                          <a:pt x="91429" y="358161"/>
                          <a:pt x="69197" y="364814"/>
                        </a:cubicBezTo>
                        <a:lnTo>
                          <a:pt x="12211" y="386222"/>
                        </a:lnTo>
                        <a:lnTo>
                          <a:pt x="4582" y="354109"/>
                        </a:lnTo>
                        <a:cubicBezTo>
                          <a:pt x="1578" y="334924"/>
                          <a:pt x="0" y="315060"/>
                          <a:pt x="0" y="294714"/>
                        </a:cubicBezTo>
                        <a:cubicBezTo>
                          <a:pt x="0" y="131948"/>
                          <a:pt x="100978" y="0"/>
                          <a:pt x="22554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EF4F75A-8394-6C48-1B2A-81FDAA69AA70}"/>
                    </a:ext>
                  </a:extLst>
                </p:cNvPr>
                <p:cNvSpPr/>
                <p:nvPr/>
              </p:nvSpPr>
              <p:spPr>
                <a:xfrm rot="2131195">
                  <a:off x="1555168" y="2566715"/>
                  <a:ext cx="99780" cy="1795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011CBB-F965-4404-5175-86AA5283CC12}"/>
                    </a:ext>
                  </a:extLst>
                </p:cNvPr>
                <p:cNvSpPr/>
                <p:nvPr/>
              </p:nvSpPr>
              <p:spPr>
                <a:xfrm rot="2131195">
                  <a:off x="1515061" y="2764883"/>
                  <a:ext cx="72242" cy="638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21FD276-FBA1-ADE5-2E50-C63C90731BB6}"/>
                  </a:ext>
                </a:extLst>
              </p:cNvPr>
              <p:cNvGrpSpPr/>
              <p:nvPr/>
            </p:nvGrpSpPr>
            <p:grpSpPr>
              <a:xfrm rot="203425">
                <a:off x="3113123" y="2490091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EA4E03F-D711-415F-7B45-035EB17E4CF1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87E56176-748B-E677-418F-128E6D2A1E92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CFDB412D-53D9-89BD-DAAF-840B98DF0AD4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0D5A9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5B6781DE-4097-6440-5976-7B7F9EA3837B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1B945EE-41AB-8C89-216C-059EEFA750A7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788077B-9DF0-95EA-7592-4E9139485CF5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1CF7EF5-56BD-F0A9-1A17-658D67D05C67}"/>
                  </a:ext>
                </a:extLst>
              </p:cNvPr>
              <p:cNvSpPr/>
              <p:nvPr/>
            </p:nvSpPr>
            <p:spPr>
              <a:xfrm>
                <a:off x="3063875" y="3112763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66B102B-2138-0A95-EE61-7CFB83B3E9AD}"/>
                  </a:ext>
                </a:extLst>
              </p:cNvPr>
              <p:cNvSpPr/>
              <p:nvPr/>
            </p:nvSpPr>
            <p:spPr>
              <a:xfrm>
                <a:off x="1662290" y="2905955"/>
                <a:ext cx="964226" cy="762556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4226" h="762556">
                    <a:moveTo>
                      <a:pt x="198452" y="2"/>
                    </a:moveTo>
                    <a:cubicBezTo>
                      <a:pt x="276705" y="-275"/>
                      <a:pt x="354959" y="23259"/>
                      <a:pt x="404637" y="51557"/>
                    </a:cubicBezTo>
                    <a:cubicBezTo>
                      <a:pt x="507029" y="69297"/>
                      <a:pt x="690385" y="-17739"/>
                      <a:pt x="797539" y="47626"/>
                    </a:cubicBezTo>
                    <a:cubicBezTo>
                      <a:pt x="924538" y="63687"/>
                      <a:pt x="908664" y="222621"/>
                      <a:pt x="964226" y="310119"/>
                    </a:cubicBezTo>
                    <a:cubicBezTo>
                      <a:pt x="853431" y="799069"/>
                      <a:pt x="461648" y="749857"/>
                      <a:pt x="403240" y="762556"/>
                    </a:cubicBezTo>
                    <a:cubicBezTo>
                      <a:pt x="-160323" y="622671"/>
                      <a:pt x="-38085" y="11299"/>
                      <a:pt x="198452" y="2"/>
                    </a:cubicBezTo>
                    <a:close/>
                  </a:path>
                </a:pathLst>
              </a:custGeom>
              <a:solidFill>
                <a:srgbClr val="F19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666CD6C-65A1-3524-CB0B-C9E591F83FE9}"/>
                  </a:ext>
                </a:extLst>
              </p:cNvPr>
              <p:cNvSpPr/>
              <p:nvPr/>
            </p:nvSpPr>
            <p:spPr>
              <a:xfrm>
                <a:off x="2131085" y="3083174"/>
                <a:ext cx="180633" cy="306864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B0C7677-C14B-0C94-525B-76BAE4B7BEC8}"/>
                  </a:ext>
                </a:extLst>
              </p:cNvPr>
              <p:cNvSpPr/>
              <p:nvPr/>
            </p:nvSpPr>
            <p:spPr>
              <a:xfrm>
                <a:off x="1753036" y="3066549"/>
                <a:ext cx="180633" cy="244079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169">
                <a:extLst>
                  <a:ext uri="{FF2B5EF4-FFF2-40B4-BE49-F238E27FC236}">
                    <a16:creationId xmlns:a16="http://schemas.microsoft.com/office/drawing/2014/main" id="{FC99B356-97F9-89AC-A0CD-BD6E170BC2F4}"/>
                  </a:ext>
                </a:extLst>
              </p:cNvPr>
              <p:cNvSpPr/>
              <p:nvPr/>
            </p:nvSpPr>
            <p:spPr>
              <a:xfrm rot="870722">
                <a:off x="2972905" y="3542443"/>
                <a:ext cx="1117833" cy="819442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7833" h="819442">
                    <a:moveTo>
                      <a:pt x="26144" y="819442"/>
                    </a:moveTo>
                    <a:cubicBezTo>
                      <a:pt x="-67121" y="776348"/>
                      <a:pt x="110929" y="161673"/>
                      <a:pt x="218580" y="22918"/>
                    </a:cubicBezTo>
                    <a:cubicBezTo>
                      <a:pt x="320972" y="40658"/>
                      <a:pt x="843992" y="-39188"/>
                      <a:pt x="951146" y="26177"/>
                    </a:cubicBezTo>
                    <a:cubicBezTo>
                      <a:pt x="1078145" y="42238"/>
                      <a:pt x="1062271" y="201172"/>
                      <a:pt x="1117833" y="288670"/>
                    </a:cubicBezTo>
                    <a:cubicBezTo>
                      <a:pt x="1007038" y="777620"/>
                      <a:pt x="84552" y="806743"/>
                      <a:pt x="26144" y="819442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169">
                <a:extLst>
                  <a:ext uri="{FF2B5EF4-FFF2-40B4-BE49-F238E27FC236}">
                    <a16:creationId xmlns:a16="http://schemas.microsoft.com/office/drawing/2014/main" id="{C2672309-B0A5-111E-F009-B7C41B147244}"/>
                  </a:ext>
                </a:extLst>
              </p:cNvPr>
              <p:cNvSpPr/>
              <p:nvPr/>
            </p:nvSpPr>
            <p:spPr>
              <a:xfrm rot="870722">
                <a:off x="3797526" y="1883433"/>
                <a:ext cx="639947" cy="442814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122" h="788037">
                    <a:moveTo>
                      <a:pt x="30857" y="506777"/>
                    </a:moveTo>
                    <a:cubicBezTo>
                      <a:pt x="-62408" y="463683"/>
                      <a:pt x="75449" y="138754"/>
                      <a:pt x="183100" y="-1"/>
                    </a:cubicBezTo>
                    <a:cubicBezTo>
                      <a:pt x="285492" y="17739"/>
                      <a:pt x="791092" y="-15927"/>
                      <a:pt x="898246" y="49438"/>
                    </a:cubicBezTo>
                    <a:cubicBezTo>
                      <a:pt x="1025245" y="65499"/>
                      <a:pt x="1179560" y="505989"/>
                      <a:pt x="1235122" y="593487"/>
                    </a:cubicBezTo>
                    <a:cubicBezTo>
                      <a:pt x="1124327" y="1082437"/>
                      <a:pt x="89265" y="494078"/>
                      <a:pt x="30857" y="506777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6E96648-A269-2FCC-D0DE-D0ACF422A569}"/>
                  </a:ext>
                </a:extLst>
              </p:cNvPr>
              <p:cNvSpPr/>
              <p:nvPr/>
            </p:nvSpPr>
            <p:spPr>
              <a:xfrm>
                <a:off x="1664107" y="1242161"/>
                <a:ext cx="1557962" cy="1208939"/>
              </a:xfrm>
              <a:custGeom>
                <a:avLst/>
                <a:gdLst>
                  <a:gd name="connsiteX0" fmla="*/ 0 w 599011"/>
                  <a:gd name="connsiteY0" fmla="*/ 0 h 290683"/>
                  <a:gd name="connsiteX1" fmla="*/ 599011 w 599011"/>
                  <a:gd name="connsiteY1" fmla="*/ 0 h 290683"/>
                  <a:gd name="connsiteX2" fmla="*/ 599011 w 599011"/>
                  <a:gd name="connsiteY2" fmla="*/ 290683 h 290683"/>
                  <a:gd name="connsiteX3" fmla="*/ 0 w 599011"/>
                  <a:gd name="connsiteY3" fmla="*/ 290683 h 290683"/>
                  <a:gd name="connsiteX4" fmla="*/ 0 w 599011"/>
                  <a:gd name="connsiteY4" fmla="*/ 0 h 290683"/>
                  <a:gd name="connsiteX0" fmla="*/ 0 w 1234011"/>
                  <a:gd name="connsiteY0" fmla="*/ 0 h 455783"/>
                  <a:gd name="connsiteX1" fmla="*/ 1234011 w 1234011"/>
                  <a:gd name="connsiteY1" fmla="*/ 165100 h 455783"/>
                  <a:gd name="connsiteX2" fmla="*/ 1234011 w 1234011"/>
                  <a:gd name="connsiteY2" fmla="*/ 455783 h 455783"/>
                  <a:gd name="connsiteX3" fmla="*/ 635000 w 1234011"/>
                  <a:gd name="connsiteY3" fmla="*/ 455783 h 455783"/>
                  <a:gd name="connsiteX4" fmla="*/ 0 w 1234011"/>
                  <a:gd name="connsiteY4" fmla="*/ 0 h 455783"/>
                  <a:gd name="connsiteX0" fmla="*/ 260858 w 1494869"/>
                  <a:gd name="connsiteY0" fmla="*/ 0 h 455783"/>
                  <a:gd name="connsiteX1" fmla="*/ 1494869 w 1494869"/>
                  <a:gd name="connsiteY1" fmla="*/ 165100 h 455783"/>
                  <a:gd name="connsiteX2" fmla="*/ 1494869 w 1494869"/>
                  <a:gd name="connsiteY2" fmla="*/ 455783 h 455783"/>
                  <a:gd name="connsiteX3" fmla="*/ 895858 w 1494869"/>
                  <a:gd name="connsiteY3" fmla="*/ 455783 h 455783"/>
                  <a:gd name="connsiteX4" fmla="*/ 0 w 1494869"/>
                  <a:gd name="connsiteY4" fmla="*/ 385877 h 455783"/>
                  <a:gd name="connsiteX5" fmla="*/ 260858 w 1494869"/>
                  <a:gd name="connsiteY5" fmla="*/ 0 h 455783"/>
                  <a:gd name="connsiteX0" fmla="*/ 305063 w 1539074"/>
                  <a:gd name="connsiteY0" fmla="*/ 0 h 716434"/>
                  <a:gd name="connsiteX1" fmla="*/ 1539074 w 1539074"/>
                  <a:gd name="connsiteY1" fmla="*/ 165100 h 716434"/>
                  <a:gd name="connsiteX2" fmla="*/ 1539074 w 1539074"/>
                  <a:gd name="connsiteY2" fmla="*/ 455783 h 716434"/>
                  <a:gd name="connsiteX3" fmla="*/ 940063 w 1539074"/>
                  <a:gd name="connsiteY3" fmla="*/ 455783 h 716434"/>
                  <a:gd name="connsiteX4" fmla="*/ 56905 w 1539074"/>
                  <a:gd name="connsiteY4" fmla="*/ 716077 h 716434"/>
                  <a:gd name="connsiteX5" fmla="*/ 44205 w 1539074"/>
                  <a:gd name="connsiteY5" fmla="*/ 385877 h 716434"/>
                  <a:gd name="connsiteX6" fmla="*/ 305063 w 1539074"/>
                  <a:gd name="connsiteY6" fmla="*/ 0 h 716434"/>
                  <a:gd name="connsiteX0" fmla="*/ 305063 w 1539074"/>
                  <a:gd name="connsiteY0" fmla="*/ 478712 h 1195146"/>
                  <a:gd name="connsiteX1" fmla="*/ 1539074 w 1539074"/>
                  <a:gd name="connsiteY1" fmla="*/ 643812 h 1195146"/>
                  <a:gd name="connsiteX2" fmla="*/ 1539074 w 1539074"/>
                  <a:gd name="connsiteY2" fmla="*/ 934495 h 1195146"/>
                  <a:gd name="connsiteX3" fmla="*/ 940063 w 1539074"/>
                  <a:gd name="connsiteY3" fmla="*/ 934495 h 1195146"/>
                  <a:gd name="connsiteX4" fmla="*/ 56905 w 1539074"/>
                  <a:gd name="connsiteY4" fmla="*/ 1194789 h 1195146"/>
                  <a:gd name="connsiteX5" fmla="*/ 44205 w 1539074"/>
                  <a:gd name="connsiteY5" fmla="*/ 864589 h 1195146"/>
                  <a:gd name="connsiteX6" fmla="*/ 305063 w 1539074"/>
                  <a:gd name="connsiteY6" fmla="*/ 478712 h 1195146"/>
                  <a:gd name="connsiteX0" fmla="*/ 305063 w 1539074"/>
                  <a:gd name="connsiteY0" fmla="*/ 497675 h 1214109"/>
                  <a:gd name="connsiteX1" fmla="*/ 1539074 w 1539074"/>
                  <a:gd name="connsiteY1" fmla="*/ 662775 h 1214109"/>
                  <a:gd name="connsiteX2" fmla="*/ 1539074 w 1539074"/>
                  <a:gd name="connsiteY2" fmla="*/ 953458 h 1214109"/>
                  <a:gd name="connsiteX3" fmla="*/ 940063 w 1539074"/>
                  <a:gd name="connsiteY3" fmla="*/ 953458 h 1214109"/>
                  <a:gd name="connsiteX4" fmla="*/ 56905 w 1539074"/>
                  <a:gd name="connsiteY4" fmla="*/ 1213752 h 1214109"/>
                  <a:gd name="connsiteX5" fmla="*/ 44205 w 1539074"/>
                  <a:gd name="connsiteY5" fmla="*/ 883552 h 1214109"/>
                  <a:gd name="connsiteX6" fmla="*/ 305063 w 1539074"/>
                  <a:gd name="connsiteY6" fmla="*/ 497675 h 1214109"/>
                  <a:gd name="connsiteX0" fmla="*/ 305063 w 1539074"/>
                  <a:gd name="connsiteY0" fmla="*/ 497675 h 1214109"/>
                  <a:gd name="connsiteX1" fmla="*/ 1539074 w 1539074"/>
                  <a:gd name="connsiteY1" fmla="*/ 662775 h 1214109"/>
                  <a:gd name="connsiteX2" fmla="*/ 1539074 w 1539074"/>
                  <a:gd name="connsiteY2" fmla="*/ 953458 h 1214109"/>
                  <a:gd name="connsiteX3" fmla="*/ 940063 w 1539074"/>
                  <a:gd name="connsiteY3" fmla="*/ 953458 h 1214109"/>
                  <a:gd name="connsiteX4" fmla="*/ 56905 w 1539074"/>
                  <a:gd name="connsiteY4" fmla="*/ 1213752 h 1214109"/>
                  <a:gd name="connsiteX5" fmla="*/ 44205 w 1539074"/>
                  <a:gd name="connsiteY5" fmla="*/ 883552 h 1214109"/>
                  <a:gd name="connsiteX6" fmla="*/ 305063 w 1539074"/>
                  <a:gd name="connsiteY6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56793 w 1557962"/>
                  <a:gd name="connsiteY6" fmla="*/ 2993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3863"/>
                  <a:gd name="connsiteX1" fmla="*/ 1557962 w 1557962"/>
                  <a:gd name="connsiteY1" fmla="*/ 662775 h 1213863"/>
                  <a:gd name="connsiteX2" fmla="*/ 1557962 w 1557962"/>
                  <a:gd name="connsiteY2" fmla="*/ 953458 h 1213863"/>
                  <a:gd name="connsiteX3" fmla="*/ 897991 w 1557962"/>
                  <a:gd name="connsiteY3" fmla="*/ 328618 h 1213863"/>
                  <a:gd name="connsiteX4" fmla="*/ 75793 w 1557962"/>
                  <a:gd name="connsiteY4" fmla="*/ 1213752 h 1213863"/>
                  <a:gd name="connsiteX5" fmla="*/ 63093 w 1557962"/>
                  <a:gd name="connsiteY5" fmla="*/ 883552 h 1213863"/>
                  <a:gd name="connsiteX6" fmla="*/ 469493 w 1557962"/>
                  <a:gd name="connsiteY6" fmla="*/ 248552 h 1213863"/>
                  <a:gd name="connsiteX7" fmla="*/ 323951 w 1557962"/>
                  <a:gd name="connsiteY7" fmla="*/ 497675 h 1213863"/>
                  <a:gd name="connsiteX0" fmla="*/ 323951 w 1557962"/>
                  <a:gd name="connsiteY0" fmla="*/ 497675 h 1214043"/>
                  <a:gd name="connsiteX1" fmla="*/ 1557962 w 1557962"/>
                  <a:gd name="connsiteY1" fmla="*/ 662775 h 1214043"/>
                  <a:gd name="connsiteX2" fmla="*/ 1557962 w 1557962"/>
                  <a:gd name="connsiteY2" fmla="*/ 953458 h 1214043"/>
                  <a:gd name="connsiteX3" fmla="*/ 897991 w 1557962"/>
                  <a:gd name="connsiteY3" fmla="*/ 328618 h 1214043"/>
                  <a:gd name="connsiteX4" fmla="*/ 75793 w 1557962"/>
                  <a:gd name="connsiteY4" fmla="*/ 1213752 h 1214043"/>
                  <a:gd name="connsiteX5" fmla="*/ 63093 w 1557962"/>
                  <a:gd name="connsiteY5" fmla="*/ 883552 h 1214043"/>
                  <a:gd name="connsiteX6" fmla="*/ 469493 w 1557962"/>
                  <a:gd name="connsiteY6" fmla="*/ 248552 h 1214043"/>
                  <a:gd name="connsiteX7" fmla="*/ 323951 w 1557962"/>
                  <a:gd name="connsiteY7" fmla="*/ 497675 h 1214043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469493 w 1557962"/>
                  <a:gd name="connsiteY6" fmla="*/ 248552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469493 w 1557962"/>
                  <a:gd name="connsiteY6" fmla="*/ 248552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0759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36168 w 1557962"/>
                  <a:gd name="connsiteY6" fmla="*/ 27712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4061 h 1210138"/>
                  <a:gd name="connsiteX1" fmla="*/ 1557962 w 1557962"/>
                  <a:gd name="connsiteY1" fmla="*/ 659161 h 1210138"/>
                  <a:gd name="connsiteX2" fmla="*/ 1557962 w 1557962"/>
                  <a:gd name="connsiteY2" fmla="*/ 949844 h 1210138"/>
                  <a:gd name="connsiteX3" fmla="*/ 897991 w 1557962"/>
                  <a:gd name="connsiteY3" fmla="*/ 325004 h 1210138"/>
                  <a:gd name="connsiteX4" fmla="*/ 75793 w 1557962"/>
                  <a:gd name="connsiteY4" fmla="*/ 1210138 h 1210138"/>
                  <a:gd name="connsiteX5" fmla="*/ 63093 w 1557962"/>
                  <a:gd name="connsiteY5" fmla="*/ 879938 h 1210138"/>
                  <a:gd name="connsiteX6" fmla="*/ 526643 w 1557962"/>
                  <a:gd name="connsiteY6" fmla="*/ 254463 h 1210138"/>
                  <a:gd name="connsiteX7" fmla="*/ 323951 w 1557962"/>
                  <a:gd name="connsiteY7" fmla="*/ 494061 h 1210138"/>
                  <a:gd name="connsiteX0" fmla="*/ 323951 w 1557962"/>
                  <a:gd name="connsiteY0" fmla="*/ 494061 h 1210138"/>
                  <a:gd name="connsiteX1" fmla="*/ 1557962 w 1557962"/>
                  <a:gd name="connsiteY1" fmla="*/ 659161 h 1210138"/>
                  <a:gd name="connsiteX2" fmla="*/ 1557962 w 1557962"/>
                  <a:gd name="connsiteY2" fmla="*/ 949844 h 1210138"/>
                  <a:gd name="connsiteX3" fmla="*/ 897991 w 1557962"/>
                  <a:gd name="connsiteY3" fmla="*/ 325004 h 1210138"/>
                  <a:gd name="connsiteX4" fmla="*/ 75793 w 1557962"/>
                  <a:gd name="connsiteY4" fmla="*/ 1210138 h 1210138"/>
                  <a:gd name="connsiteX5" fmla="*/ 63093 w 1557962"/>
                  <a:gd name="connsiteY5" fmla="*/ 879938 h 1210138"/>
                  <a:gd name="connsiteX6" fmla="*/ 526643 w 1557962"/>
                  <a:gd name="connsiteY6" fmla="*/ 254463 h 1210138"/>
                  <a:gd name="connsiteX7" fmla="*/ 323951 w 1557962"/>
                  <a:gd name="connsiteY7" fmla="*/ 494061 h 1210138"/>
                  <a:gd name="connsiteX0" fmla="*/ 323951 w 1557962"/>
                  <a:gd name="connsiteY0" fmla="*/ 492862 h 1208939"/>
                  <a:gd name="connsiteX1" fmla="*/ 1557962 w 1557962"/>
                  <a:gd name="connsiteY1" fmla="*/ 657962 h 1208939"/>
                  <a:gd name="connsiteX2" fmla="*/ 1557962 w 1557962"/>
                  <a:gd name="connsiteY2" fmla="*/ 948645 h 1208939"/>
                  <a:gd name="connsiteX3" fmla="*/ 897991 w 1557962"/>
                  <a:gd name="connsiteY3" fmla="*/ 323805 h 1208939"/>
                  <a:gd name="connsiteX4" fmla="*/ 75793 w 1557962"/>
                  <a:gd name="connsiteY4" fmla="*/ 1208939 h 1208939"/>
                  <a:gd name="connsiteX5" fmla="*/ 63093 w 1557962"/>
                  <a:gd name="connsiteY5" fmla="*/ 878739 h 1208939"/>
                  <a:gd name="connsiteX6" fmla="*/ 526643 w 1557962"/>
                  <a:gd name="connsiteY6" fmla="*/ 253264 h 1208939"/>
                  <a:gd name="connsiteX7" fmla="*/ 323951 w 1557962"/>
                  <a:gd name="connsiteY7" fmla="*/ 492862 h 120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7962" h="1208939">
                    <a:moveTo>
                      <a:pt x="323951" y="492862"/>
                    </a:moveTo>
                    <a:cubicBezTo>
                      <a:pt x="490812" y="490745"/>
                      <a:pt x="727525" y="-717871"/>
                      <a:pt x="1557962" y="657962"/>
                    </a:cubicBezTo>
                    <a:lnTo>
                      <a:pt x="1557962" y="948645"/>
                    </a:lnTo>
                    <a:lnTo>
                      <a:pt x="897991" y="323805"/>
                    </a:lnTo>
                    <a:cubicBezTo>
                      <a:pt x="762300" y="1004304"/>
                      <a:pt x="232723" y="1129150"/>
                      <a:pt x="75793" y="1208939"/>
                    </a:cubicBezTo>
                    <a:cubicBezTo>
                      <a:pt x="-73517" y="1197288"/>
                      <a:pt x="39810" y="1014206"/>
                      <a:pt x="63093" y="878739"/>
                    </a:cubicBezTo>
                    <a:cubicBezTo>
                      <a:pt x="86376" y="743272"/>
                      <a:pt x="-27373" y="332817"/>
                      <a:pt x="526643" y="253264"/>
                    </a:cubicBezTo>
                    <a:cubicBezTo>
                      <a:pt x="570119" y="188951"/>
                      <a:pt x="393577" y="450177"/>
                      <a:pt x="323951" y="492862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169">
                <a:extLst>
                  <a:ext uri="{FF2B5EF4-FFF2-40B4-BE49-F238E27FC236}">
                    <a16:creationId xmlns:a16="http://schemas.microsoft.com/office/drawing/2014/main" id="{B3D51E61-71E7-6194-6764-415F77794B26}"/>
                  </a:ext>
                </a:extLst>
              </p:cNvPr>
              <p:cNvSpPr/>
              <p:nvPr/>
            </p:nvSpPr>
            <p:spPr>
              <a:xfrm rot="18633300">
                <a:off x="2860571" y="1621439"/>
                <a:ext cx="425542" cy="683195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  <a:gd name="connsiteX0" fmla="*/ 14553 w 1218818"/>
                  <a:gd name="connsiteY0" fmla="*/ 1101114 h 1382374"/>
                  <a:gd name="connsiteX1" fmla="*/ 410306 w 1218818"/>
                  <a:gd name="connsiteY1" fmla="*/ 0 h 1382374"/>
                  <a:gd name="connsiteX2" fmla="*/ 881942 w 1218818"/>
                  <a:gd name="connsiteY2" fmla="*/ 643775 h 1382374"/>
                  <a:gd name="connsiteX3" fmla="*/ 1218818 w 1218818"/>
                  <a:gd name="connsiteY3" fmla="*/ 1187824 h 1382374"/>
                  <a:gd name="connsiteX4" fmla="*/ 14553 w 1218818"/>
                  <a:gd name="connsiteY4" fmla="*/ 1101114 h 1382374"/>
                  <a:gd name="connsiteX0" fmla="*/ 15287 w 1219552"/>
                  <a:gd name="connsiteY0" fmla="*/ 1024759 h 1306019"/>
                  <a:gd name="connsiteX1" fmla="*/ 389233 w 1219552"/>
                  <a:gd name="connsiteY1" fmla="*/ -1 h 1306019"/>
                  <a:gd name="connsiteX2" fmla="*/ 882676 w 1219552"/>
                  <a:gd name="connsiteY2" fmla="*/ 567420 h 1306019"/>
                  <a:gd name="connsiteX3" fmla="*/ 1219552 w 1219552"/>
                  <a:gd name="connsiteY3" fmla="*/ 1111469 h 1306019"/>
                  <a:gd name="connsiteX4" fmla="*/ 15287 w 1219552"/>
                  <a:gd name="connsiteY4" fmla="*/ 1024759 h 1306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552" h="1306019">
                    <a:moveTo>
                      <a:pt x="15287" y="1024759"/>
                    </a:moveTo>
                    <a:cubicBezTo>
                      <a:pt x="-77978" y="981665"/>
                      <a:pt x="281582" y="138754"/>
                      <a:pt x="389233" y="-1"/>
                    </a:cubicBezTo>
                    <a:cubicBezTo>
                      <a:pt x="491625" y="17739"/>
                      <a:pt x="775522" y="502055"/>
                      <a:pt x="882676" y="567420"/>
                    </a:cubicBezTo>
                    <a:cubicBezTo>
                      <a:pt x="1009675" y="583481"/>
                      <a:pt x="1163990" y="1023971"/>
                      <a:pt x="1219552" y="1111469"/>
                    </a:cubicBezTo>
                    <a:cubicBezTo>
                      <a:pt x="1108757" y="1600419"/>
                      <a:pt x="73695" y="1012060"/>
                      <a:pt x="15287" y="1024759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B9F7FF-A916-10B1-D2AC-C05D91B69949}"/>
              </a:ext>
            </a:extLst>
          </p:cNvPr>
          <p:cNvGrpSpPr/>
          <p:nvPr/>
        </p:nvGrpSpPr>
        <p:grpSpPr>
          <a:xfrm>
            <a:off x="888429" y="2356044"/>
            <a:ext cx="3944292" cy="4055528"/>
            <a:chOff x="4679451" y="101684"/>
            <a:chExt cx="5736666" cy="589845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E3BAAD-139E-B338-DFE5-4DEBE45874B7}"/>
                </a:ext>
              </a:extLst>
            </p:cNvPr>
            <p:cNvGrpSpPr/>
            <p:nvPr/>
          </p:nvGrpSpPr>
          <p:grpSpPr>
            <a:xfrm>
              <a:off x="7022214" y="3462994"/>
              <a:ext cx="1343795" cy="1956530"/>
              <a:chOff x="10221338" y="4333498"/>
              <a:chExt cx="745198" cy="1084988"/>
            </a:xfrm>
          </p:grpSpPr>
          <p:sp>
            <p:nvSpPr>
              <p:cNvPr id="100" name="Rectangle: Rounded Corners 19">
                <a:extLst>
                  <a:ext uri="{FF2B5EF4-FFF2-40B4-BE49-F238E27FC236}">
                    <a16:creationId xmlns:a16="http://schemas.microsoft.com/office/drawing/2014/main" id="{7D1497F1-5924-84D0-647B-E0343C35D8CC}"/>
                  </a:ext>
                </a:extLst>
              </p:cNvPr>
              <p:cNvSpPr/>
              <p:nvPr/>
            </p:nvSpPr>
            <p:spPr>
              <a:xfrm>
                <a:off x="10230870" y="4466052"/>
                <a:ext cx="585272" cy="947945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  <a:gd name="connsiteX0" fmla="*/ 16987 w 444538"/>
                  <a:gd name="connsiteY0" fmla="*/ 10594 h 865559"/>
                  <a:gd name="connsiteX1" fmla="*/ 259316 w 444538"/>
                  <a:gd name="connsiteY1" fmla="*/ 184522 h 865559"/>
                  <a:gd name="connsiteX2" fmla="*/ 313937 w 444538"/>
                  <a:gd name="connsiteY2" fmla="*/ 184522 h 865559"/>
                  <a:gd name="connsiteX3" fmla="*/ 427605 w 444538"/>
                  <a:gd name="connsiteY3" fmla="*/ 298190 h 865559"/>
                  <a:gd name="connsiteX4" fmla="*/ 427605 w 444538"/>
                  <a:gd name="connsiteY4" fmla="*/ 751891 h 865559"/>
                  <a:gd name="connsiteX5" fmla="*/ 313937 w 444538"/>
                  <a:gd name="connsiteY5" fmla="*/ 865559 h 865559"/>
                  <a:gd name="connsiteX6" fmla="*/ 259316 w 444538"/>
                  <a:gd name="connsiteY6" fmla="*/ 865559 h 865559"/>
                  <a:gd name="connsiteX7" fmla="*/ 145648 w 444538"/>
                  <a:gd name="connsiteY7" fmla="*/ 751891 h 865559"/>
                  <a:gd name="connsiteX8" fmla="*/ 16987 w 444538"/>
                  <a:gd name="connsiteY8" fmla="*/ 10594 h 865559"/>
                  <a:gd name="connsiteX0" fmla="*/ 16987 w 444538"/>
                  <a:gd name="connsiteY0" fmla="*/ 10594 h 865559"/>
                  <a:gd name="connsiteX1" fmla="*/ 259316 w 444538"/>
                  <a:gd name="connsiteY1" fmla="*/ 184522 h 865559"/>
                  <a:gd name="connsiteX2" fmla="*/ 427605 w 444538"/>
                  <a:gd name="connsiteY2" fmla="*/ 298190 h 865559"/>
                  <a:gd name="connsiteX3" fmla="*/ 427605 w 444538"/>
                  <a:gd name="connsiteY3" fmla="*/ 751891 h 865559"/>
                  <a:gd name="connsiteX4" fmla="*/ 313937 w 444538"/>
                  <a:gd name="connsiteY4" fmla="*/ 865559 h 865559"/>
                  <a:gd name="connsiteX5" fmla="*/ 259316 w 444538"/>
                  <a:gd name="connsiteY5" fmla="*/ 865559 h 865559"/>
                  <a:gd name="connsiteX6" fmla="*/ 145648 w 444538"/>
                  <a:gd name="connsiteY6" fmla="*/ 751891 h 865559"/>
                  <a:gd name="connsiteX7" fmla="*/ 16987 w 444538"/>
                  <a:gd name="connsiteY7" fmla="*/ 10594 h 865559"/>
                  <a:gd name="connsiteX0" fmla="*/ 16987 w 444538"/>
                  <a:gd name="connsiteY0" fmla="*/ 14456 h 869421"/>
                  <a:gd name="connsiteX1" fmla="*/ 427605 w 444538"/>
                  <a:gd name="connsiteY1" fmla="*/ 302052 h 869421"/>
                  <a:gd name="connsiteX2" fmla="*/ 427605 w 444538"/>
                  <a:gd name="connsiteY2" fmla="*/ 755753 h 869421"/>
                  <a:gd name="connsiteX3" fmla="*/ 313937 w 444538"/>
                  <a:gd name="connsiteY3" fmla="*/ 869421 h 869421"/>
                  <a:gd name="connsiteX4" fmla="*/ 259316 w 444538"/>
                  <a:gd name="connsiteY4" fmla="*/ 869421 h 869421"/>
                  <a:gd name="connsiteX5" fmla="*/ 145648 w 444538"/>
                  <a:gd name="connsiteY5" fmla="*/ 755753 h 869421"/>
                  <a:gd name="connsiteX6" fmla="*/ 16987 w 444538"/>
                  <a:gd name="connsiteY6" fmla="*/ 14456 h 869421"/>
                  <a:gd name="connsiteX0" fmla="*/ 16987 w 479167"/>
                  <a:gd name="connsiteY0" fmla="*/ 30685 h 885782"/>
                  <a:gd name="connsiteX1" fmla="*/ 465447 w 479167"/>
                  <a:gd name="connsiteY1" fmla="*/ 151778 h 885782"/>
                  <a:gd name="connsiteX2" fmla="*/ 427605 w 479167"/>
                  <a:gd name="connsiteY2" fmla="*/ 771982 h 885782"/>
                  <a:gd name="connsiteX3" fmla="*/ 313937 w 479167"/>
                  <a:gd name="connsiteY3" fmla="*/ 885650 h 885782"/>
                  <a:gd name="connsiteX4" fmla="*/ 259316 w 479167"/>
                  <a:gd name="connsiteY4" fmla="*/ 885650 h 885782"/>
                  <a:gd name="connsiteX5" fmla="*/ 145648 w 479167"/>
                  <a:gd name="connsiteY5" fmla="*/ 771982 h 885782"/>
                  <a:gd name="connsiteX6" fmla="*/ 16987 w 479167"/>
                  <a:gd name="connsiteY6" fmla="*/ 30685 h 885782"/>
                  <a:gd name="connsiteX0" fmla="*/ 16987 w 585273"/>
                  <a:gd name="connsiteY0" fmla="*/ 89879 h 947944"/>
                  <a:gd name="connsiteX1" fmla="*/ 578972 w 585273"/>
                  <a:gd name="connsiteY1" fmla="*/ 67173 h 947944"/>
                  <a:gd name="connsiteX2" fmla="*/ 427605 w 585273"/>
                  <a:gd name="connsiteY2" fmla="*/ 831176 h 947944"/>
                  <a:gd name="connsiteX3" fmla="*/ 313937 w 585273"/>
                  <a:gd name="connsiteY3" fmla="*/ 944844 h 947944"/>
                  <a:gd name="connsiteX4" fmla="*/ 259316 w 585273"/>
                  <a:gd name="connsiteY4" fmla="*/ 944844 h 947944"/>
                  <a:gd name="connsiteX5" fmla="*/ 145648 w 585273"/>
                  <a:gd name="connsiteY5" fmla="*/ 831176 h 947944"/>
                  <a:gd name="connsiteX6" fmla="*/ 16987 w 585273"/>
                  <a:gd name="connsiteY6" fmla="*/ 89879 h 947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5273" h="947944">
                    <a:moveTo>
                      <a:pt x="16987" y="89879"/>
                    </a:moveTo>
                    <a:cubicBezTo>
                      <a:pt x="63980" y="14262"/>
                      <a:pt x="510536" y="-56377"/>
                      <a:pt x="578972" y="67173"/>
                    </a:cubicBezTo>
                    <a:cubicBezTo>
                      <a:pt x="617072" y="218407"/>
                      <a:pt x="471777" y="684898"/>
                      <a:pt x="427605" y="831176"/>
                    </a:cubicBezTo>
                    <a:cubicBezTo>
                      <a:pt x="383433" y="977454"/>
                      <a:pt x="376714" y="944844"/>
                      <a:pt x="313937" y="944844"/>
                    </a:cubicBezTo>
                    <a:lnTo>
                      <a:pt x="259316" y="944844"/>
                    </a:lnTo>
                    <a:cubicBezTo>
                      <a:pt x="196539" y="944844"/>
                      <a:pt x="145648" y="893953"/>
                      <a:pt x="145648" y="831176"/>
                    </a:cubicBezTo>
                    <a:cubicBezTo>
                      <a:pt x="145648" y="679942"/>
                      <a:pt x="-59213" y="241113"/>
                      <a:pt x="16987" y="89879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29E463D-8D71-2D28-75E4-52AD50FB9FCE}"/>
                  </a:ext>
                </a:extLst>
              </p:cNvPr>
              <p:cNvSpPr/>
              <p:nvPr/>
            </p:nvSpPr>
            <p:spPr>
              <a:xfrm rot="5400000">
                <a:off x="10447003" y="5207018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83B9250-793B-758B-43E6-F0BA53E5171E}"/>
                  </a:ext>
                </a:extLst>
              </p:cNvPr>
              <p:cNvSpPr/>
              <p:nvPr/>
            </p:nvSpPr>
            <p:spPr>
              <a:xfrm rot="6071342" flipH="1">
                <a:off x="10438586" y="4116250"/>
                <a:ext cx="310701" cy="745198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FB06C6-DE1C-9AFB-6A9F-B02EB903EEC4}"/>
                </a:ext>
              </a:extLst>
            </p:cNvPr>
            <p:cNvGrpSpPr/>
            <p:nvPr/>
          </p:nvGrpSpPr>
          <p:grpSpPr>
            <a:xfrm flipH="1">
              <a:off x="4679451" y="2451950"/>
              <a:ext cx="985053" cy="826676"/>
              <a:chOff x="7074950" y="1719429"/>
              <a:chExt cx="985053" cy="826676"/>
            </a:xfrm>
          </p:grpSpPr>
          <p:sp>
            <p:nvSpPr>
              <p:cNvPr id="93" name="Rectangle 195">
                <a:extLst>
                  <a:ext uri="{FF2B5EF4-FFF2-40B4-BE49-F238E27FC236}">
                    <a16:creationId xmlns:a16="http://schemas.microsoft.com/office/drawing/2014/main" id="{970D766C-7CDD-A114-BC70-735B2E5F8170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197">
                <a:extLst>
                  <a:ext uri="{FF2B5EF4-FFF2-40B4-BE49-F238E27FC236}">
                    <a16:creationId xmlns:a16="http://schemas.microsoft.com/office/drawing/2014/main" id="{9F989F93-57B0-0882-480C-359D22DB7217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7D7B399-B7EE-C8E2-99D3-6A374C7524DF}"/>
                </a:ext>
              </a:extLst>
            </p:cNvPr>
            <p:cNvGrpSpPr/>
            <p:nvPr/>
          </p:nvGrpSpPr>
          <p:grpSpPr>
            <a:xfrm>
              <a:off x="5464958" y="3627022"/>
              <a:ext cx="870208" cy="1827732"/>
              <a:chOff x="10235768" y="4404926"/>
              <a:chExt cx="482570" cy="1013562"/>
            </a:xfrm>
          </p:grpSpPr>
          <p:sp>
            <p:nvSpPr>
              <p:cNvPr id="89" name="Rectangle: Rounded Corners 233">
                <a:extLst>
                  <a:ext uri="{FF2B5EF4-FFF2-40B4-BE49-F238E27FC236}">
                    <a16:creationId xmlns:a16="http://schemas.microsoft.com/office/drawing/2014/main" id="{FEA0D4BE-2B19-3B43-A694-A0529B27C8A8}"/>
                  </a:ext>
                </a:extLst>
              </p:cNvPr>
              <p:cNvSpPr/>
              <p:nvPr/>
            </p:nvSpPr>
            <p:spPr>
              <a:xfrm>
                <a:off x="10235768" y="4404926"/>
                <a:ext cx="482570" cy="1005969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  <a:gd name="connsiteX0" fmla="*/ 13981 w 422707"/>
                  <a:gd name="connsiteY0" fmla="*/ 10999 h 1005969"/>
                  <a:gd name="connsiteX1" fmla="*/ 254418 w 422707"/>
                  <a:gd name="connsiteY1" fmla="*/ 174639 h 1005969"/>
                  <a:gd name="connsiteX2" fmla="*/ 309039 w 422707"/>
                  <a:gd name="connsiteY2" fmla="*/ 174639 h 1005969"/>
                  <a:gd name="connsiteX3" fmla="*/ 422707 w 422707"/>
                  <a:gd name="connsiteY3" fmla="*/ 288307 h 1005969"/>
                  <a:gd name="connsiteX4" fmla="*/ 422707 w 422707"/>
                  <a:gd name="connsiteY4" fmla="*/ 892301 h 1005969"/>
                  <a:gd name="connsiteX5" fmla="*/ 309039 w 422707"/>
                  <a:gd name="connsiteY5" fmla="*/ 1005969 h 1005969"/>
                  <a:gd name="connsiteX6" fmla="*/ 254418 w 422707"/>
                  <a:gd name="connsiteY6" fmla="*/ 1005969 h 1005969"/>
                  <a:gd name="connsiteX7" fmla="*/ 140750 w 422707"/>
                  <a:gd name="connsiteY7" fmla="*/ 892301 h 1005969"/>
                  <a:gd name="connsiteX8" fmla="*/ 13981 w 422707"/>
                  <a:gd name="connsiteY8" fmla="*/ 10999 h 1005969"/>
                  <a:gd name="connsiteX0" fmla="*/ 13981 w 482570"/>
                  <a:gd name="connsiteY0" fmla="*/ 10999 h 1005969"/>
                  <a:gd name="connsiteX1" fmla="*/ 254418 w 482570"/>
                  <a:gd name="connsiteY1" fmla="*/ 174639 h 1005969"/>
                  <a:gd name="connsiteX2" fmla="*/ 309039 w 482570"/>
                  <a:gd name="connsiteY2" fmla="*/ 174639 h 1005969"/>
                  <a:gd name="connsiteX3" fmla="*/ 422707 w 482570"/>
                  <a:gd name="connsiteY3" fmla="*/ 288307 h 1005969"/>
                  <a:gd name="connsiteX4" fmla="*/ 422707 w 482570"/>
                  <a:gd name="connsiteY4" fmla="*/ 892301 h 1005969"/>
                  <a:gd name="connsiteX5" fmla="*/ 309039 w 482570"/>
                  <a:gd name="connsiteY5" fmla="*/ 1005969 h 1005969"/>
                  <a:gd name="connsiteX6" fmla="*/ 254418 w 482570"/>
                  <a:gd name="connsiteY6" fmla="*/ 1005969 h 1005969"/>
                  <a:gd name="connsiteX7" fmla="*/ 140750 w 482570"/>
                  <a:gd name="connsiteY7" fmla="*/ 892301 h 1005969"/>
                  <a:gd name="connsiteX8" fmla="*/ 13981 w 482570"/>
                  <a:gd name="connsiteY8" fmla="*/ 10999 h 100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570" h="1005969">
                    <a:moveTo>
                      <a:pt x="13981" y="10999"/>
                    </a:moveTo>
                    <a:cubicBezTo>
                      <a:pt x="13981" y="-51778"/>
                      <a:pt x="191641" y="174639"/>
                      <a:pt x="254418" y="174639"/>
                    </a:cubicBezTo>
                    <a:lnTo>
                      <a:pt x="309039" y="174639"/>
                    </a:lnTo>
                    <a:cubicBezTo>
                      <a:pt x="371816" y="174639"/>
                      <a:pt x="422707" y="225530"/>
                      <a:pt x="422707" y="288307"/>
                    </a:cubicBezTo>
                    <a:cubicBezTo>
                      <a:pt x="557400" y="553023"/>
                      <a:pt x="422707" y="690970"/>
                      <a:pt x="422707" y="892301"/>
                    </a:cubicBezTo>
                    <a:cubicBezTo>
                      <a:pt x="422707" y="955078"/>
                      <a:pt x="371816" y="1005969"/>
                      <a:pt x="309039" y="1005969"/>
                    </a:cubicBezTo>
                    <a:lnTo>
                      <a:pt x="254418" y="1005969"/>
                    </a:lnTo>
                    <a:cubicBezTo>
                      <a:pt x="191641" y="1005969"/>
                      <a:pt x="140750" y="955078"/>
                      <a:pt x="140750" y="892301"/>
                    </a:cubicBezTo>
                    <a:cubicBezTo>
                      <a:pt x="140750" y="690970"/>
                      <a:pt x="-52694" y="212330"/>
                      <a:pt x="13981" y="10999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A56A7BF-1318-7BEF-7F05-0614C1263DB3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Oval 52">
              <a:extLst>
                <a:ext uri="{FF2B5EF4-FFF2-40B4-BE49-F238E27FC236}">
                  <a16:creationId xmlns:a16="http://schemas.microsoft.com/office/drawing/2014/main" id="{0F5E1772-1919-3C8F-E6DC-31141797E450}"/>
                </a:ext>
              </a:extLst>
            </p:cNvPr>
            <p:cNvSpPr/>
            <p:nvPr/>
          </p:nvSpPr>
          <p:spPr>
            <a:xfrm flipH="1">
              <a:off x="5381306" y="2064127"/>
              <a:ext cx="4027482" cy="2837112"/>
            </a:xfrm>
            <a:custGeom>
              <a:avLst/>
              <a:gdLst>
                <a:gd name="connsiteX0" fmla="*/ 0 w 1816269"/>
                <a:gd name="connsiteY0" fmla="*/ 622094 h 1244188"/>
                <a:gd name="connsiteX1" fmla="*/ 908135 w 1816269"/>
                <a:gd name="connsiteY1" fmla="*/ 0 h 1244188"/>
                <a:gd name="connsiteX2" fmla="*/ 1816270 w 1816269"/>
                <a:gd name="connsiteY2" fmla="*/ 622094 h 1244188"/>
                <a:gd name="connsiteX3" fmla="*/ 908135 w 1816269"/>
                <a:gd name="connsiteY3" fmla="*/ 1244188 h 1244188"/>
                <a:gd name="connsiteX4" fmla="*/ 0 w 1816269"/>
                <a:gd name="connsiteY4" fmla="*/ 622094 h 1244188"/>
                <a:gd name="connsiteX0" fmla="*/ 0 w 1816270"/>
                <a:gd name="connsiteY0" fmla="*/ 657696 h 1279790"/>
                <a:gd name="connsiteX1" fmla="*/ 908135 w 1816270"/>
                <a:gd name="connsiteY1" fmla="*/ 35602 h 1279790"/>
                <a:gd name="connsiteX2" fmla="*/ 1816270 w 1816270"/>
                <a:gd name="connsiteY2" fmla="*/ 657696 h 1279790"/>
                <a:gd name="connsiteX3" fmla="*/ 908135 w 1816270"/>
                <a:gd name="connsiteY3" fmla="*/ 1279790 h 1279790"/>
                <a:gd name="connsiteX4" fmla="*/ 0 w 1816270"/>
                <a:gd name="connsiteY4" fmla="*/ 657696 h 1279790"/>
                <a:gd name="connsiteX0" fmla="*/ 0 w 1816270"/>
                <a:gd name="connsiteY0" fmla="*/ 683888 h 1305982"/>
                <a:gd name="connsiteX1" fmla="*/ 908135 w 1816270"/>
                <a:gd name="connsiteY1" fmla="*/ 61794 h 1305982"/>
                <a:gd name="connsiteX2" fmla="*/ 1816270 w 1816270"/>
                <a:gd name="connsiteY2" fmla="*/ 683888 h 1305982"/>
                <a:gd name="connsiteX3" fmla="*/ 908135 w 1816270"/>
                <a:gd name="connsiteY3" fmla="*/ 1305982 h 1305982"/>
                <a:gd name="connsiteX4" fmla="*/ 0 w 1816270"/>
                <a:gd name="connsiteY4" fmla="*/ 683888 h 1305982"/>
                <a:gd name="connsiteX0" fmla="*/ 0 w 1816270"/>
                <a:gd name="connsiteY0" fmla="*/ 660190 h 1282284"/>
                <a:gd name="connsiteX1" fmla="*/ 908135 w 1816270"/>
                <a:gd name="connsiteY1" fmla="*/ 38096 h 1282284"/>
                <a:gd name="connsiteX2" fmla="*/ 1816270 w 1816270"/>
                <a:gd name="connsiteY2" fmla="*/ 660190 h 1282284"/>
                <a:gd name="connsiteX3" fmla="*/ 908135 w 1816270"/>
                <a:gd name="connsiteY3" fmla="*/ 1282284 h 1282284"/>
                <a:gd name="connsiteX4" fmla="*/ 0 w 1816270"/>
                <a:gd name="connsiteY4" fmla="*/ 660190 h 1282284"/>
                <a:gd name="connsiteX0" fmla="*/ 0 w 1624207"/>
                <a:gd name="connsiteY0" fmla="*/ 287935 h 1291427"/>
                <a:gd name="connsiteX1" fmla="*/ 716072 w 1624207"/>
                <a:gd name="connsiteY1" fmla="*/ 39816 h 1291427"/>
                <a:gd name="connsiteX2" fmla="*/ 1624207 w 1624207"/>
                <a:gd name="connsiteY2" fmla="*/ 661910 h 1291427"/>
                <a:gd name="connsiteX3" fmla="*/ 716072 w 1624207"/>
                <a:gd name="connsiteY3" fmla="*/ 1284004 h 1291427"/>
                <a:gd name="connsiteX4" fmla="*/ 0 w 1624207"/>
                <a:gd name="connsiteY4" fmla="*/ 287935 h 1291427"/>
                <a:gd name="connsiteX0" fmla="*/ 0 w 1624207"/>
                <a:gd name="connsiteY0" fmla="*/ 287935 h 1295255"/>
                <a:gd name="connsiteX1" fmla="*/ 716072 w 1624207"/>
                <a:gd name="connsiteY1" fmla="*/ 39816 h 1295255"/>
                <a:gd name="connsiteX2" fmla="*/ 1624207 w 1624207"/>
                <a:gd name="connsiteY2" fmla="*/ 661910 h 1295255"/>
                <a:gd name="connsiteX3" fmla="*/ 716072 w 1624207"/>
                <a:gd name="connsiteY3" fmla="*/ 1284004 h 1295255"/>
                <a:gd name="connsiteX4" fmla="*/ 0 w 1624207"/>
                <a:gd name="connsiteY4" fmla="*/ 287935 h 129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07" h="1295255">
                  <a:moveTo>
                    <a:pt x="0" y="287935"/>
                  </a:moveTo>
                  <a:cubicBezTo>
                    <a:pt x="0" y="-55638"/>
                    <a:pt x="445371" y="-22513"/>
                    <a:pt x="716072" y="39816"/>
                  </a:cubicBezTo>
                  <a:cubicBezTo>
                    <a:pt x="986773" y="102145"/>
                    <a:pt x="1624207" y="318337"/>
                    <a:pt x="1624207" y="661910"/>
                  </a:cubicBezTo>
                  <a:cubicBezTo>
                    <a:pt x="1624207" y="1005483"/>
                    <a:pt x="1409311" y="1363727"/>
                    <a:pt x="716072" y="1284004"/>
                  </a:cubicBezTo>
                  <a:cubicBezTo>
                    <a:pt x="22833" y="1204281"/>
                    <a:pt x="0" y="631508"/>
                    <a:pt x="0" y="287935"/>
                  </a:cubicBezTo>
                  <a:close/>
                </a:path>
              </a:pathLst>
            </a:custGeom>
            <a:solidFill>
              <a:srgbClr val="F6BEC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B60755E-62A8-2238-8D75-934587BE00BA}"/>
                </a:ext>
              </a:extLst>
            </p:cNvPr>
            <p:cNvGrpSpPr/>
            <p:nvPr/>
          </p:nvGrpSpPr>
          <p:grpSpPr>
            <a:xfrm flipH="1">
              <a:off x="6249187" y="3836058"/>
              <a:ext cx="1782400" cy="2164076"/>
              <a:chOff x="5831322" y="3723312"/>
              <a:chExt cx="1782400" cy="2164076"/>
            </a:xfrm>
          </p:grpSpPr>
          <p:sp>
            <p:nvSpPr>
              <p:cNvPr id="86" name="Rectangle: Rounded Corners 239">
                <a:extLst>
                  <a:ext uri="{FF2B5EF4-FFF2-40B4-BE49-F238E27FC236}">
                    <a16:creationId xmlns:a16="http://schemas.microsoft.com/office/drawing/2014/main" id="{5F54FD26-A2E3-69BD-1676-A412BF875D34}"/>
                  </a:ext>
                </a:extLst>
              </p:cNvPr>
              <p:cNvSpPr/>
              <p:nvPr/>
            </p:nvSpPr>
            <p:spPr>
              <a:xfrm>
                <a:off x="6001794" y="3723312"/>
                <a:ext cx="1572134" cy="2147355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676241 w 871820"/>
                  <a:gd name="connsiteY2" fmla="*/ 310091 h 1141422"/>
                  <a:gd name="connsiteX3" fmla="*/ 777209 w 871820"/>
                  <a:gd name="connsiteY3" fmla="*/ 182459 h 1141422"/>
                  <a:gd name="connsiteX4" fmla="*/ 789909 w 871820"/>
                  <a:gd name="connsiteY4" fmla="*/ 1027754 h 1141422"/>
                  <a:gd name="connsiteX5" fmla="*/ 676241 w 871820"/>
                  <a:gd name="connsiteY5" fmla="*/ 1141422 h 1141422"/>
                  <a:gd name="connsiteX6" fmla="*/ 621620 w 871820"/>
                  <a:gd name="connsiteY6" fmla="*/ 1141422 h 1141422"/>
                  <a:gd name="connsiteX7" fmla="*/ 507952 w 871820"/>
                  <a:gd name="connsiteY7" fmla="*/ 1027754 h 1141422"/>
                  <a:gd name="connsiteX8" fmla="*/ 14310 w 871820"/>
                  <a:gd name="connsiteY8" fmla="*/ 7248 h 1141422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777209 w 871820"/>
                  <a:gd name="connsiteY2" fmla="*/ 182459 h 1141422"/>
                  <a:gd name="connsiteX3" fmla="*/ 789909 w 871820"/>
                  <a:gd name="connsiteY3" fmla="*/ 1027754 h 1141422"/>
                  <a:gd name="connsiteX4" fmla="*/ 676241 w 871820"/>
                  <a:gd name="connsiteY4" fmla="*/ 1141422 h 1141422"/>
                  <a:gd name="connsiteX5" fmla="*/ 621620 w 871820"/>
                  <a:gd name="connsiteY5" fmla="*/ 1141422 h 1141422"/>
                  <a:gd name="connsiteX6" fmla="*/ 507952 w 871820"/>
                  <a:gd name="connsiteY6" fmla="*/ 1027754 h 1141422"/>
                  <a:gd name="connsiteX7" fmla="*/ 14310 w 871820"/>
                  <a:gd name="connsiteY7" fmla="*/ 7248 h 1141422"/>
                  <a:gd name="connsiteX0" fmla="*/ 14310 w 871820"/>
                  <a:gd name="connsiteY0" fmla="*/ 56635 h 1190809"/>
                  <a:gd name="connsiteX1" fmla="*/ 777209 w 871820"/>
                  <a:gd name="connsiteY1" fmla="*/ 231846 h 1190809"/>
                  <a:gd name="connsiteX2" fmla="*/ 789909 w 871820"/>
                  <a:gd name="connsiteY2" fmla="*/ 1077141 h 1190809"/>
                  <a:gd name="connsiteX3" fmla="*/ 676241 w 871820"/>
                  <a:gd name="connsiteY3" fmla="*/ 1190809 h 1190809"/>
                  <a:gd name="connsiteX4" fmla="*/ 621620 w 871820"/>
                  <a:gd name="connsiteY4" fmla="*/ 1190809 h 1190809"/>
                  <a:gd name="connsiteX5" fmla="*/ 507952 w 871820"/>
                  <a:gd name="connsiteY5" fmla="*/ 1077141 h 1190809"/>
                  <a:gd name="connsiteX6" fmla="*/ 14310 w 871820"/>
                  <a:gd name="connsiteY6" fmla="*/ 56635 h 119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820" h="1190809">
                    <a:moveTo>
                      <a:pt x="14310" y="56635"/>
                    </a:moveTo>
                    <a:cubicBezTo>
                      <a:pt x="59186" y="-84247"/>
                      <a:pt x="647943" y="61762"/>
                      <a:pt x="777209" y="231846"/>
                    </a:cubicBezTo>
                    <a:cubicBezTo>
                      <a:pt x="984642" y="-38839"/>
                      <a:pt x="785676" y="795376"/>
                      <a:pt x="789909" y="1077141"/>
                    </a:cubicBezTo>
                    <a:cubicBezTo>
                      <a:pt x="789909" y="1139918"/>
                      <a:pt x="739018" y="1190809"/>
                      <a:pt x="676241" y="1190809"/>
                    </a:cubicBezTo>
                    <a:lnTo>
                      <a:pt x="621620" y="1190809"/>
                    </a:lnTo>
                    <a:cubicBezTo>
                      <a:pt x="558843" y="1190809"/>
                      <a:pt x="507952" y="1139918"/>
                      <a:pt x="507952" y="1077141"/>
                    </a:cubicBezTo>
                    <a:cubicBezTo>
                      <a:pt x="507952" y="875809"/>
                      <a:pt x="-99990" y="302417"/>
                      <a:pt x="14310" y="566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030819B-24D8-D62B-CA14-5AB6732B8087}"/>
                  </a:ext>
                </a:extLst>
              </p:cNvPr>
              <p:cNvSpPr/>
              <p:nvPr/>
            </p:nvSpPr>
            <p:spPr>
              <a:xfrm rot="5400000">
                <a:off x="7050934" y="5512104"/>
                <a:ext cx="242120" cy="50844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034AC88-0D57-B371-50CE-51DB37EB2C75}"/>
                  </a:ext>
                </a:extLst>
              </p:cNvPr>
              <p:cNvSpPr/>
              <p:nvPr/>
            </p:nvSpPr>
            <p:spPr>
              <a:xfrm rot="6327036">
                <a:off x="6548351" y="3052398"/>
                <a:ext cx="348341" cy="1782400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C173B1-6CB4-5ED5-A0DD-9D8B4DCDAC27}"/>
                </a:ext>
              </a:extLst>
            </p:cNvPr>
            <p:cNvGrpSpPr/>
            <p:nvPr/>
          </p:nvGrpSpPr>
          <p:grpSpPr>
            <a:xfrm flipH="1">
              <a:off x="7027284" y="3772076"/>
              <a:ext cx="2281468" cy="2164076"/>
              <a:chOff x="6001794" y="3723312"/>
              <a:chExt cx="2281468" cy="2164076"/>
            </a:xfrm>
          </p:grpSpPr>
          <p:sp>
            <p:nvSpPr>
              <p:cNvPr id="83" name="Rectangle: Rounded Corners 239">
                <a:extLst>
                  <a:ext uri="{FF2B5EF4-FFF2-40B4-BE49-F238E27FC236}">
                    <a16:creationId xmlns:a16="http://schemas.microsoft.com/office/drawing/2014/main" id="{05480E66-AC46-305D-06C9-DBCCB8DB560A}"/>
                  </a:ext>
                </a:extLst>
              </p:cNvPr>
              <p:cNvSpPr/>
              <p:nvPr/>
            </p:nvSpPr>
            <p:spPr>
              <a:xfrm>
                <a:off x="6001794" y="3723312"/>
                <a:ext cx="1572134" cy="2147355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676241 w 871820"/>
                  <a:gd name="connsiteY2" fmla="*/ 310091 h 1141422"/>
                  <a:gd name="connsiteX3" fmla="*/ 777209 w 871820"/>
                  <a:gd name="connsiteY3" fmla="*/ 182459 h 1141422"/>
                  <a:gd name="connsiteX4" fmla="*/ 789909 w 871820"/>
                  <a:gd name="connsiteY4" fmla="*/ 1027754 h 1141422"/>
                  <a:gd name="connsiteX5" fmla="*/ 676241 w 871820"/>
                  <a:gd name="connsiteY5" fmla="*/ 1141422 h 1141422"/>
                  <a:gd name="connsiteX6" fmla="*/ 621620 w 871820"/>
                  <a:gd name="connsiteY6" fmla="*/ 1141422 h 1141422"/>
                  <a:gd name="connsiteX7" fmla="*/ 507952 w 871820"/>
                  <a:gd name="connsiteY7" fmla="*/ 1027754 h 1141422"/>
                  <a:gd name="connsiteX8" fmla="*/ 14310 w 871820"/>
                  <a:gd name="connsiteY8" fmla="*/ 7248 h 1141422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777209 w 871820"/>
                  <a:gd name="connsiteY2" fmla="*/ 182459 h 1141422"/>
                  <a:gd name="connsiteX3" fmla="*/ 789909 w 871820"/>
                  <a:gd name="connsiteY3" fmla="*/ 1027754 h 1141422"/>
                  <a:gd name="connsiteX4" fmla="*/ 676241 w 871820"/>
                  <a:gd name="connsiteY4" fmla="*/ 1141422 h 1141422"/>
                  <a:gd name="connsiteX5" fmla="*/ 621620 w 871820"/>
                  <a:gd name="connsiteY5" fmla="*/ 1141422 h 1141422"/>
                  <a:gd name="connsiteX6" fmla="*/ 507952 w 871820"/>
                  <a:gd name="connsiteY6" fmla="*/ 1027754 h 1141422"/>
                  <a:gd name="connsiteX7" fmla="*/ 14310 w 871820"/>
                  <a:gd name="connsiteY7" fmla="*/ 7248 h 1141422"/>
                  <a:gd name="connsiteX0" fmla="*/ 14310 w 871820"/>
                  <a:gd name="connsiteY0" fmla="*/ 56635 h 1190809"/>
                  <a:gd name="connsiteX1" fmla="*/ 777209 w 871820"/>
                  <a:gd name="connsiteY1" fmla="*/ 231846 h 1190809"/>
                  <a:gd name="connsiteX2" fmla="*/ 789909 w 871820"/>
                  <a:gd name="connsiteY2" fmla="*/ 1077141 h 1190809"/>
                  <a:gd name="connsiteX3" fmla="*/ 676241 w 871820"/>
                  <a:gd name="connsiteY3" fmla="*/ 1190809 h 1190809"/>
                  <a:gd name="connsiteX4" fmla="*/ 621620 w 871820"/>
                  <a:gd name="connsiteY4" fmla="*/ 1190809 h 1190809"/>
                  <a:gd name="connsiteX5" fmla="*/ 507952 w 871820"/>
                  <a:gd name="connsiteY5" fmla="*/ 1077141 h 1190809"/>
                  <a:gd name="connsiteX6" fmla="*/ 14310 w 871820"/>
                  <a:gd name="connsiteY6" fmla="*/ 56635 h 119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820" h="1190809">
                    <a:moveTo>
                      <a:pt x="14310" y="56635"/>
                    </a:moveTo>
                    <a:cubicBezTo>
                      <a:pt x="59186" y="-84247"/>
                      <a:pt x="647943" y="61762"/>
                      <a:pt x="777209" y="231846"/>
                    </a:cubicBezTo>
                    <a:cubicBezTo>
                      <a:pt x="984642" y="-38839"/>
                      <a:pt x="785676" y="795376"/>
                      <a:pt x="789909" y="1077141"/>
                    </a:cubicBezTo>
                    <a:cubicBezTo>
                      <a:pt x="789909" y="1139918"/>
                      <a:pt x="739018" y="1190809"/>
                      <a:pt x="676241" y="1190809"/>
                    </a:cubicBezTo>
                    <a:lnTo>
                      <a:pt x="621620" y="1190809"/>
                    </a:lnTo>
                    <a:cubicBezTo>
                      <a:pt x="558843" y="1190809"/>
                      <a:pt x="507952" y="1139918"/>
                      <a:pt x="507952" y="1077141"/>
                    </a:cubicBezTo>
                    <a:cubicBezTo>
                      <a:pt x="507952" y="875809"/>
                      <a:pt x="-99990" y="302417"/>
                      <a:pt x="14310" y="566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1DE7300-FB9E-878F-1638-D95BC3F0CF0A}"/>
                  </a:ext>
                </a:extLst>
              </p:cNvPr>
              <p:cNvSpPr/>
              <p:nvPr/>
            </p:nvSpPr>
            <p:spPr>
              <a:xfrm rot="5400000">
                <a:off x="7050934" y="5512104"/>
                <a:ext cx="242120" cy="50844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79A791A-B924-0585-B6B2-367E78026E28}"/>
                  </a:ext>
                </a:extLst>
              </p:cNvPr>
              <p:cNvSpPr/>
              <p:nvPr/>
            </p:nvSpPr>
            <p:spPr>
              <a:xfrm rot="5400000">
                <a:off x="7012558" y="3304289"/>
                <a:ext cx="759007" cy="1782400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A85EC16-120A-58EA-62F8-E522DCBE6E33}"/>
                </a:ext>
              </a:extLst>
            </p:cNvPr>
            <p:cNvGrpSpPr/>
            <p:nvPr/>
          </p:nvGrpSpPr>
          <p:grpSpPr>
            <a:xfrm>
              <a:off x="6251157" y="101684"/>
              <a:ext cx="4164960" cy="4080359"/>
              <a:chOff x="9257139" y="1010829"/>
              <a:chExt cx="5987151" cy="586553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F79FCE8-AD06-9F9D-0C41-5D8BE2C8CE67}"/>
                  </a:ext>
                </a:extLst>
              </p:cNvPr>
              <p:cNvGrpSpPr/>
              <p:nvPr/>
            </p:nvGrpSpPr>
            <p:grpSpPr>
              <a:xfrm>
                <a:off x="13062966" y="1010829"/>
                <a:ext cx="2181324" cy="1996540"/>
                <a:chOff x="6940586" y="577601"/>
                <a:chExt cx="2181324" cy="1996540"/>
              </a:xfrm>
            </p:grpSpPr>
            <p:sp>
              <p:nvSpPr>
                <p:cNvPr id="81" name="Oval 11">
                  <a:extLst>
                    <a:ext uri="{FF2B5EF4-FFF2-40B4-BE49-F238E27FC236}">
                      <a16:creationId xmlns:a16="http://schemas.microsoft.com/office/drawing/2014/main" id="{14E1C7D3-B81E-AFF1-085A-71DAA5B8E789}"/>
                    </a:ext>
                  </a:extLst>
                </p:cNvPr>
                <p:cNvSpPr/>
                <p:nvPr/>
              </p:nvSpPr>
              <p:spPr>
                <a:xfrm rot="13085292">
                  <a:off x="6940586" y="577601"/>
                  <a:ext cx="2181324" cy="199654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11">
                  <a:extLst>
                    <a:ext uri="{FF2B5EF4-FFF2-40B4-BE49-F238E27FC236}">
                      <a16:creationId xmlns:a16="http://schemas.microsoft.com/office/drawing/2014/main" id="{4C7001D3-0270-24E1-A16E-51F71E8EB151}"/>
                    </a:ext>
                  </a:extLst>
                </p:cNvPr>
                <p:cNvSpPr/>
                <p:nvPr/>
              </p:nvSpPr>
              <p:spPr>
                <a:xfrm rot="13085292">
                  <a:off x="7012901" y="897431"/>
                  <a:ext cx="1794069" cy="164209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2D659BF9-F3F5-D320-0DB3-8AAF4CBB700C}"/>
                  </a:ext>
                </a:extLst>
              </p:cNvPr>
              <p:cNvGrpSpPr/>
              <p:nvPr/>
            </p:nvGrpSpPr>
            <p:grpSpPr>
              <a:xfrm flipH="1">
                <a:off x="9257139" y="1013481"/>
                <a:ext cx="2181324" cy="1996540"/>
                <a:chOff x="6940586" y="577601"/>
                <a:chExt cx="2181324" cy="1996540"/>
              </a:xfrm>
            </p:grpSpPr>
            <p:sp>
              <p:nvSpPr>
                <p:cNvPr id="79" name="Oval 11">
                  <a:extLst>
                    <a:ext uri="{FF2B5EF4-FFF2-40B4-BE49-F238E27FC236}">
                      <a16:creationId xmlns:a16="http://schemas.microsoft.com/office/drawing/2014/main" id="{D73E1880-CF57-2556-BE4F-6E437F795C74}"/>
                    </a:ext>
                  </a:extLst>
                </p:cNvPr>
                <p:cNvSpPr/>
                <p:nvPr/>
              </p:nvSpPr>
              <p:spPr>
                <a:xfrm rot="13085292">
                  <a:off x="6940586" y="577601"/>
                  <a:ext cx="2181324" cy="199654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11">
                  <a:extLst>
                    <a:ext uri="{FF2B5EF4-FFF2-40B4-BE49-F238E27FC236}">
                      <a16:creationId xmlns:a16="http://schemas.microsoft.com/office/drawing/2014/main" id="{916892EF-9CA9-1A0C-93D1-1CBB40798790}"/>
                    </a:ext>
                  </a:extLst>
                </p:cNvPr>
                <p:cNvSpPr/>
                <p:nvPr/>
              </p:nvSpPr>
              <p:spPr>
                <a:xfrm rot="13085292">
                  <a:off x="7012901" y="897431"/>
                  <a:ext cx="1794069" cy="164209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Rectangle: Rounded Corners 3">
                <a:extLst>
                  <a:ext uri="{FF2B5EF4-FFF2-40B4-BE49-F238E27FC236}">
                    <a16:creationId xmlns:a16="http://schemas.microsoft.com/office/drawing/2014/main" id="{9ADD9506-627A-E464-DBB9-F779E037440C}"/>
                  </a:ext>
                </a:extLst>
              </p:cNvPr>
              <p:cNvSpPr/>
              <p:nvPr/>
            </p:nvSpPr>
            <p:spPr>
              <a:xfrm>
                <a:off x="9393090" y="1666968"/>
                <a:ext cx="5650580" cy="5209398"/>
              </a:xfrm>
              <a:custGeom>
                <a:avLst/>
                <a:gdLst>
                  <a:gd name="connsiteX0" fmla="*/ 0 w 5627100"/>
                  <a:gd name="connsiteY0" fmla="*/ 710598 h 2608943"/>
                  <a:gd name="connsiteX1" fmla="*/ 710598 w 5627100"/>
                  <a:gd name="connsiteY1" fmla="*/ 0 h 2608943"/>
                  <a:gd name="connsiteX2" fmla="*/ 4916502 w 5627100"/>
                  <a:gd name="connsiteY2" fmla="*/ 0 h 2608943"/>
                  <a:gd name="connsiteX3" fmla="*/ 5627100 w 5627100"/>
                  <a:gd name="connsiteY3" fmla="*/ 710598 h 2608943"/>
                  <a:gd name="connsiteX4" fmla="*/ 5627100 w 5627100"/>
                  <a:gd name="connsiteY4" fmla="*/ 1898345 h 2608943"/>
                  <a:gd name="connsiteX5" fmla="*/ 4916502 w 5627100"/>
                  <a:gd name="connsiteY5" fmla="*/ 2608943 h 2608943"/>
                  <a:gd name="connsiteX6" fmla="*/ 710598 w 5627100"/>
                  <a:gd name="connsiteY6" fmla="*/ 2608943 h 2608943"/>
                  <a:gd name="connsiteX7" fmla="*/ 0 w 5627100"/>
                  <a:gd name="connsiteY7" fmla="*/ 1898345 h 2608943"/>
                  <a:gd name="connsiteX8" fmla="*/ 0 w 5627100"/>
                  <a:gd name="connsiteY8" fmla="*/ 710598 h 2608943"/>
                  <a:gd name="connsiteX0" fmla="*/ 0 w 5627100"/>
                  <a:gd name="connsiteY0" fmla="*/ 2292656 h 4191001"/>
                  <a:gd name="connsiteX1" fmla="*/ 2757112 w 5627100"/>
                  <a:gd name="connsiteY1" fmla="*/ 0 h 4191001"/>
                  <a:gd name="connsiteX2" fmla="*/ 4916502 w 5627100"/>
                  <a:gd name="connsiteY2" fmla="*/ 1582058 h 4191001"/>
                  <a:gd name="connsiteX3" fmla="*/ 5627100 w 5627100"/>
                  <a:gd name="connsiteY3" fmla="*/ 2292656 h 4191001"/>
                  <a:gd name="connsiteX4" fmla="*/ 5627100 w 5627100"/>
                  <a:gd name="connsiteY4" fmla="*/ 3480403 h 4191001"/>
                  <a:gd name="connsiteX5" fmla="*/ 4916502 w 5627100"/>
                  <a:gd name="connsiteY5" fmla="*/ 4191001 h 4191001"/>
                  <a:gd name="connsiteX6" fmla="*/ 710598 w 5627100"/>
                  <a:gd name="connsiteY6" fmla="*/ 4191001 h 4191001"/>
                  <a:gd name="connsiteX7" fmla="*/ 0 w 5627100"/>
                  <a:gd name="connsiteY7" fmla="*/ 3480403 h 4191001"/>
                  <a:gd name="connsiteX8" fmla="*/ 0 w 5627100"/>
                  <a:gd name="connsiteY8" fmla="*/ 2292656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4916502 w 5627100"/>
                  <a:gd name="connsiteY2" fmla="*/ 1582058 h 4191001"/>
                  <a:gd name="connsiteX3" fmla="*/ 5627100 w 5627100"/>
                  <a:gd name="connsiteY3" fmla="*/ 2292656 h 4191001"/>
                  <a:gd name="connsiteX4" fmla="*/ 5627100 w 5627100"/>
                  <a:gd name="connsiteY4" fmla="*/ 3480403 h 4191001"/>
                  <a:gd name="connsiteX5" fmla="*/ 4916502 w 5627100"/>
                  <a:gd name="connsiteY5" fmla="*/ 4191001 h 4191001"/>
                  <a:gd name="connsiteX6" fmla="*/ 710598 w 5627100"/>
                  <a:gd name="connsiteY6" fmla="*/ 4191001 h 4191001"/>
                  <a:gd name="connsiteX7" fmla="*/ 0 w 5627100"/>
                  <a:gd name="connsiteY7" fmla="*/ 3480403 h 4191001"/>
                  <a:gd name="connsiteX0" fmla="*/ 0 w 5627100"/>
                  <a:gd name="connsiteY0" fmla="*/ 3494719 h 4205317"/>
                  <a:gd name="connsiteX1" fmla="*/ 2757112 w 5627100"/>
                  <a:gd name="connsiteY1" fmla="*/ 14316 h 4205317"/>
                  <a:gd name="connsiteX2" fmla="*/ 5627100 w 5627100"/>
                  <a:gd name="connsiteY2" fmla="*/ 2306972 h 4205317"/>
                  <a:gd name="connsiteX3" fmla="*/ 5627100 w 5627100"/>
                  <a:gd name="connsiteY3" fmla="*/ 3494719 h 4205317"/>
                  <a:gd name="connsiteX4" fmla="*/ 4916502 w 5627100"/>
                  <a:gd name="connsiteY4" fmla="*/ 4205317 h 4205317"/>
                  <a:gd name="connsiteX5" fmla="*/ 710598 w 5627100"/>
                  <a:gd name="connsiteY5" fmla="*/ 4205317 h 4205317"/>
                  <a:gd name="connsiteX6" fmla="*/ 0 w 5627100"/>
                  <a:gd name="connsiteY6" fmla="*/ 3494719 h 4205317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9978"/>
                  <a:gd name="connsiteY0" fmla="*/ 3480403 h 4191001"/>
                  <a:gd name="connsiteX1" fmla="*/ 2757112 w 5629978"/>
                  <a:gd name="connsiteY1" fmla="*/ 0 h 4191001"/>
                  <a:gd name="connsiteX2" fmla="*/ 5627100 w 5629978"/>
                  <a:gd name="connsiteY2" fmla="*/ 3480403 h 4191001"/>
                  <a:gd name="connsiteX3" fmla="*/ 4916502 w 5629978"/>
                  <a:gd name="connsiteY3" fmla="*/ 4191001 h 4191001"/>
                  <a:gd name="connsiteX4" fmla="*/ 710598 w 5629978"/>
                  <a:gd name="connsiteY4" fmla="*/ 4191001 h 4191001"/>
                  <a:gd name="connsiteX5" fmla="*/ 0 w 5629978"/>
                  <a:gd name="connsiteY5" fmla="*/ 3480403 h 4191001"/>
                  <a:gd name="connsiteX0" fmla="*/ 0 w 5641841"/>
                  <a:gd name="connsiteY0" fmla="*/ 3480403 h 4191001"/>
                  <a:gd name="connsiteX1" fmla="*/ 2757112 w 5641841"/>
                  <a:gd name="connsiteY1" fmla="*/ 0 h 4191001"/>
                  <a:gd name="connsiteX2" fmla="*/ 5627100 w 5641841"/>
                  <a:gd name="connsiteY2" fmla="*/ 3480403 h 4191001"/>
                  <a:gd name="connsiteX3" fmla="*/ 4916502 w 5641841"/>
                  <a:gd name="connsiteY3" fmla="*/ 4191001 h 4191001"/>
                  <a:gd name="connsiteX4" fmla="*/ 710598 w 5641841"/>
                  <a:gd name="connsiteY4" fmla="*/ 4191001 h 4191001"/>
                  <a:gd name="connsiteX5" fmla="*/ 0 w 5641841"/>
                  <a:gd name="connsiteY5" fmla="*/ 3480403 h 4191001"/>
                  <a:gd name="connsiteX0" fmla="*/ 5319 w 5647160"/>
                  <a:gd name="connsiteY0" fmla="*/ 3480403 h 4191001"/>
                  <a:gd name="connsiteX1" fmla="*/ 2762431 w 5647160"/>
                  <a:gd name="connsiteY1" fmla="*/ 0 h 4191001"/>
                  <a:gd name="connsiteX2" fmla="*/ 5632419 w 5647160"/>
                  <a:gd name="connsiteY2" fmla="*/ 3480403 h 4191001"/>
                  <a:gd name="connsiteX3" fmla="*/ 4921821 w 5647160"/>
                  <a:gd name="connsiteY3" fmla="*/ 4191001 h 4191001"/>
                  <a:gd name="connsiteX4" fmla="*/ 715917 w 5647160"/>
                  <a:gd name="connsiteY4" fmla="*/ 4191001 h 4191001"/>
                  <a:gd name="connsiteX5" fmla="*/ 5319 w 5647160"/>
                  <a:gd name="connsiteY5" fmla="*/ 3480403 h 4191001"/>
                  <a:gd name="connsiteX0" fmla="*/ 17420 w 5659261"/>
                  <a:gd name="connsiteY0" fmla="*/ 3480403 h 4191001"/>
                  <a:gd name="connsiteX1" fmla="*/ 2774532 w 5659261"/>
                  <a:gd name="connsiteY1" fmla="*/ 0 h 4191001"/>
                  <a:gd name="connsiteX2" fmla="*/ 5644520 w 5659261"/>
                  <a:gd name="connsiteY2" fmla="*/ 3480403 h 4191001"/>
                  <a:gd name="connsiteX3" fmla="*/ 4933922 w 5659261"/>
                  <a:gd name="connsiteY3" fmla="*/ 4191001 h 4191001"/>
                  <a:gd name="connsiteX4" fmla="*/ 728018 w 5659261"/>
                  <a:gd name="connsiteY4" fmla="*/ 4191001 h 4191001"/>
                  <a:gd name="connsiteX5" fmla="*/ 17420 w 5659261"/>
                  <a:gd name="connsiteY5" fmla="*/ 3480403 h 4191001"/>
                  <a:gd name="connsiteX0" fmla="*/ 17420 w 5659261"/>
                  <a:gd name="connsiteY0" fmla="*/ 3480403 h 4191001"/>
                  <a:gd name="connsiteX1" fmla="*/ 2774532 w 5659261"/>
                  <a:gd name="connsiteY1" fmla="*/ 0 h 4191001"/>
                  <a:gd name="connsiteX2" fmla="*/ 5644520 w 5659261"/>
                  <a:gd name="connsiteY2" fmla="*/ 3480403 h 4191001"/>
                  <a:gd name="connsiteX3" fmla="*/ 4933922 w 5659261"/>
                  <a:gd name="connsiteY3" fmla="*/ 4191001 h 4191001"/>
                  <a:gd name="connsiteX4" fmla="*/ 17420 w 5659261"/>
                  <a:gd name="connsiteY4" fmla="*/ 3480403 h 4191001"/>
                  <a:gd name="connsiteX0" fmla="*/ 17420 w 5659261"/>
                  <a:gd name="connsiteY0" fmla="*/ 3480403 h 3915453"/>
                  <a:gd name="connsiteX1" fmla="*/ 2774532 w 5659261"/>
                  <a:gd name="connsiteY1" fmla="*/ 0 h 3915453"/>
                  <a:gd name="connsiteX2" fmla="*/ 5644520 w 5659261"/>
                  <a:gd name="connsiteY2" fmla="*/ 3480403 h 3915453"/>
                  <a:gd name="connsiteX3" fmla="*/ 17420 w 5659261"/>
                  <a:gd name="connsiteY3" fmla="*/ 3480403 h 3915453"/>
                  <a:gd name="connsiteX0" fmla="*/ 17420 w 5659261"/>
                  <a:gd name="connsiteY0" fmla="*/ 3480403 h 4966797"/>
                  <a:gd name="connsiteX1" fmla="*/ 2774532 w 5659261"/>
                  <a:gd name="connsiteY1" fmla="*/ 0 h 4966797"/>
                  <a:gd name="connsiteX2" fmla="*/ 5644520 w 5659261"/>
                  <a:gd name="connsiteY2" fmla="*/ 3480403 h 4966797"/>
                  <a:gd name="connsiteX3" fmla="*/ 17420 w 5659261"/>
                  <a:gd name="connsiteY3" fmla="*/ 3480403 h 4966797"/>
                  <a:gd name="connsiteX0" fmla="*/ 17420 w 5659261"/>
                  <a:gd name="connsiteY0" fmla="*/ 3480403 h 5269999"/>
                  <a:gd name="connsiteX1" fmla="*/ 2774532 w 5659261"/>
                  <a:gd name="connsiteY1" fmla="*/ 0 h 5269999"/>
                  <a:gd name="connsiteX2" fmla="*/ 5644520 w 5659261"/>
                  <a:gd name="connsiteY2" fmla="*/ 3480403 h 5269999"/>
                  <a:gd name="connsiteX3" fmla="*/ 17420 w 5659261"/>
                  <a:gd name="connsiteY3" fmla="*/ 3480403 h 5269999"/>
                  <a:gd name="connsiteX0" fmla="*/ 17420 w 5659386"/>
                  <a:gd name="connsiteY0" fmla="*/ 3480403 h 5013949"/>
                  <a:gd name="connsiteX1" fmla="*/ 2774532 w 5659386"/>
                  <a:gd name="connsiteY1" fmla="*/ 0 h 5013949"/>
                  <a:gd name="connsiteX2" fmla="*/ 5644520 w 5659386"/>
                  <a:gd name="connsiteY2" fmla="*/ 3480403 h 5013949"/>
                  <a:gd name="connsiteX3" fmla="*/ 17420 w 5659386"/>
                  <a:gd name="connsiteY3" fmla="*/ 3480403 h 5013949"/>
                  <a:gd name="connsiteX0" fmla="*/ 17420 w 5659261"/>
                  <a:gd name="connsiteY0" fmla="*/ 3480403 h 5126315"/>
                  <a:gd name="connsiteX1" fmla="*/ 2774532 w 5659261"/>
                  <a:gd name="connsiteY1" fmla="*/ 0 h 5126315"/>
                  <a:gd name="connsiteX2" fmla="*/ 5644520 w 5659261"/>
                  <a:gd name="connsiteY2" fmla="*/ 3480403 h 5126315"/>
                  <a:gd name="connsiteX3" fmla="*/ 17420 w 5659261"/>
                  <a:gd name="connsiteY3" fmla="*/ 3480403 h 5126315"/>
                  <a:gd name="connsiteX0" fmla="*/ 17420 w 5659261"/>
                  <a:gd name="connsiteY0" fmla="*/ 3480403 h 5161227"/>
                  <a:gd name="connsiteX1" fmla="*/ 2774532 w 5659261"/>
                  <a:gd name="connsiteY1" fmla="*/ 0 h 5161227"/>
                  <a:gd name="connsiteX2" fmla="*/ 5644520 w 5659261"/>
                  <a:gd name="connsiteY2" fmla="*/ 3480403 h 5161227"/>
                  <a:gd name="connsiteX3" fmla="*/ 17420 w 5659261"/>
                  <a:gd name="connsiteY3" fmla="*/ 3480403 h 5161227"/>
                  <a:gd name="connsiteX0" fmla="*/ 17420 w 5276110"/>
                  <a:gd name="connsiteY0" fmla="*/ 3480403 h 5680680"/>
                  <a:gd name="connsiteX1" fmla="*/ 2774532 w 5276110"/>
                  <a:gd name="connsiteY1" fmla="*/ 0 h 5680680"/>
                  <a:gd name="connsiteX2" fmla="*/ 5248735 w 5276110"/>
                  <a:gd name="connsiteY2" fmla="*/ 4449394 h 5680680"/>
                  <a:gd name="connsiteX3" fmla="*/ 17420 w 5276110"/>
                  <a:gd name="connsiteY3" fmla="*/ 3480403 h 5680680"/>
                  <a:gd name="connsiteX0" fmla="*/ 17420 w 5367267"/>
                  <a:gd name="connsiteY0" fmla="*/ 3480403 h 5639019"/>
                  <a:gd name="connsiteX1" fmla="*/ 2774532 w 5367267"/>
                  <a:gd name="connsiteY1" fmla="*/ 0 h 5639019"/>
                  <a:gd name="connsiteX2" fmla="*/ 5344269 w 5367267"/>
                  <a:gd name="connsiteY2" fmla="*/ 4381155 h 5639019"/>
                  <a:gd name="connsiteX3" fmla="*/ 17420 w 5367267"/>
                  <a:gd name="connsiteY3" fmla="*/ 3480403 h 5639019"/>
                  <a:gd name="connsiteX0" fmla="*/ 17420 w 5650580"/>
                  <a:gd name="connsiteY0" fmla="*/ 3480403 h 5639019"/>
                  <a:gd name="connsiteX1" fmla="*/ 2774532 w 5650580"/>
                  <a:gd name="connsiteY1" fmla="*/ 0 h 5639019"/>
                  <a:gd name="connsiteX2" fmla="*/ 5344269 w 5650580"/>
                  <a:gd name="connsiteY2" fmla="*/ 4381155 h 5639019"/>
                  <a:gd name="connsiteX3" fmla="*/ 17420 w 5650580"/>
                  <a:gd name="connsiteY3" fmla="*/ 3480403 h 5639019"/>
                  <a:gd name="connsiteX0" fmla="*/ 17420 w 5650580"/>
                  <a:gd name="connsiteY0" fmla="*/ 3480403 h 5209398"/>
                  <a:gd name="connsiteX1" fmla="*/ 2774532 w 5650580"/>
                  <a:gd name="connsiteY1" fmla="*/ 0 h 5209398"/>
                  <a:gd name="connsiteX2" fmla="*/ 5344269 w 5650580"/>
                  <a:gd name="connsiteY2" fmla="*/ 4381155 h 5209398"/>
                  <a:gd name="connsiteX3" fmla="*/ 17420 w 5650580"/>
                  <a:gd name="connsiteY3" fmla="*/ 3480403 h 520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0580" h="5209398">
                    <a:moveTo>
                      <a:pt x="17420" y="3480403"/>
                    </a:moveTo>
                    <a:cubicBezTo>
                      <a:pt x="-94058" y="3060498"/>
                      <a:pt x="273437" y="289277"/>
                      <a:pt x="2774532" y="0"/>
                    </a:cubicBezTo>
                    <a:cubicBezTo>
                      <a:pt x="5192839" y="43543"/>
                      <a:pt x="6213970" y="3279288"/>
                      <a:pt x="5344269" y="4381155"/>
                    </a:cubicBezTo>
                    <a:cubicBezTo>
                      <a:pt x="4782682" y="5285686"/>
                      <a:pt x="188141" y="5982443"/>
                      <a:pt x="17420" y="3480403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A96C992-D181-9A04-BBBF-6F2352B8FCB9}"/>
                  </a:ext>
                </a:extLst>
              </p:cNvPr>
              <p:cNvGrpSpPr/>
              <p:nvPr/>
            </p:nvGrpSpPr>
            <p:grpSpPr>
              <a:xfrm>
                <a:off x="10522338" y="4012756"/>
                <a:ext cx="518045" cy="517821"/>
                <a:chOff x="4399958" y="3579528"/>
                <a:chExt cx="518045" cy="517821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73A76B8-BC2D-4449-B138-4467CBB9FC7C}"/>
                    </a:ext>
                  </a:extLst>
                </p:cNvPr>
                <p:cNvSpPr/>
                <p:nvPr/>
              </p:nvSpPr>
              <p:spPr>
                <a:xfrm>
                  <a:off x="4399958" y="3579528"/>
                  <a:ext cx="518045" cy="5178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21F3A677-CF67-86F5-2943-4B93D43E249F}"/>
                    </a:ext>
                  </a:extLst>
                </p:cNvPr>
                <p:cNvSpPr/>
                <p:nvPr/>
              </p:nvSpPr>
              <p:spPr>
                <a:xfrm>
                  <a:off x="4452718" y="3606724"/>
                  <a:ext cx="349547" cy="3493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15">
                <a:extLst>
                  <a:ext uri="{FF2B5EF4-FFF2-40B4-BE49-F238E27FC236}">
                    <a16:creationId xmlns:a16="http://schemas.microsoft.com/office/drawing/2014/main" id="{79768563-BCDE-4F33-987E-6032B59713ED}"/>
                  </a:ext>
                </a:extLst>
              </p:cNvPr>
              <p:cNvSpPr/>
              <p:nvPr/>
            </p:nvSpPr>
            <p:spPr>
              <a:xfrm>
                <a:off x="10301837" y="5089753"/>
                <a:ext cx="1029557" cy="601987"/>
              </a:xfrm>
              <a:custGeom>
                <a:avLst/>
                <a:gdLst>
                  <a:gd name="connsiteX0" fmla="*/ 0 w 200755"/>
                  <a:gd name="connsiteY0" fmla="*/ 0 h 299438"/>
                  <a:gd name="connsiteX1" fmla="*/ 200755 w 200755"/>
                  <a:gd name="connsiteY1" fmla="*/ 0 h 299438"/>
                  <a:gd name="connsiteX2" fmla="*/ 200755 w 200755"/>
                  <a:gd name="connsiteY2" fmla="*/ 299438 h 299438"/>
                  <a:gd name="connsiteX3" fmla="*/ 0 w 200755"/>
                  <a:gd name="connsiteY3" fmla="*/ 299438 h 299438"/>
                  <a:gd name="connsiteX4" fmla="*/ 0 w 200755"/>
                  <a:gd name="connsiteY4" fmla="*/ 0 h 299438"/>
                  <a:gd name="connsiteX0" fmla="*/ 0 w 588105"/>
                  <a:gd name="connsiteY0" fmla="*/ 69850 h 299438"/>
                  <a:gd name="connsiteX1" fmla="*/ 588105 w 588105"/>
                  <a:gd name="connsiteY1" fmla="*/ 0 h 299438"/>
                  <a:gd name="connsiteX2" fmla="*/ 588105 w 588105"/>
                  <a:gd name="connsiteY2" fmla="*/ 299438 h 299438"/>
                  <a:gd name="connsiteX3" fmla="*/ 387350 w 588105"/>
                  <a:gd name="connsiteY3" fmla="*/ 299438 h 299438"/>
                  <a:gd name="connsiteX4" fmla="*/ 0 w 588105"/>
                  <a:gd name="connsiteY4" fmla="*/ 69850 h 299438"/>
                  <a:gd name="connsiteX0" fmla="*/ 0 w 588105"/>
                  <a:gd name="connsiteY0" fmla="*/ 140634 h 370222"/>
                  <a:gd name="connsiteX1" fmla="*/ 588105 w 588105"/>
                  <a:gd name="connsiteY1" fmla="*/ 70784 h 370222"/>
                  <a:gd name="connsiteX2" fmla="*/ 588105 w 588105"/>
                  <a:gd name="connsiteY2" fmla="*/ 370222 h 370222"/>
                  <a:gd name="connsiteX3" fmla="*/ 387350 w 588105"/>
                  <a:gd name="connsiteY3" fmla="*/ 370222 h 370222"/>
                  <a:gd name="connsiteX4" fmla="*/ 0 w 588105"/>
                  <a:gd name="connsiteY4" fmla="*/ 140634 h 370222"/>
                  <a:gd name="connsiteX0" fmla="*/ 369915 w 958020"/>
                  <a:gd name="connsiteY0" fmla="*/ 206723 h 436311"/>
                  <a:gd name="connsiteX1" fmla="*/ 958020 w 958020"/>
                  <a:gd name="connsiteY1" fmla="*/ 136873 h 436311"/>
                  <a:gd name="connsiteX2" fmla="*/ 958020 w 958020"/>
                  <a:gd name="connsiteY2" fmla="*/ 436311 h 436311"/>
                  <a:gd name="connsiteX3" fmla="*/ 757265 w 958020"/>
                  <a:gd name="connsiteY3" fmla="*/ 436311 h 436311"/>
                  <a:gd name="connsiteX4" fmla="*/ 369915 w 958020"/>
                  <a:gd name="connsiteY4" fmla="*/ 206723 h 436311"/>
                  <a:gd name="connsiteX0" fmla="*/ 360500 w 948605"/>
                  <a:gd name="connsiteY0" fmla="*/ 184386 h 547324"/>
                  <a:gd name="connsiteX1" fmla="*/ 948605 w 948605"/>
                  <a:gd name="connsiteY1" fmla="*/ 114536 h 547324"/>
                  <a:gd name="connsiteX2" fmla="*/ 948605 w 948605"/>
                  <a:gd name="connsiteY2" fmla="*/ 413974 h 547324"/>
                  <a:gd name="connsiteX3" fmla="*/ 798650 w 948605"/>
                  <a:gd name="connsiteY3" fmla="*/ 547324 h 547324"/>
                  <a:gd name="connsiteX4" fmla="*/ 360500 w 948605"/>
                  <a:gd name="connsiteY4" fmla="*/ 184386 h 547324"/>
                  <a:gd name="connsiteX0" fmla="*/ 499135 w 1087240"/>
                  <a:gd name="connsiteY0" fmla="*/ 152974 h 539631"/>
                  <a:gd name="connsiteX1" fmla="*/ 1087240 w 1087240"/>
                  <a:gd name="connsiteY1" fmla="*/ 83124 h 539631"/>
                  <a:gd name="connsiteX2" fmla="*/ 1087240 w 1087240"/>
                  <a:gd name="connsiteY2" fmla="*/ 382562 h 539631"/>
                  <a:gd name="connsiteX3" fmla="*/ 937285 w 1087240"/>
                  <a:gd name="connsiteY3" fmla="*/ 515912 h 539631"/>
                  <a:gd name="connsiteX4" fmla="*/ 499135 w 1087240"/>
                  <a:gd name="connsiteY4" fmla="*/ 152974 h 539631"/>
                  <a:gd name="connsiteX0" fmla="*/ 451540 w 1039645"/>
                  <a:gd name="connsiteY0" fmla="*/ 192798 h 577658"/>
                  <a:gd name="connsiteX1" fmla="*/ 1039645 w 1039645"/>
                  <a:gd name="connsiteY1" fmla="*/ 122948 h 577658"/>
                  <a:gd name="connsiteX2" fmla="*/ 1039645 w 1039645"/>
                  <a:gd name="connsiteY2" fmla="*/ 422386 h 577658"/>
                  <a:gd name="connsiteX3" fmla="*/ 889690 w 1039645"/>
                  <a:gd name="connsiteY3" fmla="*/ 555736 h 577658"/>
                  <a:gd name="connsiteX4" fmla="*/ 451540 w 1039645"/>
                  <a:gd name="connsiteY4" fmla="*/ 192798 h 577658"/>
                  <a:gd name="connsiteX0" fmla="*/ 496532 w 1084637"/>
                  <a:gd name="connsiteY0" fmla="*/ 189389 h 580807"/>
                  <a:gd name="connsiteX1" fmla="*/ 1084637 w 1084637"/>
                  <a:gd name="connsiteY1" fmla="*/ 119539 h 580807"/>
                  <a:gd name="connsiteX2" fmla="*/ 1084637 w 1084637"/>
                  <a:gd name="connsiteY2" fmla="*/ 418977 h 580807"/>
                  <a:gd name="connsiteX3" fmla="*/ 934682 w 1084637"/>
                  <a:gd name="connsiteY3" fmla="*/ 552327 h 580807"/>
                  <a:gd name="connsiteX4" fmla="*/ 496532 w 1084637"/>
                  <a:gd name="connsiteY4" fmla="*/ 189389 h 580807"/>
                  <a:gd name="connsiteX0" fmla="*/ 503846 w 1091951"/>
                  <a:gd name="connsiteY0" fmla="*/ 189389 h 580807"/>
                  <a:gd name="connsiteX1" fmla="*/ 1091951 w 1091951"/>
                  <a:gd name="connsiteY1" fmla="*/ 119539 h 580807"/>
                  <a:gd name="connsiteX2" fmla="*/ 1091951 w 1091951"/>
                  <a:gd name="connsiteY2" fmla="*/ 418977 h 580807"/>
                  <a:gd name="connsiteX3" fmla="*/ 941996 w 1091951"/>
                  <a:gd name="connsiteY3" fmla="*/ 552327 h 580807"/>
                  <a:gd name="connsiteX4" fmla="*/ 503846 w 1091951"/>
                  <a:gd name="connsiteY4" fmla="*/ 189389 h 580807"/>
                  <a:gd name="connsiteX0" fmla="*/ 501109 w 1089214"/>
                  <a:gd name="connsiteY0" fmla="*/ 219723 h 609664"/>
                  <a:gd name="connsiteX1" fmla="*/ 1089214 w 1089214"/>
                  <a:gd name="connsiteY1" fmla="*/ 149873 h 609664"/>
                  <a:gd name="connsiteX2" fmla="*/ 1089214 w 1089214"/>
                  <a:gd name="connsiteY2" fmla="*/ 449311 h 609664"/>
                  <a:gd name="connsiteX3" fmla="*/ 939259 w 1089214"/>
                  <a:gd name="connsiteY3" fmla="*/ 582661 h 609664"/>
                  <a:gd name="connsiteX4" fmla="*/ 501109 w 1089214"/>
                  <a:gd name="connsiteY4" fmla="*/ 219723 h 609664"/>
                  <a:gd name="connsiteX0" fmla="*/ 0 w 149955"/>
                  <a:gd name="connsiteY0" fmla="*/ 432788 h 432788"/>
                  <a:gd name="connsiteX1" fmla="*/ 149955 w 149955"/>
                  <a:gd name="connsiteY1" fmla="*/ 0 h 432788"/>
                  <a:gd name="connsiteX2" fmla="*/ 149955 w 149955"/>
                  <a:gd name="connsiteY2" fmla="*/ 299438 h 432788"/>
                  <a:gd name="connsiteX3" fmla="*/ 0 w 149955"/>
                  <a:gd name="connsiteY3" fmla="*/ 432788 h 432788"/>
                  <a:gd name="connsiteX0" fmla="*/ 0 w 149955"/>
                  <a:gd name="connsiteY0" fmla="*/ 686788 h 686788"/>
                  <a:gd name="connsiteX1" fmla="*/ 105505 w 149955"/>
                  <a:gd name="connsiteY1" fmla="*/ 0 h 686788"/>
                  <a:gd name="connsiteX2" fmla="*/ 149955 w 149955"/>
                  <a:gd name="connsiteY2" fmla="*/ 553438 h 686788"/>
                  <a:gd name="connsiteX3" fmla="*/ 0 w 149955"/>
                  <a:gd name="connsiteY3" fmla="*/ 686788 h 686788"/>
                  <a:gd name="connsiteX0" fmla="*/ 382178 w 532133"/>
                  <a:gd name="connsiteY0" fmla="*/ 686788 h 686788"/>
                  <a:gd name="connsiteX1" fmla="*/ 487683 w 532133"/>
                  <a:gd name="connsiteY1" fmla="*/ 0 h 686788"/>
                  <a:gd name="connsiteX2" fmla="*/ 532133 w 532133"/>
                  <a:gd name="connsiteY2" fmla="*/ 553438 h 686788"/>
                  <a:gd name="connsiteX3" fmla="*/ 382178 w 532133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705550"/>
                  <a:gd name="connsiteX1" fmla="*/ 1023390 w 1023390"/>
                  <a:gd name="connsiteY1" fmla="*/ 0 h 705550"/>
                  <a:gd name="connsiteX2" fmla="*/ 7390 w 1023390"/>
                  <a:gd name="connsiteY2" fmla="*/ 185138 h 705550"/>
                  <a:gd name="connsiteX3" fmla="*/ 917885 w 102339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28000 w 1033505"/>
                  <a:gd name="connsiteY0" fmla="*/ 686788 h 691591"/>
                  <a:gd name="connsiteX1" fmla="*/ 1033505 w 1033505"/>
                  <a:gd name="connsiteY1" fmla="*/ 0 h 691591"/>
                  <a:gd name="connsiteX2" fmla="*/ 17505 w 1033505"/>
                  <a:gd name="connsiteY2" fmla="*/ 185138 h 691591"/>
                  <a:gd name="connsiteX3" fmla="*/ 928000 w 1033505"/>
                  <a:gd name="connsiteY3" fmla="*/ 686788 h 691591"/>
                  <a:gd name="connsiteX0" fmla="*/ 930244 w 1035749"/>
                  <a:gd name="connsiteY0" fmla="*/ 686788 h 717760"/>
                  <a:gd name="connsiteX1" fmla="*/ 1035749 w 1035749"/>
                  <a:gd name="connsiteY1" fmla="*/ 0 h 717760"/>
                  <a:gd name="connsiteX2" fmla="*/ 19749 w 1035749"/>
                  <a:gd name="connsiteY2" fmla="*/ 185138 h 717760"/>
                  <a:gd name="connsiteX3" fmla="*/ 930244 w 1035749"/>
                  <a:gd name="connsiteY3" fmla="*/ 686788 h 717760"/>
                  <a:gd name="connsiteX0" fmla="*/ 930244 w 1035749"/>
                  <a:gd name="connsiteY0" fmla="*/ 610588 h 646396"/>
                  <a:gd name="connsiteX1" fmla="*/ 1035749 w 1035749"/>
                  <a:gd name="connsiteY1" fmla="*/ 0 h 646396"/>
                  <a:gd name="connsiteX2" fmla="*/ 19749 w 1035749"/>
                  <a:gd name="connsiteY2" fmla="*/ 185138 h 646396"/>
                  <a:gd name="connsiteX3" fmla="*/ 930244 w 1035749"/>
                  <a:gd name="connsiteY3" fmla="*/ 610588 h 646396"/>
                  <a:gd name="connsiteX0" fmla="*/ 930402 w 1035907"/>
                  <a:gd name="connsiteY0" fmla="*/ 610588 h 704108"/>
                  <a:gd name="connsiteX1" fmla="*/ 1035907 w 1035907"/>
                  <a:gd name="connsiteY1" fmla="*/ 0 h 704108"/>
                  <a:gd name="connsiteX2" fmla="*/ 19907 w 1035907"/>
                  <a:gd name="connsiteY2" fmla="*/ 185138 h 704108"/>
                  <a:gd name="connsiteX3" fmla="*/ 930402 w 1035907"/>
                  <a:gd name="connsiteY3" fmla="*/ 610588 h 704108"/>
                  <a:gd name="connsiteX0" fmla="*/ 930402 w 1035907"/>
                  <a:gd name="connsiteY0" fmla="*/ 621302 h 714822"/>
                  <a:gd name="connsiteX1" fmla="*/ 1035907 w 1035907"/>
                  <a:gd name="connsiteY1" fmla="*/ 10714 h 714822"/>
                  <a:gd name="connsiteX2" fmla="*/ 576781 w 1035907"/>
                  <a:gd name="connsiteY2" fmla="*/ 269104 h 714822"/>
                  <a:gd name="connsiteX3" fmla="*/ 19907 w 1035907"/>
                  <a:gd name="connsiteY3" fmla="*/ 195852 h 714822"/>
                  <a:gd name="connsiteX4" fmla="*/ 930402 w 1035907"/>
                  <a:gd name="connsiteY4" fmla="*/ 621302 h 714822"/>
                  <a:gd name="connsiteX0" fmla="*/ 930402 w 1029557"/>
                  <a:gd name="connsiteY0" fmla="*/ 477177 h 570697"/>
                  <a:gd name="connsiteX1" fmla="*/ 1029557 w 1029557"/>
                  <a:gd name="connsiteY1" fmla="*/ 18989 h 570697"/>
                  <a:gd name="connsiteX2" fmla="*/ 576781 w 1029557"/>
                  <a:gd name="connsiteY2" fmla="*/ 124979 h 570697"/>
                  <a:gd name="connsiteX3" fmla="*/ 19907 w 1029557"/>
                  <a:gd name="connsiteY3" fmla="*/ 51727 h 570697"/>
                  <a:gd name="connsiteX4" fmla="*/ 930402 w 1029557"/>
                  <a:gd name="connsiteY4" fmla="*/ 477177 h 570697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98288 h 591808"/>
                  <a:gd name="connsiteX1" fmla="*/ 1029557 w 1029557"/>
                  <a:gd name="connsiteY1" fmla="*/ 40100 h 591808"/>
                  <a:gd name="connsiteX2" fmla="*/ 576781 w 1029557"/>
                  <a:gd name="connsiteY2" fmla="*/ 146090 h 591808"/>
                  <a:gd name="connsiteX3" fmla="*/ 19907 w 1029557"/>
                  <a:gd name="connsiteY3" fmla="*/ 72838 h 591808"/>
                  <a:gd name="connsiteX4" fmla="*/ 930402 w 1029557"/>
                  <a:gd name="connsiteY4" fmla="*/ 498288 h 591808"/>
                  <a:gd name="connsiteX0" fmla="*/ 930402 w 1029557"/>
                  <a:gd name="connsiteY0" fmla="*/ 487888 h 581408"/>
                  <a:gd name="connsiteX1" fmla="*/ 1029557 w 1029557"/>
                  <a:gd name="connsiteY1" fmla="*/ 29700 h 581408"/>
                  <a:gd name="connsiteX2" fmla="*/ 576781 w 1029557"/>
                  <a:gd name="connsiteY2" fmla="*/ 135690 h 581408"/>
                  <a:gd name="connsiteX3" fmla="*/ 19907 w 1029557"/>
                  <a:gd name="connsiteY3" fmla="*/ 62438 h 581408"/>
                  <a:gd name="connsiteX4" fmla="*/ 930402 w 1029557"/>
                  <a:gd name="connsiteY4" fmla="*/ 487888 h 581408"/>
                  <a:gd name="connsiteX0" fmla="*/ 930402 w 1029557"/>
                  <a:gd name="connsiteY0" fmla="*/ 498098 h 591618"/>
                  <a:gd name="connsiteX1" fmla="*/ 1029557 w 1029557"/>
                  <a:gd name="connsiteY1" fmla="*/ 39910 h 591618"/>
                  <a:gd name="connsiteX2" fmla="*/ 576781 w 1029557"/>
                  <a:gd name="connsiteY2" fmla="*/ 145900 h 591618"/>
                  <a:gd name="connsiteX3" fmla="*/ 19907 w 1029557"/>
                  <a:gd name="connsiteY3" fmla="*/ 72648 h 591618"/>
                  <a:gd name="connsiteX4" fmla="*/ 930402 w 1029557"/>
                  <a:gd name="connsiteY4" fmla="*/ 498098 h 591618"/>
                  <a:gd name="connsiteX0" fmla="*/ 930402 w 1029557"/>
                  <a:gd name="connsiteY0" fmla="*/ 508467 h 601987"/>
                  <a:gd name="connsiteX1" fmla="*/ 1029557 w 1029557"/>
                  <a:gd name="connsiteY1" fmla="*/ 50279 h 601987"/>
                  <a:gd name="connsiteX2" fmla="*/ 576781 w 1029557"/>
                  <a:gd name="connsiteY2" fmla="*/ 156269 h 601987"/>
                  <a:gd name="connsiteX3" fmla="*/ 19907 w 1029557"/>
                  <a:gd name="connsiteY3" fmla="*/ 83017 h 601987"/>
                  <a:gd name="connsiteX4" fmla="*/ 930402 w 1029557"/>
                  <a:gd name="connsiteY4" fmla="*/ 508467 h 60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557" h="601987">
                    <a:moveTo>
                      <a:pt x="930402" y="508467"/>
                    </a:moveTo>
                    <a:cubicBezTo>
                      <a:pt x="930402" y="458561"/>
                      <a:pt x="1004565" y="72504"/>
                      <a:pt x="1029557" y="50279"/>
                    </a:cubicBezTo>
                    <a:cubicBezTo>
                      <a:pt x="1024595" y="56138"/>
                      <a:pt x="777864" y="36513"/>
                      <a:pt x="576781" y="156269"/>
                    </a:cubicBezTo>
                    <a:cubicBezTo>
                      <a:pt x="375698" y="269675"/>
                      <a:pt x="180045" y="-177824"/>
                      <a:pt x="19907" y="83017"/>
                    </a:cubicBezTo>
                    <a:cubicBezTo>
                      <a:pt x="-121095" y="301034"/>
                      <a:pt x="518954" y="811150"/>
                      <a:pt x="930402" y="508467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15">
                <a:extLst>
                  <a:ext uri="{FF2B5EF4-FFF2-40B4-BE49-F238E27FC236}">
                    <a16:creationId xmlns:a16="http://schemas.microsoft.com/office/drawing/2014/main" id="{B2134EBE-A387-20C5-1BBF-08622928BB92}"/>
                  </a:ext>
                </a:extLst>
              </p:cNvPr>
              <p:cNvSpPr/>
              <p:nvPr/>
            </p:nvSpPr>
            <p:spPr>
              <a:xfrm flipH="1">
                <a:off x="13121884" y="5094588"/>
                <a:ext cx="1029557" cy="601987"/>
              </a:xfrm>
              <a:custGeom>
                <a:avLst/>
                <a:gdLst>
                  <a:gd name="connsiteX0" fmla="*/ 0 w 200755"/>
                  <a:gd name="connsiteY0" fmla="*/ 0 h 299438"/>
                  <a:gd name="connsiteX1" fmla="*/ 200755 w 200755"/>
                  <a:gd name="connsiteY1" fmla="*/ 0 h 299438"/>
                  <a:gd name="connsiteX2" fmla="*/ 200755 w 200755"/>
                  <a:gd name="connsiteY2" fmla="*/ 299438 h 299438"/>
                  <a:gd name="connsiteX3" fmla="*/ 0 w 200755"/>
                  <a:gd name="connsiteY3" fmla="*/ 299438 h 299438"/>
                  <a:gd name="connsiteX4" fmla="*/ 0 w 200755"/>
                  <a:gd name="connsiteY4" fmla="*/ 0 h 299438"/>
                  <a:gd name="connsiteX0" fmla="*/ 0 w 588105"/>
                  <a:gd name="connsiteY0" fmla="*/ 69850 h 299438"/>
                  <a:gd name="connsiteX1" fmla="*/ 588105 w 588105"/>
                  <a:gd name="connsiteY1" fmla="*/ 0 h 299438"/>
                  <a:gd name="connsiteX2" fmla="*/ 588105 w 588105"/>
                  <a:gd name="connsiteY2" fmla="*/ 299438 h 299438"/>
                  <a:gd name="connsiteX3" fmla="*/ 387350 w 588105"/>
                  <a:gd name="connsiteY3" fmla="*/ 299438 h 299438"/>
                  <a:gd name="connsiteX4" fmla="*/ 0 w 588105"/>
                  <a:gd name="connsiteY4" fmla="*/ 69850 h 299438"/>
                  <a:gd name="connsiteX0" fmla="*/ 0 w 588105"/>
                  <a:gd name="connsiteY0" fmla="*/ 140634 h 370222"/>
                  <a:gd name="connsiteX1" fmla="*/ 588105 w 588105"/>
                  <a:gd name="connsiteY1" fmla="*/ 70784 h 370222"/>
                  <a:gd name="connsiteX2" fmla="*/ 588105 w 588105"/>
                  <a:gd name="connsiteY2" fmla="*/ 370222 h 370222"/>
                  <a:gd name="connsiteX3" fmla="*/ 387350 w 588105"/>
                  <a:gd name="connsiteY3" fmla="*/ 370222 h 370222"/>
                  <a:gd name="connsiteX4" fmla="*/ 0 w 588105"/>
                  <a:gd name="connsiteY4" fmla="*/ 140634 h 370222"/>
                  <a:gd name="connsiteX0" fmla="*/ 369915 w 958020"/>
                  <a:gd name="connsiteY0" fmla="*/ 206723 h 436311"/>
                  <a:gd name="connsiteX1" fmla="*/ 958020 w 958020"/>
                  <a:gd name="connsiteY1" fmla="*/ 136873 h 436311"/>
                  <a:gd name="connsiteX2" fmla="*/ 958020 w 958020"/>
                  <a:gd name="connsiteY2" fmla="*/ 436311 h 436311"/>
                  <a:gd name="connsiteX3" fmla="*/ 757265 w 958020"/>
                  <a:gd name="connsiteY3" fmla="*/ 436311 h 436311"/>
                  <a:gd name="connsiteX4" fmla="*/ 369915 w 958020"/>
                  <a:gd name="connsiteY4" fmla="*/ 206723 h 436311"/>
                  <a:gd name="connsiteX0" fmla="*/ 360500 w 948605"/>
                  <a:gd name="connsiteY0" fmla="*/ 184386 h 547324"/>
                  <a:gd name="connsiteX1" fmla="*/ 948605 w 948605"/>
                  <a:gd name="connsiteY1" fmla="*/ 114536 h 547324"/>
                  <a:gd name="connsiteX2" fmla="*/ 948605 w 948605"/>
                  <a:gd name="connsiteY2" fmla="*/ 413974 h 547324"/>
                  <a:gd name="connsiteX3" fmla="*/ 798650 w 948605"/>
                  <a:gd name="connsiteY3" fmla="*/ 547324 h 547324"/>
                  <a:gd name="connsiteX4" fmla="*/ 360500 w 948605"/>
                  <a:gd name="connsiteY4" fmla="*/ 184386 h 547324"/>
                  <a:gd name="connsiteX0" fmla="*/ 499135 w 1087240"/>
                  <a:gd name="connsiteY0" fmla="*/ 152974 h 539631"/>
                  <a:gd name="connsiteX1" fmla="*/ 1087240 w 1087240"/>
                  <a:gd name="connsiteY1" fmla="*/ 83124 h 539631"/>
                  <a:gd name="connsiteX2" fmla="*/ 1087240 w 1087240"/>
                  <a:gd name="connsiteY2" fmla="*/ 382562 h 539631"/>
                  <a:gd name="connsiteX3" fmla="*/ 937285 w 1087240"/>
                  <a:gd name="connsiteY3" fmla="*/ 515912 h 539631"/>
                  <a:gd name="connsiteX4" fmla="*/ 499135 w 1087240"/>
                  <a:gd name="connsiteY4" fmla="*/ 152974 h 539631"/>
                  <a:gd name="connsiteX0" fmla="*/ 451540 w 1039645"/>
                  <a:gd name="connsiteY0" fmla="*/ 192798 h 577658"/>
                  <a:gd name="connsiteX1" fmla="*/ 1039645 w 1039645"/>
                  <a:gd name="connsiteY1" fmla="*/ 122948 h 577658"/>
                  <a:gd name="connsiteX2" fmla="*/ 1039645 w 1039645"/>
                  <a:gd name="connsiteY2" fmla="*/ 422386 h 577658"/>
                  <a:gd name="connsiteX3" fmla="*/ 889690 w 1039645"/>
                  <a:gd name="connsiteY3" fmla="*/ 555736 h 577658"/>
                  <a:gd name="connsiteX4" fmla="*/ 451540 w 1039645"/>
                  <a:gd name="connsiteY4" fmla="*/ 192798 h 577658"/>
                  <a:gd name="connsiteX0" fmla="*/ 496532 w 1084637"/>
                  <a:gd name="connsiteY0" fmla="*/ 189389 h 580807"/>
                  <a:gd name="connsiteX1" fmla="*/ 1084637 w 1084637"/>
                  <a:gd name="connsiteY1" fmla="*/ 119539 h 580807"/>
                  <a:gd name="connsiteX2" fmla="*/ 1084637 w 1084637"/>
                  <a:gd name="connsiteY2" fmla="*/ 418977 h 580807"/>
                  <a:gd name="connsiteX3" fmla="*/ 934682 w 1084637"/>
                  <a:gd name="connsiteY3" fmla="*/ 552327 h 580807"/>
                  <a:gd name="connsiteX4" fmla="*/ 496532 w 1084637"/>
                  <a:gd name="connsiteY4" fmla="*/ 189389 h 580807"/>
                  <a:gd name="connsiteX0" fmla="*/ 503846 w 1091951"/>
                  <a:gd name="connsiteY0" fmla="*/ 189389 h 580807"/>
                  <a:gd name="connsiteX1" fmla="*/ 1091951 w 1091951"/>
                  <a:gd name="connsiteY1" fmla="*/ 119539 h 580807"/>
                  <a:gd name="connsiteX2" fmla="*/ 1091951 w 1091951"/>
                  <a:gd name="connsiteY2" fmla="*/ 418977 h 580807"/>
                  <a:gd name="connsiteX3" fmla="*/ 941996 w 1091951"/>
                  <a:gd name="connsiteY3" fmla="*/ 552327 h 580807"/>
                  <a:gd name="connsiteX4" fmla="*/ 503846 w 1091951"/>
                  <a:gd name="connsiteY4" fmla="*/ 189389 h 580807"/>
                  <a:gd name="connsiteX0" fmla="*/ 501109 w 1089214"/>
                  <a:gd name="connsiteY0" fmla="*/ 219723 h 609664"/>
                  <a:gd name="connsiteX1" fmla="*/ 1089214 w 1089214"/>
                  <a:gd name="connsiteY1" fmla="*/ 149873 h 609664"/>
                  <a:gd name="connsiteX2" fmla="*/ 1089214 w 1089214"/>
                  <a:gd name="connsiteY2" fmla="*/ 449311 h 609664"/>
                  <a:gd name="connsiteX3" fmla="*/ 939259 w 1089214"/>
                  <a:gd name="connsiteY3" fmla="*/ 582661 h 609664"/>
                  <a:gd name="connsiteX4" fmla="*/ 501109 w 1089214"/>
                  <a:gd name="connsiteY4" fmla="*/ 219723 h 609664"/>
                  <a:gd name="connsiteX0" fmla="*/ 0 w 149955"/>
                  <a:gd name="connsiteY0" fmla="*/ 432788 h 432788"/>
                  <a:gd name="connsiteX1" fmla="*/ 149955 w 149955"/>
                  <a:gd name="connsiteY1" fmla="*/ 0 h 432788"/>
                  <a:gd name="connsiteX2" fmla="*/ 149955 w 149955"/>
                  <a:gd name="connsiteY2" fmla="*/ 299438 h 432788"/>
                  <a:gd name="connsiteX3" fmla="*/ 0 w 149955"/>
                  <a:gd name="connsiteY3" fmla="*/ 432788 h 432788"/>
                  <a:gd name="connsiteX0" fmla="*/ 0 w 149955"/>
                  <a:gd name="connsiteY0" fmla="*/ 686788 h 686788"/>
                  <a:gd name="connsiteX1" fmla="*/ 105505 w 149955"/>
                  <a:gd name="connsiteY1" fmla="*/ 0 h 686788"/>
                  <a:gd name="connsiteX2" fmla="*/ 149955 w 149955"/>
                  <a:gd name="connsiteY2" fmla="*/ 553438 h 686788"/>
                  <a:gd name="connsiteX3" fmla="*/ 0 w 149955"/>
                  <a:gd name="connsiteY3" fmla="*/ 686788 h 686788"/>
                  <a:gd name="connsiteX0" fmla="*/ 382178 w 532133"/>
                  <a:gd name="connsiteY0" fmla="*/ 686788 h 686788"/>
                  <a:gd name="connsiteX1" fmla="*/ 487683 w 532133"/>
                  <a:gd name="connsiteY1" fmla="*/ 0 h 686788"/>
                  <a:gd name="connsiteX2" fmla="*/ 532133 w 532133"/>
                  <a:gd name="connsiteY2" fmla="*/ 553438 h 686788"/>
                  <a:gd name="connsiteX3" fmla="*/ 382178 w 532133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705550"/>
                  <a:gd name="connsiteX1" fmla="*/ 1023390 w 1023390"/>
                  <a:gd name="connsiteY1" fmla="*/ 0 h 705550"/>
                  <a:gd name="connsiteX2" fmla="*/ 7390 w 1023390"/>
                  <a:gd name="connsiteY2" fmla="*/ 185138 h 705550"/>
                  <a:gd name="connsiteX3" fmla="*/ 917885 w 102339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28000 w 1033505"/>
                  <a:gd name="connsiteY0" fmla="*/ 686788 h 691591"/>
                  <a:gd name="connsiteX1" fmla="*/ 1033505 w 1033505"/>
                  <a:gd name="connsiteY1" fmla="*/ 0 h 691591"/>
                  <a:gd name="connsiteX2" fmla="*/ 17505 w 1033505"/>
                  <a:gd name="connsiteY2" fmla="*/ 185138 h 691591"/>
                  <a:gd name="connsiteX3" fmla="*/ 928000 w 1033505"/>
                  <a:gd name="connsiteY3" fmla="*/ 686788 h 691591"/>
                  <a:gd name="connsiteX0" fmla="*/ 930244 w 1035749"/>
                  <a:gd name="connsiteY0" fmla="*/ 686788 h 717760"/>
                  <a:gd name="connsiteX1" fmla="*/ 1035749 w 1035749"/>
                  <a:gd name="connsiteY1" fmla="*/ 0 h 717760"/>
                  <a:gd name="connsiteX2" fmla="*/ 19749 w 1035749"/>
                  <a:gd name="connsiteY2" fmla="*/ 185138 h 717760"/>
                  <a:gd name="connsiteX3" fmla="*/ 930244 w 1035749"/>
                  <a:gd name="connsiteY3" fmla="*/ 686788 h 717760"/>
                  <a:gd name="connsiteX0" fmla="*/ 930244 w 1035749"/>
                  <a:gd name="connsiteY0" fmla="*/ 610588 h 646396"/>
                  <a:gd name="connsiteX1" fmla="*/ 1035749 w 1035749"/>
                  <a:gd name="connsiteY1" fmla="*/ 0 h 646396"/>
                  <a:gd name="connsiteX2" fmla="*/ 19749 w 1035749"/>
                  <a:gd name="connsiteY2" fmla="*/ 185138 h 646396"/>
                  <a:gd name="connsiteX3" fmla="*/ 930244 w 1035749"/>
                  <a:gd name="connsiteY3" fmla="*/ 610588 h 646396"/>
                  <a:gd name="connsiteX0" fmla="*/ 930402 w 1035907"/>
                  <a:gd name="connsiteY0" fmla="*/ 610588 h 704108"/>
                  <a:gd name="connsiteX1" fmla="*/ 1035907 w 1035907"/>
                  <a:gd name="connsiteY1" fmla="*/ 0 h 704108"/>
                  <a:gd name="connsiteX2" fmla="*/ 19907 w 1035907"/>
                  <a:gd name="connsiteY2" fmla="*/ 185138 h 704108"/>
                  <a:gd name="connsiteX3" fmla="*/ 930402 w 1035907"/>
                  <a:gd name="connsiteY3" fmla="*/ 610588 h 704108"/>
                  <a:gd name="connsiteX0" fmla="*/ 930402 w 1035907"/>
                  <a:gd name="connsiteY0" fmla="*/ 621302 h 714822"/>
                  <a:gd name="connsiteX1" fmla="*/ 1035907 w 1035907"/>
                  <a:gd name="connsiteY1" fmla="*/ 10714 h 714822"/>
                  <a:gd name="connsiteX2" fmla="*/ 576781 w 1035907"/>
                  <a:gd name="connsiteY2" fmla="*/ 269104 h 714822"/>
                  <a:gd name="connsiteX3" fmla="*/ 19907 w 1035907"/>
                  <a:gd name="connsiteY3" fmla="*/ 195852 h 714822"/>
                  <a:gd name="connsiteX4" fmla="*/ 930402 w 1035907"/>
                  <a:gd name="connsiteY4" fmla="*/ 621302 h 714822"/>
                  <a:gd name="connsiteX0" fmla="*/ 930402 w 1029557"/>
                  <a:gd name="connsiteY0" fmla="*/ 477177 h 570697"/>
                  <a:gd name="connsiteX1" fmla="*/ 1029557 w 1029557"/>
                  <a:gd name="connsiteY1" fmla="*/ 18989 h 570697"/>
                  <a:gd name="connsiteX2" fmla="*/ 576781 w 1029557"/>
                  <a:gd name="connsiteY2" fmla="*/ 124979 h 570697"/>
                  <a:gd name="connsiteX3" fmla="*/ 19907 w 1029557"/>
                  <a:gd name="connsiteY3" fmla="*/ 51727 h 570697"/>
                  <a:gd name="connsiteX4" fmla="*/ 930402 w 1029557"/>
                  <a:gd name="connsiteY4" fmla="*/ 477177 h 570697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98288 h 591808"/>
                  <a:gd name="connsiteX1" fmla="*/ 1029557 w 1029557"/>
                  <a:gd name="connsiteY1" fmla="*/ 40100 h 591808"/>
                  <a:gd name="connsiteX2" fmla="*/ 576781 w 1029557"/>
                  <a:gd name="connsiteY2" fmla="*/ 146090 h 591808"/>
                  <a:gd name="connsiteX3" fmla="*/ 19907 w 1029557"/>
                  <a:gd name="connsiteY3" fmla="*/ 72838 h 591808"/>
                  <a:gd name="connsiteX4" fmla="*/ 930402 w 1029557"/>
                  <a:gd name="connsiteY4" fmla="*/ 498288 h 591808"/>
                  <a:gd name="connsiteX0" fmla="*/ 930402 w 1029557"/>
                  <a:gd name="connsiteY0" fmla="*/ 487888 h 581408"/>
                  <a:gd name="connsiteX1" fmla="*/ 1029557 w 1029557"/>
                  <a:gd name="connsiteY1" fmla="*/ 29700 h 581408"/>
                  <a:gd name="connsiteX2" fmla="*/ 576781 w 1029557"/>
                  <a:gd name="connsiteY2" fmla="*/ 135690 h 581408"/>
                  <a:gd name="connsiteX3" fmla="*/ 19907 w 1029557"/>
                  <a:gd name="connsiteY3" fmla="*/ 62438 h 581408"/>
                  <a:gd name="connsiteX4" fmla="*/ 930402 w 1029557"/>
                  <a:gd name="connsiteY4" fmla="*/ 487888 h 581408"/>
                  <a:gd name="connsiteX0" fmla="*/ 930402 w 1029557"/>
                  <a:gd name="connsiteY0" fmla="*/ 498098 h 591618"/>
                  <a:gd name="connsiteX1" fmla="*/ 1029557 w 1029557"/>
                  <a:gd name="connsiteY1" fmla="*/ 39910 h 591618"/>
                  <a:gd name="connsiteX2" fmla="*/ 576781 w 1029557"/>
                  <a:gd name="connsiteY2" fmla="*/ 145900 h 591618"/>
                  <a:gd name="connsiteX3" fmla="*/ 19907 w 1029557"/>
                  <a:gd name="connsiteY3" fmla="*/ 72648 h 591618"/>
                  <a:gd name="connsiteX4" fmla="*/ 930402 w 1029557"/>
                  <a:gd name="connsiteY4" fmla="*/ 498098 h 591618"/>
                  <a:gd name="connsiteX0" fmla="*/ 930402 w 1029557"/>
                  <a:gd name="connsiteY0" fmla="*/ 508467 h 601987"/>
                  <a:gd name="connsiteX1" fmla="*/ 1029557 w 1029557"/>
                  <a:gd name="connsiteY1" fmla="*/ 50279 h 601987"/>
                  <a:gd name="connsiteX2" fmla="*/ 576781 w 1029557"/>
                  <a:gd name="connsiteY2" fmla="*/ 156269 h 601987"/>
                  <a:gd name="connsiteX3" fmla="*/ 19907 w 1029557"/>
                  <a:gd name="connsiteY3" fmla="*/ 83017 h 601987"/>
                  <a:gd name="connsiteX4" fmla="*/ 930402 w 1029557"/>
                  <a:gd name="connsiteY4" fmla="*/ 508467 h 60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557" h="601987">
                    <a:moveTo>
                      <a:pt x="930402" y="508467"/>
                    </a:moveTo>
                    <a:cubicBezTo>
                      <a:pt x="930402" y="458561"/>
                      <a:pt x="1004565" y="72504"/>
                      <a:pt x="1029557" y="50279"/>
                    </a:cubicBezTo>
                    <a:cubicBezTo>
                      <a:pt x="1024595" y="56138"/>
                      <a:pt x="777864" y="36513"/>
                      <a:pt x="576781" y="156269"/>
                    </a:cubicBezTo>
                    <a:cubicBezTo>
                      <a:pt x="375698" y="269675"/>
                      <a:pt x="180045" y="-177824"/>
                      <a:pt x="19907" y="83017"/>
                    </a:cubicBezTo>
                    <a:cubicBezTo>
                      <a:pt x="-121095" y="301034"/>
                      <a:pt x="518954" y="811150"/>
                      <a:pt x="930402" y="508467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198896A-AE11-26DB-08C3-6F7D9161F09E}"/>
                  </a:ext>
                </a:extLst>
              </p:cNvPr>
              <p:cNvGrpSpPr/>
              <p:nvPr/>
            </p:nvGrpSpPr>
            <p:grpSpPr>
              <a:xfrm>
                <a:off x="13400393" y="4035739"/>
                <a:ext cx="518045" cy="517821"/>
                <a:chOff x="4399958" y="3579528"/>
                <a:chExt cx="518045" cy="51782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45DC3BF-F15E-3A0E-DCBF-447324B067C5}"/>
                    </a:ext>
                  </a:extLst>
                </p:cNvPr>
                <p:cNvSpPr/>
                <p:nvPr/>
              </p:nvSpPr>
              <p:spPr>
                <a:xfrm>
                  <a:off x="4399958" y="3579528"/>
                  <a:ext cx="518045" cy="5178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80FC022-1ACE-A5B2-F436-E56BADFE9AD1}"/>
                    </a:ext>
                  </a:extLst>
                </p:cNvPr>
                <p:cNvSpPr/>
                <p:nvPr/>
              </p:nvSpPr>
              <p:spPr>
                <a:xfrm>
                  <a:off x="4452718" y="3606724"/>
                  <a:ext cx="349547" cy="3493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336243-3707-A9EE-2547-66676EF3D098}"/>
                  </a:ext>
                </a:extLst>
              </p:cNvPr>
              <p:cNvSpPr/>
              <p:nvPr/>
            </p:nvSpPr>
            <p:spPr>
              <a:xfrm>
                <a:off x="11102478" y="4559720"/>
                <a:ext cx="2231179" cy="1671724"/>
              </a:xfrm>
              <a:prstGeom prst="ellipse">
                <a:avLst/>
              </a:prstGeom>
              <a:solidFill>
                <a:srgbClr val="F6678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96DA133-95BB-FC45-6DC1-589F6A26E813}"/>
                  </a:ext>
                </a:extLst>
              </p:cNvPr>
              <p:cNvSpPr/>
              <p:nvPr/>
            </p:nvSpPr>
            <p:spPr>
              <a:xfrm>
                <a:off x="11860901" y="5252484"/>
                <a:ext cx="265708" cy="276527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90EE8D9-8A02-541A-918C-2D38BB331721}"/>
                  </a:ext>
                </a:extLst>
              </p:cNvPr>
              <p:cNvSpPr/>
              <p:nvPr/>
            </p:nvSpPr>
            <p:spPr>
              <a:xfrm>
                <a:off x="12328849" y="5252484"/>
                <a:ext cx="265708" cy="276527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76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B7E269F-9A15-31CF-CB6B-644C348E3950}"/>
              </a:ext>
            </a:extLst>
          </p:cNvPr>
          <p:cNvSpPr/>
          <p:nvPr/>
        </p:nvSpPr>
        <p:spPr>
          <a:xfrm>
            <a:off x="3276600" y="2598767"/>
            <a:ext cx="8605141" cy="3180810"/>
          </a:xfrm>
          <a:custGeom>
            <a:avLst/>
            <a:gdLst>
              <a:gd name="connsiteX0" fmla="*/ 0 w 5812729"/>
              <a:gd name="connsiteY0" fmla="*/ 0 h 2650503"/>
              <a:gd name="connsiteX1" fmla="*/ 5812729 w 5812729"/>
              <a:gd name="connsiteY1" fmla="*/ 0 h 2650503"/>
              <a:gd name="connsiteX2" fmla="*/ 5812729 w 5812729"/>
              <a:gd name="connsiteY2" fmla="*/ 2650503 h 2650503"/>
              <a:gd name="connsiteX3" fmla="*/ 0 w 5812729"/>
              <a:gd name="connsiteY3" fmla="*/ 2650503 h 2650503"/>
              <a:gd name="connsiteX4" fmla="*/ 0 w 5812729"/>
              <a:gd name="connsiteY4" fmla="*/ 0 h 2650503"/>
              <a:gd name="connsiteX0" fmla="*/ 101600 w 5914329"/>
              <a:gd name="connsiteY0" fmla="*/ 0 h 3044203"/>
              <a:gd name="connsiteX1" fmla="*/ 5914329 w 5914329"/>
              <a:gd name="connsiteY1" fmla="*/ 0 h 3044203"/>
              <a:gd name="connsiteX2" fmla="*/ 5914329 w 5914329"/>
              <a:gd name="connsiteY2" fmla="*/ 2650503 h 3044203"/>
              <a:gd name="connsiteX3" fmla="*/ 0 w 5914329"/>
              <a:gd name="connsiteY3" fmla="*/ 3044203 h 3044203"/>
              <a:gd name="connsiteX4" fmla="*/ 101600 w 5914329"/>
              <a:gd name="connsiteY4" fmla="*/ 0 h 3044203"/>
              <a:gd name="connsiteX0" fmla="*/ 101600 w 8619429"/>
              <a:gd name="connsiteY0" fmla="*/ 0 h 5228603"/>
              <a:gd name="connsiteX1" fmla="*/ 5914329 w 8619429"/>
              <a:gd name="connsiteY1" fmla="*/ 0 h 5228603"/>
              <a:gd name="connsiteX2" fmla="*/ 8619429 w 8619429"/>
              <a:gd name="connsiteY2" fmla="*/ 5228603 h 5228603"/>
              <a:gd name="connsiteX3" fmla="*/ 0 w 8619429"/>
              <a:gd name="connsiteY3" fmla="*/ 3044203 h 5228603"/>
              <a:gd name="connsiteX4" fmla="*/ 101600 w 8619429"/>
              <a:gd name="connsiteY4" fmla="*/ 0 h 5228603"/>
              <a:gd name="connsiteX0" fmla="*/ 101600 w 13039029"/>
              <a:gd name="connsiteY0" fmla="*/ 0 h 5228603"/>
              <a:gd name="connsiteX1" fmla="*/ 13039029 w 13039029"/>
              <a:gd name="connsiteY1" fmla="*/ 1739900 h 5228603"/>
              <a:gd name="connsiteX2" fmla="*/ 8619429 w 13039029"/>
              <a:gd name="connsiteY2" fmla="*/ 5228603 h 5228603"/>
              <a:gd name="connsiteX3" fmla="*/ 0 w 13039029"/>
              <a:gd name="connsiteY3" fmla="*/ 3044203 h 5228603"/>
              <a:gd name="connsiteX4" fmla="*/ 101600 w 13039029"/>
              <a:gd name="connsiteY4" fmla="*/ 0 h 5228603"/>
              <a:gd name="connsiteX0" fmla="*/ 101600 w 13102529"/>
              <a:gd name="connsiteY0" fmla="*/ 0 h 5228603"/>
              <a:gd name="connsiteX1" fmla="*/ 13102529 w 13102529"/>
              <a:gd name="connsiteY1" fmla="*/ 1739900 h 5228603"/>
              <a:gd name="connsiteX2" fmla="*/ 8619429 w 13102529"/>
              <a:gd name="connsiteY2" fmla="*/ 5228603 h 5228603"/>
              <a:gd name="connsiteX3" fmla="*/ 0 w 13102529"/>
              <a:gd name="connsiteY3" fmla="*/ 3044203 h 5228603"/>
              <a:gd name="connsiteX4" fmla="*/ 101600 w 13102529"/>
              <a:gd name="connsiteY4" fmla="*/ 0 h 5228603"/>
              <a:gd name="connsiteX0" fmla="*/ 5511800 w 13102529"/>
              <a:gd name="connsiteY0" fmla="*/ 0 h 4834903"/>
              <a:gd name="connsiteX1" fmla="*/ 13102529 w 13102529"/>
              <a:gd name="connsiteY1" fmla="*/ 1346200 h 4834903"/>
              <a:gd name="connsiteX2" fmla="*/ 8619429 w 13102529"/>
              <a:gd name="connsiteY2" fmla="*/ 4834903 h 4834903"/>
              <a:gd name="connsiteX3" fmla="*/ 0 w 13102529"/>
              <a:gd name="connsiteY3" fmla="*/ 2650503 h 4834903"/>
              <a:gd name="connsiteX4" fmla="*/ 5511800 w 13102529"/>
              <a:gd name="connsiteY4" fmla="*/ 0 h 4834903"/>
              <a:gd name="connsiteX0" fmla="*/ 5524500 w 13115229"/>
              <a:gd name="connsiteY0" fmla="*/ 0 h 4834903"/>
              <a:gd name="connsiteX1" fmla="*/ 13115229 w 13115229"/>
              <a:gd name="connsiteY1" fmla="*/ 1346200 h 4834903"/>
              <a:gd name="connsiteX2" fmla="*/ 8632129 w 13115229"/>
              <a:gd name="connsiteY2" fmla="*/ 4834903 h 4834903"/>
              <a:gd name="connsiteX3" fmla="*/ 0 w 13115229"/>
              <a:gd name="connsiteY3" fmla="*/ 2434603 h 4834903"/>
              <a:gd name="connsiteX4" fmla="*/ 5524500 w 13115229"/>
              <a:gd name="connsiteY4" fmla="*/ 0 h 4834903"/>
              <a:gd name="connsiteX0" fmla="*/ 5524500 w 13115229"/>
              <a:gd name="connsiteY0" fmla="*/ 0 h 4549153"/>
              <a:gd name="connsiteX1" fmla="*/ 13115229 w 13115229"/>
              <a:gd name="connsiteY1" fmla="*/ 1346200 h 4549153"/>
              <a:gd name="connsiteX2" fmla="*/ 8574979 w 13115229"/>
              <a:gd name="connsiteY2" fmla="*/ 4549153 h 4549153"/>
              <a:gd name="connsiteX3" fmla="*/ 0 w 13115229"/>
              <a:gd name="connsiteY3" fmla="*/ 2434603 h 4549153"/>
              <a:gd name="connsiteX4" fmla="*/ 5524500 w 13115229"/>
              <a:gd name="connsiteY4" fmla="*/ 0 h 4549153"/>
              <a:gd name="connsiteX0" fmla="*/ 5524500 w 13115229"/>
              <a:gd name="connsiteY0" fmla="*/ 0 h 4549153"/>
              <a:gd name="connsiteX1" fmla="*/ 13115229 w 13115229"/>
              <a:gd name="connsiteY1" fmla="*/ 1346200 h 4549153"/>
              <a:gd name="connsiteX2" fmla="*/ 8574979 w 13115229"/>
              <a:gd name="connsiteY2" fmla="*/ 4549153 h 4549153"/>
              <a:gd name="connsiteX3" fmla="*/ 0 w 13115229"/>
              <a:gd name="connsiteY3" fmla="*/ 2434603 h 4549153"/>
              <a:gd name="connsiteX4" fmla="*/ 5524500 w 13115229"/>
              <a:gd name="connsiteY4" fmla="*/ 0 h 4549153"/>
              <a:gd name="connsiteX0" fmla="*/ 5524500 w 13115229"/>
              <a:gd name="connsiteY0" fmla="*/ 0 h 4549153"/>
              <a:gd name="connsiteX1" fmla="*/ 13115229 w 13115229"/>
              <a:gd name="connsiteY1" fmla="*/ 1346200 h 4549153"/>
              <a:gd name="connsiteX2" fmla="*/ 8574979 w 13115229"/>
              <a:gd name="connsiteY2" fmla="*/ 4549153 h 4549153"/>
              <a:gd name="connsiteX3" fmla="*/ 0 w 13115229"/>
              <a:gd name="connsiteY3" fmla="*/ 2434603 h 4549153"/>
              <a:gd name="connsiteX4" fmla="*/ 5524500 w 13115229"/>
              <a:gd name="connsiteY4" fmla="*/ 0 h 4549153"/>
              <a:gd name="connsiteX0" fmla="*/ 5524500 w 13115229"/>
              <a:gd name="connsiteY0" fmla="*/ 0 h 4561410"/>
              <a:gd name="connsiteX1" fmla="*/ 13115229 w 13115229"/>
              <a:gd name="connsiteY1" fmla="*/ 1346200 h 4561410"/>
              <a:gd name="connsiteX2" fmla="*/ 8574979 w 13115229"/>
              <a:gd name="connsiteY2" fmla="*/ 4549153 h 4561410"/>
              <a:gd name="connsiteX3" fmla="*/ 0 w 13115229"/>
              <a:gd name="connsiteY3" fmla="*/ 2434603 h 4561410"/>
              <a:gd name="connsiteX4" fmla="*/ 5524500 w 13115229"/>
              <a:gd name="connsiteY4" fmla="*/ 0 h 4561410"/>
              <a:gd name="connsiteX0" fmla="*/ 5535683 w 13126412"/>
              <a:gd name="connsiteY0" fmla="*/ 0 h 4631903"/>
              <a:gd name="connsiteX1" fmla="*/ 13126412 w 13126412"/>
              <a:gd name="connsiteY1" fmla="*/ 1346200 h 4631903"/>
              <a:gd name="connsiteX2" fmla="*/ 8586162 w 13126412"/>
              <a:gd name="connsiteY2" fmla="*/ 4549153 h 4631903"/>
              <a:gd name="connsiteX3" fmla="*/ 4254571 w 13126412"/>
              <a:gd name="connsiteY3" fmla="*/ 3542677 h 4631903"/>
              <a:gd name="connsiteX4" fmla="*/ 11183 w 13126412"/>
              <a:gd name="connsiteY4" fmla="*/ 2434603 h 4631903"/>
              <a:gd name="connsiteX5" fmla="*/ 5535683 w 13126412"/>
              <a:gd name="connsiteY5" fmla="*/ 0 h 4631903"/>
              <a:gd name="connsiteX0" fmla="*/ 5535683 w 12726362"/>
              <a:gd name="connsiteY0" fmla="*/ 0 h 4631903"/>
              <a:gd name="connsiteX1" fmla="*/ 12726362 w 12726362"/>
              <a:gd name="connsiteY1" fmla="*/ 1346200 h 4631903"/>
              <a:gd name="connsiteX2" fmla="*/ 8586162 w 12726362"/>
              <a:gd name="connsiteY2" fmla="*/ 4549153 h 4631903"/>
              <a:gd name="connsiteX3" fmla="*/ 4254571 w 12726362"/>
              <a:gd name="connsiteY3" fmla="*/ 3542677 h 4631903"/>
              <a:gd name="connsiteX4" fmla="*/ 11183 w 12726362"/>
              <a:gd name="connsiteY4" fmla="*/ 2434603 h 4631903"/>
              <a:gd name="connsiteX5" fmla="*/ 5535683 w 12726362"/>
              <a:gd name="connsiteY5" fmla="*/ 0 h 4631903"/>
              <a:gd name="connsiteX0" fmla="*/ 5535683 w 12726362"/>
              <a:gd name="connsiteY0" fmla="*/ 0 h 4631903"/>
              <a:gd name="connsiteX1" fmla="*/ 12726362 w 12726362"/>
              <a:gd name="connsiteY1" fmla="*/ 1346200 h 4631903"/>
              <a:gd name="connsiteX2" fmla="*/ 8586162 w 12726362"/>
              <a:gd name="connsiteY2" fmla="*/ 4549153 h 4631903"/>
              <a:gd name="connsiteX3" fmla="*/ 4254571 w 12726362"/>
              <a:gd name="connsiteY3" fmla="*/ 3542677 h 4631903"/>
              <a:gd name="connsiteX4" fmla="*/ 11183 w 12726362"/>
              <a:gd name="connsiteY4" fmla="*/ 2434603 h 4631903"/>
              <a:gd name="connsiteX5" fmla="*/ 5535683 w 12726362"/>
              <a:gd name="connsiteY5" fmla="*/ 0 h 4631903"/>
              <a:gd name="connsiteX0" fmla="*/ 5535683 w 12726362"/>
              <a:gd name="connsiteY0" fmla="*/ 0 h 4631903"/>
              <a:gd name="connsiteX1" fmla="*/ 12726362 w 12726362"/>
              <a:gd name="connsiteY1" fmla="*/ 1346200 h 4631903"/>
              <a:gd name="connsiteX2" fmla="*/ 8586162 w 12726362"/>
              <a:gd name="connsiteY2" fmla="*/ 4549153 h 4631903"/>
              <a:gd name="connsiteX3" fmla="*/ 4254571 w 12726362"/>
              <a:gd name="connsiteY3" fmla="*/ 3542677 h 4631903"/>
              <a:gd name="connsiteX4" fmla="*/ 11183 w 12726362"/>
              <a:gd name="connsiteY4" fmla="*/ 2434603 h 4631903"/>
              <a:gd name="connsiteX5" fmla="*/ 5535683 w 12726362"/>
              <a:gd name="connsiteY5" fmla="*/ 0 h 4631903"/>
              <a:gd name="connsiteX0" fmla="*/ 5535683 w 12540625"/>
              <a:gd name="connsiteY0" fmla="*/ 0 h 4631903"/>
              <a:gd name="connsiteX1" fmla="*/ 12540625 w 12540625"/>
              <a:gd name="connsiteY1" fmla="*/ 1374775 h 4631903"/>
              <a:gd name="connsiteX2" fmla="*/ 8586162 w 12540625"/>
              <a:gd name="connsiteY2" fmla="*/ 4549153 h 4631903"/>
              <a:gd name="connsiteX3" fmla="*/ 4254571 w 12540625"/>
              <a:gd name="connsiteY3" fmla="*/ 3542677 h 4631903"/>
              <a:gd name="connsiteX4" fmla="*/ 11183 w 12540625"/>
              <a:gd name="connsiteY4" fmla="*/ 2434603 h 4631903"/>
              <a:gd name="connsiteX5" fmla="*/ 5535683 w 12540625"/>
              <a:gd name="connsiteY5" fmla="*/ 0 h 4631903"/>
              <a:gd name="connsiteX0" fmla="*/ 5535683 w 12540625"/>
              <a:gd name="connsiteY0" fmla="*/ 0 h 4631903"/>
              <a:gd name="connsiteX1" fmla="*/ 12540625 w 12540625"/>
              <a:gd name="connsiteY1" fmla="*/ 1374775 h 4631903"/>
              <a:gd name="connsiteX2" fmla="*/ 8586162 w 12540625"/>
              <a:gd name="connsiteY2" fmla="*/ 4549153 h 4631903"/>
              <a:gd name="connsiteX3" fmla="*/ 4254571 w 12540625"/>
              <a:gd name="connsiteY3" fmla="*/ 3542677 h 4631903"/>
              <a:gd name="connsiteX4" fmla="*/ 11183 w 12540625"/>
              <a:gd name="connsiteY4" fmla="*/ 2434603 h 4631903"/>
              <a:gd name="connsiteX5" fmla="*/ 5535683 w 12540625"/>
              <a:gd name="connsiteY5" fmla="*/ 0 h 4631903"/>
              <a:gd name="connsiteX0" fmla="*/ 5535683 w 12540625"/>
              <a:gd name="connsiteY0" fmla="*/ 0 h 4631903"/>
              <a:gd name="connsiteX1" fmla="*/ 12540625 w 12540625"/>
              <a:gd name="connsiteY1" fmla="*/ 1374775 h 4631903"/>
              <a:gd name="connsiteX2" fmla="*/ 8586162 w 12540625"/>
              <a:gd name="connsiteY2" fmla="*/ 4549153 h 4631903"/>
              <a:gd name="connsiteX3" fmla="*/ 4254571 w 12540625"/>
              <a:gd name="connsiteY3" fmla="*/ 3542677 h 4631903"/>
              <a:gd name="connsiteX4" fmla="*/ 11183 w 12540625"/>
              <a:gd name="connsiteY4" fmla="*/ 2434603 h 4631903"/>
              <a:gd name="connsiteX5" fmla="*/ 5535683 w 12540625"/>
              <a:gd name="connsiteY5" fmla="*/ 0 h 4631903"/>
              <a:gd name="connsiteX0" fmla="*/ 5535683 w 12540625"/>
              <a:gd name="connsiteY0" fmla="*/ 3658 h 4635561"/>
              <a:gd name="connsiteX1" fmla="*/ 12540625 w 12540625"/>
              <a:gd name="connsiteY1" fmla="*/ 1378433 h 4635561"/>
              <a:gd name="connsiteX2" fmla="*/ 8586162 w 12540625"/>
              <a:gd name="connsiteY2" fmla="*/ 4552811 h 4635561"/>
              <a:gd name="connsiteX3" fmla="*/ 4254571 w 12540625"/>
              <a:gd name="connsiteY3" fmla="*/ 3546335 h 4635561"/>
              <a:gd name="connsiteX4" fmla="*/ 11183 w 12540625"/>
              <a:gd name="connsiteY4" fmla="*/ 2438261 h 4635561"/>
              <a:gd name="connsiteX5" fmla="*/ 5535683 w 12540625"/>
              <a:gd name="connsiteY5" fmla="*/ 3658 h 4635561"/>
              <a:gd name="connsiteX0" fmla="*/ 5535683 w 12540625"/>
              <a:gd name="connsiteY0" fmla="*/ 3621 h 4635524"/>
              <a:gd name="connsiteX1" fmla="*/ 12540625 w 12540625"/>
              <a:gd name="connsiteY1" fmla="*/ 1378396 h 4635524"/>
              <a:gd name="connsiteX2" fmla="*/ 8586162 w 12540625"/>
              <a:gd name="connsiteY2" fmla="*/ 4552774 h 4635524"/>
              <a:gd name="connsiteX3" fmla="*/ 4254571 w 12540625"/>
              <a:gd name="connsiteY3" fmla="*/ 3546298 h 4635524"/>
              <a:gd name="connsiteX4" fmla="*/ 11183 w 12540625"/>
              <a:gd name="connsiteY4" fmla="*/ 2438224 h 4635524"/>
              <a:gd name="connsiteX5" fmla="*/ 5535683 w 12540625"/>
              <a:gd name="connsiteY5" fmla="*/ 3621 h 46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0625" h="4635524">
                <a:moveTo>
                  <a:pt x="5535683" y="3621"/>
                </a:moveTo>
                <a:cubicBezTo>
                  <a:pt x="7932576" y="452354"/>
                  <a:pt x="10400907" y="572476"/>
                  <a:pt x="12540625" y="1378396"/>
                </a:cubicBezTo>
                <a:cubicBezTo>
                  <a:pt x="11984470" y="2460334"/>
                  <a:pt x="10099579" y="3942323"/>
                  <a:pt x="8586162" y="4552774"/>
                </a:cubicBezTo>
                <a:cubicBezTo>
                  <a:pt x="7102759" y="4933141"/>
                  <a:pt x="5683734" y="3898723"/>
                  <a:pt x="4254571" y="3546298"/>
                </a:cubicBezTo>
                <a:cubicBezTo>
                  <a:pt x="2825408" y="3193873"/>
                  <a:pt x="-207098" y="3042958"/>
                  <a:pt x="11183" y="2438224"/>
                </a:cubicBezTo>
                <a:cubicBezTo>
                  <a:pt x="1014483" y="1645740"/>
                  <a:pt x="3913258" y="-89720"/>
                  <a:pt x="5535683" y="3621"/>
                </a:cubicBezTo>
                <a:close/>
              </a:path>
            </a:pathLst>
          </a:custGeom>
          <a:solidFill>
            <a:srgbClr val="BC94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45F8BA-4830-943D-1B14-1C0E900D8346}"/>
              </a:ext>
            </a:extLst>
          </p:cNvPr>
          <p:cNvSpPr/>
          <p:nvPr/>
        </p:nvSpPr>
        <p:spPr>
          <a:xfrm>
            <a:off x="4947258" y="2911826"/>
            <a:ext cx="5650146" cy="2082993"/>
          </a:xfrm>
          <a:custGeom>
            <a:avLst/>
            <a:gdLst>
              <a:gd name="connsiteX0" fmla="*/ 0 w 3644764"/>
              <a:gd name="connsiteY0" fmla="*/ 0 h 1652197"/>
              <a:gd name="connsiteX1" fmla="*/ 3644764 w 3644764"/>
              <a:gd name="connsiteY1" fmla="*/ 0 h 1652197"/>
              <a:gd name="connsiteX2" fmla="*/ 3644764 w 3644764"/>
              <a:gd name="connsiteY2" fmla="*/ 1652197 h 1652197"/>
              <a:gd name="connsiteX3" fmla="*/ 0 w 3644764"/>
              <a:gd name="connsiteY3" fmla="*/ 1652197 h 1652197"/>
              <a:gd name="connsiteX4" fmla="*/ 0 w 3644764"/>
              <a:gd name="connsiteY4" fmla="*/ 0 h 1652197"/>
              <a:gd name="connsiteX0" fmla="*/ 0 w 3835264"/>
              <a:gd name="connsiteY0" fmla="*/ 127000 h 1652197"/>
              <a:gd name="connsiteX1" fmla="*/ 3835264 w 3835264"/>
              <a:gd name="connsiteY1" fmla="*/ 0 h 1652197"/>
              <a:gd name="connsiteX2" fmla="*/ 3835264 w 3835264"/>
              <a:gd name="connsiteY2" fmla="*/ 1652197 h 1652197"/>
              <a:gd name="connsiteX3" fmla="*/ 190500 w 3835264"/>
              <a:gd name="connsiteY3" fmla="*/ 1652197 h 1652197"/>
              <a:gd name="connsiteX4" fmla="*/ 0 w 3835264"/>
              <a:gd name="connsiteY4" fmla="*/ 127000 h 1652197"/>
              <a:gd name="connsiteX0" fmla="*/ 143234 w 3978498"/>
              <a:gd name="connsiteY0" fmla="*/ 127000 h 1652197"/>
              <a:gd name="connsiteX1" fmla="*/ 3978498 w 3978498"/>
              <a:gd name="connsiteY1" fmla="*/ 0 h 1652197"/>
              <a:gd name="connsiteX2" fmla="*/ 3978498 w 3978498"/>
              <a:gd name="connsiteY2" fmla="*/ 1652197 h 1652197"/>
              <a:gd name="connsiteX3" fmla="*/ 333734 w 3978498"/>
              <a:gd name="connsiteY3" fmla="*/ 1652197 h 1652197"/>
              <a:gd name="connsiteX4" fmla="*/ 0 w 3978498"/>
              <a:gd name="connsiteY4" fmla="*/ 255654 h 1652197"/>
              <a:gd name="connsiteX5" fmla="*/ 143234 w 3978498"/>
              <a:gd name="connsiteY5" fmla="*/ 127000 h 1652197"/>
              <a:gd name="connsiteX0" fmla="*/ 933310 w 4768574"/>
              <a:gd name="connsiteY0" fmla="*/ 127000 h 1652197"/>
              <a:gd name="connsiteX1" fmla="*/ 4768574 w 4768574"/>
              <a:gd name="connsiteY1" fmla="*/ 0 h 1652197"/>
              <a:gd name="connsiteX2" fmla="*/ 4768574 w 4768574"/>
              <a:gd name="connsiteY2" fmla="*/ 1652197 h 1652197"/>
              <a:gd name="connsiteX3" fmla="*/ 1123810 w 4768574"/>
              <a:gd name="connsiteY3" fmla="*/ 1652197 h 1652197"/>
              <a:gd name="connsiteX4" fmla="*/ 2676 w 4768574"/>
              <a:gd name="connsiteY4" fmla="*/ 458854 h 1652197"/>
              <a:gd name="connsiteX5" fmla="*/ 790076 w 4768574"/>
              <a:gd name="connsiteY5" fmla="*/ 255654 h 1652197"/>
              <a:gd name="connsiteX6" fmla="*/ 933310 w 4768574"/>
              <a:gd name="connsiteY6" fmla="*/ 127000 h 1652197"/>
              <a:gd name="connsiteX0" fmla="*/ 2620930 w 6456194"/>
              <a:gd name="connsiteY0" fmla="*/ 127000 h 1652197"/>
              <a:gd name="connsiteX1" fmla="*/ 6456194 w 6456194"/>
              <a:gd name="connsiteY1" fmla="*/ 0 h 1652197"/>
              <a:gd name="connsiteX2" fmla="*/ 6456194 w 6456194"/>
              <a:gd name="connsiteY2" fmla="*/ 1652197 h 1652197"/>
              <a:gd name="connsiteX3" fmla="*/ 2811430 w 6456194"/>
              <a:gd name="connsiteY3" fmla="*/ 1652197 h 1652197"/>
              <a:gd name="connsiteX4" fmla="*/ 13896 w 6456194"/>
              <a:gd name="connsiteY4" fmla="*/ 890654 h 1652197"/>
              <a:gd name="connsiteX5" fmla="*/ 1690296 w 6456194"/>
              <a:gd name="connsiteY5" fmla="*/ 458854 h 1652197"/>
              <a:gd name="connsiteX6" fmla="*/ 2477696 w 6456194"/>
              <a:gd name="connsiteY6" fmla="*/ 255654 h 1652197"/>
              <a:gd name="connsiteX7" fmla="*/ 2620930 w 6456194"/>
              <a:gd name="connsiteY7" fmla="*/ 127000 h 1652197"/>
              <a:gd name="connsiteX0" fmla="*/ 2620930 w 6456194"/>
              <a:gd name="connsiteY0" fmla="*/ 127000 h 2541197"/>
              <a:gd name="connsiteX1" fmla="*/ 6456194 w 6456194"/>
              <a:gd name="connsiteY1" fmla="*/ 0 h 2541197"/>
              <a:gd name="connsiteX2" fmla="*/ 6456194 w 6456194"/>
              <a:gd name="connsiteY2" fmla="*/ 1652197 h 2541197"/>
              <a:gd name="connsiteX3" fmla="*/ 4043330 w 6456194"/>
              <a:gd name="connsiteY3" fmla="*/ 2541197 h 2541197"/>
              <a:gd name="connsiteX4" fmla="*/ 13896 w 6456194"/>
              <a:gd name="connsiteY4" fmla="*/ 890654 h 2541197"/>
              <a:gd name="connsiteX5" fmla="*/ 1690296 w 6456194"/>
              <a:gd name="connsiteY5" fmla="*/ 458854 h 2541197"/>
              <a:gd name="connsiteX6" fmla="*/ 2477696 w 6456194"/>
              <a:gd name="connsiteY6" fmla="*/ 255654 h 2541197"/>
              <a:gd name="connsiteX7" fmla="*/ 2620930 w 6456194"/>
              <a:gd name="connsiteY7" fmla="*/ 127000 h 2541197"/>
              <a:gd name="connsiteX0" fmla="*/ 2624965 w 6460229"/>
              <a:gd name="connsiteY0" fmla="*/ 127000 h 2541197"/>
              <a:gd name="connsiteX1" fmla="*/ 6460229 w 6460229"/>
              <a:gd name="connsiteY1" fmla="*/ 0 h 2541197"/>
              <a:gd name="connsiteX2" fmla="*/ 6460229 w 6460229"/>
              <a:gd name="connsiteY2" fmla="*/ 1652197 h 2541197"/>
              <a:gd name="connsiteX3" fmla="*/ 4047365 w 6460229"/>
              <a:gd name="connsiteY3" fmla="*/ 2541197 h 2541197"/>
              <a:gd name="connsiteX4" fmla="*/ 1148231 w 6460229"/>
              <a:gd name="connsiteY4" fmla="*/ 1830454 h 2541197"/>
              <a:gd name="connsiteX5" fmla="*/ 17931 w 6460229"/>
              <a:gd name="connsiteY5" fmla="*/ 890654 h 2541197"/>
              <a:gd name="connsiteX6" fmla="*/ 1694331 w 6460229"/>
              <a:gd name="connsiteY6" fmla="*/ 458854 h 2541197"/>
              <a:gd name="connsiteX7" fmla="*/ 2481731 w 6460229"/>
              <a:gd name="connsiteY7" fmla="*/ 255654 h 2541197"/>
              <a:gd name="connsiteX8" fmla="*/ 2624965 w 6460229"/>
              <a:gd name="connsiteY8" fmla="*/ 127000 h 2541197"/>
              <a:gd name="connsiteX0" fmla="*/ 2621898 w 6457162"/>
              <a:gd name="connsiteY0" fmla="*/ 127000 h 2541197"/>
              <a:gd name="connsiteX1" fmla="*/ 6457162 w 6457162"/>
              <a:gd name="connsiteY1" fmla="*/ 0 h 2541197"/>
              <a:gd name="connsiteX2" fmla="*/ 6457162 w 6457162"/>
              <a:gd name="connsiteY2" fmla="*/ 1652197 h 2541197"/>
              <a:gd name="connsiteX3" fmla="*/ 4044298 w 6457162"/>
              <a:gd name="connsiteY3" fmla="*/ 2541197 h 2541197"/>
              <a:gd name="connsiteX4" fmla="*/ 1145164 w 6457162"/>
              <a:gd name="connsiteY4" fmla="*/ 1830454 h 2541197"/>
              <a:gd name="connsiteX5" fmla="*/ 14864 w 6457162"/>
              <a:gd name="connsiteY5" fmla="*/ 890654 h 2541197"/>
              <a:gd name="connsiteX6" fmla="*/ 1691264 w 6457162"/>
              <a:gd name="connsiteY6" fmla="*/ 458854 h 2541197"/>
              <a:gd name="connsiteX7" fmla="*/ 2478664 w 6457162"/>
              <a:gd name="connsiteY7" fmla="*/ 255654 h 2541197"/>
              <a:gd name="connsiteX8" fmla="*/ 2621898 w 6457162"/>
              <a:gd name="connsiteY8" fmla="*/ 127000 h 2541197"/>
              <a:gd name="connsiteX0" fmla="*/ 2621898 w 6457162"/>
              <a:gd name="connsiteY0" fmla="*/ 127000 h 2541197"/>
              <a:gd name="connsiteX1" fmla="*/ 6457162 w 6457162"/>
              <a:gd name="connsiteY1" fmla="*/ 0 h 2541197"/>
              <a:gd name="connsiteX2" fmla="*/ 6457162 w 6457162"/>
              <a:gd name="connsiteY2" fmla="*/ 1652197 h 2541197"/>
              <a:gd name="connsiteX3" fmla="*/ 4243964 w 6457162"/>
              <a:gd name="connsiteY3" fmla="*/ 2236854 h 2541197"/>
              <a:gd name="connsiteX4" fmla="*/ 4044298 w 6457162"/>
              <a:gd name="connsiteY4" fmla="*/ 2541197 h 2541197"/>
              <a:gd name="connsiteX5" fmla="*/ 1145164 w 6457162"/>
              <a:gd name="connsiteY5" fmla="*/ 1830454 h 2541197"/>
              <a:gd name="connsiteX6" fmla="*/ 14864 w 6457162"/>
              <a:gd name="connsiteY6" fmla="*/ 890654 h 2541197"/>
              <a:gd name="connsiteX7" fmla="*/ 1691264 w 6457162"/>
              <a:gd name="connsiteY7" fmla="*/ 458854 h 2541197"/>
              <a:gd name="connsiteX8" fmla="*/ 2478664 w 6457162"/>
              <a:gd name="connsiteY8" fmla="*/ 255654 h 2541197"/>
              <a:gd name="connsiteX9" fmla="*/ 2621898 w 6457162"/>
              <a:gd name="connsiteY9" fmla="*/ 127000 h 2541197"/>
              <a:gd name="connsiteX0" fmla="*/ 2621898 w 6457162"/>
              <a:gd name="connsiteY0" fmla="*/ 127000 h 2541197"/>
              <a:gd name="connsiteX1" fmla="*/ 6457162 w 6457162"/>
              <a:gd name="connsiteY1" fmla="*/ 0 h 2541197"/>
              <a:gd name="connsiteX2" fmla="*/ 6457162 w 6457162"/>
              <a:gd name="connsiteY2" fmla="*/ 1652197 h 2541197"/>
              <a:gd name="connsiteX3" fmla="*/ 4243964 w 6457162"/>
              <a:gd name="connsiteY3" fmla="*/ 2236854 h 2541197"/>
              <a:gd name="connsiteX4" fmla="*/ 4044298 w 6457162"/>
              <a:gd name="connsiteY4" fmla="*/ 2541197 h 2541197"/>
              <a:gd name="connsiteX5" fmla="*/ 1145164 w 6457162"/>
              <a:gd name="connsiteY5" fmla="*/ 1830454 h 2541197"/>
              <a:gd name="connsiteX6" fmla="*/ 14864 w 6457162"/>
              <a:gd name="connsiteY6" fmla="*/ 890654 h 2541197"/>
              <a:gd name="connsiteX7" fmla="*/ 1691264 w 6457162"/>
              <a:gd name="connsiteY7" fmla="*/ 458854 h 2541197"/>
              <a:gd name="connsiteX8" fmla="*/ 2478664 w 6457162"/>
              <a:gd name="connsiteY8" fmla="*/ 255654 h 2541197"/>
              <a:gd name="connsiteX9" fmla="*/ 2621898 w 6457162"/>
              <a:gd name="connsiteY9" fmla="*/ 127000 h 2541197"/>
              <a:gd name="connsiteX0" fmla="*/ 2621898 w 8209762"/>
              <a:gd name="connsiteY0" fmla="*/ 127000 h 2541197"/>
              <a:gd name="connsiteX1" fmla="*/ 6457162 w 8209762"/>
              <a:gd name="connsiteY1" fmla="*/ 0 h 2541197"/>
              <a:gd name="connsiteX2" fmla="*/ 8209762 w 8209762"/>
              <a:gd name="connsiteY2" fmla="*/ 1652197 h 2541197"/>
              <a:gd name="connsiteX3" fmla="*/ 4243964 w 8209762"/>
              <a:gd name="connsiteY3" fmla="*/ 2236854 h 2541197"/>
              <a:gd name="connsiteX4" fmla="*/ 4044298 w 8209762"/>
              <a:gd name="connsiteY4" fmla="*/ 2541197 h 2541197"/>
              <a:gd name="connsiteX5" fmla="*/ 1145164 w 8209762"/>
              <a:gd name="connsiteY5" fmla="*/ 1830454 h 2541197"/>
              <a:gd name="connsiteX6" fmla="*/ 14864 w 8209762"/>
              <a:gd name="connsiteY6" fmla="*/ 890654 h 2541197"/>
              <a:gd name="connsiteX7" fmla="*/ 1691264 w 8209762"/>
              <a:gd name="connsiteY7" fmla="*/ 458854 h 2541197"/>
              <a:gd name="connsiteX8" fmla="*/ 2478664 w 8209762"/>
              <a:gd name="connsiteY8" fmla="*/ 255654 h 2541197"/>
              <a:gd name="connsiteX9" fmla="*/ 2621898 w 8209762"/>
              <a:gd name="connsiteY9" fmla="*/ 127000 h 2541197"/>
              <a:gd name="connsiteX0" fmla="*/ 2621898 w 8209762"/>
              <a:gd name="connsiteY0" fmla="*/ 127000 h 2541197"/>
              <a:gd name="connsiteX1" fmla="*/ 6457162 w 8209762"/>
              <a:gd name="connsiteY1" fmla="*/ 0 h 2541197"/>
              <a:gd name="connsiteX2" fmla="*/ 8209762 w 8209762"/>
              <a:gd name="connsiteY2" fmla="*/ 1652197 h 2541197"/>
              <a:gd name="connsiteX3" fmla="*/ 4243964 w 8209762"/>
              <a:gd name="connsiteY3" fmla="*/ 2236854 h 2541197"/>
              <a:gd name="connsiteX4" fmla="*/ 4044298 w 8209762"/>
              <a:gd name="connsiteY4" fmla="*/ 2541197 h 2541197"/>
              <a:gd name="connsiteX5" fmla="*/ 1145164 w 8209762"/>
              <a:gd name="connsiteY5" fmla="*/ 1830454 h 2541197"/>
              <a:gd name="connsiteX6" fmla="*/ 14864 w 8209762"/>
              <a:gd name="connsiteY6" fmla="*/ 890654 h 2541197"/>
              <a:gd name="connsiteX7" fmla="*/ 1691264 w 8209762"/>
              <a:gd name="connsiteY7" fmla="*/ 458854 h 2541197"/>
              <a:gd name="connsiteX8" fmla="*/ 2478664 w 8209762"/>
              <a:gd name="connsiteY8" fmla="*/ 255654 h 2541197"/>
              <a:gd name="connsiteX9" fmla="*/ 2621898 w 8209762"/>
              <a:gd name="connsiteY9" fmla="*/ 127000 h 2541197"/>
              <a:gd name="connsiteX0" fmla="*/ 2621898 w 8209762"/>
              <a:gd name="connsiteY0" fmla="*/ 127000 h 2541197"/>
              <a:gd name="connsiteX1" fmla="*/ 6457162 w 8209762"/>
              <a:gd name="connsiteY1" fmla="*/ 0 h 2541197"/>
              <a:gd name="connsiteX2" fmla="*/ 8209762 w 8209762"/>
              <a:gd name="connsiteY2" fmla="*/ 1652197 h 2541197"/>
              <a:gd name="connsiteX3" fmla="*/ 4243964 w 8209762"/>
              <a:gd name="connsiteY3" fmla="*/ 2236854 h 2541197"/>
              <a:gd name="connsiteX4" fmla="*/ 4044298 w 8209762"/>
              <a:gd name="connsiteY4" fmla="*/ 2541197 h 2541197"/>
              <a:gd name="connsiteX5" fmla="*/ 1145164 w 8209762"/>
              <a:gd name="connsiteY5" fmla="*/ 1830454 h 2541197"/>
              <a:gd name="connsiteX6" fmla="*/ 14864 w 8209762"/>
              <a:gd name="connsiteY6" fmla="*/ 890654 h 2541197"/>
              <a:gd name="connsiteX7" fmla="*/ 1691264 w 8209762"/>
              <a:gd name="connsiteY7" fmla="*/ 458854 h 2541197"/>
              <a:gd name="connsiteX8" fmla="*/ 2478664 w 8209762"/>
              <a:gd name="connsiteY8" fmla="*/ 255654 h 2541197"/>
              <a:gd name="connsiteX9" fmla="*/ 2621898 w 8209762"/>
              <a:gd name="connsiteY9" fmla="*/ 127000 h 2541197"/>
              <a:gd name="connsiteX0" fmla="*/ 2621898 w 8227909"/>
              <a:gd name="connsiteY0" fmla="*/ 127000 h 2541197"/>
              <a:gd name="connsiteX1" fmla="*/ 6457162 w 8227909"/>
              <a:gd name="connsiteY1" fmla="*/ 0 h 2541197"/>
              <a:gd name="connsiteX2" fmla="*/ 8209762 w 8227909"/>
              <a:gd name="connsiteY2" fmla="*/ 1652197 h 2541197"/>
              <a:gd name="connsiteX3" fmla="*/ 4243964 w 8227909"/>
              <a:gd name="connsiteY3" fmla="*/ 2236854 h 2541197"/>
              <a:gd name="connsiteX4" fmla="*/ 4044298 w 8227909"/>
              <a:gd name="connsiteY4" fmla="*/ 2541197 h 2541197"/>
              <a:gd name="connsiteX5" fmla="*/ 1145164 w 8227909"/>
              <a:gd name="connsiteY5" fmla="*/ 1830454 h 2541197"/>
              <a:gd name="connsiteX6" fmla="*/ 14864 w 8227909"/>
              <a:gd name="connsiteY6" fmla="*/ 890654 h 2541197"/>
              <a:gd name="connsiteX7" fmla="*/ 1691264 w 8227909"/>
              <a:gd name="connsiteY7" fmla="*/ 458854 h 2541197"/>
              <a:gd name="connsiteX8" fmla="*/ 2478664 w 8227909"/>
              <a:gd name="connsiteY8" fmla="*/ 255654 h 2541197"/>
              <a:gd name="connsiteX9" fmla="*/ 2621898 w 8227909"/>
              <a:gd name="connsiteY9" fmla="*/ 127000 h 2541197"/>
              <a:gd name="connsiteX0" fmla="*/ 2621898 w 8226768"/>
              <a:gd name="connsiteY0" fmla="*/ 0 h 2414197"/>
              <a:gd name="connsiteX1" fmla="*/ 6355562 w 8226768"/>
              <a:gd name="connsiteY1" fmla="*/ 88900 h 2414197"/>
              <a:gd name="connsiteX2" fmla="*/ 8209762 w 8226768"/>
              <a:gd name="connsiteY2" fmla="*/ 1525197 h 2414197"/>
              <a:gd name="connsiteX3" fmla="*/ 4243964 w 8226768"/>
              <a:gd name="connsiteY3" fmla="*/ 2109854 h 2414197"/>
              <a:gd name="connsiteX4" fmla="*/ 4044298 w 8226768"/>
              <a:gd name="connsiteY4" fmla="*/ 2414197 h 2414197"/>
              <a:gd name="connsiteX5" fmla="*/ 1145164 w 8226768"/>
              <a:gd name="connsiteY5" fmla="*/ 1703454 h 2414197"/>
              <a:gd name="connsiteX6" fmla="*/ 14864 w 8226768"/>
              <a:gd name="connsiteY6" fmla="*/ 763654 h 2414197"/>
              <a:gd name="connsiteX7" fmla="*/ 1691264 w 8226768"/>
              <a:gd name="connsiteY7" fmla="*/ 331854 h 2414197"/>
              <a:gd name="connsiteX8" fmla="*/ 2478664 w 8226768"/>
              <a:gd name="connsiteY8" fmla="*/ 128654 h 2414197"/>
              <a:gd name="connsiteX9" fmla="*/ 2621898 w 8226768"/>
              <a:gd name="connsiteY9" fmla="*/ 0 h 2414197"/>
              <a:gd name="connsiteX0" fmla="*/ 2621898 w 8234189"/>
              <a:gd name="connsiteY0" fmla="*/ 0 h 2414197"/>
              <a:gd name="connsiteX1" fmla="*/ 6355562 w 8234189"/>
              <a:gd name="connsiteY1" fmla="*/ 88900 h 2414197"/>
              <a:gd name="connsiteX2" fmla="*/ 8209762 w 8234189"/>
              <a:gd name="connsiteY2" fmla="*/ 1525197 h 2414197"/>
              <a:gd name="connsiteX3" fmla="*/ 4243964 w 8234189"/>
              <a:gd name="connsiteY3" fmla="*/ 2109854 h 2414197"/>
              <a:gd name="connsiteX4" fmla="*/ 4044298 w 8234189"/>
              <a:gd name="connsiteY4" fmla="*/ 2414197 h 2414197"/>
              <a:gd name="connsiteX5" fmla="*/ 1145164 w 8234189"/>
              <a:gd name="connsiteY5" fmla="*/ 1703454 h 2414197"/>
              <a:gd name="connsiteX6" fmla="*/ 14864 w 8234189"/>
              <a:gd name="connsiteY6" fmla="*/ 763654 h 2414197"/>
              <a:gd name="connsiteX7" fmla="*/ 1691264 w 8234189"/>
              <a:gd name="connsiteY7" fmla="*/ 331854 h 2414197"/>
              <a:gd name="connsiteX8" fmla="*/ 2478664 w 8234189"/>
              <a:gd name="connsiteY8" fmla="*/ 128654 h 2414197"/>
              <a:gd name="connsiteX9" fmla="*/ 2621898 w 8234189"/>
              <a:gd name="connsiteY9" fmla="*/ 0 h 2414197"/>
              <a:gd name="connsiteX0" fmla="*/ 2621898 w 8234189"/>
              <a:gd name="connsiteY0" fmla="*/ 224018 h 2638215"/>
              <a:gd name="connsiteX1" fmla="*/ 6355562 w 8234189"/>
              <a:gd name="connsiteY1" fmla="*/ 312918 h 2638215"/>
              <a:gd name="connsiteX2" fmla="*/ 8209762 w 8234189"/>
              <a:gd name="connsiteY2" fmla="*/ 1749215 h 2638215"/>
              <a:gd name="connsiteX3" fmla="*/ 4243964 w 8234189"/>
              <a:gd name="connsiteY3" fmla="*/ 2333872 h 2638215"/>
              <a:gd name="connsiteX4" fmla="*/ 4044298 w 8234189"/>
              <a:gd name="connsiteY4" fmla="*/ 2638215 h 2638215"/>
              <a:gd name="connsiteX5" fmla="*/ 1145164 w 8234189"/>
              <a:gd name="connsiteY5" fmla="*/ 1927472 h 2638215"/>
              <a:gd name="connsiteX6" fmla="*/ 14864 w 8234189"/>
              <a:gd name="connsiteY6" fmla="*/ 987672 h 2638215"/>
              <a:gd name="connsiteX7" fmla="*/ 1691264 w 8234189"/>
              <a:gd name="connsiteY7" fmla="*/ 555872 h 2638215"/>
              <a:gd name="connsiteX8" fmla="*/ 2478664 w 8234189"/>
              <a:gd name="connsiteY8" fmla="*/ 352672 h 2638215"/>
              <a:gd name="connsiteX9" fmla="*/ 2621898 w 8234189"/>
              <a:gd name="connsiteY9" fmla="*/ 224018 h 2638215"/>
              <a:gd name="connsiteX0" fmla="*/ 2621898 w 8234189"/>
              <a:gd name="connsiteY0" fmla="*/ 164430 h 2578627"/>
              <a:gd name="connsiteX1" fmla="*/ 3151764 w 8234189"/>
              <a:gd name="connsiteY1" fmla="*/ 984 h 2578627"/>
              <a:gd name="connsiteX2" fmla="*/ 6355562 w 8234189"/>
              <a:gd name="connsiteY2" fmla="*/ 253330 h 2578627"/>
              <a:gd name="connsiteX3" fmla="*/ 8209762 w 8234189"/>
              <a:gd name="connsiteY3" fmla="*/ 1689627 h 2578627"/>
              <a:gd name="connsiteX4" fmla="*/ 4243964 w 8234189"/>
              <a:gd name="connsiteY4" fmla="*/ 2274284 h 2578627"/>
              <a:gd name="connsiteX5" fmla="*/ 4044298 w 8234189"/>
              <a:gd name="connsiteY5" fmla="*/ 2578627 h 2578627"/>
              <a:gd name="connsiteX6" fmla="*/ 1145164 w 8234189"/>
              <a:gd name="connsiteY6" fmla="*/ 1867884 h 2578627"/>
              <a:gd name="connsiteX7" fmla="*/ 14864 w 8234189"/>
              <a:gd name="connsiteY7" fmla="*/ 928084 h 2578627"/>
              <a:gd name="connsiteX8" fmla="*/ 1691264 w 8234189"/>
              <a:gd name="connsiteY8" fmla="*/ 496284 h 2578627"/>
              <a:gd name="connsiteX9" fmla="*/ 2478664 w 8234189"/>
              <a:gd name="connsiteY9" fmla="*/ 293084 h 2578627"/>
              <a:gd name="connsiteX10" fmla="*/ 2621898 w 8234189"/>
              <a:gd name="connsiteY10" fmla="*/ 164430 h 2578627"/>
              <a:gd name="connsiteX0" fmla="*/ 2621898 w 8234189"/>
              <a:gd name="connsiteY0" fmla="*/ 310277 h 2724474"/>
              <a:gd name="connsiteX1" fmla="*/ 3151764 w 8234189"/>
              <a:gd name="connsiteY1" fmla="*/ 146831 h 2724474"/>
              <a:gd name="connsiteX2" fmla="*/ 3647064 w 8234189"/>
              <a:gd name="connsiteY2" fmla="*/ 7131 h 2724474"/>
              <a:gd name="connsiteX3" fmla="*/ 6355562 w 8234189"/>
              <a:gd name="connsiteY3" fmla="*/ 399177 h 2724474"/>
              <a:gd name="connsiteX4" fmla="*/ 8209762 w 8234189"/>
              <a:gd name="connsiteY4" fmla="*/ 1835474 h 2724474"/>
              <a:gd name="connsiteX5" fmla="*/ 4243964 w 8234189"/>
              <a:gd name="connsiteY5" fmla="*/ 2420131 h 2724474"/>
              <a:gd name="connsiteX6" fmla="*/ 4044298 w 8234189"/>
              <a:gd name="connsiteY6" fmla="*/ 2724474 h 2724474"/>
              <a:gd name="connsiteX7" fmla="*/ 1145164 w 8234189"/>
              <a:gd name="connsiteY7" fmla="*/ 2013731 h 2724474"/>
              <a:gd name="connsiteX8" fmla="*/ 14864 w 8234189"/>
              <a:gd name="connsiteY8" fmla="*/ 1073931 h 2724474"/>
              <a:gd name="connsiteX9" fmla="*/ 1691264 w 8234189"/>
              <a:gd name="connsiteY9" fmla="*/ 642131 h 2724474"/>
              <a:gd name="connsiteX10" fmla="*/ 2478664 w 8234189"/>
              <a:gd name="connsiteY10" fmla="*/ 438931 h 2724474"/>
              <a:gd name="connsiteX11" fmla="*/ 2621898 w 8234189"/>
              <a:gd name="connsiteY11" fmla="*/ 310277 h 2724474"/>
              <a:gd name="connsiteX0" fmla="*/ 2621898 w 8234189"/>
              <a:gd name="connsiteY0" fmla="*/ 456691 h 2870888"/>
              <a:gd name="connsiteX1" fmla="*/ 3151764 w 8234189"/>
              <a:gd name="connsiteY1" fmla="*/ 293245 h 2870888"/>
              <a:gd name="connsiteX2" fmla="*/ 3647064 w 8234189"/>
              <a:gd name="connsiteY2" fmla="*/ 153545 h 2870888"/>
              <a:gd name="connsiteX3" fmla="*/ 6355562 w 8234189"/>
              <a:gd name="connsiteY3" fmla="*/ 545591 h 2870888"/>
              <a:gd name="connsiteX4" fmla="*/ 8209762 w 8234189"/>
              <a:gd name="connsiteY4" fmla="*/ 1981888 h 2870888"/>
              <a:gd name="connsiteX5" fmla="*/ 4243964 w 8234189"/>
              <a:gd name="connsiteY5" fmla="*/ 2566545 h 2870888"/>
              <a:gd name="connsiteX6" fmla="*/ 4044298 w 8234189"/>
              <a:gd name="connsiteY6" fmla="*/ 2870888 h 2870888"/>
              <a:gd name="connsiteX7" fmla="*/ 1145164 w 8234189"/>
              <a:gd name="connsiteY7" fmla="*/ 2160145 h 2870888"/>
              <a:gd name="connsiteX8" fmla="*/ 14864 w 8234189"/>
              <a:gd name="connsiteY8" fmla="*/ 1220345 h 2870888"/>
              <a:gd name="connsiteX9" fmla="*/ 1691264 w 8234189"/>
              <a:gd name="connsiteY9" fmla="*/ 788545 h 2870888"/>
              <a:gd name="connsiteX10" fmla="*/ 2478664 w 8234189"/>
              <a:gd name="connsiteY10" fmla="*/ 585345 h 2870888"/>
              <a:gd name="connsiteX11" fmla="*/ 2621898 w 8234189"/>
              <a:gd name="connsiteY11" fmla="*/ 456691 h 2870888"/>
              <a:gd name="connsiteX0" fmla="*/ 2621898 w 8234189"/>
              <a:gd name="connsiteY0" fmla="*/ 456691 h 2870888"/>
              <a:gd name="connsiteX1" fmla="*/ 3151764 w 8234189"/>
              <a:gd name="connsiteY1" fmla="*/ 293245 h 2870888"/>
              <a:gd name="connsiteX2" fmla="*/ 3647064 w 8234189"/>
              <a:gd name="connsiteY2" fmla="*/ 153545 h 2870888"/>
              <a:gd name="connsiteX3" fmla="*/ 6355562 w 8234189"/>
              <a:gd name="connsiteY3" fmla="*/ 545591 h 2870888"/>
              <a:gd name="connsiteX4" fmla="*/ 8209762 w 8234189"/>
              <a:gd name="connsiteY4" fmla="*/ 1981888 h 2870888"/>
              <a:gd name="connsiteX5" fmla="*/ 4243964 w 8234189"/>
              <a:gd name="connsiteY5" fmla="*/ 2566545 h 2870888"/>
              <a:gd name="connsiteX6" fmla="*/ 4044298 w 8234189"/>
              <a:gd name="connsiteY6" fmla="*/ 2870888 h 2870888"/>
              <a:gd name="connsiteX7" fmla="*/ 1145164 w 8234189"/>
              <a:gd name="connsiteY7" fmla="*/ 2160145 h 2870888"/>
              <a:gd name="connsiteX8" fmla="*/ 14864 w 8234189"/>
              <a:gd name="connsiteY8" fmla="*/ 1220345 h 2870888"/>
              <a:gd name="connsiteX9" fmla="*/ 1691264 w 8234189"/>
              <a:gd name="connsiteY9" fmla="*/ 788545 h 2870888"/>
              <a:gd name="connsiteX10" fmla="*/ 2478664 w 8234189"/>
              <a:gd name="connsiteY10" fmla="*/ 585345 h 2870888"/>
              <a:gd name="connsiteX11" fmla="*/ 2621898 w 8234189"/>
              <a:gd name="connsiteY11" fmla="*/ 456691 h 2870888"/>
              <a:gd name="connsiteX0" fmla="*/ 2621898 w 8234189"/>
              <a:gd name="connsiteY0" fmla="*/ 456691 h 2870888"/>
              <a:gd name="connsiteX1" fmla="*/ 3151764 w 8234189"/>
              <a:gd name="connsiteY1" fmla="*/ 293245 h 2870888"/>
              <a:gd name="connsiteX2" fmla="*/ 3647064 w 8234189"/>
              <a:gd name="connsiteY2" fmla="*/ 153545 h 2870888"/>
              <a:gd name="connsiteX3" fmla="*/ 6355562 w 8234189"/>
              <a:gd name="connsiteY3" fmla="*/ 545591 h 2870888"/>
              <a:gd name="connsiteX4" fmla="*/ 8209762 w 8234189"/>
              <a:gd name="connsiteY4" fmla="*/ 1981888 h 2870888"/>
              <a:gd name="connsiteX5" fmla="*/ 4243964 w 8234189"/>
              <a:gd name="connsiteY5" fmla="*/ 2566545 h 2870888"/>
              <a:gd name="connsiteX6" fmla="*/ 4044298 w 8234189"/>
              <a:gd name="connsiteY6" fmla="*/ 2870888 h 2870888"/>
              <a:gd name="connsiteX7" fmla="*/ 1145164 w 8234189"/>
              <a:gd name="connsiteY7" fmla="*/ 2160145 h 2870888"/>
              <a:gd name="connsiteX8" fmla="*/ 14864 w 8234189"/>
              <a:gd name="connsiteY8" fmla="*/ 1220345 h 2870888"/>
              <a:gd name="connsiteX9" fmla="*/ 1691264 w 8234189"/>
              <a:gd name="connsiteY9" fmla="*/ 788545 h 2870888"/>
              <a:gd name="connsiteX10" fmla="*/ 2478664 w 8234189"/>
              <a:gd name="connsiteY10" fmla="*/ 585345 h 2870888"/>
              <a:gd name="connsiteX11" fmla="*/ 2621898 w 8234189"/>
              <a:gd name="connsiteY11" fmla="*/ 456691 h 287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189" h="2870888">
                <a:moveTo>
                  <a:pt x="2621898" y="456691"/>
                </a:moveTo>
                <a:cubicBezTo>
                  <a:pt x="2731965" y="435524"/>
                  <a:pt x="2046887" y="126028"/>
                  <a:pt x="3151764" y="293245"/>
                </a:cubicBezTo>
                <a:cubicBezTo>
                  <a:pt x="3379775" y="268121"/>
                  <a:pt x="3113098" y="111487"/>
                  <a:pt x="3647064" y="153545"/>
                </a:cubicBezTo>
                <a:cubicBezTo>
                  <a:pt x="3952430" y="-261597"/>
                  <a:pt x="5652262" y="266267"/>
                  <a:pt x="6355562" y="545591"/>
                </a:cubicBezTo>
                <a:cubicBezTo>
                  <a:pt x="7447762" y="880423"/>
                  <a:pt x="8400262" y="923156"/>
                  <a:pt x="8209762" y="1981888"/>
                </a:cubicBezTo>
                <a:cubicBezTo>
                  <a:pt x="7421229" y="2401140"/>
                  <a:pt x="5083297" y="2883893"/>
                  <a:pt x="4243964" y="2566545"/>
                </a:cubicBezTo>
                <a:cubicBezTo>
                  <a:pt x="4355209" y="2756893"/>
                  <a:pt x="4110853" y="2769440"/>
                  <a:pt x="4044298" y="2870888"/>
                </a:cubicBezTo>
                <a:cubicBezTo>
                  <a:pt x="3120865" y="2820164"/>
                  <a:pt x="1816736" y="2435235"/>
                  <a:pt x="1145164" y="2160145"/>
                </a:cubicBezTo>
                <a:cubicBezTo>
                  <a:pt x="625992" y="1567555"/>
                  <a:pt x="-114253" y="1368512"/>
                  <a:pt x="14864" y="1220345"/>
                </a:cubicBezTo>
                <a:cubicBezTo>
                  <a:pt x="143981" y="1072178"/>
                  <a:pt x="1585431" y="877445"/>
                  <a:pt x="1691264" y="788545"/>
                </a:cubicBezTo>
                <a:cubicBezTo>
                  <a:pt x="1797097" y="699645"/>
                  <a:pt x="1131875" y="431104"/>
                  <a:pt x="2478664" y="585345"/>
                </a:cubicBezTo>
                <a:lnTo>
                  <a:pt x="2621898" y="456691"/>
                </a:lnTo>
                <a:close/>
              </a:path>
            </a:pathLst>
          </a:custGeom>
          <a:solidFill>
            <a:srgbClr val="8E5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B92F29-7A7F-034F-397B-EEEAE8AB383B}"/>
              </a:ext>
            </a:extLst>
          </p:cNvPr>
          <p:cNvGrpSpPr/>
          <p:nvPr/>
        </p:nvGrpSpPr>
        <p:grpSpPr>
          <a:xfrm>
            <a:off x="6138553" y="2446133"/>
            <a:ext cx="2635821" cy="2143519"/>
            <a:chOff x="3343919" y="2134988"/>
            <a:chExt cx="4905826" cy="3989548"/>
          </a:xfrm>
          <a:gradFill>
            <a:gsLst>
              <a:gs pos="71000">
                <a:srgbClr val="8E594D"/>
              </a:gs>
              <a:gs pos="25000">
                <a:srgbClr val="A87A58"/>
              </a:gs>
            </a:gsLst>
            <a:lin ang="5400000" scaled="1"/>
          </a:gradFill>
        </p:grpSpPr>
        <p:sp>
          <p:nvSpPr>
            <p:cNvPr id="58" name="Rectangle 3">
              <a:extLst>
                <a:ext uri="{FF2B5EF4-FFF2-40B4-BE49-F238E27FC236}">
                  <a16:creationId xmlns:a16="http://schemas.microsoft.com/office/drawing/2014/main" id="{4BE1C68D-6240-5404-F280-9E7309961487}"/>
                </a:ext>
              </a:extLst>
            </p:cNvPr>
            <p:cNvSpPr/>
            <p:nvPr/>
          </p:nvSpPr>
          <p:spPr>
            <a:xfrm>
              <a:off x="4775200" y="3482189"/>
              <a:ext cx="1861424" cy="2228521"/>
            </a:xfrm>
            <a:custGeom>
              <a:avLst/>
              <a:gdLst>
                <a:gd name="connsiteX0" fmla="*/ 0 w 215900"/>
                <a:gd name="connsiteY0" fmla="*/ 0 h 622300"/>
                <a:gd name="connsiteX1" fmla="*/ 215900 w 215900"/>
                <a:gd name="connsiteY1" fmla="*/ 0 h 622300"/>
                <a:gd name="connsiteX2" fmla="*/ 215900 w 215900"/>
                <a:gd name="connsiteY2" fmla="*/ 622300 h 622300"/>
                <a:gd name="connsiteX3" fmla="*/ 0 w 215900"/>
                <a:gd name="connsiteY3" fmla="*/ 622300 h 622300"/>
                <a:gd name="connsiteX4" fmla="*/ 0 w 215900"/>
                <a:gd name="connsiteY4" fmla="*/ 0 h 622300"/>
                <a:gd name="connsiteX0" fmla="*/ 241300 w 457200"/>
                <a:gd name="connsiteY0" fmla="*/ 0 h 622300"/>
                <a:gd name="connsiteX1" fmla="*/ 457200 w 457200"/>
                <a:gd name="connsiteY1" fmla="*/ 0 h 622300"/>
                <a:gd name="connsiteX2" fmla="*/ 457200 w 457200"/>
                <a:gd name="connsiteY2" fmla="*/ 622300 h 622300"/>
                <a:gd name="connsiteX3" fmla="*/ 0 w 457200"/>
                <a:gd name="connsiteY3" fmla="*/ 146050 h 622300"/>
                <a:gd name="connsiteX4" fmla="*/ 241300 w 457200"/>
                <a:gd name="connsiteY4" fmla="*/ 0 h 622300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104775 w 457200"/>
                <a:gd name="connsiteY2" fmla="*/ 1089025 h 1089025"/>
                <a:gd name="connsiteX3" fmla="*/ 0 w 457200"/>
                <a:gd name="connsiteY3" fmla="*/ 146050 h 1089025"/>
                <a:gd name="connsiteX4" fmla="*/ 241300 w 457200"/>
                <a:gd name="connsiteY4" fmla="*/ 0 h 1089025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365125 w 457200"/>
                <a:gd name="connsiteY2" fmla="*/ 885825 h 1089025"/>
                <a:gd name="connsiteX3" fmla="*/ 104775 w 457200"/>
                <a:gd name="connsiteY3" fmla="*/ 1089025 h 1089025"/>
                <a:gd name="connsiteX4" fmla="*/ 0 w 457200"/>
                <a:gd name="connsiteY4" fmla="*/ 146050 h 1089025"/>
                <a:gd name="connsiteX5" fmla="*/ 241300 w 457200"/>
                <a:gd name="connsiteY5" fmla="*/ 0 h 1089025"/>
                <a:gd name="connsiteX0" fmla="*/ 241300 w 511521"/>
                <a:gd name="connsiteY0" fmla="*/ 0 h 1089025"/>
                <a:gd name="connsiteX1" fmla="*/ 457200 w 511521"/>
                <a:gd name="connsiteY1" fmla="*/ 0 h 1089025"/>
                <a:gd name="connsiteX2" fmla="*/ 508000 w 511521"/>
                <a:gd name="connsiteY2" fmla="*/ 517525 h 1089025"/>
                <a:gd name="connsiteX3" fmla="*/ 365125 w 511521"/>
                <a:gd name="connsiteY3" fmla="*/ 885825 h 1089025"/>
                <a:gd name="connsiteX4" fmla="*/ 104775 w 511521"/>
                <a:gd name="connsiteY4" fmla="*/ 1089025 h 1089025"/>
                <a:gd name="connsiteX5" fmla="*/ 0 w 511521"/>
                <a:gd name="connsiteY5" fmla="*/ 146050 h 1089025"/>
                <a:gd name="connsiteX6" fmla="*/ 241300 w 511521"/>
                <a:gd name="connsiteY6" fmla="*/ 0 h 1089025"/>
                <a:gd name="connsiteX0" fmla="*/ 241300 w 908187"/>
                <a:gd name="connsiteY0" fmla="*/ 34984 h 1124009"/>
                <a:gd name="connsiteX1" fmla="*/ 457200 w 908187"/>
                <a:gd name="connsiteY1" fmla="*/ 34984 h 1124009"/>
                <a:gd name="connsiteX2" fmla="*/ 908050 w 908187"/>
                <a:gd name="connsiteY2" fmla="*/ 28634 h 1124009"/>
                <a:gd name="connsiteX3" fmla="*/ 508000 w 908187"/>
                <a:gd name="connsiteY3" fmla="*/ 552509 h 1124009"/>
                <a:gd name="connsiteX4" fmla="*/ 365125 w 908187"/>
                <a:gd name="connsiteY4" fmla="*/ 920809 h 1124009"/>
                <a:gd name="connsiteX5" fmla="*/ 104775 w 908187"/>
                <a:gd name="connsiteY5" fmla="*/ 1124009 h 1124009"/>
                <a:gd name="connsiteX6" fmla="*/ 0 w 908187"/>
                <a:gd name="connsiteY6" fmla="*/ 181034 h 1124009"/>
                <a:gd name="connsiteX7" fmla="*/ 241300 w 908187"/>
                <a:gd name="connsiteY7" fmla="*/ 34984 h 1124009"/>
                <a:gd name="connsiteX0" fmla="*/ 441325 w 908187"/>
                <a:gd name="connsiteY0" fmla="*/ 0 h 1343025"/>
                <a:gd name="connsiteX1" fmla="*/ 457200 w 908187"/>
                <a:gd name="connsiteY1" fmla="*/ 254000 h 1343025"/>
                <a:gd name="connsiteX2" fmla="*/ 908050 w 908187"/>
                <a:gd name="connsiteY2" fmla="*/ 247650 h 1343025"/>
                <a:gd name="connsiteX3" fmla="*/ 508000 w 908187"/>
                <a:gd name="connsiteY3" fmla="*/ 771525 h 1343025"/>
                <a:gd name="connsiteX4" fmla="*/ 365125 w 908187"/>
                <a:gd name="connsiteY4" fmla="*/ 1139825 h 1343025"/>
                <a:gd name="connsiteX5" fmla="*/ 104775 w 908187"/>
                <a:gd name="connsiteY5" fmla="*/ 1343025 h 1343025"/>
                <a:gd name="connsiteX6" fmla="*/ 0 w 908187"/>
                <a:gd name="connsiteY6" fmla="*/ 400050 h 1343025"/>
                <a:gd name="connsiteX7" fmla="*/ 441325 w 908187"/>
                <a:gd name="connsiteY7" fmla="*/ 0 h 1343025"/>
                <a:gd name="connsiteX0" fmla="*/ 441325 w 910599"/>
                <a:gd name="connsiteY0" fmla="*/ 217488 h 1560513"/>
                <a:gd name="connsiteX1" fmla="*/ 885825 w 910599"/>
                <a:gd name="connsiteY1" fmla="*/ 0 h 1560513"/>
                <a:gd name="connsiteX2" fmla="*/ 908050 w 910599"/>
                <a:gd name="connsiteY2" fmla="*/ 465138 h 1560513"/>
                <a:gd name="connsiteX3" fmla="*/ 508000 w 910599"/>
                <a:gd name="connsiteY3" fmla="*/ 989013 h 1560513"/>
                <a:gd name="connsiteX4" fmla="*/ 365125 w 910599"/>
                <a:gd name="connsiteY4" fmla="*/ 1357313 h 1560513"/>
                <a:gd name="connsiteX5" fmla="*/ 104775 w 910599"/>
                <a:gd name="connsiteY5" fmla="*/ 1560513 h 1560513"/>
                <a:gd name="connsiteX6" fmla="*/ 0 w 910599"/>
                <a:gd name="connsiteY6" fmla="*/ 617538 h 1560513"/>
                <a:gd name="connsiteX7" fmla="*/ 441325 w 910599"/>
                <a:gd name="connsiteY7" fmla="*/ 217488 h 1560513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819229 h 2162254"/>
                <a:gd name="connsiteX1" fmla="*/ 885825 w 1860561"/>
                <a:gd name="connsiteY1" fmla="*/ 601741 h 2162254"/>
                <a:gd name="connsiteX2" fmla="*/ 1860550 w 1860561"/>
                <a:gd name="connsiteY2" fmla="*/ 171529 h 2162254"/>
                <a:gd name="connsiteX3" fmla="*/ 908050 w 1860561"/>
                <a:gd name="connsiteY3" fmla="*/ 1066879 h 2162254"/>
                <a:gd name="connsiteX4" fmla="*/ 508000 w 1860561"/>
                <a:gd name="connsiteY4" fmla="*/ 1590754 h 2162254"/>
                <a:gd name="connsiteX5" fmla="*/ 365125 w 1860561"/>
                <a:gd name="connsiteY5" fmla="*/ 1959054 h 2162254"/>
                <a:gd name="connsiteX6" fmla="*/ 104775 w 1860561"/>
                <a:gd name="connsiteY6" fmla="*/ 2162254 h 2162254"/>
                <a:gd name="connsiteX7" fmla="*/ 0 w 1860561"/>
                <a:gd name="connsiteY7" fmla="*/ 1219279 h 2162254"/>
                <a:gd name="connsiteX8" fmla="*/ 441325 w 1860561"/>
                <a:gd name="connsiteY8" fmla="*/ 819229 h 2162254"/>
                <a:gd name="connsiteX0" fmla="*/ 441325 w 1860561"/>
                <a:gd name="connsiteY0" fmla="*/ 934327 h 2277352"/>
                <a:gd name="connsiteX1" fmla="*/ 885825 w 1860561"/>
                <a:gd name="connsiteY1" fmla="*/ 716839 h 2277352"/>
                <a:gd name="connsiteX2" fmla="*/ 1860550 w 1860561"/>
                <a:gd name="connsiteY2" fmla="*/ 286627 h 2277352"/>
                <a:gd name="connsiteX3" fmla="*/ 908050 w 1860561"/>
                <a:gd name="connsiteY3" fmla="*/ 1181977 h 2277352"/>
                <a:gd name="connsiteX4" fmla="*/ 508000 w 1860561"/>
                <a:gd name="connsiteY4" fmla="*/ 1705852 h 2277352"/>
                <a:gd name="connsiteX5" fmla="*/ 365125 w 1860561"/>
                <a:gd name="connsiteY5" fmla="*/ 2074152 h 2277352"/>
                <a:gd name="connsiteX6" fmla="*/ 104775 w 1860561"/>
                <a:gd name="connsiteY6" fmla="*/ 2277352 h 2277352"/>
                <a:gd name="connsiteX7" fmla="*/ 0 w 1860561"/>
                <a:gd name="connsiteY7" fmla="*/ 1334377 h 2277352"/>
                <a:gd name="connsiteX8" fmla="*/ 441325 w 1860561"/>
                <a:gd name="connsiteY8" fmla="*/ 934327 h 2277352"/>
                <a:gd name="connsiteX0" fmla="*/ 441325 w 1860561"/>
                <a:gd name="connsiteY0" fmla="*/ 814033 h 2157058"/>
                <a:gd name="connsiteX1" fmla="*/ 885825 w 1860561"/>
                <a:gd name="connsiteY1" fmla="*/ 596545 h 2157058"/>
                <a:gd name="connsiteX2" fmla="*/ 1860550 w 1860561"/>
                <a:gd name="connsiteY2" fmla="*/ 166333 h 2157058"/>
                <a:gd name="connsiteX3" fmla="*/ 908050 w 1860561"/>
                <a:gd name="connsiteY3" fmla="*/ 1061683 h 2157058"/>
                <a:gd name="connsiteX4" fmla="*/ 508000 w 1860561"/>
                <a:gd name="connsiteY4" fmla="*/ 1585558 h 2157058"/>
                <a:gd name="connsiteX5" fmla="*/ 365125 w 1860561"/>
                <a:gd name="connsiteY5" fmla="*/ 1953858 h 2157058"/>
                <a:gd name="connsiteX6" fmla="*/ 104775 w 1860561"/>
                <a:gd name="connsiteY6" fmla="*/ 2157058 h 2157058"/>
                <a:gd name="connsiteX7" fmla="*/ 0 w 1860561"/>
                <a:gd name="connsiteY7" fmla="*/ 1214083 h 2157058"/>
                <a:gd name="connsiteX8" fmla="*/ 441325 w 1860561"/>
                <a:gd name="connsiteY8" fmla="*/ 814033 h 2157058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1343"/>
                <a:gd name="connsiteY0" fmla="*/ 848510 h 2191535"/>
                <a:gd name="connsiteX1" fmla="*/ 885825 w 1861343"/>
                <a:gd name="connsiteY1" fmla="*/ 631022 h 2191535"/>
                <a:gd name="connsiteX2" fmla="*/ 1860550 w 1861343"/>
                <a:gd name="connsiteY2" fmla="*/ 200810 h 2191535"/>
                <a:gd name="connsiteX3" fmla="*/ 908050 w 1861343"/>
                <a:gd name="connsiteY3" fmla="*/ 1096160 h 2191535"/>
                <a:gd name="connsiteX4" fmla="*/ 508000 w 1861343"/>
                <a:gd name="connsiteY4" fmla="*/ 1620035 h 2191535"/>
                <a:gd name="connsiteX5" fmla="*/ 365125 w 1861343"/>
                <a:gd name="connsiteY5" fmla="*/ 1988335 h 2191535"/>
                <a:gd name="connsiteX6" fmla="*/ 104775 w 1861343"/>
                <a:gd name="connsiteY6" fmla="*/ 2191535 h 2191535"/>
                <a:gd name="connsiteX7" fmla="*/ 0 w 1861343"/>
                <a:gd name="connsiteY7" fmla="*/ 1248560 h 2191535"/>
                <a:gd name="connsiteX8" fmla="*/ 441325 w 1861343"/>
                <a:gd name="connsiteY8" fmla="*/ 848510 h 2191535"/>
                <a:gd name="connsiteX0" fmla="*/ 441325 w 1860797"/>
                <a:gd name="connsiteY0" fmla="*/ 848510 h 2191535"/>
                <a:gd name="connsiteX1" fmla="*/ 885825 w 1860797"/>
                <a:gd name="connsiteY1" fmla="*/ 631022 h 2191535"/>
                <a:gd name="connsiteX2" fmla="*/ 1860550 w 1860797"/>
                <a:gd name="connsiteY2" fmla="*/ 200810 h 2191535"/>
                <a:gd name="connsiteX3" fmla="*/ 857250 w 1860797"/>
                <a:gd name="connsiteY3" fmla="*/ 1045360 h 2191535"/>
                <a:gd name="connsiteX4" fmla="*/ 508000 w 1860797"/>
                <a:gd name="connsiteY4" fmla="*/ 1620035 h 2191535"/>
                <a:gd name="connsiteX5" fmla="*/ 365125 w 1860797"/>
                <a:gd name="connsiteY5" fmla="*/ 1988335 h 2191535"/>
                <a:gd name="connsiteX6" fmla="*/ 104775 w 1860797"/>
                <a:gd name="connsiteY6" fmla="*/ 2191535 h 2191535"/>
                <a:gd name="connsiteX7" fmla="*/ 0 w 1860797"/>
                <a:gd name="connsiteY7" fmla="*/ 1248560 h 2191535"/>
                <a:gd name="connsiteX8" fmla="*/ 441325 w 1860797"/>
                <a:gd name="connsiteY8" fmla="*/ 848510 h 2191535"/>
                <a:gd name="connsiteX0" fmla="*/ 441325 w 1860714"/>
                <a:gd name="connsiteY0" fmla="*/ 848510 h 2191535"/>
                <a:gd name="connsiteX1" fmla="*/ 885825 w 1860714"/>
                <a:gd name="connsiteY1" fmla="*/ 631022 h 2191535"/>
                <a:gd name="connsiteX2" fmla="*/ 1860550 w 1860714"/>
                <a:gd name="connsiteY2" fmla="*/ 200810 h 2191535"/>
                <a:gd name="connsiteX3" fmla="*/ 831850 w 1860714"/>
                <a:gd name="connsiteY3" fmla="*/ 1039010 h 2191535"/>
                <a:gd name="connsiteX4" fmla="*/ 508000 w 1860714"/>
                <a:gd name="connsiteY4" fmla="*/ 1620035 h 2191535"/>
                <a:gd name="connsiteX5" fmla="*/ 365125 w 1860714"/>
                <a:gd name="connsiteY5" fmla="*/ 1988335 h 2191535"/>
                <a:gd name="connsiteX6" fmla="*/ 104775 w 1860714"/>
                <a:gd name="connsiteY6" fmla="*/ 2191535 h 2191535"/>
                <a:gd name="connsiteX7" fmla="*/ 0 w 1860714"/>
                <a:gd name="connsiteY7" fmla="*/ 1248560 h 2191535"/>
                <a:gd name="connsiteX8" fmla="*/ 441325 w 186071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202081"/>
                <a:gd name="connsiteX1" fmla="*/ 885825 w 1861424"/>
                <a:gd name="connsiteY1" fmla="*/ 631022 h 2202081"/>
                <a:gd name="connsiteX2" fmla="*/ 1860550 w 1861424"/>
                <a:gd name="connsiteY2" fmla="*/ 200810 h 2202081"/>
                <a:gd name="connsiteX3" fmla="*/ 831850 w 1861424"/>
                <a:gd name="connsiteY3" fmla="*/ 1039010 h 2202081"/>
                <a:gd name="connsiteX4" fmla="*/ 508000 w 1861424"/>
                <a:gd name="connsiteY4" fmla="*/ 1620035 h 2202081"/>
                <a:gd name="connsiteX5" fmla="*/ 365125 w 1861424"/>
                <a:gd name="connsiteY5" fmla="*/ 1988335 h 2202081"/>
                <a:gd name="connsiteX6" fmla="*/ 104775 w 1861424"/>
                <a:gd name="connsiteY6" fmla="*/ 2191535 h 2202081"/>
                <a:gd name="connsiteX7" fmla="*/ 0 w 1861424"/>
                <a:gd name="connsiteY7" fmla="*/ 1248560 h 2202081"/>
                <a:gd name="connsiteX8" fmla="*/ 441325 w 1861424"/>
                <a:gd name="connsiteY8" fmla="*/ 848510 h 2202081"/>
                <a:gd name="connsiteX0" fmla="*/ 441325 w 1861424"/>
                <a:gd name="connsiteY0" fmla="*/ 848510 h 2228521"/>
                <a:gd name="connsiteX1" fmla="*/ 885825 w 1861424"/>
                <a:gd name="connsiteY1" fmla="*/ 631022 h 2228521"/>
                <a:gd name="connsiteX2" fmla="*/ 1860550 w 1861424"/>
                <a:gd name="connsiteY2" fmla="*/ 200810 h 2228521"/>
                <a:gd name="connsiteX3" fmla="*/ 831850 w 1861424"/>
                <a:gd name="connsiteY3" fmla="*/ 1039010 h 2228521"/>
                <a:gd name="connsiteX4" fmla="*/ 508000 w 1861424"/>
                <a:gd name="connsiteY4" fmla="*/ 1620035 h 2228521"/>
                <a:gd name="connsiteX5" fmla="*/ 365125 w 1861424"/>
                <a:gd name="connsiteY5" fmla="*/ 1988335 h 2228521"/>
                <a:gd name="connsiteX6" fmla="*/ 104775 w 1861424"/>
                <a:gd name="connsiteY6" fmla="*/ 2191535 h 2228521"/>
                <a:gd name="connsiteX7" fmla="*/ 0 w 1861424"/>
                <a:gd name="connsiteY7" fmla="*/ 1248560 h 2228521"/>
                <a:gd name="connsiteX8" fmla="*/ 441325 w 1861424"/>
                <a:gd name="connsiteY8" fmla="*/ 848510 h 222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424" h="2228521">
                  <a:moveTo>
                    <a:pt x="441325" y="848510"/>
                  </a:moveTo>
                  <a:cubicBezTo>
                    <a:pt x="646642" y="141014"/>
                    <a:pt x="2001308" y="-534732"/>
                    <a:pt x="885825" y="631022"/>
                  </a:cubicBezTo>
                  <a:cubicBezTo>
                    <a:pt x="1650471" y="43647"/>
                    <a:pt x="1856846" y="123287"/>
                    <a:pt x="1860550" y="200810"/>
                  </a:cubicBezTo>
                  <a:cubicBezTo>
                    <a:pt x="1864254" y="278333"/>
                    <a:pt x="1896533" y="462748"/>
                    <a:pt x="831850" y="1039010"/>
                  </a:cubicBezTo>
                  <a:cubicBezTo>
                    <a:pt x="2180167" y="796122"/>
                    <a:pt x="531812" y="1520552"/>
                    <a:pt x="508000" y="1620035"/>
                  </a:cubicBezTo>
                  <a:cubicBezTo>
                    <a:pt x="1322388" y="1452818"/>
                    <a:pt x="625475" y="2038077"/>
                    <a:pt x="365125" y="1988335"/>
                  </a:cubicBezTo>
                  <a:cubicBezTo>
                    <a:pt x="786342" y="2354518"/>
                    <a:pt x="178858" y="2193652"/>
                    <a:pt x="104775" y="2191535"/>
                  </a:cubicBezTo>
                  <a:lnTo>
                    <a:pt x="0" y="1248560"/>
                  </a:lnTo>
                  <a:cubicBezTo>
                    <a:pt x="83608" y="994560"/>
                    <a:pt x="541867" y="162710"/>
                    <a:pt x="441325" y="84851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4D783915-F244-0732-0B6A-E0113A7C6829}"/>
                </a:ext>
              </a:extLst>
            </p:cNvPr>
            <p:cNvSpPr/>
            <p:nvPr/>
          </p:nvSpPr>
          <p:spPr>
            <a:xfrm>
              <a:off x="3343919" y="5191036"/>
              <a:ext cx="1001068" cy="646835"/>
            </a:xfrm>
            <a:custGeom>
              <a:avLst/>
              <a:gdLst>
                <a:gd name="connsiteX0" fmla="*/ 0 w 260350"/>
                <a:gd name="connsiteY0" fmla="*/ 0 h 495300"/>
                <a:gd name="connsiteX1" fmla="*/ 260350 w 260350"/>
                <a:gd name="connsiteY1" fmla="*/ 0 h 495300"/>
                <a:gd name="connsiteX2" fmla="*/ 260350 w 260350"/>
                <a:gd name="connsiteY2" fmla="*/ 495300 h 495300"/>
                <a:gd name="connsiteX3" fmla="*/ 0 w 260350"/>
                <a:gd name="connsiteY3" fmla="*/ 495300 h 495300"/>
                <a:gd name="connsiteX4" fmla="*/ 0 w 260350"/>
                <a:gd name="connsiteY4" fmla="*/ 0 h 495300"/>
                <a:gd name="connsiteX0" fmla="*/ 0 w 260350"/>
                <a:gd name="connsiteY0" fmla="*/ 50006 h 545306"/>
                <a:gd name="connsiteX1" fmla="*/ 141288 w 260350"/>
                <a:gd name="connsiteY1" fmla="*/ 0 h 545306"/>
                <a:gd name="connsiteX2" fmla="*/ 260350 w 260350"/>
                <a:gd name="connsiteY2" fmla="*/ 545306 h 545306"/>
                <a:gd name="connsiteX3" fmla="*/ 0 w 260350"/>
                <a:gd name="connsiteY3" fmla="*/ 545306 h 545306"/>
                <a:gd name="connsiteX4" fmla="*/ 0 w 260350"/>
                <a:gd name="connsiteY4" fmla="*/ 50006 h 545306"/>
                <a:gd name="connsiteX0" fmla="*/ 0 w 441325"/>
                <a:gd name="connsiteY0" fmla="*/ 50006 h 545306"/>
                <a:gd name="connsiteX1" fmla="*/ 141288 w 441325"/>
                <a:gd name="connsiteY1" fmla="*/ 0 h 545306"/>
                <a:gd name="connsiteX2" fmla="*/ 441325 w 441325"/>
                <a:gd name="connsiteY2" fmla="*/ 509587 h 545306"/>
                <a:gd name="connsiteX3" fmla="*/ 0 w 441325"/>
                <a:gd name="connsiteY3" fmla="*/ 545306 h 545306"/>
                <a:gd name="connsiteX4" fmla="*/ 0 w 441325"/>
                <a:gd name="connsiteY4" fmla="*/ 50006 h 545306"/>
                <a:gd name="connsiteX0" fmla="*/ 0 w 441325"/>
                <a:gd name="connsiteY0" fmla="*/ 50006 h 509587"/>
                <a:gd name="connsiteX1" fmla="*/ 141288 w 441325"/>
                <a:gd name="connsiteY1" fmla="*/ 0 h 509587"/>
                <a:gd name="connsiteX2" fmla="*/ 441325 w 441325"/>
                <a:gd name="connsiteY2" fmla="*/ 509587 h 509587"/>
                <a:gd name="connsiteX3" fmla="*/ 133350 w 441325"/>
                <a:gd name="connsiteY3" fmla="*/ 330994 h 509587"/>
                <a:gd name="connsiteX4" fmla="*/ 0 w 441325"/>
                <a:gd name="connsiteY4" fmla="*/ 50006 h 509587"/>
                <a:gd name="connsiteX0" fmla="*/ 0 w 596106"/>
                <a:gd name="connsiteY0" fmla="*/ 100012 h 509587"/>
                <a:gd name="connsiteX1" fmla="*/ 296069 w 596106"/>
                <a:gd name="connsiteY1" fmla="*/ 0 h 509587"/>
                <a:gd name="connsiteX2" fmla="*/ 596106 w 596106"/>
                <a:gd name="connsiteY2" fmla="*/ 509587 h 509587"/>
                <a:gd name="connsiteX3" fmla="*/ 288131 w 596106"/>
                <a:gd name="connsiteY3" fmla="*/ 330994 h 509587"/>
                <a:gd name="connsiteX4" fmla="*/ 0 w 596106"/>
                <a:gd name="connsiteY4" fmla="*/ 100012 h 509587"/>
                <a:gd name="connsiteX0" fmla="*/ 348377 w 944483"/>
                <a:gd name="connsiteY0" fmla="*/ 100012 h 509587"/>
                <a:gd name="connsiteX1" fmla="*/ 644446 w 944483"/>
                <a:gd name="connsiteY1" fmla="*/ 0 h 509587"/>
                <a:gd name="connsiteX2" fmla="*/ 944483 w 944483"/>
                <a:gd name="connsiteY2" fmla="*/ 509587 h 509587"/>
                <a:gd name="connsiteX3" fmla="*/ 636508 w 944483"/>
                <a:gd name="connsiteY3" fmla="*/ 330994 h 509587"/>
                <a:gd name="connsiteX4" fmla="*/ 348377 w 944483"/>
                <a:gd name="connsiteY4" fmla="*/ 100012 h 509587"/>
                <a:gd name="connsiteX0" fmla="*/ 415782 w 1011888"/>
                <a:gd name="connsiteY0" fmla="*/ 100012 h 509587"/>
                <a:gd name="connsiteX1" fmla="*/ 711851 w 1011888"/>
                <a:gd name="connsiteY1" fmla="*/ 0 h 509587"/>
                <a:gd name="connsiteX2" fmla="*/ 1011888 w 1011888"/>
                <a:gd name="connsiteY2" fmla="*/ 509587 h 509587"/>
                <a:gd name="connsiteX3" fmla="*/ 703913 w 1011888"/>
                <a:gd name="connsiteY3" fmla="*/ 330994 h 509587"/>
                <a:gd name="connsiteX4" fmla="*/ 415782 w 1011888"/>
                <a:gd name="connsiteY4" fmla="*/ 100012 h 509587"/>
                <a:gd name="connsiteX0" fmla="*/ 404962 w 1001068"/>
                <a:gd name="connsiteY0" fmla="*/ 100012 h 509587"/>
                <a:gd name="connsiteX1" fmla="*/ 701031 w 1001068"/>
                <a:gd name="connsiteY1" fmla="*/ 0 h 509587"/>
                <a:gd name="connsiteX2" fmla="*/ 1001068 w 1001068"/>
                <a:gd name="connsiteY2" fmla="*/ 509587 h 509587"/>
                <a:gd name="connsiteX3" fmla="*/ 693093 w 1001068"/>
                <a:gd name="connsiteY3" fmla="*/ 330994 h 509587"/>
                <a:gd name="connsiteX4" fmla="*/ 404962 w 1001068"/>
                <a:gd name="connsiteY4" fmla="*/ 100012 h 509587"/>
                <a:gd name="connsiteX0" fmla="*/ 404962 w 1001068"/>
                <a:gd name="connsiteY0" fmla="*/ 138906 h 548481"/>
                <a:gd name="connsiteX1" fmla="*/ 701031 w 1001068"/>
                <a:gd name="connsiteY1" fmla="*/ 38894 h 548481"/>
                <a:gd name="connsiteX2" fmla="*/ 1001068 w 1001068"/>
                <a:gd name="connsiteY2" fmla="*/ 548481 h 548481"/>
                <a:gd name="connsiteX3" fmla="*/ 693093 w 1001068"/>
                <a:gd name="connsiteY3" fmla="*/ 369888 h 548481"/>
                <a:gd name="connsiteX4" fmla="*/ 404962 w 1001068"/>
                <a:gd name="connsiteY4" fmla="*/ 138906 h 548481"/>
                <a:gd name="connsiteX0" fmla="*/ 404962 w 1001068"/>
                <a:gd name="connsiteY0" fmla="*/ 192424 h 601999"/>
                <a:gd name="connsiteX1" fmla="*/ 701031 w 1001068"/>
                <a:gd name="connsiteY1" fmla="*/ 92412 h 601999"/>
                <a:gd name="connsiteX2" fmla="*/ 1001068 w 1001068"/>
                <a:gd name="connsiteY2" fmla="*/ 601999 h 601999"/>
                <a:gd name="connsiteX3" fmla="*/ 693093 w 1001068"/>
                <a:gd name="connsiteY3" fmla="*/ 423406 h 601999"/>
                <a:gd name="connsiteX4" fmla="*/ 404962 w 1001068"/>
                <a:gd name="connsiteY4" fmla="*/ 192424 h 601999"/>
                <a:gd name="connsiteX0" fmla="*/ 404962 w 1001068"/>
                <a:gd name="connsiteY0" fmla="*/ 183872 h 593447"/>
                <a:gd name="connsiteX1" fmla="*/ 701031 w 1001068"/>
                <a:gd name="connsiteY1" fmla="*/ 83860 h 593447"/>
                <a:gd name="connsiteX2" fmla="*/ 1001068 w 1001068"/>
                <a:gd name="connsiteY2" fmla="*/ 593447 h 593447"/>
                <a:gd name="connsiteX3" fmla="*/ 693093 w 1001068"/>
                <a:gd name="connsiteY3" fmla="*/ 414854 h 593447"/>
                <a:gd name="connsiteX4" fmla="*/ 404962 w 1001068"/>
                <a:gd name="connsiteY4" fmla="*/ 183872 h 593447"/>
                <a:gd name="connsiteX0" fmla="*/ 404962 w 1001068"/>
                <a:gd name="connsiteY0" fmla="*/ 183872 h 643400"/>
                <a:gd name="connsiteX1" fmla="*/ 701031 w 1001068"/>
                <a:gd name="connsiteY1" fmla="*/ 83860 h 643400"/>
                <a:gd name="connsiteX2" fmla="*/ 1001068 w 1001068"/>
                <a:gd name="connsiteY2" fmla="*/ 593447 h 643400"/>
                <a:gd name="connsiteX3" fmla="*/ 693093 w 1001068"/>
                <a:gd name="connsiteY3" fmla="*/ 414854 h 643400"/>
                <a:gd name="connsiteX4" fmla="*/ 404962 w 1001068"/>
                <a:gd name="connsiteY4" fmla="*/ 183872 h 643400"/>
                <a:gd name="connsiteX0" fmla="*/ 404962 w 1001068"/>
                <a:gd name="connsiteY0" fmla="*/ 183872 h 639416"/>
                <a:gd name="connsiteX1" fmla="*/ 701031 w 1001068"/>
                <a:gd name="connsiteY1" fmla="*/ 83860 h 639416"/>
                <a:gd name="connsiteX2" fmla="*/ 1001068 w 1001068"/>
                <a:gd name="connsiteY2" fmla="*/ 593447 h 639416"/>
                <a:gd name="connsiteX3" fmla="*/ 693093 w 1001068"/>
                <a:gd name="connsiteY3" fmla="*/ 414854 h 639416"/>
                <a:gd name="connsiteX4" fmla="*/ 404962 w 1001068"/>
                <a:gd name="connsiteY4" fmla="*/ 183872 h 639416"/>
                <a:gd name="connsiteX0" fmla="*/ 404962 w 1001068"/>
                <a:gd name="connsiteY0" fmla="*/ 183872 h 655659"/>
                <a:gd name="connsiteX1" fmla="*/ 701031 w 1001068"/>
                <a:gd name="connsiteY1" fmla="*/ 83860 h 655659"/>
                <a:gd name="connsiteX2" fmla="*/ 1001068 w 1001068"/>
                <a:gd name="connsiteY2" fmla="*/ 593447 h 655659"/>
                <a:gd name="connsiteX3" fmla="*/ 693093 w 1001068"/>
                <a:gd name="connsiteY3" fmla="*/ 414854 h 655659"/>
                <a:gd name="connsiteX4" fmla="*/ 404962 w 1001068"/>
                <a:gd name="connsiteY4" fmla="*/ 183872 h 655659"/>
                <a:gd name="connsiteX0" fmla="*/ 404962 w 1001068"/>
                <a:gd name="connsiteY0" fmla="*/ 183872 h 646835"/>
                <a:gd name="connsiteX1" fmla="*/ 701031 w 1001068"/>
                <a:gd name="connsiteY1" fmla="*/ 83860 h 646835"/>
                <a:gd name="connsiteX2" fmla="*/ 1001068 w 1001068"/>
                <a:gd name="connsiteY2" fmla="*/ 593447 h 646835"/>
                <a:gd name="connsiteX3" fmla="*/ 693093 w 1001068"/>
                <a:gd name="connsiteY3" fmla="*/ 414854 h 646835"/>
                <a:gd name="connsiteX4" fmla="*/ 404962 w 1001068"/>
                <a:gd name="connsiteY4" fmla="*/ 183872 h 6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68" h="646835">
                  <a:moveTo>
                    <a:pt x="404962" y="183872"/>
                  </a:moveTo>
                  <a:cubicBezTo>
                    <a:pt x="8352" y="-52665"/>
                    <a:pt x="570591" y="-32028"/>
                    <a:pt x="701031" y="83860"/>
                  </a:cubicBezTo>
                  <a:lnTo>
                    <a:pt x="1001068" y="593447"/>
                  </a:lnTo>
                  <a:cubicBezTo>
                    <a:pt x="88785" y="775216"/>
                    <a:pt x="659226" y="436285"/>
                    <a:pt x="693093" y="414854"/>
                  </a:cubicBezTo>
                  <a:cubicBezTo>
                    <a:pt x="-580082" y="563285"/>
                    <a:pt x="262881" y="101322"/>
                    <a:pt x="404962" y="1838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CCDEA9E3-0ACD-7E36-92BB-C918CE6D17C8}"/>
                </a:ext>
              </a:extLst>
            </p:cNvPr>
            <p:cNvSpPr/>
            <p:nvPr/>
          </p:nvSpPr>
          <p:spPr>
            <a:xfrm>
              <a:off x="3398634" y="5454650"/>
              <a:ext cx="432003" cy="145067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A3DEA61C-9C57-B74D-2A60-C63B0ECC2189}"/>
                </a:ext>
              </a:extLst>
            </p:cNvPr>
            <p:cNvSpPr/>
            <p:nvPr/>
          </p:nvSpPr>
          <p:spPr>
            <a:xfrm rot="21416036">
              <a:off x="3917148" y="5718220"/>
              <a:ext cx="282899" cy="78304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">
              <a:extLst>
                <a:ext uri="{FF2B5EF4-FFF2-40B4-BE49-F238E27FC236}">
                  <a16:creationId xmlns:a16="http://schemas.microsoft.com/office/drawing/2014/main" id="{97501A52-0918-E168-BB3E-8718B08F85A6}"/>
                </a:ext>
              </a:extLst>
            </p:cNvPr>
            <p:cNvSpPr/>
            <p:nvPr/>
          </p:nvSpPr>
          <p:spPr>
            <a:xfrm rot="20333988">
              <a:off x="4061467" y="5653456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ECA1190F-AAF9-3E43-0A6B-E741D0AE3014}"/>
                </a:ext>
              </a:extLst>
            </p:cNvPr>
            <p:cNvSpPr/>
            <p:nvPr/>
          </p:nvSpPr>
          <p:spPr>
            <a:xfrm>
              <a:off x="3661724" y="5407811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F7EC4E12-D7FA-D2A6-9C11-4D77D97214D0}"/>
                </a:ext>
              </a:extLst>
            </p:cNvPr>
            <p:cNvSpPr/>
            <p:nvPr/>
          </p:nvSpPr>
          <p:spPr>
            <a:xfrm rot="20333988">
              <a:off x="6192967" y="4735303"/>
              <a:ext cx="402908" cy="15039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">
              <a:extLst>
                <a:ext uri="{FF2B5EF4-FFF2-40B4-BE49-F238E27FC236}">
                  <a16:creationId xmlns:a16="http://schemas.microsoft.com/office/drawing/2014/main" id="{4AE3FA00-974C-70D4-6523-45EEF27A0D91}"/>
                </a:ext>
              </a:extLst>
            </p:cNvPr>
            <p:cNvSpPr/>
            <p:nvPr/>
          </p:nvSpPr>
          <p:spPr>
            <a:xfrm rot="20333988">
              <a:off x="6728337" y="3367777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">
              <a:extLst>
                <a:ext uri="{FF2B5EF4-FFF2-40B4-BE49-F238E27FC236}">
                  <a16:creationId xmlns:a16="http://schemas.microsoft.com/office/drawing/2014/main" id="{02D5A475-0442-9CC2-71B4-54C40190C4CA}"/>
                </a:ext>
              </a:extLst>
            </p:cNvPr>
            <p:cNvSpPr/>
            <p:nvPr/>
          </p:nvSpPr>
          <p:spPr>
            <a:xfrm rot="18182574">
              <a:off x="7064555" y="3368838"/>
              <a:ext cx="62656" cy="7111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54AFAFB3-B948-5F49-2BBD-50950C0F6966}"/>
                </a:ext>
              </a:extLst>
            </p:cNvPr>
            <p:cNvSpPr/>
            <p:nvPr/>
          </p:nvSpPr>
          <p:spPr>
            <a:xfrm rot="17563822">
              <a:off x="5569967" y="307649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">
              <a:extLst>
                <a:ext uri="{FF2B5EF4-FFF2-40B4-BE49-F238E27FC236}">
                  <a16:creationId xmlns:a16="http://schemas.microsoft.com/office/drawing/2014/main" id="{6D4D2A3C-53AA-9DF7-0946-84F5D39E24B4}"/>
                </a:ext>
              </a:extLst>
            </p:cNvPr>
            <p:cNvSpPr/>
            <p:nvPr/>
          </p:nvSpPr>
          <p:spPr>
            <a:xfrm rot="14233720">
              <a:off x="5888679" y="2974930"/>
              <a:ext cx="62656" cy="799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7">
              <a:extLst>
                <a:ext uri="{FF2B5EF4-FFF2-40B4-BE49-F238E27FC236}">
                  <a16:creationId xmlns:a16="http://schemas.microsoft.com/office/drawing/2014/main" id="{C98D1874-D1EB-EEFB-8CF3-52D27A166760}"/>
                </a:ext>
              </a:extLst>
            </p:cNvPr>
            <p:cNvSpPr/>
            <p:nvPr/>
          </p:nvSpPr>
          <p:spPr>
            <a:xfrm>
              <a:off x="6119736" y="2134988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8FA2F291-6FA6-641B-2EB1-E4C46853202B}"/>
                </a:ext>
              </a:extLst>
            </p:cNvPr>
            <p:cNvSpPr/>
            <p:nvPr/>
          </p:nvSpPr>
          <p:spPr>
            <a:xfrm rot="19292954">
              <a:off x="6286446" y="2152945"/>
              <a:ext cx="45719" cy="10941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Moon 9">
              <a:extLst>
                <a:ext uri="{FF2B5EF4-FFF2-40B4-BE49-F238E27FC236}">
                  <a16:creationId xmlns:a16="http://schemas.microsoft.com/office/drawing/2014/main" id="{9CBFB0BD-195D-0655-2EF5-EF20C7AEF6A9}"/>
                </a:ext>
              </a:extLst>
            </p:cNvPr>
            <p:cNvSpPr/>
            <p:nvPr/>
          </p:nvSpPr>
          <p:spPr>
            <a:xfrm rot="17282422">
              <a:off x="6201960" y="238762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506951D8-4761-CE07-D4B7-D41114D898CD}"/>
                </a:ext>
              </a:extLst>
            </p:cNvPr>
            <p:cNvSpPr/>
            <p:nvPr/>
          </p:nvSpPr>
          <p:spPr>
            <a:xfrm rot="4337661">
              <a:off x="6123971" y="5229215"/>
              <a:ext cx="602419" cy="791900"/>
            </a:xfrm>
            <a:prstGeom prst="arc">
              <a:avLst>
                <a:gd name="adj1" fmla="val 11708961"/>
                <a:gd name="adj2" fmla="val 259390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Moon 12">
              <a:extLst>
                <a:ext uri="{FF2B5EF4-FFF2-40B4-BE49-F238E27FC236}">
                  <a16:creationId xmlns:a16="http://schemas.microsoft.com/office/drawing/2014/main" id="{9F1C50B2-F918-3D45-4E3C-548E6B35991D}"/>
                </a:ext>
              </a:extLst>
            </p:cNvPr>
            <p:cNvSpPr/>
            <p:nvPr/>
          </p:nvSpPr>
          <p:spPr>
            <a:xfrm rot="20533293" flipH="1">
              <a:off x="6405998" y="5292440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785F0E77-A766-4A5B-4925-F8E5044CAC11}"/>
                </a:ext>
              </a:extLst>
            </p:cNvPr>
            <p:cNvSpPr/>
            <p:nvPr/>
          </p:nvSpPr>
          <p:spPr>
            <a:xfrm rot="8800442">
              <a:off x="5093578" y="5212712"/>
              <a:ext cx="1054153" cy="791900"/>
            </a:xfrm>
            <a:prstGeom prst="arc">
              <a:avLst>
                <a:gd name="adj1" fmla="val 11708961"/>
                <a:gd name="adj2" fmla="val 20615378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Moon 12">
              <a:extLst>
                <a:ext uri="{FF2B5EF4-FFF2-40B4-BE49-F238E27FC236}">
                  <a16:creationId xmlns:a16="http://schemas.microsoft.com/office/drawing/2014/main" id="{C9F9CE88-FD8C-842A-2D41-20BA38C7A186}"/>
                </a:ext>
              </a:extLst>
            </p:cNvPr>
            <p:cNvSpPr/>
            <p:nvPr/>
          </p:nvSpPr>
          <p:spPr>
            <a:xfrm rot="12268930">
              <a:off x="5676930" y="5483075"/>
              <a:ext cx="285018" cy="399393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68855 w 285018"/>
                <a:gd name="connsiteY0" fmla="*/ 385462 h 399393"/>
                <a:gd name="connsiteX1" fmla="*/ 13994 w 285018"/>
                <a:gd name="connsiteY1" fmla="*/ 233860 h 399393"/>
                <a:gd name="connsiteX2" fmla="*/ 285018 w 285018"/>
                <a:gd name="connsiteY2" fmla="*/ 0 h 399393"/>
                <a:gd name="connsiteX3" fmla="*/ 95874 w 285018"/>
                <a:gd name="connsiteY3" fmla="*/ 239936 h 399393"/>
                <a:gd name="connsiteX4" fmla="*/ 168855 w 285018"/>
                <a:gd name="connsiteY4" fmla="*/ 385462 h 39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18" h="399393">
                  <a:moveTo>
                    <a:pt x="168855" y="385462"/>
                  </a:moveTo>
                  <a:cubicBezTo>
                    <a:pt x="-36059" y="445058"/>
                    <a:pt x="-5366" y="298104"/>
                    <a:pt x="13994" y="233860"/>
                  </a:cubicBezTo>
                  <a:cubicBezTo>
                    <a:pt x="33354" y="169616"/>
                    <a:pt x="199491" y="0"/>
                    <a:pt x="285018" y="0"/>
                  </a:cubicBezTo>
                  <a:cubicBezTo>
                    <a:pt x="159266" y="52979"/>
                    <a:pt x="115234" y="175692"/>
                    <a:pt x="95874" y="239936"/>
                  </a:cubicBezTo>
                  <a:cubicBezTo>
                    <a:pt x="76514" y="304180"/>
                    <a:pt x="120112" y="349673"/>
                    <a:pt x="168855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557D5F24-BE04-2DFA-2E56-7FD0A3345CA7}"/>
                </a:ext>
              </a:extLst>
            </p:cNvPr>
            <p:cNvSpPr/>
            <p:nvPr/>
          </p:nvSpPr>
          <p:spPr>
            <a:xfrm rot="12044073">
              <a:off x="3560737" y="5332636"/>
              <a:ext cx="1054153" cy="791900"/>
            </a:xfrm>
            <a:prstGeom prst="arc">
              <a:avLst>
                <a:gd name="adj1" fmla="val 11708961"/>
                <a:gd name="adj2" fmla="val 17661191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Moon 12">
              <a:extLst>
                <a:ext uri="{FF2B5EF4-FFF2-40B4-BE49-F238E27FC236}">
                  <a16:creationId xmlns:a16="http://schemas.microsoft.com/office/drawing/2014/main" id="{CF7D8B5D-E4A7-59C3-C686-AC13948D6AAB}"/>
                </a:ext>
              </a:extLst>
            </p:cNvPr>
            <p:cNvSpPr/>
            <p:nvPr/>
          </p:nvSpPr>
          <p:spPr>
            <a:xfrm rot="6947416" flipH="1">
              <a:off x="3945733" y="5793399"/>
              <a:ext cx="201713" cy="442706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9350 w 318339"/>
                <a:gd name="connsiteY0" fmla="*/ 698669 h 698669"/>
                <a:gd name="connsiteX1" fmla="*/ 4489 w 318339"/>
                <a:gd name="connsiteY1" fmla="*/ 547067 h 698669"/>
                <a:gd name="connsiteX2" fmla="*/ 318339 w 318339"/>
                <a:gd name="connsiteY2" fmla="*/ 0 h 698669"/>
                <a:gd name="connsiteX3" fmla="*/ 86369 w 318339"/>
                <a:gd name="connsiteY3" fmla="*/ 553143 h 698669"/>
                <a:gd name="connsiteX4" fmla="*/ 159350 w 318339"/>
                <a:gd name="connsiteY4" fmla="*/ 698669 h 69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39" h="698669">
                  <a:moveTo>
                    <a:pt x="159350" y="698669"/>
                  </a:moveTo>
                  <a:cubicBezTo>
                    <a:pt x="73823" y="698669"/>
                    <a:pt x="-22009" y="663512"/>
                    <a:pt x="4489" y="547067"/>
                  </a:cubicBezTo>
                  <a:cubicBezTo>
                    <a:pt x="30987" y="430622"/>
                    <a:pt x="232812" y="0"/>
                    <a:pt x="318339" y="0"/>
                  </a:cubicBezTo>
                  <a:cubicBezTo>
                    <a:pt x="192587" y="52979"/>
                    <a:pt x="112867" y="436698"/>
                    <a:pt x="86369" y="553143"/>
                  </a:cubicBezTo>
                  <a:cubicBezTo>
                    <a:pt x="59871" y="669588"/>
                    <a:pt x="110607" y="662880"/>
                    <a:pt x="159350" y="698669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13">
              <a:extLst>
                <a:ext uri="{FF2B5EF4-FFF2-40B4-BE49-F238E27FC236}">
                  <a16:creationId xmlns:a16="http://schemas.microsoft.com/office/drawing/2014/main" id="{0269F07F-4D42-E328-8AEE-7ACD4E4BD374}"/>
                </a:ext>
              </a:extLst>
            </p:cNvPr>
            <p:cNvSpPr/>
            <p:nvPr/>
          </p:nvSpPr>
          <p:spPr>
            <a:xfrm>
              <a:off x="3840936" y="4538555"/>
              <a:ext cx="1061308" cy="1280852"/>
            </a:xfrm>
            <a:custGeom>
              <a:avLst/>
              <a:gdLst>
                <a:gd name="connsiteX0" fmla="*/ 0 w 786634"/>
                <a:gd name="connsiteY0" fmla="*/ 0 h 196553"/>
                <a:gd name="connsiteX1" fmla="*/ 786634 w 786634"/>
                <a:gd name="connsiteY1" fmla="*/ 0 h 196553"/>
                <a:gd name="connsiteX2" fmla="*/ 786634 w 786634"/>
                <a:gd name="connsiteY2" fmla="*/ 196553 h 196553"/>
                <a:gd name="connsiteX3" fmla="*/ 0 w 786634"/>
                <a:gd name="connsiteY3" fmla="*/ 196553 h 196553"/>
                <a:gd name="connsiteX4" fmla="*/ 0 w 786634"/>
                <a:gd name="connsiteY4" fmla="*/ 0 h 196553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0 w 867596"/>
                <a:gd name="connsiteY3" fmla="*/ 196553 h 325140"/>
                <a:gd name="connsiteX4" fmla="*/ 0 w 867596"/>
                <a:gd name="connsiteY4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31855"/>
                <a:gd name="connsiteX1" fmla="*/ 786634 w 867596"/>
                <a:gd name="connsiteY1" fmla="*/ 0 h 331855"/>
                <a:gd name="connsiteX2" fmla="*/ 867596 w 867596"/>
                <a:gd name="connsiteY2" fmla="*/ 325140 h 331855"/>
                <a:gd name="connsiteX3" fmla="*/ 684990 w 867596"/>
                <a:gd name="connsiteY3" fmla="*/ 254951 h 331855"/>
                <a:gd name="connsiteX4" fmla="*/ 456390 w 867596"/>
                <a:gd name="connsiteY4" fmla="*/ 331151 h 331855"/>
                <a:gd name="connsiteX5" fmla="*/ 0 w 867596"/>
                <a:gd name="connsiteY5" fmla="*/ 196553 h 331855"/>
                <a:gd name="connsiteX6" fmla="*/ 0 w 867596"/>
                <a:gd name="connsiteY6" fmla="*/ 0 h 331855"/>
                <a:gd name="connsiteX0" fmla="*/ 0 w 867596"/>
                <a:gd name="connsiteY0" fmla="*/ 0 h 454189"/>
                <a:gd name="connsiteX1" fmla="*/ 786634 w 867596"/>
                <a:gd name="connsiteY1" fmla="*/ 0 h 454189"/>
                <a:gd name="connsiteX2" fmla="*/ 867596 w 867596"/>
                <a:gd name="connsiteY2" fmla="*/ 325140 h 454189"/>
                <a:gd name="connsiteX3" fmla="*/ 684990 w 867596"/>
                <a:gd name="connsiteY3" fmla="*/ 254951 h 454189"/>
                <a:gd name="connsiteX4" fmla="*/ 456390 w 867596"/>
                <a:gd name="connsiteY4" fmla="*/ 331151 h 454189"/>
                <a:gd name="connsiteX5" fmla="*/ 0 w 867596"/>
                <a:gd name="connsiteY5" fmla="*/ 196553 h 454189"/>
                <a:gd name="connsiteX6" fmla="*/ 0 w 867596"/>
                <a:gd name="connsiteY6" fmla="*/ 0 h 45418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773821 h 1295105"/>
                <a:gd name="connsiteX1" fmla="*/ 927877 w 1019996"/>
                <a:gd name="connsiteY1" fmla="*/ 72 h 1295105"/>
                <a:gd name="connsiteX2" fmla="*/ 939034 w 1019996"/>
                <a:gd name="connsiteY2" fmla="*/ 821446 h 1295105"/>
                <a:gd name="connsiteX3" fmla="*/ 1019996 w 1019996"/>
                <a:gd name="connsiteY3" fmla="*/ 1146586 h 1295105"/>
                <a:gd name="connsiteX4" fmla="*/ 837390 w 1019996"/>
                <a:gd name="connsiteY4" fmla="*/ 1076397 h 1295105"/>
                <a:gd name="connsiteX5" fmla="*/ 608790 w 1019996"/>
                <a:gd name="connsiteY5" fmla="*/ 1152597 h 1295105"/>
                <a:gd name="connsiteX6" fmla="*/ 152400 w 1019996"/>
                <a:gd name="connsiteY6" fmla="*/ 1017999 h 1295105"/>
                <a:gd name="connsiteX7" fmla="*/ 0 w 1019996"/>
                <a:gd name="connsiteY7" fmla="*/ 773821 h 1295105"/>
                <a:gd name="connsiteX0" fmla="*/ 42718 w 1062714"/>
                <a:gd name="connsiteY0" fmla="*/ 773852 h 1295136"/>
                <a:gd name="connsiteX1" fmla="*/ 970595 w 1062714"/>
                <a:gd name="connsiteY1" fmla="*/ 103 h 1295136"/>
                <a:gd name="connsiteX2" fmla="*/ 981752 w 1062714"/>
                <a:gd name="connsiteY2" fmla="*/ 821477 h 1295136"/>
                <a:gd name="connsiteX3" fmla="*/ 1062714 w 1062714"/>
                <a:gd name="connsiteY3" fmla="*/ 1146617 h 1295136"/>
                <a:gd name="connsiteX4" fmla="*/ 880108 w 1062714"/>
                <a:gd name="connsiteY4" fmla="*/ 1076428 h 1295136"/>
                <a:gd name="connsiteX5" fmla="*/ 651508 w 1062714"/>
                <a:gd name="connsiteY5" fmla="*/ 1152628 h 1295136"/>
                <a:gd name="connsiteX6" fmla="*/ 195118 w 1062714"/>
                <a:gd name="connsiteY6" fmla="*/ 1018030 h 1295136"/>
                <a:gd name="connsiteX7" fmla="*/ 42718 w 1062714"/>
                <a:gd name="connsiteY7" fmla="*/ 773852 h 1295136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980346 w 1061308"/>
                <a:gd name="connsiteY2" fmla="*/ 807193 h 1280852"/>
                <a:gd name="connsiteX3" fmla="*/ 1061308 w 1061308"/>
                <a:gd name="connsiteY3" fmla="*/ 1132333 h 1280852"/>
                <a:gd name="connsiteX4" fmla="*/ 878702 w 1061308"/>
                <a:gd name="connsiteY4" fmla="*/ 1062144 h 1280852"/>
                <a:gd name="connsiteX5" fmla="*/ 650102 w 1061308"/>
                <a:gd name="connsiteY5" fmla="*/ 1138344 h 1280852"/>
                <a:gd name="connsiteX6" fmla="*/ 193712 w 1061308"/>
                <a:gd name="connsiteY6" fmla="*/ 1003746 h 1280852"/>
                <a:gd name="connsiteX7" fmla="*/ 41312 w 1061308"/>
                <a:gd name="connsiteY7" fmla="*/ 759568 h 1280852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1061308 w 1061308"/>
                <a:gd name="connsiteY2" fmla="*/ 1132333 h 1280852"/>
                <a:gd name="connsiteX3" fmla="*/ 878702 w 1061308"/>
                <a:gd name="connsiteY3" fmla="*/ 1062144 h 1280852"/>
                <a:gd name="connsiteX4" fmla="*/ 650102 w 1061308"/>
                <a:gd name="connsiteY4" fmla="*/ 1138344 h 1280852"/>
                <a:gd name="connsiteX5" fmla="*/ 193712 w 1061308"/>
                <a:gd name="connsiteY5" fmla="*/ 1003746 h 1280852"/>
                <a:gd name="connsiteX6" fmla="*/ 41312 w 1061308"/>
                <a:gd name="connsiteY6" fmla="*/ 759568 h 128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1308" h="1280852">
                  <a:moveTo>
                    <a:pt x="41312" y="759568"/>
                  </a:moveTo>
                  <a:cubicBezTo>
                    <a:pt x="-225659" y="530227"/>
                    <a:pt x="883734" y="-8677"/>
                    <a:pt x="1012051" y="107"/>
                  </a:cubicBezTo>
                  <a:lnTo>
                    <a:pt x="1061308" y="1132333"/>
                  </a:lnTo>
                  <a:cubicBezTo>
                    <a:pt x="1000439" y="1124812"/>
                    <a:pt x="939571" y="1069665"/>
                    <a:pt x="878702" y="1062144"/>
                  </a:cubicBezTo>
                  <a:cubicBezTo>
                    <a:pt x="1043530" y="1153633"/>
                    <a:pt x="688067" y="1457639"/>
                    <a:pt x="650102" y="1138344"/>
                  </a:cubicBezTo>
                  <a:cubicBezTo>
                    <a:pt x="307337" y="1414361"/>
                    <a:pt x="269777" y="1049413"/>
                    <a:pt x="193712" y="1003746"/>
                  </a:cubicBezTo>
                  <a:lnTo>
                    <a:pt x="41312" y="75956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14">
              <a:extLst>
                <a:ext uri="{FF2B5EF4-FFF2-40B4-BE49-F238E27FC236}">
                  <a16:creationId xmlns:a16="http://schemas.microsoft.com/office/drawing/2014/main" id="{BB103D0D-DF65-BF5A-ABA4-056A125869DC}"/>
                </a:ext>
              </a:extLst>
            </p:cNvPr>
            <p:cNvSpPr/>
            <p:nvPr/>
          </p:nvSpPr>
          <p:spPr>
            <a:xfrm>
              <a:off x="3925557" y="4495204"/>
              <a:ext cx="1510221" cy="1125231"/>
            </a:xfrm>
            <a:custGeom>
              <a:avLst/>
              <a:gdLst>
                <a:gd name="connsiteX0" fmla="*/ 0 w 483569"/>
                <a:gd name="connsiteY0" fmla="*/ 0 h 151309"/>
                <a:gd name="connsiteX1" fmla="*/ 483569 w 483569"/>
                <a:gd name="connsiteY1" fmla="*/ 0 h 151309"/>
                <a:gd name="connsiteX2" fmla="*/ 483569 w 483569"/>
                <a:gd name="connsiteY2" fmla="*/ 151309 h 151309"/>
                <a:gd name="connsiteX3" fmla="*/ 0 w 483569"/>
                <a:gd name="connsiteY3" fmla="*/ 151309 h 151309"/>
                <a:gd name="connsiteX4" fmla="*/ 0 w 483569"/>
                <a:gd name="connsiteY4" fmla="*/ 0 h 151309"/>
                <a:gd name="connsiteX0" fmla="*/ 0 w 483569"/>
                <a:gd name="connsiteY0" fmla="*/ 0 h 170359"/>
                <a:gd name="connsiteX1" fmla="*/ 483569 w 483569"/>
                <a:gd name="connsiteY1" fmla="*/ 0 h 170359"/>
                <a:gd name="connsiteX2" fmla="*/ 483569 w 483569"/>
                <a:gd name="connsiteY2" fmla="*/ 151309 h 170359"/>
                <a:gd name="connsiteX3" fmla="*/ 71437 w 483569"/>
                <a:gd name="connsiteY3" fmla="*/ 170359 h 170359"/>
                <a:gd name="connsiteX4" fmla="*/ 0 w 483569"/>
                <a:gd name="connsiteY4" fmla="*/ 0 h 170359"/>
                <a:gd name="connsiteX0" fmla="*/ 0 w 483569"/>
                <a:gd name="connsiteY0" fmla="*/ 0 h 208459"/>
                <a:gd name="connsiteX1" fmla="*/ 483569 w 483569"/>
                <a:gd name="connsiteY1" fmla="*/ 0 h 208459"/>
                <a:gd name="connsiteX2" fmla="*/ 397844 w 483569"/>
                <a:gd name="connsiteY2" fmla="*/ 208459 h 208459"/>
                <a:gd name="connsiteX3" fmla="*/ 71437 w 483569"/>
                <a:gd name="connsiteY3" fmla="*/ 170359 h 208459"/>
                <a:gd name="connsiteX4" fmla="*/ 0 w 483569"/>
                <a:gd name="connsiteY4" fmla="*/ 0 h 208459"/>
                <a:gd name="connsiteX0" fmla="*/ 0 w 597869"/>
                <a:gd name="connsiteY0" fmla="*/ 0 h 238125"/>
                <a:gd name="connsiteX1" fmla="*/ 597869 w 597869"/>
                <a:gd name="connsiteY1" fmla="*/ 238125 h 238125"/>
                <a:gd name="connsiteX2" fmla="*/ 397844 w 597869"/>
                <a:gd name="connsiteY2" fmla="*/ 208459 h 238125"/>
                <a:gd name="connsiteX3" fmla="*/ 71437 w 597869"/>
                <a:gd name="connsiteY3" fmla="*/ 170359 h 238125"/>
                <a:gd name="connsiteX4" fmla="*/ 0 w 597869"/>
                <a:gd name="connsiteY4" fmla="*/ 0 h 238125"/>
                <a:gd name="connsiteX0" fmla="*/ 0 w 631206"/>
                <a:gd name="connsiteY0" fmla="*/ 0 h 208459"/>
                <a:gd name="connsiteX1" fmla="*/ 631206 w 631206"/>
                <a:gd name="connsiteY1" fmla="*/ 142875 h 208459"/>
                <a:gd name="connsiteX2" fmla="*/ 397844 w 631206"/>
                <a:gd name="connsiteY2" fmla="*/ 208459 h 208459"/>
                <a:gd name="connsiteX3" fmla="*/ 71437 w 631206"/>
                <a:gd name="connsiteY3" fmla="*/ 170359 h 208459"/>
                <a:gd name="connsiteX4" fmla="*/ 0 w 631206"/>
                <a:gd name="connsiteY4" fmla="*/ 0 h 208459"/>
                <a:gd name="connsiteX0" fmla="*/ 0 w 765175"/>
                <a:gd name="connsiteY0" fmla="*/ 36661 h 245120"/>
                <a:gd name="connsiteX1" fmla="*/ 765175 w 765175"/>
                <a:gd name="connsiteY1" fmla="*/ 8561 h 245120"/>
                <a:gd name="connsiteX2" fmla="*/ 631206 w 765175"/>
                <a:gd name="connsiteY2" fmla="*/ 179536 h 245120"/>
                <a:gd name="connsiteX3" fmla="*/ 397844 w 765175"/>
                <a:gd name="connsiteY3" fmla="*/ 245120 h 245120"/>
                <a:gd name="connsiteX4" fmla="*/ 71437 w 765175"/>
                <a:gd name="connsiteY4" fmla="*/ 207020 h 245120"/>
                <a:gd name="connsiteX5" fmla="*/ 0 w 765175"/>
                <a:gd name="connsiteY5" fmla="*/ 36661 h 245120"/>
                <a:gd name="connsiteX0" fmla="*/ 0 w 850707"/>
                <a:gd name="connsiteY0" fmla="*/ 337719 h 546178"/>
                <a:gd name="connsiteX1" fmla="*/ 808037 w 850707"/>
                <a:gd name="connsiteY1" fmla="*/ 56 h 546178"/>
                <a:gd name="connsiteX2" fmla="*/ 765175 w 850707"/>
                <a:gd name="connsiteY2" fmla="*/ 309619 h 546178"/>
                <a:gd name="connsiteX3" fmla="*/ 631206 w 850707"/>
                <a:gd name="connsiteY3" fmla="*/ 480594 h 546178"/>
                <a:gd name="connsiteX4" fmla="*/ 397844 w 850707"/>
                <a:gd name="connsiteY4" fmla="*/ 546178 h 546178"/>
                <a:gd name="connsiteX5" fmla="*/ 71437 w 850707"/>
                <a:gd name="connsiteY5" fmla="*/ 508078 h 546178"/>
                <a:gd name="connsiteX6" fmla="*/ 0 w 850707"/>
                <a:gd name="connsiteY6" fmla="*/ 337719 h 546178"/>
                <a:gd name="connsiteX0" fmla="*/ 0 w 815000"/>
                <a:gd name="connsiteY0" fmla="*/ 465633 h 674092"/>
                <a:gd name="connsiteX1" fmla="*/ 741362 w 815000"/>
                <a:gd name="connsiteY1" fmla="*/ 13670 h 674092"/>
                <a:gd name="connsiteX2" fmla="*/ 808037 w 815000"/>
                <a:gd name="connsiteY2" fmla="*/ 127970 h 674092"/>
                <a:gd name="connsiteX3" fmla="*/ 765175 w 815000"/>
                <a:gd name="connsiteY3" fmla="*/ 437533 h 674092"/>
                <a:gd name="connsiteX4" fmla="*/ 631206 w 815000"/>
                <a:gd name="connsiteY4" fmla="*/ 608508 h 674092"/>
                <a:gd name="connsiteX5" fmla="*/ 397844 w 815000"/>
                <a:gd name="connsiteY5" fmla="*/ 674092 h 674092"/>
                <a:gd name="connsiteX6" fmla="*/ 71437 w 815000"/>
                <a:gd name="connsiteY6" fmla="*/ 635992 h 674092"/>
                <a:gd name="connsiteX7" fmla="*/ 0 w 815000"/>
                <a:gd name="connsiteY7" fmla="*/ 465633 h 674092"/>
                <a:gd name="connsiteX0" fmla="*/ 0 w 815000"/>
                <a:gd name="connsiteY0" fmla="*/ 452391 h 660850"/>
                <a:gd name="connsiteX1" fmla="*/ 222250 w 815000"/>
                <a:gd name="connsiteY1" fmla="*/ 243316 h 660850"/>
                <a:gd name="connsiteX2" fmla="*/ 741362 w 815000"/>
                <a:gd name="connsiteY2" fmla="*/ 428 h 660850"/>
                <a:gd name="connsiteX3" fmla="*/ 808037 w 815000"/>
                <a:gd name="connsiteY3" fmla="*/ 114728 h 660850"/>
                <a:gd name="connsiteX4" fmla="*/ 765175 w 815000"/>
                <a:gd name="connsiteY4" fmla="*/ 424291 h 660850"/>
                <a:gd name="connsiteX5" fmla="*/ 631206 w 815000"/>
                <a:gd name="connsiteY5" fmla="*/ 595266 h 660850"/>
                <a:gd name="connsiteX6" fmla="*/ 397844 w 815000"/>
                <a:gd name="connsiteY6" fmla="*/ 660850 h 660850"/>
                <a:gd name="connsiteX7" fmla="*/ 71437 w 815000"/>
                <a:gd name="connsiteY7" fmla="*/ 622750 h 660850"/>
                <a:gd name="connsiteX8" fmla="*/ 0 w 815000"/>
                <a:gd name="connsiteY8" fmla="*/ 452391 h 660850"/>
                <a:gd name="connsiteX0" fmla="*/ 0 w 962638"/>
                <a:gd name="connsiteY0" fmla="*/ 476204 h 660850"/>
                <a:gd name="connsiteX1" fmla="*/ 369888 w 962638"/>
                <a:gd name="connsiteY1" fmla="*/ 243316 h 660850"/>
                <a:gd name="connsiteX2" fmla="*/ 889000 w 962638"/>
                <a:gd name="connsiteY2" fmla="*/ 428 h 660850"/>
                <a:gd name="connsiteX3" fmla="*/ 955675 w 962638"/>
                <a:gd name="connsiteY3" fmla="*/ 114728 h 660850"/>
                <a:gd name="connsiteX4" fmla="*/ 912813 w 962638"/>
                <a:gd name="connsiteY4" fmla="*/ 424291 h 660850"/>
                <a:gd name="connsiteX5" fmla="*/ 778844 w 962638"/>
                <a:gd name="connsiteY5" fmla="*/ 595266 h 660850"/>
                <a:gd name="connsiteX6" fmla="*/ 545482 w 962638"/>
                <a:gd name="connsiteY6" fmla="*/ 660850 h 660850"/>
                <a:gd name="connsiteX7" fmla="*/ 219075 w 962638"/>
                <a:gd name="connsiteY7" fmla="*/ 622750 h 660850"/>
                <a:gd name="connsiteX8" fmla="*/ 0 w 962638"/>
                <a:gd name="connsiteY8" fmla="*/ 476204 h 660850"/>
                <a:gd name="connsiteX0" fmla="*/ 0 w 962638"/>
                <a:gd name="connsiteY0" fmla="*/ 476204 h 758665"/>
                <a:gd name="connsiteX1" fmla="*/ 369888 w 962638"/>
                <a:gd name="connsiteY1" fmla="*/ 243316 h 758665"/>
                <a:gd name="connsiteX2" fmla="*/ 889000 w 962638"/>
                <a:gd name="connsiteY2" fmla="*/ 428 h 758665"/>
                <a:gd name="connsiteX3" fmla="*/ 955675 w 962638"/>
                <a:gd name="connsiteY3" fmla="*/ 114728 h 758665"/>
                <a:gd name="connsiteX4" fmla="*/ 912813 w 962638"/>
                <a:gd name="connsiteY4" fmla="*/ 424291 h 758665"/>
                <a:gd name="connsiteX5" fmla="*/ 778844 w 962638"/>
                <a:gd name="connsiteY5" fmla="*/ 595266 h 758665"/>
                <a:gd name="connsiteX6" fmla="*/ 545482 w 962638"/>
                <a:gd name="connsiteY6" fmla="*/ 660850 h 758665"/>
                <a:gd name="connsiteX7" fmla="*/ 219075 w 962638"/>
                <a:gd name="connsiteY7" fmla="*/ 622750 h 758665"/>
                <a:gd name="connsiteX8" fmla="*/ 0 w 962638"/>
                <a:gd name="connsiteY8" fmla="*/ 476204 h 758665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91373"/>
                <a:gd name="connsiteY0" fmla="*/ 476204 h 782163"/>
                <a:gd name="connsiteX1" fmla="*/ 369888 w 991373"/>
                <a:gd name="connsiteY1" fmla="*/ 243316 h 782163"/>
                <a:gd name="connsiteX2" fmla="*/ 889000 w 991373"/>
                <a:gd name="connsiteY2" fmla="*/ 428 h 782163"/>
                <a:gd name="connsiteX3" fmla="*/ 955675 w 991373"/>
                <a:gd name="connsiteY3" fmla="*/ 114728 h 782163"/>
                <a:gd name="connsiteX4" fmla="*/ 912813 w 991373"/>
                <a:gd name="connsiteY4" fmla="*/ 424291 h 782163"/>
                <a:gd name="connsiteX5" fmla="*/ 778844 w 991373"/>
                <a:gd name="connsiteY5" fmla="*/ 595266 h 782163"/>
                <a:gd name="connsiteX6" fmla="*/ 545482 w 991373"/>
                <a:gd name="connsiteY6" fmla="*/ 660850 h 782163"/>
                <a:gd name="connsiteX7" fmla="*/ 219075 w 991373"/>
                <a:gd name="connsiteY7" fmla="*/ 622750 h 782163"/>
                <a:gd name="connsiteX8" fmla="*/ 0 w 991373"/>
                <a:gd name="connsiteY8" fmla="*/ 476204 h 782163"/>
                <a:gd name="connsiteX0" fmla="*/ 0 w 1118410"/>
                <a:gd name="connsiteY0" fmla="*/ 476204 h 782163"/>
                <a:gd name="connsiteX1" fmla="*/ 369888 w 1118410"/>
                <a:gd name="connsiteY1" fmla="*/ 243316 h 782163"/>
                <a:gd name="connsiteX2" fmla="*/ 889000 w 1118410"/>
                <a:gd name="connsiteY2" fmla="*/ 428 h 782163"/>
                <a:gd name="connsiteX3" fmla="*/ 955675 w 1118410"/>
                <a:gd name="connsiteY3" fmla="*/ 114728 h 782163"/>
                <a:gd name="connsiteX4" fmla="*/ 912813 w 1118410"/>
                <a:gd name="connsiteY4" fmla="*/ 424291 h 782163"/>
                <a:gd name="connsiteX5" fmla="*/ 778844 w 1118410"/>
                <a:gd name="connsiteY5" fmla="*/ 595266 h 782163"/>
                <a:gd name="connsiteX6" fmla="*/ 545482 w 1118410"/>
                <a:gd name="connsiteY6" fmla="*/ 660850 h 782163"/>
                <a:gd name="connsiteX7" fmla="*/ 219075 w 1118410"/>
                <a:gd name="connsiteY7" fmla="*/ 622750 h 782163"/>
                <a:gd name="connsiteX8" fmla="*/ 0 w 1118410"/>
                <a:gd name="connsiteY8" fmla="*/ 476204 h 782163"/>
                <a:gd name="connsiteX0" fmla="*/ 0 w 1166711"/>
                <a:gd name="connsiteY0" fmla="*/ 476204 h 782163"/>
                <a:gd name="connsiteX1" fmla="*/ 369888 w 1166711"/>
                <a:gd name="connsiteY1" fmla="*/ 243316 h 782163"/>
                <a:gd name="connsiteX2" fmla="*/ 889000 w 1166711"/>
                <a:gd name="connsiteY2" fmla="*/ 428 h 782163"/>
                <a:gd name="connsiteX3" fmla="*/ 955675 w 1166711"/>
                <a:gd name="connsiteY3" fmla="*/ 114728 h 782163"/>
                <a:gd name="connsiteX4" fmla="*/ 912813 w 1166711"/>
                <a:gd name="connsiteY4" fmla="*/ 424291 h 782163"/>
                <a:gd name="connsiteX5" fmla="*/ 778844 w 1166711"/>
                <a:gd name="connsiteY5" fmla="*/ 595266 h 782163"/>
                <a:gd name="connsiteX6" fmla="*/ 545482 w 1166711"/>
                <a:gd name="connsiteY6" fmla="*/ 660850 h 782163"/>
                <a:gd name="connsiteX7" fmla="*/ 219075 w 1166711"/>
                <a:gd name="connsiteY7" fmla="*/ 622750 h 782163"/>
                <a:gd name="connsiteX8" fmla="*/ 0 w 1166711"/>
                <a:gd name="connsiteY8" fmla="*/ 476204 h 782163"/>
                <a:gd name="connsiteX0" fmla="*/ 0 w 1276631"/>
                <a:gd name="connsiteY0" fmla="*/ 719390 h 1025349"/>
                <a:gd name="connsiteX1" fmla="*/ 369888 w 1276631"/>
                <a:gd name="connsiteY1" fmla="*/ 486502 h 1025349"/>
                <a:gd name="connsiteX2" fmla="*/ 889000 w 1276631"/>
                <a:gd name="connsiteY2" fmla="*/ 243614 h 1025349"/>
                <a:gd name="connsiteX3" fmla="*/ 955675 w 1276631"/>
                <a:gd name="connsiteY3" fmla="*/ 357914 h 1025349"/>
                <a:gd name="connsiteX4" fmla="*/ 912813 w 1276631"/>
                <a:gd name="connsiteY4" fmla="*/ 667477 h 1025349"/>
                <a:gd name="connsiteX5" fmla="*/ 778844 w 1276631"/>
                <a:gd name="connsiteY5" fmla="*/ 838452 h 1025349"/>
                <a:gd name="connsiteX6" fmla="*/ 545482 w 1276631"/>
                <a:gd name="connsiteY6" fmla="*/ 904036 h 1025349"/>
                <a:gd name="connsiteX7" fmla="*/ 219075 w 1276631"/>
                <a:gd name="connsiteY7" fmla="*/ 865936 h 1025349"/>
                <a:gd name="connsiteX8" fmla="*/ 0 w 1276631"/>
                <a:gd name="connsiteY8" fmla="*/ 719390 h 1025349"/>
                <a:gd name="connsiteX0" fmla="*/ 0 w 1277660"/>
                <a:gd name="connsiteY0" fmla="*/ 818149 h 1124108"/>
                <a:gd name="connsiteX1" fmla="*/ 369888 w 1277660"/>
                <a:gd name="connsiteY1" fmla="*/ 585261 h 1124108"/>
                <a:gd name="connsiteX2" fmla="*/ 889000 w 1277660"/>
                <a:gd name="connsiteY2" fmla="*/ 342373 h 1124108"/>
                <a:gd name="connsiteX3" fmla="*/ 955675 w 1277660"/>
                <a:gd name="connsiteY3" fmla="*/ 456673 h 1124108"/>
                <a:gd name="connsiteX4" fmla="*/ 912813 w 1277660"/>
                <a:gd name="connsiteY4" fmla="*/ 766236 h 1124108"/>
                <a:gd name="connsiteX5" fmla="*/ 778844 w 1277660"/>
                <a:gd name="connsiteY5" fmla="*/ 937211 h 1124108"/>
                <a:gd name="connsiteX6" fmla="*/ 545482 w 1277660"/>
                <a:gd name="connsiteY6" fmla="*/ 1002795 h 1124108"/>
                <a:gd name="connsiteX7" fmla="*/ 219075 w 1277660"/>
                <a:gd name="connsiteY7" fmla="*/ 964695 h 1124108"/>
                <a:gd name="connsiteX8" fmla="*/ 0 w 1277660"/>
                <a:gd name="connsiteY8" fmla="*/ 818149 h 1124108"/>
                <a:gd name="connsiteX0" fmla="*/ 0 w 1298822"/>
                <a:gd name="connsiteY0" fmla="*/ 786062 h 1092021"/>
                <a:gd name="connsiteX1" fmla="*/ 369888 w 1298822"/>
                <a:gd name="connsiteY1" fmla="*/ 553174 h 1092021"/>
                <a:gd name="connsiteX2" fmla="*/ 889000 w 1298822"/>
                <a:gd name="connsiteY2" fmla="*/ 310286 h 1092021"/>
                <a:gd name="connsiteX3" fmla="*/ 955675 w 1298822"/>
                <a:gd name="connsiteY3" fmla="*/ 424586 h 1092021"/>
                <a:gd name="connsiteX4" fmla="*/ 912813 w 1298822"/>
                <a:gd name="connsiteY4" fmla="*/ 734149 h 1092021"/>
                <a:gd name="connsiteX5" fmla="*/ 778844 w 1298822"/>
                <a:gd name="connsiteY5" fmla="*/ 905124 h 1092021"/>
                <a:gd name="connsiteX6" fmla="*/ 545482 w 1298822"/>
                <a:gd name="connsiteY6" fmla="*/ 970708 h 1092021"/>
                <a:gd name="connsiteX7" fmla="*/ 219075 w 1298822"/>
                <a:gd name="connsiteY7" fmla="*/ 932608 h 1092021"/>
                <a:gd name="connsiteX8" fmla="*/ 0 w 1298822"/>
                <a:gd name="connsiteY8" fmla="*/ 786062 h 109202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10789 w 1315891"/>
                <a:gd name="connsiteY0" fmla="*/ 819272 h 1125231"/>
                <a:gd name="connsiteX1" fmla="*/ 380677 w 1315891"/>
                <a:gd name="connsiteY1" fmla="*/ 586384 h 1125231"/>
                <a:gd name="connsiteX2" fmla="*/ 899789 w 1315891"/>
                <a:gd name="connsiteY2" fmla="*/ 343496 h 1125231"/>
                <a:gd name="connsiteX3" fmla="*/ 966464 w 1315891"/>
                <a:gd name="connsiteY3" fmla="*/ 457796 h 1125231"/>
                <a:gd name="connsiteX4" fmla="*/ 923602 w 1315891"/>
                <a:gd name="connsiteY4" fmla="*/ 767359 h 1125231"/>
                <a:gd name="connsiteX5" fmla="*/ 789633 w 1315891"/>
                <a:gd name="connsiteY5" fmla="*/ 938334 h 1125231"/>
                <a:gd name="connsiteX6" fmla="*/ 556271 w 1315891"/>
                <a:gd name="connsiteY6" fmla="*/ 1003918 h 1125231"/>
                <a:gd name="connsiteX7" fmla="*/ 229864 w 1315891"/>
                <a:gd name="connsiteY7" fmla="*/ 965818 h 1125231"/>
                <a:gd name="connsiteX8" fmla="*/ 10789 w 1315891"/>
                <a:gd name="connsiteY8" fmla="*/ 819272 h 1125231"/>
                <a:gd name="connsiteX0" fmla="*/ 179329 w 1484431"/>
                <a:gd name="connsiteY0" fmla="*/ 819272 h 1125231"/>
                <a:gd name="connsiteX1" fmla="*/ 549217 w 1484431"/>
                <a:gd name="connsiteY1" fmla="*/ 586384 h 1125231"/>
                <a:gd name="connsiteX2" fmla="*/ 1068329 w 1484431"/>
                <a:gd name="connsiteY2" fmla="*/ 343496 h 1125231"/>
                <a:gd name="connsiteX3" fmla="*/ 1135004 w 1484431"/>
                <a:gd name="connsiteY3" fmla="*/ 457796 h 1125231"/>
                <a:gd name="connsiteX4" fmla="*/ 1092142 w 1484431"/>
                <a:gd name="connsiteY4" fmla="*/ 767359 h 1125231"/>
                <a:gd name="connsiteX5" fmla="*/ 958173 w 1484431"/>
                <a:gd name="connsiteY5" fmla="*/ 938334 h 1125231"/>
                <a:gd name="connsiteX6" fmla="*/ 724811 w 1484431"/>
                <a:gd name="connsiteY6" fmla="*/ 1003918 h 1125231"/>
                <a:gd name="connsiteX7" fmla="*/ 398404 w 1484431"/>
                <a:gd name="connsiteY7" fmla="*/ 965818 h 1125231"/>
                <a:gd name="connsiteX8" fmla="*/ 179329 w 1484431"/>
                <a:gd name="connsiteY8" fmla="*/ 819272 h 1125231"/>
                <a:gd name="connsiteX0" fmla="*/ 205119 w 1510221"/>
                <a:gd name="connsiteY0" fmla="*/ 819272 h 1125231"/>
                <a:gd name="connsiteX1" fmla="*/ 575007 w 1510221"/>
                <a:gd name="connsiteY1" fmla="*/ 586384 h 1125231"/>
                <a:gd name="connsiteX2" fmla="*/ 1094119 w 1510221"/>
                <a:gd name="connsiteY2" fmla="*/ 343496 h 1125231"/>
                <a:gd name="connsiteX3" fmla="*/ 1160794 w 1510221"/>
                <a:gd name="connsiteY3" fmla="*/ 457796 h 1125231"/>
                <a:gd name="connsiteX4" fmla="*/ 1117932 w 1510221"/>
                <a:gd name="connsiteY4" fmla="*/ 767359 h 1125231"/>
                <a:gd name="connsiteX5" fmla="*/ 983963 w 1510221"/>
                <a:gd name="connsiteY5" fmla="*/ 938334 h 1125231"/>
                <a:gd name="connsiteX6" fmla="*/ 750601 w 1510221"/>
                <a:gd name="connsiteY6" fmla="*/ 1003918 h 1125231"/>
                <a:gd name="connsiteX7" fmla="*/ 424194 w 1510221"/>
                <a:gd name="connsiteY7" fmla="*/ 965818 h 1125231"/>
                <a:gd name="connsiteX8" fmla="*/ 205119 w 1510221"/>
                <a:gd name="connsiteY8" fmla="*/ 819272 h 112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221" h="1125231">
                  <a:moveTo>
                    <a:pt x="205119" y="819272"/>
                  </a:moveTo>
                  <a:cubicBezTo>
                    <a:pt x="131830" y="579821"/>
                    <a:pt x="451447" y="661711"/>
                    <a:pt x="575007" y="586384"/>
                  </a:cubicBezTo>
                  <a:cubicBezTo>
                    <a:pt x="698567" y="511057"/>
                    <a:pt x="1059988" y="-16072"/>
                    <a:pt x="1094119" y="343496"/>
                  </a:cubicBezTo>
                  <a:cubicBezTo>
                    <a:pt x="1185401" y="-77985"/>
                    <a:pt x="1940257" y="-189111"/>
                    <a:pt x="1160794" y="457796"/>
                  </a:cubicBezTo>
                  <a:cubicBezTo>
                    <a:pt x="1357644" y="333177"/>
                    <a:pt x="1533960" y="406282"/>
                    <a:pt x="1117932" y="767359"/>
                  </a:cubicBezTo>
                  <a:cubicBezTo>
                    <a:pt x="1206626" y="805301"/>
                    <a:pt x="1281031" y="900392"/>
                    <a:pt x="983963" y="938334"/>
                  </a:cubicBezTo>
                  <a:cubicBezTo>
                    <a:pt x="1030001" y="1060207"/>
                    <a:pt x="947450" y="1110644"/>
                    <a:pt x="750601" y="1003918"/>
                  </a:cubicBezTo>
                  <a:cubicBezTo>
                    <a:pt x="689424" y="1076943"/>
                    <a:pt x="361546" y="1254743"/>
                    <a:pt x="424194" y="965818"/>
                  </a:cubicBezTo>
                  <a:cubicBezTo>
                    <a:pt x="208294" y="1055082"/>
                    <a:pt x="-274306" y="910983"/>
                    <a:pt x="205119" y="81927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BE1D33FB-7FFC-0C8D-C9CC-A92FB172ECBB}"/>
                </a:ext>
              </a:extLst>
            </p:cNvPr>
            <p:cNvSpPr/>
            <p:nvPr/>
          </p:nvSpPr>
          <p:spPr>
            <a:xfrm rot="11262868">
              <a:off x="7521371" y="4630230"/>
              <a:ext cx="602419" cy="791900"/>
            </a:xfrm>
            <a:prstGeom prst="arc">
              <a:avLst>
                <a:gd name="adj1" fmla="val 14010770"/>
                <a:gd name="adj2" fmla="val 259390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Moon 12">
              <a:extLst>
                <a:ext uri="{FF2B5EF4-FFF2-40B4-BE49-F238E27FC236}">
                  <a16:creationId xmlns:a16="http://schemas.microsoft.com/office/drawing/2014/main" id="{172A7563-84A4-09AF-4E75-64212296F296}"/>
                </a:ext>
              </a:extLst>
            </p:cNvPr>
            <p:cNvSpPr/>
            <p:nvPr/>
          </p:nvSpPr>
          <p:spPr>
            <a:xfrm rot="8944323" flipH="1">
              <a:off x="7664022" y="4934218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FA17C987-0A87-FCD8-DDFF-F440771DF33B}"/>
                </a:ext>
              </a:extLst>
            </p:cNvPr>
            <p:cNvSpPr/>
            <p:nvPr/>
          </p:nvSpPr>
          <p:spPr>
            <a:xfrm rot="11262868">
              <a:off x="7822881" y="4031097"/>
              <a:ext cx="426864" cy="561127"/>
            </a:xfrm>
            <a:prstGeom prst="arc">
              <a:avLst>
                <a:gd name="adj1" fmla="val 11708961"/>
                <a:gd name="adj2" fmla="val 20798602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Moon 12">
              <a:extLst>
                <a:ext uri="{FF2B5EF4-FFF2-40B4-BE49-F238E27FC236}">
                  <a16:creationId xmlns:a16="http://schemas.microsoft.com/office/drawing/2014/main" id="{B7392806-9545-4551-20A7-38659AA88E25}"/>
                </a:ext>
              </a:extLst>
            </p:cNvPr>
            <p:cNvSpPr/>
            <p:nvPr/>
          </p:nvSpPr>
          <p:spPr>
            <a:xfrm rot="7092971" flipH="1">
              <a:off x="7958497" y="4340292"/>
              <a:ext cx="193947" cy="27313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C2FD783E-E94E-7133-3451-53999001C96B}"/>
                </a:ext>
              </a:extLst>
            </p:cNvPr>
            <p:cNvSpPr/>
            <p:nvPr/>
          </p:nvSpPr>
          <p:spPr>
            <a:xfrm rot="17596530">
              <a:off x="7002553" y="2433676"/>
              <a:ext cx="61749" cy="10941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Moon 9">
              <a:extLst>
                <a:ext uri="{FF2B5EF4-FFF2-40B4-BE49-F238E27FC236}">
                  <a16:creationId xmlns:a16="http://schemas.microsoft.com/office/drawing/2014/main" id="{25F867A0-29D8-2423-D12B-37D4C047DBC5}"/>
                </a:ext>
              </a:extLst>
            </p:cNvPr>
            <p:cNvSpPr/>
            <p:nvPr/>
          </p:nvSpPr>
          <p:spPr>
            <a:xfrm rot="17282422">
              <a:off x="7196079" y="235929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id="{CC60482D-4DEF-0C00-FC01-1581077F5D52}"/>
                </a:ext>
              </a:extLst>
            </p:cNvPr>
            <p:cNvSpPr/>
            <p:nvPr/>
          </p:nvSpPr>
          <p:spPr>
            <a:xfrm>
              <a:off x="6893982" y="228203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6">
              <a:extLst>
                <a:ext uri="{FF2B5EF4-FFF2-40B4-BE49-F238E27FC236}">
                  <a16:creationId xmlns:a16="http://schemas.microsoft.com/office/drawing/2014/main" id="{215C3943-AC37-551E-8A40-27E2E7C76BCF}"/>
                </a:ext>
              </a:extLst>
            </p:cNvPr>
            <p:cNvSpPr/>
            <p:nvPr/>
          </p:nvSpPr>
          <p:spPr>
            <a:xfrm rot="17596530">
              <a:off x="6981237" y="2431033"/>
              <a:ext cx="61749" cy="10941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Moon 9">
              <a:extLst>
                <a:ext uri="{FF2B5EF4-FFF2-40B4-BE49-F238E27FC236}">
                  <a16:creationId xmlns:a16="http://schemas.microsoft.com/office/drawing/2014/main" id="{1888CF3C-FF9B-6AB2-2BD1-9D34B070B576}"/>
                </a:ext>
              </a:extLst>
            </p:cNvPr>
            <p:cNvSpPr/>
            <p:nvPr/>
          </p:nvSpPr>
          <p:spPr>
            <a:xfrm rot="8785207">
              <a:off x="7246200" y="2295591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AED1F-41C7-388A-D1BA-950993CB0538}"/>
              </a:ext>
            </a:extLst>
          </p:cNvPr>
          <p:cNvGrpSpPr/>
          <p:nvPr/>
        </p:nvGrpSpPr>
        <p:grpSpPr>
          <a:xfrm>
            <a:off x="7263294" y="2280146"/>
            <a:ext cx="4230040" cy="1089132"/>
            <a:chOff x="5395128" y="1179519"/>
            <a:chExt cx="5960218" cy="1587237"/>
          </a:xfrm>
          <a:solidFill>
            <a:srgbClr val="C89279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FBD00E8-F48E-5292-C52F-C798B87BB320}"/>
                </a:ext>
              </a:extLst>
            </p:cNvPr>
            <p:cNvSpPr/>
            <p:nvPr/>
          </p:nvSpPr>
          <p:spPr>
            <a:xfrm rot="197238">
              <a:off x="5415997" y="1179519"/>
              <a:ext cx="5939349" cy="857093"/>
            </a:xfrm>
            <a:custGeom>
              <a:avLst/>
              <a:gdLst>
                <a:gd name="connsiteX0" fmla="*/ 0 w 5939349"/>
                <a:gd name="connsiteY0" fmla="*/ 0 h 857093"/>
                <a:gd name="connsiteX1" fmla="*/ 5939349 w 5939349"/>
                <a:gd name="connsiteY1" fmla="*/ 588437 h 857093"/>
                <a:gd name="connsiteX2" fmla="*/ 5929074 w 5939349"/>
                <a:gd name="connsiteY2" fmla="*/ 857093 h 857093"/>
                <a:gd name="connsiteX3" fmla="*/ 9288 w 5939349"/>
                <a:gd name="connsiteY3" fmla="*/ 322280 h 857093"/>
                <a:gd name="connsiteX4" fmla="*/ 0 w 5939349"/>
                <a:gd name="connsiteY4" fmla="*/ 0 h 85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349" h="857093">
                  <a:moveTo>
                    <a:pt x="0" y="0"/>
                  </a:moveTo>
                  <a:lnTo>
                    <a:pt x="5939349" y="588437"/>
                  </a:lnTo>
                  <a:lnTo>
                    <a:pt x="5929074" y="857093"/>
                  </a:lnTo>
                  <a:lnTo>
                    <a:pt x="9288" y="3222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10C0FA4-ED7E-2ACF-D875-0E5B85A3D862}"/>
                </a:ext>
              </a:extLst>
            </p:cNvPr>
            <p:cNvSpPr/>
            <p:nvPr/>
          </p:nvSpPr>
          <p:spPr>
            <a:xfrm rot="197238">
              <a:off x="5395128" y="1850655"/>
              <a:ext cx="5894624" cy="916101"/>
            </a:xfrm>
            <a:custGeom>
              <a:avLst/>
              <a:gdLst>
                <a:gd name="connsiteX0" fmla="*/ 0 w 5894624"/>
                <a:gd name="connsiteY0" fmla="*/ 0 h 916101"/>
                <a:gd name="connsiteX1" fmla="*/ 5894624 w 5894624"/>
                <a:gd name="connsiteY1" fmla="*/ 578730 h 916101"/>
                <a:gd name="connsiteX2" fmla="*/ 5881722 w 5894624"/>
                <a:gd name="connsiteY2" fmla="*/ 916101 h 916101"/>
                <a:gd name="connsiteX3" fmla="*/ 8152 w 5894624"/>
                <a:gd name="connsiteY3" fmla="*/ 282875 h 916101"/>
                <a:gd name="connsiteX4" fmla="*/ 0 w 5894624"/>
                <a:gd name="connsiteY4" fmla="*/ 0 h 91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4624" h="916101">
                  <a:moveTo>
                    <a:pt x="0" y="0"/>
                  </a:moveTo>
                  <a:lnTo>
                    <a:pt x="5894624" y="578730"/>
                  </a:lnTo>
                  <a:lnTo>
                    <a:pt x="5881722" y="916101"/>
                  </a:lnTo>
                  <a:lnTo>
                    <a:pt x="8152" y="28287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75B7EC-3642-B3E1-F8FA-58CA83AD8552}"/>
              </a:ext>
            </a:extLst>
          </p:cNvPr>
          <p:cNvGrpSpPr/>
          <p:nvPr/>
        </p:nvGrpSpPr>
        <p:grpSpPr>
          <a:xfrm>
            <a:off x="4225440" y="3156373"/>
            <a:ext cx="4705831" cy="1969478"/>
            <a:chOff x="800100" y="2438400"/>
            <a:chExt cx="6858000" cy="2870201"/>
          </a:xfrm>
          <a:solidFill>
            <a:srgbClr val="C89279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DE039B0-350A-049B-B3B0-AC4B8D5E57A2}"/>
                </a:ext>
              </a:extLst>
            </p:cNvPr>
            <p:cNvSpPr/>
            <p:nvPr/>
          </p:nvSpPr>
          <p:spPr>
            <a:xfrm>
              <a:off x="800100" y="2438400"/>
              <a:ext cx="6858000" cy="1888046"/>
            </a:xfrm>
            <a:custGeom>
              <a:avLst/>
              <a:gdLst>
                <a:gd name="connsiteX0" fmla="*/ 0 w 6858000"/>
                <a:gd name="connsiteY0" fmla="*/ 0 h 1888046"/>
                <a:gd name="connsiteX1" fmla="*/ 6858000 w 6858000"/>
                <a:gd name="connsiteY1" fmla="*/ 1473200 h 1888046"/>
                <a:gd name="connsiteX2" fmla="*/ 6850458 w 6858000"/>
                <a:gd name="connsiteY2" fmla="*/ 1888046 h 1888046"/>
                <a:gd name="connsiteX3" fmla="*/ 12463 w 6858000"/>
                <a:gd name="connsiteY3" fmla="*/ 378040 h 1888046"/>
                <a:gd name="connsiteX4" fmla="*/ 0 w 6858000"/>
                <a:gd name="connsiteY4" fmla="*/ 0 h 188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1888046">
                  <a:moveTo>
                    <a:pt x="0" y="0"/>
                  </a:moveTo>
                  <a:lnTo>
                    <a:pt x="6858000" y="1473200"/>
                  </a:lnTo>
                  <a:lnTo>
                    <a:pt x="6850458" y="1888046"/>
                  </a:lnTo>
                  <a:lnTo>
                    <a:pt x="12463" y="3780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C84284-31C3-B5ED-C090-B03E762421AC}"/>
                </a:ext>
              </a:extLst>
            </p:cNvPr>
            <p:cNvSpPr/>
            <p:nvPr/>
          </p:nvSpPr>
          <p:spPr>
            <a:xfrm>
              <a:off x="826528" y="3240016"/>
              <a:ext cx="6815383" cy="2068585"/>
            </a:xfrm>
            <a:custGeom>
              <a:avLst/>
              <a:gdLst>
                <a:gd name="connsiteX0" fmla="*/ 0 w 6815383"/>
                <a:gd name="connsiteY0" fmla="*/ 0 h 2068585"/>
                <a:gd name="connsiteX1" fmla="*/ 6815383 w 6815383"/>
                <a:gd name="connsiteY1" fmla="*/ 1562035 h 2068585"/>
                <a:gd name="connsiteX2" fmla="*/ 6806173 w 6815383"/>
                <a:gd name="connsiteY2" fmla="*/ 2068585 h 2068585"/>
                <a:gd name="connsiteX3" fmla="*/ 11673 w 6815383"/>
                <a:gd name="connsiteY3" fmla="*/ 354085 h 2068585"/>
                <a:gd name="connsiteX4" fmla="*/ 0 w 6815383"/>
                <a:gd name="connsiteY4" fmla="*/ 0 h 206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383" h="2068585">
                  <a:moveTo>
                    <a:pt x="0" y="0"/>
                  </a:moveTo>
                  <a:lnTo>
                    <a:pt x="6815383" y="1562035"/>
                  </a:lnTo>
                  <a:lnTo>
                    <a:pt x="6806173" y="2068585"/>
                  </a:lnTo>
                  <a:lnTo>
                    <a:pt x="11673" y="3540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CC654-A89F-456F-FAA7-459E3DAD4D53}"/>
              </a:ext>
            </a:extLst>
          </p:cNvPr>
          <p:cNvGrpSpPr/>
          <p:nvPr/>
        </p:nvGrpSpPr>
        <p:grpSpPr>
          <a:xfrm>
            <a:off x="9108033" y="2831726"/>
            <a:ext cx="2491047" cy="2294126"/>
            <a:chOff x="7915703" y="1965278"/>
            <a:chExt cx="3630305" cy="3343324"/>
          </a:xfrm>
          <a:solidFill>
            <a:srgbClr val="C89279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0D0453-3A7D-18EE-5CA3-6F6E8D489F65}"/>
                </a:ext>
              </a:extLst>
            </p:cNvPr>
            <p:cNvSpPr/>
            <p:nvPr/>
          </p:nvSpPr>
          <p:spPr>
            <a:xfrm>
              <a:off x="7944179" y="1965278"/>
              <a:ext cx="3601829" cy="2337493"/>
            </a:xfrm>
            <a:custGeom>
              <a:avLst/>
              <a:gdLst>
                <a:gd name="connsiteX0" fmla="*/ 3601829 w 3601829"/>
                <a:gd name="connsiteY0" fmla="*/ 0 h 2337493"/>
                <a:gd name="connsiteX1" fmla="*/ 3587584 w 3601829"/>
                <a:gd name="connsiteY1" fmla="*/ 384476 h 2337493"/>
                <a:gd name="connsiteX2" fmla="*/ 0 w 3601829"/>
                <a:gd name="connsiteY2" fmla="*/ 2337493 h 2337493"/>
                <a:gd name="connsiteX3" fmla="*/ 12469 w 3601829"/>
                <a:gd name="connsiteY3" fmla="*/ 1897039 h 2337493"/>
                <a:gd name="connsiteX4" fmla="*/ 3601829 w 3601829"/>
                <a:gd name="connsiteY4" fmla="*/ 0 h 233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829" h="2337493">
                  <a:moveTo>
                    <a:pt x="3601829" y="0"/>
                  </a:moveTo>
                  <a:lnTo>
                    <a:pt x="3587584" y="384476"/>
                  </a:lnTo>
                  <a:lnTo>
                    <a:pt x="0" y="2337493"/>
                  </a:lnTo>
                  <a:lnTo>
                    <a:pt x="12469" y="1897039"/>
                  </a:lnTo>
                  <a:lnTo>
                    <a:pt x="360182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F9E99E-31BD-7B6E-C399-A92D39FBFAEB}"/>
                </a:ext>
              </a:extLst>
            </p:cNvPr>
            <p:cNvSpPr/>
            <p:nvPr/>
          </p:nvSpPr>
          <p:spPr>
            <a:xfrm>
              <a:off x="7915703" y="2748675"/>
              <a:ext cx="3601280" cy="2559927"/>
            </a:xfrm>
            <a:custGeom>
              <a:avLst/>
              <a:gdLst>
                <a:gd name="connsiteX0" fmla="*/ 3601280 w 3601280"/>
                <a:gd name="connsiteY0" fmla="*/ 0 h 2559927"/>
                <a:gd name="connsiteX1" fmla="*/ 3589361 w 3601280"/>
                <a:gd name="connsiteY1" fmla="*/ 321695 h 2559927"/>
                <a:gd name="connsiteX2" fmla="*/ 0 w 3601280"/>
                <a:gd name="connsiteY2" fmla="*/ 2559927 h 2559927"/>
                <a:gd name="connsiteX3" fmla="*/ 14904 w 3601280"/>
                <a:gd name="connsiteY3" fmla="*/ 2033473 h 2559927"/>
                <a:gd name="connsiteX4" fmla="*/ 3601280 w 3601280"/>
                <a:gd name="connsiteY4" fmla="*/ 0 h 255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280" h="2559927">
                  <a:moveTo>
                    <a:pt x="3601280" y="0"/>
                  </a:moveTo>
                  <a:lnTo>
                    <a:pt x="3589361" y="321695"/>
                  </a:lnTo>
                  <a:lnTo>
                    <a:pt x="0" y="2559927"/>
                  </a:lnTo>
                  <a:lnTo>
                    <a:pt x="14904" y="2033473"/>
                  </a:lnTo>
                  <a:lnTo>
                    <a:pt x="360128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DED73E-05E1-1367-F1B2-DDC30590A97A}"/>
              </a:ext>
            </a:extLst>
          </p:cNvPr>
          <p:cNvGrpSpPr/>
          <p:nvPr/>
        </p:nvGrpSpPr>
        <p:grpSpPr>
          <a:xfrm>
            <a:off x="4022659" y="2143722"/>
            <a:ext cx="7573655" cy="3429805"/>
            <a:chOff x="504578" y="962622"/>
            <a:chExt cx="11037398" cy="499839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0E8470-7558-98F8-E0A5-5A3B93F3B41C}"/>
                </a:ext>
              </a:extLst>
            </p:cNvPr>
            <p:cNvSpPr/>
            <p:nvPr/>
          </p:nvSpPr>
          <p:spPr>
            <a:xfrm>
              <a:off x="5190819" y="962622"/>
              <a:ext cx="184455" cy="1475778"/>
            </a:xfrm>
            <a:custGeom>
              <a:avLst/>
              <a:gdLst>
                <a:gd name="connsiteX0" fmla="*/ 0 w 177800"/>
                <a:gd name="connsiteY0" fmla="*/ 0 h 1478953"/>
                <a:gd name="connsiteX1" fmla="*/ 177800 w 177800"/>
                <a:gd name="connsiteY1" fmla="*/ 0 h 1478953"/>
                <a:gd name="connsiteX2" fmla="*/ 177800 w 177800"/>
                <a:gd name="connsiteY2" fmla="*/ 1478953 h 1478953"/>
                <a:gd name="connsiteX3" fmla="*/ 0 w 177800"/>
                <a:gd name="connsiteY3" fmla="*/ 1478953 h 1478953"/>
                <a:gd name="connsiteX4" fmla="*/ 0 w 177800"/>
                <a:gd name="connsiteY4" fmla="*/ 0 h 1478953"/>
                <a:gd name="connsiteX0" fmla="*/ 0 w 180975"/>
                <a:gd name="connsiteY0" fmla="*/ 0 h 1478953"/>
                <a:gd name="connsiteX1" fmla="*/ 180975 w 180975"/>
                <a:gd name="connsiteY1" fmla="*/ 38100 h 1478953"/>
                <a:gd name="connsiteX2" fmla="*/ 177800 w 180975"/>
                <a:gd name="connsiteY2" fmla="*/ 1478953 h 1478953"/>
                <a:gd name="connsiteX3" fmla="*/ 0 w 180975"/>
                <a:gd name="connsiteY3" fmla="*/ 1478953 h 1478953"/>
                <a:gd name="connsiteX4" fmla="*/ 0 w 180975"/>
                <a:gd name="connsiteY4" fmla="*/ 0 h 1478953"/>
                <a:gd name="connsiteX0" fmla="*/ 3175 w 184150"/>
                <a:gd name="connsiteY0" fmla="*/ 0 h 1478953"/>
                <a:gd name="connsiteX1" fmla="*/ 184150 w 184150"/>
                <a:gd name="connsiteY1" fmla="*/ 38100 h 1478953"/>
                <a:gd name="connsiteX2" fmla="*/ 180975 w 184150"/>
                <a:gd name="connsiteY2" fmla="*/ 1478953 h 1478953"/>
                <a:gd name="connsiteX3" fmla="*/ 0 w 184150"/>
                <a:gd name="connsiteY3" fmla="*/ 1434503 h 1478953"/>
                <a:gd name="connsiteX4" fmla="*/ 3175 w 184150"/>
                <a:gd name="connsiteY4" fmla="*/ 0 h 1478953"/>
                <a:gd name="connsiteX0" fmla="*/ 305 w 184455"/>
                <a:gd name="connsiteY0" fmla="*/ 0 h 1466253"/>
                <a:gd name="connsiteX1" fmla="*/ 184455 w 184455"/>
                <a:gd name="connsiteY1" fmla="*/ 25400 h 1466253"/>
                <a:gd name="connsiteX2" fmla="*/ 181280 w 184455"/>
                <a:gd name="connsiteY2" fmla="*/ 1466253 h 1466253"/>
                <a:gd name="connsiteX3" fmla="*/ 305 w 184455"/>
                <a:gd name="connsiteY3" fmla="*/ 1421803 h 1466253"/>
                <a:gd name="connsiteX4" fmla="*/ 305 w 184455"/>
                <a:gd name="connsiteY4" fmla="*/ 0 h 1466253"/>
                <a:gd name="connsiteX0" fmla="*/ 305 w 184455"/>
                <a:gd name="connsiteY0" fmla="*/ 0 h 1475778"/>
                <a:gd name="connsiteX1" fmla="*/ 184455 w 184455"/>
                <a:gd name="connsiteY1" fmla="*/ 34925 h 1475778"/>
                <a:gd name="connsiteX2" fmla="*/ 181280 w 184455"/>
                <a:gd name="connsiteY2" fmla="*/ 1475778 h 1475778"/>
                <a:gd name="connsiteX3" fmla="*/ 305 w 184455"/>
                <a:gd name="connsiteY3" fmla="*/ 1431328 h 1475778"/>
                <a:gd name="connsiteX4" fmla="*/ 305 w 184455"/>
                <a:gd name="connsiteY4" fmla="*/ 0 h 147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55" h="1475778">
                  <a:moveTo>
                    <a:pt x="305" y="0"/>
                  </a:moveTo>
                  <a:lnTo>
                    <a:pt x="184455" y="34925"/>
                  </a:lnTo>
                  <a:cubicBezTo>
                    <a:pt x="183397" y="515209"/>
                    <a:pt x="182338" y="995494"/>
                    <a:pt x="181280" y="1475778"/>
                  </a:cubicBezTo>
                  <a:lnTo>
                    <a:pt x="305" y="1431328"/>
                  </a:lnTo>
                  <a:cubicBezTo>
                    <a:pt x="1363" y="953160"/>
                    <a:pt x="-753" y="478168"/>
                    <a:pt x="305" y="0"/>
                  </a:cubicBezTo>
                  <a:close/>
                </a:path>
              </a:pathLst>
            </a:custGeom>
            <a:gradFill>
              <a:gsLst>
                <a:gs pos="94000">
                  <a:srgbClr val="8E594D"/>
                </a:gs>
                <a:gs pos="78000">
                  <a:srgbClr val="C8927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4C8D6D-94A2-C3A4-714D-ABF9A31C27D0}"/>
                </a:ext>
              </a:extLst>
            </p:cNvPr>
            <p:cNvSpPr/>
            <p:nvPr/>
          </p:nvSpPr>
          <p:spPr>
            <a:xfrm>
              <a:off x="9188585" y="1595967"/>
              <a:ext cx="250825" cy="1455278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55278">
                  <a:moveTo>
                    <a:pt x="9525" y="0"/>
                  </a:moveTo>
                  <a:lnTo>
                    <a:pt x="250825" y="31750"/>
                  </a:lnTo>
                  <a:lnTo>
                    <a:pt x="234950" y="1455278"/>
                  </a:lnTo>
                  <a:lnTo>
                    <a:pt x="0" y="1410828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94000">
                  <a:srgbClr val="8E594D"/>
                </a:gs>
                <a:gs pos="78000">
                  <a:srgbClr val="C8927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BD316F-B976-9F78-33BF-0F63F9EA570A}"/>
                </a:ext>
              </a:extLst>
            </p:cNvPr>
            <p:cNvSpPr/>
            <p:nvPr/>
          </p:nvSpPr>
          <p:spPr>
            <a:xfrm rot="170573">
              <a:off x="11277565" y="1918394"/>
              <a:ext cx="264411" cy="1572721"/>
            </a:xfrm>
            <a:prstGeom prst="rect">
              <a:avLst/>
            </a:pr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3DB018-491C-A4C4-71C1-53D6DED87C56}"/>
                </a:ext>
              </a:extLst>
            </p:cNvPr>
            <p:cNvSpPr/>
            <p:nvPr/>
          </p:nvSpPr>
          <p:spPr>
            <a:xfrm rot="170573">
              <a:off x="10564809" y="2346605"/>
              <a:ext cx="253073" cy="1860984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264411"/>
                <a:gd name="connsiteY0" fmla="*/ 214375 h 1927577"/>
                <a:gd name="connsiteX1" fmla="*/ 228334 w 264411"/>
                <a:gd name="connsiteY1" fmla="*/ 0 h 1927577"/>
                <a:gd name="connsiteX2" fmla="*/ 264411 w 264411"/>
                <a:gd name="connsiteY2" fmla="*/ 1927577 h 1927577"/>
                <a:gd name="connsiteX3" fmla="*/ 0 w 264411"/>
                <a:gd name="connsiteY3" fmla="*/ 1927577 h 1927577"/>
                <a:gd name="connsiteX4" fmla="*/ 0 w 264411"/>
                <a:gd name="connsiteY4" fmla="*/ 214375 h 1927577"/>
                <a:gd name="connsiteX0" fmla="*/ 0 w 303810"/>
                <a:gd name="connsiteY0" fmla="*/ 214375 h 1927577"/>
                <a:gd name="connsiteX1" fmla="*/ 228334 w 303810"/>
                <a:gd name="connsiteY1" fmla="*/ 0 h 1927577"/>
                <a:gd name="connsiteX2" fmla="*/ 303810 w 303810"/>
                <a:gd name="connsiteY2" fmla="*/ 1696738 h 1927577"/>
                <a:gd name="connsiteX3" fmla="*/ 0 w 303810"/>
                <a:gd name="connsiteY3" fmla="*/ 1927577 h 1927577"/>
                <a:gd name="connsiteX4" fmla="*/ 0 w 303810"/>
                <a:gd name="connsiteY4" fmla="*/ 214375 h 1927577"/>
                <a:gd name="connsiteX0" fmla="*/ 0 w 253073"/>
                <a:gd name="connsiteY0" fmla="*/ 214375 h 1927577"/>
                <a:gd name="connsiteX1" fmla="*/ 228334 w 253073"/>
                <a:gd name="connsiteY1" fmla="*/ 0 h 1927577"/>
                <a:gd name="connsiteX2" fmla="*/ 253073 w 253073"/>
                <a:gd name="connsiteY2" fmla="*/ 1699258 h 1927577"/>
                <a:gd name="connsiteX3" fmla="*/ 0 w 253073"/>
                <a:gd name="connsiteY3" fmla="*/ 1927577 h 1927577"/>
                <a:gd name="connsiteX4" fmla="*/ 0 w 253073"/>
                <a:gd name="connsiteY4" fmla="*/ 214375 h 1927577"/>
                <a:gd name="connsiteX0" fmla="*/ 0 w 253073"/>
                <a:gd name="connsiteY0" fmla="*/ 147782 h 1860984"/>
                <a:gd name="connsiteX1" fmla="*/ 231641 w 253073"/>
                <a:gd name="connsiteY1" fmla="*/ 0 h 1860984"/>
                <a:gd name="connsiteX2" fmla="*/ 253073 w 253073"/>
                <a:gd name="connsiteY2" fmla="*/ 1632665 h 1860984"/>
                <a:gd name="connsiteX3" fmla="*/ 0 w 253073"/>
                <a:gd name="connsiteY3" fmla="*/ 1860984 h 1860984"/>
                <a:gd name="connsiteX4" fmla="*/ 0 w 253073"/>
                <a:gd name="connsiteY4" fmla="*/ 147782 h 186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73" h="1860984">
                  <a:moveTo>
                    <a:pt x="0" y="147782"/>
                  </a:moveTo>
                  <a:lnTo>
                    <a:pt x="231641" y="0"/>
                  </a:lnTo>
                  <a:lnTo>
                    <a:pt x="253073" y="1632665"/>
                  </a:lnTo>
                  <a:lnTo>
                    <a:pt x="0" y="1860984"/>
                  </a:lnTo>
                  <a:lnTo>
                    <a:pt x="0" y="147782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D63C2CEE-4ADA-DED5-C796-581F6EE2EAD4}"/>
                </a:ext>
              </a:extLst>
            </p:cNvPr>
            <p:cNvSpPr/>
            <p:nvPr/>
          </p:nvSpPr>
          <p:spPr>
            <a:xfrm rot="154742">
              <a:off x="9153092" y="3062483"/>
              <a:ext cx="334635" cy="2080678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264411"/>
                <a:gd name="connsiteY0" fmla="*/ 214375 h 1927577"/>
                <a:gd name="connsiteX1" fmla="*/ 228334 w 264411"/>
                <a:gd name="connsiteY1" fmla="*/ 0 h 1927577"/>
                <a:gd name="connsiteX2" fmla="*/ 264411 w 264411"/>
                <a:gd name="connsiteY2" fmla="*/ 1927577 h 1927577"/>
                <a:gd name="connsiteX3" fmla="*/ 0 w 264411"/>
                <a:gd name="connsiteY3" fmla="*/ 1927577 h 1927577"/>
                <a:gd name="connsiteX4" fmla="*/ 0 w 264411"/>
                <a:gd name="connsiteY4" fmla="*/ 214375 h 1927577"/>
                <a:gd name="connsiteX0" fmla="*/ 0 w 303810"/>
                <a:gd name="connsiteY0" fmla="*/ 214375 h 1927577"/>
                <a:gd name="connsiteX1" fmla="*/ 228334 w 303810"/>
                <a:gd name="connsiteY1" fmla="*/ 0 h 1927577"/>
                <a:gd name="connsiteX2" fmla="*/ 303810 w 303810"/>
                <a:gd name="connsiteY2" fmla="*/ 1696738 h 1927577"/>
                <a:gd name="connsiteX3" fmla="*/ 0 w 303810"/>
                <a:gd name="connsiteY3" fmla="*/ 1927577 h 1927577"/>
                <a:gd name="connsiteX4" fmla="*/ 0 w 303810"/>
                <a:gd name="connsiteY4" fmla="*/ 214375 h 1927577"/>
                <a:gd name="connsiteX0" fmla="*/ 0 w 253073"/>
                <a:gd name="connsiteY0" fmla="*/ 214375 h 1927577"/>
                <a:gd name="connsiteX1" fmla="*/ 228334 w 253073"/>
                <a:gd name="connsiteY1" fmla="*/ 0 h 1927577"/>
                <a:gd name="connsiteX2" fmla="*/ 253073 w 253073"/>
                <a:gd name="connsiteY2" fmla="*/ 1699258 h 1927577"/>
                <a:gd name="connsiteX3" fmla="*/ 0 w 253073"/>
                <a:gd name="connsiteY3" fmla="*/ 1927577 h 1927577"/>
                <a:gd name="connsiteX4" fmla="*/ 0 w 253073"/>
                <a:gd name="connsiteY4" fmla="*/ 214375 h 1927577"/>
                <a:gd name="connsiteX0" fmla="*/ 0 w 282887"/>
                <a:gd name="connsiteY0" fmla="*/ 143717 h 1927577"/>
                <a:gd name="connsiteX1" fmla="*/ 258148 w 282887"/>
                <a:gd name="connsiteY1" fmla="*/ 0 h 1927577"/>
                <a:gd name="connsiteX2" fmla="*/ 282887 w 282887"/>
                <a:gd name="connsiteY2" fmla="*/ 1699258 h 1927577"/>
                <a:gd name="connsiteX3" fmla="*/ 29814 w 282887"/>
                <a:gd name="connsiteY3" fmla="*/ 1927577 h 1927577"/>
                <a:gd name="connsiteX4" fmla="*/ 0 w 282887"/>
                <a:gd name="connsiteY4" fmla="*/ 143717 h 1927577"/>
                <a:gd name="connsiteX0" fmla="*/ 0 w 282887"/>
                <a:gd name="connsiteY0" fmla="*/ 166909 h 1950769"/>
                <a:gd name="connsiteX1" fmla="*/ 241036 w 282887"/>
                <a:gd name="connsiteY1" fmla="*/ 0 h 1950769"/>
                <a:gd name="connsiteX2" fmla="*/ 282887 w 282887"/>
                <a:gd name="connsiteY2" fmla="*/ 1722450 h 1950769"/>
                <a:gd name="connsiteX3" fmla="*/ 29814 w 282887"/>
                <a:gd name="connsiteY3" fmla="*/ 1950769 h 1950769"/>
                <a:gd name="connsiteX4" fmla="*/ 0 w 282887"/>
                <a:gd name="connsiteY4" fmla="*/ 166909 h 1950769"/>
                <a:gd name="connsiteX0" fmla="*/ 0 w 283857"/>
                <a:gd name="connsiteY0" fmla="*/ 142907 h 1950769"/>
                <a:gd name="connsiteX1" fmla="*/ 242006 w 283857"/>
                <a:gd name="connsiteY1" fmla="*/ 0 h 1950769"/>
                <a:gd name="connsiteX2" fmla="*/ 283857 w 283857"/>
                <a:gd name="connsiteY2" fmla="*/ 1722450 h 1950769"/>
                <a:gd name="connsiteX3" fmla="*/ 30784 w 283857"/>
                <a:gd name="connsiteY3" fmla="*/ 1950769 h 1950769"/>
                <a:gd name="connsiteX4" fmla="*/ 0 w 283857"/>
                <a:gd name="connsiteY4" fmla="*/ 142907 h 1950769"/>
                <a:gd name="connsiteX0" fmla="*/ 0 w 283857"/>
                <a:gd name="connsiteY0" fmla="*/ 160369 h 1968231"/>
                <a:gd name="connsiteX1" fmla="*/ 230516 w 283857"/>
                <a:gd name="connsiteY1" fmla="*/ 0 h 1968231"/>
                <a:gd name="connsiteX2" fmla="*/ 283857 w 283857"/>
                <a:gd name="connsiteY2" fmla="*/ 1739912 h 1968231"/>
                <a:gd name="connsiteX3" fmla="*/ 30784 w 283857"/>
                <a:gd name="connsiteY3" fmla="*/ 1968231 h 1968231"/>
                <a:gd name="connsiteX4" fmla="*/ 0 w 283857"/>
                <a:gd name="connsiteY4" fmla="*/ 160369 h 196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857" h="1968231">
                  <a:moveTo>
                    <a:pt x="0" y="160369"/>
                  </a:moveTo>
                  <a:lnTo>
                    <a:pt x="230516" y="0"/>
                  </a:lnTo>
                  <a:lnTo>
                    <a:pt x="283857" y="1739912"/>
                  </a:lnTo>
                  <a:lnTo>
                    <a:pt x="30784" y="1968231"/>
                  </a:lnTo>
                  <a:lnTo>
                    <a:pt x="0" y="160369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43D82A-EC21-55FC-6304-C10ED0F6D1BE}"/>
                </a:ext>
              </a:extLst>
            </p:cNvPr>
            <p:cNvSpPr/>
            <p:nvPr/>
          </p:nvSpPr>
          <p:spPr>
            <a:xfrm rot="170573">
              <a:off x="7475507" y="3803782"/>
              <a:ext cx="628055" cy="2157235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406285"/>
                <a:gd name="connsiteY0" fmla="*/ 0 h 2265645"/>
                <a:gd name="connsiteX1" fmla="*/ 406285 w 406285"/>
                <a:gd name="connsiteY1" fmla="*/ 552443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89246 w 406285"/>
                <a:gd name="connsiteY3" fmla="*/ 2230112 h 2265645"/>
                <a:gd name="connsiteX4" fmla="*/ 0 w 406285"/>
                <a:gd name="connsiteY4" fmla="*/ 0 h 2265645"/>
                <a:gd name="connsiteX0" fmla="*/ 0 w 500804"/>
                <a:gd name="connsiteY0" fmla="*/ 0 h 2265645"/>
                <a:gd name="connsiteX1" fmla="*/ 500804 w 500804"/>
                <a:gd name="connsiteY1" fmla="*/ 23228 h 2265645"/>
                <a:gd name="connsiteX2" fmla="*/ 406285 w 500804"/>
                <a:gd name="connsiteY2" fmla="*/ 2265645 h 2265645"/>
                <a:gd name="connsiteX3" fmla="*/ 89246 w 500804"/>
                <a:gd name="connsiteY3" fmla="*/ 2230112 h 2265645"/>
                <a:gd name="connsiteX4" fmla="*/ 0 w 500804"/>
                <a:gd name="connsiteY4" fmla="*/ 0 h 2265645"/>
                <a:gd name="connsiteX0" fmla="*/ 0 w 500804"/>
                <a:gd name="connsiteY0" fmla="*/ 0 h 2265645"/>
                <a:gd name="connsiteX1" fmla="*/ 500804 w 500804"/>
                <a:gd name="connsiteY1" fmla="*/ 23228 h 2265645"/>
                <a:gd name="connsiteX2" fmla="*/ 406285 w 500804"/>
                <a:gd name="connsiteY2" fmla="*/ 2265645 h 2265645"/>
                <a:gd name="connsiteX3" fmla="*/ 89246 w 500804"/>
                <a:gd name="connsiteY3" fmla="*/ 2230112 h 2265645"/>
                <a:gd name="connsiteX4" fmla="*/ 0 w 500804"/>
                <a:gd name="connsiteY4" fmla="*/ 0 h 2265645"/>
                <a:gd name="connsiteX0" fmla="*/ 0 w 500804"/>
                <a:gd name="connsiteY0" fmla="*/ 0 h 2265645"/>
                <a:gd name="connsiteX1" fmla="*/ 500804 w 500804"/>
                <a:gd name="connsiteY1" fmla="*/ 23228 h 2265645"/>
                <a:gd name="connsiteX2" fmla="*/ 406285 w 500804"/>
                <a:gd name="connsiteY2" fmla="*/ 2265645 h 2265645"/>
                <a:gd name="connsiteX3" fmla="*/ 89246 w 500804"/>
                <a:gd name="connsiteY3" fmla="*/ 2230112 h 2265645"/>
                <a:gd name="connsiteX4" fmla="*/ 0 w 500804"/>
                <a:gd name="connsiteY4" fmla="*/ 0 h 2265645"/>
                <a:gd name="connsiteX0" fmla="*/ 0 w 635141"/>
                <a:gd name="connsiteY0" fmla="*/ 0 h 2230112"/>
                <a:gd name="connsiteX1" fmla="*/ 500804 w 635141"/>
                <a:gd name="connsiteY1" fmla="*/ 23228 h 2230112"/>
                <a:gd name="connsiteX2" fmla="*/ 635141 w 635141"/>
                <a:gd name="connsiteY2" fmla="*/ 2073083 h 2230112"/>
                <a:gd name="connsiteX3" fmla="*/ 89246 w 635141"/>
                <a:gd name="connsiteY3" fmla="*/ 2230112 h 2230112"/>
                <a:gd name="connsiteX4" fmla="*/ 0 w 635141"/>
                <a:gd name="connsiteY4" fmla="*/ 0 h 2230112"/>
                <a:gd name="connsiteX0" fmla="*/ 0 w 635141"/>
                <a:gd name="connsiteY0" fmla="*/ 0 h 2230112"/>
                <a:gd name="connsiteX1" fmla="*/ 500804 w 635141"/>
                <a:gd name="connsiteY1" fmla="*/ 23228 h 2230112"/>
                <a:gd name="connsiteX2" fmla="*/ 635141 w 635141"/>
                <a:gd name="connsiteY2" fmla="*/ 2073083 h 2230112"/>
                <a:gd name="connsiteX3" fmla="*/ 89246 w 635141"/>
                <a:gd name="connsiteY3" fmla="*/ 2230112 h 2230112"/>
                <a:gd name="connsiteX4" fmla="*/ 0 w 635141"/>
                <a:gd name="connsiteY4" fmla="*/ 0 h 2230112"/>
                <a:gd name="connsiteX0" fmla="*/ 0 w 628055"/>
                <a:gd name="connsiteY0" fmla="*/ 119471 h 2206884"/>
                <a:gd name="connsiteX1" fmla="*/ 493718 w 628055"/>
                <a:gd name="connsiteY1" fmla="*/ 0 h 2206884"/>
                <a:gd name="connsiteX2" fmla="*/ 628055 w 628055"/>
                <a:gd name="connsiteY2" fmla="*/ 2049855 h 2206884"/>
                <a:gd name="connsiteX3" fmla="*/ 82160 w 628055"/>
                <a:gd name="connsiteY3" fmla="*/ 2206884 h 2206884"/>
                <a:gd name="connsiteX4" fmla="*/ 0 w 628055"/>
                <a:gd name="connsiteY4" fmla="*/ 119471 h 2206884"/>
                <a:gd name="connsiteX0" fmla="*/ 0 w 628055"/>
                <a:gd name="connsiteY0" fmla="*/ 119471 h 2173980"/>
                <a:gd name="connsiteX1" fmla="*/ 493718 w 628055"/>
                <a:gd name="connsiteY1" fmla="*/ 0 h 2173980"/>
                <a:gd name="connsiteX2" fmla="*/ 628055 w 628055"/>
                <a:gd name="connsiteY2" fmla="*/ 2049855 h 2173980"/>
                <a:gd name="connsiteX3" fmla="*/ 94357 w 628055"/>
                <a:gd name="connsiteY3" fmla="*/ 2145243 h 2173980"/>
                <a:gd name="connsiteX4" fmla="*/ 0 w 628055"/>
                <a:gd name="connsiteY4" fmla="*/ 119471 h 2173980"/>
                <a:gd name="connsiteX0" fmla="*/ 0 w 628055"/>
                <a:gd name="connsiteY0" fmla="*/ 119471 h 2202121"/>
                <a:gd name="connsiteX1" fmla="*/ 493718 w 628055"/>
                <a:gd name="connsiteY1" fmla="*/ 0 h 2202121"/>
                <a:gd name="connsiteX2" fmla="*/ 628055 w 628055"/>
                <a:gd name="connsiteY2" fmla="*/ 2049855 h 2202121"/>
                <a:gd name="connsiteX3" fmla="*/ 94357 w 628055"/>
                <a:gd name="connsiteY3" fmla="*/ 2145243 h 2202121"/>
                <a:gd name="connsiteX4" fmla="*/ 0 w 628055"/>
                <a:gd name="connsiteY4" fmla="*/ 119471 h 2202121"/>
                <a:gd name="connsiteX0" fmla="*/ 0 w 628055"/>
                <a:gd name="connsiteY0" fmla="*/ 119471 h 2194532"/>
                <a:gd name="connsiteX1" fmla="*/ 493718 w 628055"/>
                <a:gd name="connsiteY1" fmla="*/ 0 h 2194532"/>
                <a:gd name="connsiteX2" fmla="*/ 628055 w 628055"/>
                <a:gd name="connsiteY2" fmla="*/ 2049855 h 2194532"/>
                <a:gd name="connsiteX3" fmla="*/ 124043 w 628055"/>
                <a:gd name="connsiteY3" fmla="*/ 2128511 h 2194532"/>
                <a:gd name="connsiteX4" fmla="*/ 0 w 628055"/>
                <a:gd name="connsiteY4" fmla="*/ 119471 h 2194532"/>
                <a:gd name="connsiteX0" fmla="*/ 0 w 628055"/>
                <a:gd name="connsiteY0" fmla="*/ 82174 h 2157235"/>
                <a:gd name="connsiteX1" fmla="*/ 510829 w 628055"/>
                <a:gd name="connsiteY1" fmla="*/ 0 h 2157235"/>
                <a:gd name="connsiteX2" fmla="*/ 628055 w 628055"/>
                <a:gd name="connsiteY2" fmla="*/ 2012558 h 2157235"/>
                <a:gd name="connsiteX3" fmla="*/ 124043 w 628055"/>
                <a:gd name="connsiteY3" fmla="*/ 2091214 h 2157235"/>
                <a:gd name="connsiteX4" fmla="*/ 0 w 628055"/>
                <a:gd name="connsiteY4" fmla="*/ 82174 h 215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055" h="2157235">
                  <a:moveTo>
                    <a:pt x="0" y="82174"/>
                  </a:moveTo>
                  <a:cubicBezTo>
                    <a:pt x="166935" y="89917"/>
                    <a:pt x="278181" y="205328"/>
                    <a:pt x="510829" y="0"/>
                  </a:cubicBezTo>
                  <a:lnTo>
                    <a:pt x="628055" y="2012558"/>
                  </a:lnTo>
                  <a:cubicBezTo>
                    <a:pt x="417485" y="2257056"/>
                    <a:pt x="256891" y="2125234"/>
                    <a:pt x="124043" y="2091214"/>
                  </a:cubicBezTo>
                  <a:lnTo>
                    <a:pt x="0" y="82174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5794AFD8-4163-C7CB-D9AA-EB27C86FA050}"/>
                </a:ext>
              </a:extLst>
            </p:cNvPr>
            <p:cNvSpPr/>
            <p:nvPr/>
          </p:nvSpPr>
          <p:spPr>
            <a:xfrm rot="170573">
              <a:off x="504578" y="2392638"/>
              <a:ext cx="381275" cy="1749445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406285"/>
                <a:gd name="connsiteY0" fmla="*/ 0 h 2265645"/>
                <a:gd name="connsiteX1" fmla="*/ 406285 w 406285"/>
                <a:gd name="connsiteY1" fmla="*/ 552443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89246 w 406285"/>
                <a:gd name="connsiteY3" fmla="*/ 2230112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7281 w 406285"/>
                <a:gd name="connsiteY1" fmla="*/ 205958 h 2265645"/>
                <a:gd name="connsiteX2" fmla="*/ 406285 w 406285"/>
                <a:gd name="connsiteY2" fmla="*/ 2265645 h 2265645"/>
                <a:gd name="connsiteX3" fmla="*/ 89246 w 406285"/>
                <a:gd name="connsiteY3" fmla="*/ 2230112 h 2265645"/>
                <a:gd name="connsiteX4" fmla="*/ 0 w 406285"/>
                <a:gd name="connsiteY4" fmla="*/ 0 h 2265645"/>
                <a:gd name="connsiteX0" fmla="*/ 0 w 381275"/>
                <a:gd name="connsiteY0" fmla="*/ 0 h 2120715"/>
                <a:gd name="connsiteX1" fmla="*/ 312271 w 381275"/>
                <a:gd name="connsiteY1" fmla="*/ 61028 h 2120715"/>
                <a:gd name="connsiteX2" fmla="*/ 381275 w 381275"/>
                <a:gd name="connsiteY2" fmla="*/ 2120715 h 2120715"/>
                <a:gd name="connsiteX3" fmla="*/ 64236 w 381275"/>
                <a:gd name="connsiteY3" fmla="*/ 2085182 h 2120715"/>
                <a:gd name="connsiteX4" fmla="*/ 0 w 381275"/>
                <a:gd name="connsiteY4" fmla="*/ 0 h 21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5" h="2120715">
                  <a:moveTo>
                    <a:pt x="0" y="0"/>
                  </a:moveTo>
                  <a:lnTo>
                    <a:pt x="312271" y="61028"/>
                  </a:lnTo>
                  <a:lnTo>
                    <a:pt x="381275" y="2120715"/>
                  </a:lnTo>
                  <a:lnTo>
                    <a:pt x="64236" y="2085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6">
              <a:extLst>
                <a:ext uri="{FF2B5EF4-FFF2-40B4-BE49-F238E27FC236}">
                  <a16:creationId xmlns:a16="http://schemas.microsoft.com/office/drawing/2014/main" id="{28C65D45-4319-6916-3F34-B247D050B83E}"/>
                </a:ext>
              </a:extLst>
            </p:cNvPr>
            <p:cNvSpPr/>
            <p:nvPr/>
          </p:nvSpPr>
          <p:spPr>
            <a:xfrm>
              <a:off x="6991691" y="1263650"/>
              <a:ext cx="250825" cy="1432528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55278">
                  <a:moveTo>
                    <a:pt x="9525" y="0"/>
                  </a:moveTo>
                  <a:lnTo>
                    <a:pt x="250825" y="31750"/>
                  </a:lnTo>
                  <a:lnTo>
                    <a:pt x="234950" y="1455278"/>
                  </a:lnTo>
                  <a:lnTo>
                    <a:pt x="0" y="1410828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94000">
                  <a:srgbClr val="8E594D"/>
                </a:gs>
                <a:gs pos="78000">
                  <a:srgbClr val="C8927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6">
              <a:extLst>
                <a:ext uri="{FF2B5EF4-FFF2-40B4-BE49-F238E27FC236}">
                  <a16:creationId xmlns:a16="http://schemas.microsoft.com/office/drawing/2014/main" id="{C7ECD7A3-C00A-086D-FB0A-04EEF16D344E}"/>
                </a:ext>
              </a:extLst>
            </p:cNvPr>
            <p:cNvSpPr/>
            <p:nvPr/>
          </p:nvSpPr>
          <p:spPr>
            <a:xfrm>
              <a:off x="5439785" y="3450431"/>
              <a:ext cx="301992" cy="1944942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  <a:gd name="connsiteX0" fmla="*/ 11503 w 250825"/>
                <a:gd name="connsiteY0" fmla="*/ 0 h 1464242"/>
                <a:gd name="connsiteX1" fmla="*/ 250825 w 250825"/>
                <a:gd name="connsiteY1" fmla="*/ 40714 h 1464242"/>
                <a:gd name="connsiteX2" fmla="*/ 234950 w 250825"/>
                <a:gd name="connsiteY2" fmla="*/ 1464242 h 1464242"/>
                <a:gd name="connsiteX3" fmla="*/ 0 w 250825"/>
                <a:gd name="connsiteY3" fmla="*/ 1419792 h 1464242"/>
                <a:gd name="connsiteX4" fmla="*/ 11503 w 250825"/>
                <a:gd name="connsiteY4" fmla="*/ 0 h 146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64242">
                  <a:moveTo>
                    <a:pt x="11503" y="0"/>
                  </a:moveTo>
                  <a:lnTo>
                    <a:pt x="250825" y="40714"/>
                  </a:lnTo>
                  <a:lnTo>
                    <a:pt x="234950" y="1464242"/>
                  </a:lnTo>
                  <a:lnTo>
                    <a:pt x="0" y="1419792"/>
                  </a:lnTo>
                  <a:cubicBezTo>
                    <a:pt x="3834" y="946528"/>
                    <a:pt x="7669" y="473264"/>
                    <a:pt x="11503" y="0"/>
                  </a:cubicBez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36">
              <a:extLst>
                <a:ext uri="{FF2B5EF4-FFF2-40B4-BE49-F238E27FC236}">
                  <a16:creationId xmlns:a16="http://schemas.microsoft.com/office/drawing/2014/main" id="{EC9D8203-77CB-61F9-14D7-68C608166853}"/>
                </a:ext>
              </a:extLst>
            </p:cNvPr>
            <p:cNvSpPr/>
            <p:nvPr/>
          </p:nvSpPr>
          <p:spPr>
            <a:xfrm>
              <a:off x="3123456" y="2943736"/>
              <a:ext cx="301992" cy="1940179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  <a:gd name="connsiteX0" fmla="*/ 9525 w 250825"/>
                <a:gd name="connsiteY0" fmla="*/ 0 h 1455278"/>
                <a:gd name="connsiteX1" fmla="*/ 250825 w 250825"/>
                <a:gd name="connsiteY1" fmla="*/ 38921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  <a:gd name="connsiteX0" fmla="*/ 11503 w 250825"/>
                <a:gd name="connsiteY0" fmla="*/ 0 h 1460656"/>
                <a:gd name="connsiteX1" fmla="*/ 250825 w 250825"/>
                <a:gd name="connsiteY1" fmla="*/ 44299 h 1460656"/>
                <a:gd name="connsiteX2" fmla="*/ 234950 w 250825"/>
                <a:gd name="connsiteY2" fmla="*/ 1460656 h 1460656"/>
                <a:gd name="connsiteX3" fmla="*/ 0 w 250825"/>
                <a:gd name="connsiteY3" fmla="*/ 1416206 h 1460656"/>
                <a:gd name="connsiteX4" fmla="*/ 11503 w 250825"/>
                <a:gd name="connsiteY4" fmla="*/ 0 h 14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60656">
                  <a:moveTo>
                    <a:pt x="11503" y="0"/>
                  </a:moveTo>
                  <a:lnTo>
                    <a:pt x="250825" y="44299"/>
                  </a:lnTo>
                  <a:lnTo>
                    <a:pt x="234950" y="1460656"/>
                  </a:lnTo>
                  <a:lnTo>
                    <a:pt x="0" y="1416206"/>
                  </a:lnTo>
                  <a:cubicBezTo>
                    <a:pt x="3834" y="944137"/>
                    <a:pt x="7669" y="472069"/>
                    <a:pt x="11503" y="0"/>
                  </a:cubicBez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01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6B03D05-4284-992B-49E3-0AEF0B62F194}"/>
              </a:ext>
            </a:extLst>
          </p:cNvPr>
          <p:cNvGrpSpPr/>
          <p:nvPr/>
        </p:nvGrpSpPr>
        <p:grpSpPr>
          <a:xfrm>
            <a:off x="8083814" y="2724860"/>
            <a:ext cx="3906628" cy="3532691"/>
            <a:chOff x="1102980" y="621355"/>
            <a:chExt cx="5791469" cy="523711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1B5DB-43FD-23AA-7AF1-958B89C6257E}"/>
                </a:ext>
              </a:extLst>
            </p:cNvPr>
            <p:cNvSpPr/>
            <p:nvPr/>
          </p:nvSpPr>
          <p:spPr>
            <a:xfrm rot="18553042">
              <a:off x="6352638" y="2749693"/>
              <a:ext cx="434340" cy="64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A36E9E-C9F2-1052-69BE-75036F4BBC39}"/>
                </a:ext>
              </a:extLst>
            </p:cNvPr>
            <p:cNvSpPr/>
            <p:nvPr/>
          </p:nvSpPr>
          <p:spPr>
            <a:xfrm rot="20867421">
              <a:off x="1329851" y="2368427"/>
              <a:ext cx="434340" cy="6492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11BC0E1-3835-7452-FC8A-14FECD7AAAF6}"/>
                </a:ext>
              </a:extLst>
            </p:cNvPr>
            <p:cNvGrpSpPr/>
            <p:nvPr/>
          </p:nvGrpSpPr>
          <p:grpSpPr>
            <a:xfrm>
              <a:off x="5310181" y="4405590"/>
              <a:ext cx="575213" cy="1394874"/>
              <a:chOff x="3618548" y="4419600"/>
              <a:chExt cx="575213" cy="1394874"/>
            </a:xfrm>
          </p:grpSpPr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57EEC4B3-792C-A359-915B-3DC21869F8C1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FC8B8E-902B-3A2D-A206-5797DE5A716E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FA97B7-67B1-16F0-BE16-E42E8A0D044E}"/>
                </a:ext>
              </a:extLst>
            </p:cNvPr>
            <p:cNvGrpSpPr/>
            <p:nvPr/>
          </p:nvGrpSpPr>
          <p:grpSpPr>
            <a:xfrm>
              <a:off x="5524597" y="4449589"/>
              <a:ext cx="575213" cy="1394874"/>
              <a:chOff x="3618548" y="4419600"/>
              <a:chExt cx="575213" cy="1394874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17384723-B6A0-60EE-3274-EE39EAC1FD25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009B4F6-818C-D1CF-B5A2-1489273DDA9B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6AE172-FC77-9F2F-7769-9500A7426BE0}"/>
                </a:ext>
              </a:extLst>
            </p:cNvPr>
            <p:cNvGrpSpPr/>
            <p:nvPr/>
          </p:nvGrpSpPr>
          <p:grpSpPr>
            <a:xfrm>
              <a:off x="3479428" y="4419600"/>
              <a:ext cx="575213" cy="1394874"/>
              <a:chOff x="3618548" y="4419600"/>
              <a:chExt cx="575213" cy="139487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E71913-EF43-8F40-2031-4222003CCE4F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87B5D7-2DC0-001B-8AC8-582712FADD64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E6AFF04-0D11-7CA6-03E4-C6FB9D1E20DD}"/>
                </a:ext>
              </a:extLst>
            </p:cNvPr>
            <p:cNvGrpSpPr/>
            <p:nvPr/>
          </p:nvGrpSpPr>
          <p:grpSpPr>
            <a:xfrm>
              <a:off x="3693844" y="4463599"/>
              <a:ext cx="575213" cy="1394874"/>
              <a:chOff x="3618548" y="4419600"/>
              <a:chExt cx="575213" cy="1394874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163FE348-A577-D5F0-5234-97C7E83B13FA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58C646C-4F57-A99C-5712-34D7EC18E63B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631991A-9AC3-D29B-6A3F-5120E313D429}"/>
                </a:ext>
              </a:extLst>
            </p:cNvPr>
            <p:cNvSpPr/>
            <p:nvPr/>
          </p:nvSpPr>
          <p:spPr>
            <a:xfrm>
              <a:off x="2499272" y="2210986"/>
              <a:ext cx="4268773" cy="2892041"/>
            </a:xfrm>
            <a:custGeom>
              <a:avLst/>
              <a:gdLst>
                <a:gd name="connsiteX0" fmla="*/ 0 w 2400300"/>
                <a:gd name="connsiteY0" fmla="*/ 314331 h 1885950"/>
                <a:gd name="connsiteX1" fmla="*/ 314331 w 2400300"/>
                <a:gd name="connsiteY1" fmla="*/ 0 h 1885950"/>
                <a:gd name="connsiteX2" fmla="*/ 2085969 w 2400300"/>
                <a:gd name="connsiteY2" fmla="*/ 0 h 1885950"/>
                <a:gd name="connsiteX3" fmla="*/ 2400300 w 2400300"/>
                <a:gd name="connsiteY3" fmla="*/ 314331 h 1885950"/>
                <a:gd name="connsiteX4" fmla="*/ 2400300 w 2400300"/>
                <a:gd name="connsiteY4" fmla="*/ 1571619 h 1885950"/>
                <a:gd name="connsiteX5" fmla="*/ 2085969 w 2400300"/>
                <a:gd name="connsiteY5" fmla="*/ 1885950 h 1885950"/>
                <a:gd name="connsiteX6" fmla="*/ 314331 w 2400300"/>
                <a:gd name="connsiteY6" fmla="*/ 1885950 h 1885950"/>
                <a:gd name="connsiteX7" fmla="*/ 0 w 2400300"/>
                <a:gd name="connsiteY7" fmla="*/ 1571619 h 1885950"/>
                <a:gd name="connsiteX8" fmla="*/ 0 w 2400300"/>
                <a:gd name="connsiteY8" fmla="*/ 314331 h 188595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14331 w 2400300"/>
                <a:gd name="connsiteY6" fmla="*/ 18859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42906 w 2400300"/>
                <a:gd name="connsiteY6" fmla="*/ 19621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2056272"/>
                <a:gd name="connsiteX1" fmla="*/ 314331 w 2400300"/>
                <a:gd name="connsiteY1" fmla="*/ 0 h 2056272"/>
                <a:gd name="connsiteX2" fmla="*/ 2085969 w 2400300"/>
                <a:gd name="connsiteY2" fmla="*/ 0 h 2056272"/>
                <a:gd name="connsiteX3" fmla="*/ 2400300 w 2400300"/>
                <a:gd name="connsiteY3" fmla="*/ 314331 h 2056272"/>
                <a:gd name="connsiteX4" fmla="*/ 2400300 w 2400300"/>
                <a:gd name="connsiteY4" fmla="*/ 1571619 h 2056272"/>
                <a:gd name="connsiteX5" fmla="*/ 2105019 w 2400300"/>
                <a:gd name="connsiteY5" fmla="*/ 1981200 h 2056272"/>
                <a:gd name="connsiteX6" fmla="*/ 342906 w 2400300"/>
                <a:gd name="connsiteY6" fmla="*/ 1962150 h 2056272"/>
                <a:gd name="connsiteX7" fmla="*/ 0 w 2400300"/>
                <a:gd name="connsiteY7" fmla="*/ 1571619 h 2056272"/>
                <a:gd name="connsiteX8" fmla="*/ 0 w 2400300"/>
                <a:gd name="connsiteY8" fmla="*/ 314331 h 2056272"/>
                <a:gd name="connsiteX0" fmla="*/ 0 w 2400300"/>
                <a:gd name="connsiteY0" fmla="*/ 314331 h 2084466"/>
                <a:gd name="connsiteX1" fmla="*/ 314331 w 2400300"/>
                <a:gd name="connsiteY1" fmla="*/ 0 h 2084466"/>
                <a:gd name="connsiteX2" fmla="*/ 2085969 w 2400300"/>
                <a:gd name="connsiteY2" fmla="*/ 0 h 2084466"/>
                <a:gd name="connsiteX3" fmla="*/ 2400300 w 2400300"/>
                <a:gd name="connsiteY3" fmla="*/ 314331 h 2084466"/>
                <a:gd name="connsiteX4" fmla="*/ 2400300 w 2400300"/>
                <a:gd name="connsiteY4" fmla="*/ 1571619 h 2084466"/>
                <a:gd name="connsiteX5" fmla="*/ 2105019 w 2400300"/>
                <a:gd name="connsiteY5" fmla="*/ 1981200 h 2084466"/>
                <a:gd name="connsiteX6" fmla="*/ 342906 w 2400300"/>
                <a:gd name="connsiteY6" fmla="*/ 2000250 h 2084466"/>
                <a:gd name="connsiteX7" fmla="*/ 0 w 2400300"/>
                <a:gd name="connsiteY7" fmla="*/ 1571619 h 2084466"/>
                <a:gd name="connsiteX8" fmla="*/ 0 w 2400300"/>
                <a:gd name="connsiteY8" fmla="*/ 314331 h 2084466"/>
                <a:gd name="connsiteX0" fmla="*/ 0 w 2400300"/>
                <a:gd name="connsiteY0" fmla="*/ 314331 h 2131139"/>
                <a:gd name="connsiteX1" fmla="*/ 314331 w 2400300"/>
                <a:gd name="connsiteY1" fmla="*/ 0 h 2131139"/>
                <a:gd name="connsiteX2" fmla="*/ 2085969 w 2400300"/>
                <a:gd name="connsiteY2" fmla="*/ 0 h 2131139"/>
                <a:gd name="connsiteX3" fmla="*/ 2400300 w 2400300"/>
                <a:gd name="connsiteY3" fmla="*/ 314331 h 2131139"/>
                <a:gd name="connsiteX4" fmla="*/ 2400300 w 2400300"/>
                <a:gd name="connsiteY4" fmla="*/ 1571619 h 2131139"/>
                <a:gd name="connsiteX5" fmla="*/ 2105019 w 2400300"/>
                <a:gd name="connsiteY5" fmla="*/ 1981200 h 2131139"/>
                <a:gd name="connsiteX6" fmla="*/ 342906 w 2400300"/>
                <a:gd name="connsiteY6" fmla="*/ 2000250 h 2131139"/>
                <a:gd name="connsiteX7" fmla="*/ 0 w 2400300"/>
                <a:gd name="connsiteY7" fmla="*/ 1571619 h 2131139"/>
                <a:gd name="connsiteX8" fmla="*/ 0 w 2400300"/>
                <a:gd name="connsiteY8" fmla="*/ 314331 h 2131139"/>
                <a:gd name="connsiteX0" fmla="*/ 0 w 2446866"/>
                <a:gd name="connsiteY0" fmla="*/ 314331 h 2131139"/>
                <a:gd name="connsiteX1" fmla="*/ 314331 w 2446866"/>
                <a:gd name="connsiteY1" fmla="*/ 0 h 2131139"/>
                <a:gd name="connsiteX2" fmla="*/ 2085969 w 2446866"/>
                <a:gd name="connsiteY2" fmla="*/ 0 h 2131139"/>
                <a:gd name="connsiteX3" fmla="*/ 2400300 w 2446866"/>
                <a:gd name="connsiteY3" fmla="*/ 314331 h 2131139"/>
                <a:gd name="connsiteX4" fmla="*/ 2400300 w 2446866"/>
                <a:gd name="connsiteY4" fmla="*/ 1571619 h 2131139"/>
                <a:gd name="connsiteX5" fmla="*/ 2105019 w 2446866"/>
                <a:gd name="connsiteY5" fmla="*/ 1981200 h 2131139"/>
                <a:gd name="connsiteX6" fmla="*/ 342906 w 2446866"/>
                <a:gd name="connsiteY6" fmla="*/ 2000250 h 2131139"/>
                <a:gd name="connsiteX7" fmla="*/ 0 w 2446866"/>
                <a:gd name="connsiteY7" fmla="*/ 1571619 h 2131139"/>
                <a:gd name="connsiteX8" fmla="*/ 0 w 2446866"/>
                <a:gd name="connsiteY8" fmla="*/ 314331 h 2131139"/>
                <a:gd name="connsiteX0" fmla="*/ 33866 w 2480732"/>
                <a:gd name="connsiteY0" fmla="*/ 314331 h 2131139"/>
                <a:gd name="connsiteX1" fmla="*/ 348197 w 2480732"/>
                <a:gd name="connsiteY1" fmla="*/ 0 h 2131139"/>
                <a:gd name="connsiteX2" fmla="*/ 2119835 w 2480732"/>
                <a:gd name="connsiteY2" fmla="*/ 0 h 2131139"/>
                <a:gd name="connsiteX3" fmla="*/ 2434166 w 2480732"/>
                <a:gd name="connsiteY3" fmla="*/ 314331 h 2131139"/>
                <a:gd name="connsiteX4" fmla="*/ 2434166 w 2480732"/>
                <a:gd name="connsiteY4" fmla="*/ 1571619 h 2131139"/>
                <a:gd name="connsiteX5" fmla="*/ 2138885 w 2480732"/>
                <a:gd name="connsiteY5" fmla="*/ 1981200 h 2131139"/>
                <a:gd name="connsiteX6" fmla="*/ 376772 w 2480732"/>
                <a:gd name="connsiteY6" fmla="*/ 2000250 h 2131139"/>
                <a:gd name="connsiteX7" fmla="*/ 33866 w 2480732"/>
                <a:gd name="connsiteY7" fmla="*/ 1571619 h 2131139"/>
                <a:gd name="connsiteX8" fmla="*/ 33866 w 2480732"/>
                <a:gd name="connsiteY8" fmla="*/ 314331 h 2131139"/>
                <a:gd name="connsiteX0" fmla="*/ 0 w 3827991"/>
                <a:gd name="connsiteY0" fmla="*/ 1390656 h 2131139"/>
                <a:gd name="connsiteX1" fmla="*/ 1695456 w 3827991"/>
                <a:gd name="connsiteY1" fmla="*/ 0 h 2131139"/>
                <a:gd name="connsiteX2" fmla="*/ 3467094 w 3827991"/>
                <a:gd name="connsiteY2" fmla="*/ 0 h 2131139"/>
                <a:gd name="connsiteX3" fmla="*/ 3781425 w 3827991"/>
                <a:gd name="connsiteY3" fmla="*/ 314331 h 2131139"/>
                <a:gd name="connsiteX4" fmla="*/ 3781425 w 3827991"/>
                <a:gd name="connsiteY4" fmla="*/ 1571619 h 2131139"/>
                <a:gd name="connsiteX5" fmla="*/ 3486144 w 3827991"/>
                <a:gd name="connsiteY5" fmla="*/ 1981200 h 2131139"/>
                <a:gd name="connsiteX6" fmla="*/ 1724031 w 3827991"/>
                <a:gd name="connsiteY6" fmla="*/ 2000250 h 2131139"/>
                <a:gd name="connsiteX7" fmla="*/ 1381125 w 3827991"/>
                <a:gd name="connsiteY7" fmla="*/ 1571619 h 2131139"/>
                <a:gd name="connsiteX8" fmla="*/ 0 w 3827991"/>
                <a:gd name="connsiteY8" fmla="*/ 1390656 h 2131139"/>
                <a:gd name="connsiteX0" fmla="*/ 182379 w 4010370"/>
                <a:gd name="connsiteY0" fmla="*/ 1390656 h 2131139"/>
                <a:gd name="connsiteX1" fmla="*/ 158204 w 4010370"/>
                <a:gd name="connsiteY1" fmla="*/ 587989 h 2131139"/>
                <a:gd name="connsiteX2" fmla="*/ 1877835 w 4010370"/>
                <a:gd name="connsiteY2" fmla="*/ 0 h 2131139"/>
                <a:gd name="connsiteX3" fmla="*/ 3649473 w 4010370"/>
                <a:gd name="connsiteY3" fmla="*/ 0 h 2131139"/>
                <a:gd name="connsiteX4" fmla="*/ 3963804 w 4010370"/>
                <a:gd name="connsiteY4" fmla="*/ 314331 h 2131139"/>
                <a:gd name="connsiteX5" fmla="*/ 3963804 w 4010370"/>
                <a:gd name="connsiteY5" fmla="*/ 1571619 h 2131139"/>
                <a:gd name="connsiteX6" fmla="*/ 3668523 w 4010370"/>
                <a:gd name="connsiteY6" fmla="*/ 1981200 h 2131139"/>
                <a:gd name="connsiteX7" fmla="*/ 1906410 w 4010370"/>
                <a:gd name="connsiteY7" fmla="*/ 2000250 h 2131139"/>
                <a:gd name="connsiteX8" fmla="*/ 1563504 w 4010370"/>
                <a:gd name="connsiteY8" fmla="*/ 1571619 h 2131139"/>
                <a:gd name="connsiteX9" fmla="*/ 182379 w 4010370"/>
                <a:gd name="connsiteY9" fmla="*/ 1390656 h 2131139"/>
                <a:gd name="connsiteX0" fmla="*/ 182379 w 4010370"/>
                <a:gd name="connsiteY0" fmla="*/ 1733556 h 2474039"/>
                <a:gd name="connsiteX1" fmla="*/ 158204 w 4010370"/>
                <a:gd name="connsiteY1" fmla="*/ 930889 h 2474039"/>
                <a:gd name="connsiteX2" fmla="*/ 1420635 w 4010370"/>
                <a:gd name="connsiteY2" fmla="*/ 0 h 2474039"/>
                <a:gd name="connsiteX3" fmla="*/ 3649473 w 4010370"/>
                <a:gd name="connsiteY3" fmla="*/ 342900 h 2474039"/>
                <a:gd name="connsiteX4" fmla="*/ 3963804 w 4010370"/>
                <a:gd name="connsiteY4" fmla="*/ 657231 h 2474039"/>
                <a:gd name="connsiteX5" fmla="*/ 3963804 w 4010370"/>
                <a:gd name="connsiteY5" fmla="*/ 1914519 h 2474039"/>
                <a:gd name="connsiteX6" fmla="*/ 3668523 w 4010370"/>
                <a:gd name="connsiteY6" fmla="*/ 2324100 h 2474039"/>
                <a:gd name="connsiteX7" fmla="*/ 1906410 w 4010370"/>
                <a:gd name="connsiteY7" fmla="*/ 2343150 h 2474039"/>
                <a:gd name="connsiteX8" fmla="*/ 1563504 w 4010370"/>
                <a:gd name="connsiteY8" fmla="*/ 1914519 h 2474039"/>
                <a:gd name="connsiteX9" fmla="*/ 182379 w 4010370"/>
                <a:gd name="connsiteY9" fmla="*/ 1733556 h 2474039"/>
                <a:gd name="connsiteX0" fmla="*/ 182379 w 4010370"/>
                <a:gd name="connsiteY0" fmla="*/ 1875146 h 2615629"/>
                <a:gd name="connsiteX1" fmla="*/ 158204 w 4010370"/>
                <a:gd name="connsiteY1" fmla="*/ 1072479 h 2615629"/>
                <a:gd name="connsiteX2" fmla="*/ 1420635 w 4010370"/>
                <a:gd name="connsiteY2" fmla="*/ 141590 h 2615629"/>
                <a:gd name="connsiteX3" fmla="*/ 2339429 w 4010370"/>
                <a:gd name="connsiteY3" fmla="*/ 5679 h 2615629"/>
                <a:gd name="connsiteX4" fmla="*/ 3649473 w 4010370"/>
                <a:gd name="connsiteY4" fmla="*/ 484490 h 2615629"/>
                <a:gd name="connsiteX5" fmla="*/ 3963804 w 4010370"/>
                <a:gd name="connsiteY5" fmla="*/ 798821 h 2615629"/>
                <a:gd name="connsiteX6" fmla="*/ 3963804 w 4010370"/>
                <a:gd name="connsiteY6" fmla="*/ 2056109 h 2615629"/>
                <a:gd name="connsiteX7" fmla="*/ 3668523 w 4010370"/>
                <a:gd name="connsiteY7" fmla="*/ 2465690 h 2615629"/>
                <a:gd name="connsiteX8" fmla="*/ 1906410 w 4010370"/>
                <a:gd name="connsiteY8" fmla="*/ 2484740 h 2615629"/>
                <a:gd name="connsiteX9" fmla="*/ 1563504 w 4010370"/>
                <a:gd name="connsiteY9" fmla="*/ 2056109 h 2615629"/>
                <a:gd name="connsiteX10" fmla="*/ 182379 w 4010370"/>
                <a:gd name="connsiteY10" fmla="*/ 1875146 h 2615629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3649473 w 4010370"/>
                <a:gd name="connsiteY4" fmla="*/ 558785 h 2689924"/>
                <a:gd name="connsiteX5" fmla="*/ 3963804 w 4010370"/>
                <a:gd name="connsiteY5" fmla="*/ 873116 h 2689924"/>
                <a:gd name="connsiteX6" fmla="*/ 3963804 w 4010370"/>
                <a:gd name="connsiteY6" fmla="*/ 2130404 h 2689924"/>
                <a:gd name="connsiteX7" fmla="*/ 3668523 w 4010370"/>
                <a:gd name="connsiteY7" fmla="*/ 2539985 h 2689924"/>
                <a:gd name="connsiteX8" fmla="*/ 1906410 w 4010370"/>
                <a:gd name="connsiteY8" fmla="*/ 2559035 h 2689924"/>
                <a:gd name="connsiteX9" fmla="*/ 1563504 w 4010370"/>
                <a:gd name="connsiteY9" fmla="*/ 2130404 h 2689924"/>
                <a:gd name="connsiteX10" fmla="*/ 182379 w 4010370"/>
                <a:gd name="connsiteY10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649473 w 4010370"/>
                <a:gd name="connsiteY5" fmla="*/ 558785 h 2689924"/>
                <a:gd name="connsiteX6" fmla="*/ 3963804 w 4010370"/>
                <a:gd name="connsiteY6" fmla="*/ 873116 h 2689924"/>
                <a:gd name="connsiteX7" fmla="*/ 3963804 w 4010370"/>
                <a:gd name="connsiteY7" fmla="*/ 2130404 h 2689924"/>
                <a:gd name="connsiteX8" fmla="*/ 3668523 w 4010370"/>
                <a:gd name="connsiteY8" fmla="*/ 2539985 h 2689924"/>
                <a:gd name="connsiteX9" fmla="*/ 1906410 w 4010370"/>
                <a:gd name="connsiteY9" fmla="*/ 2559035 h 2689924"/>
                <a:gd name="connsiteX10" fmla="*/ 1563504 w 4010370"/>
                <a:gd name="connsiteY10" fmla="*/ 2130404 h 2689924"/>
                <a:gd name="connsiteX11" fmla="*/ 182379 w 4010370"/>
                <a:gd name="connsiteY11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649473 w 4010370"/>
                <a:gd name="connsiteY6" fmla="*/ 558785 h 2689924"/>
                <a:gd name="connsiteX7" fmla="*/ 3963804 w 4010370"/>
                <a:gd name="connsiteY7" fmla="*/ 873116 h 2689924"/>
                <a:gd name="connsiteX8" fmla="*/ 3963804 w 4010370"/>
                <a:gd name="connsiteY8" fmla="*/ 2130404 h 2689924"/>
                <a:gd name="connsiteX9" fmla="*/ 3668523 w 4010370"/>
                <a:gd name="connsiteY9" fmla="*/ 2539985 h 2689924"/>
                <a:gd name="connsiteX10" fmla="*/ 1906410 w 4010370"/>
                <a:gd name="connsiteY10" fmla="*/ 2559035 h 2689924"/>
                <a:gd name="connsiteX11" fmla="*/ 1563504 w 4010370"/>
                <a:gd name="connsiteY11" fmla="*/ 2130404 h 2689924"/>
                <a:gd name="connsiteX12" fmla="*/ 182379 w 4010370"/>
                <a:gd name="connsiteY12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539579 w 4010370"/>
                <a:gd name="connsiteY6" fmla="*/ 346674 h 2689924"/>
                <a:gd name="connsiteX7" fmla="*/ 3649473 w 4010370"/>
                <a:gd name="connsiteY7" fmla="*/ 558785 h 2689924"/>
                <a:gd name="connsiteX8" fmla="*/ 3963804 w 4010370"/>
                <a:gd name="connsiteY8" fmla="*/ 873116 h 2689924"/>
                <a:gd name="connsiteX9" fmla="*/ 3963804 w 4010370"/>
                <a:gd name="connsiteY9" fmla="*/ 2130404 h 2689924"/>
                <a:gd name="connsiteX10" fmla="*/ 3668523 w 4010370"/>
                <a:gd name="connsiteY10" fmla="*/ 2539985 h 2689924"/>
                <a:gd name="connsiteX11" fmla="*/ 1906410 w 4010370"/>
                <a:gd name="connsiteY11" fmla="*/ 2559035 h 2689924"/>
                <a:gd name="connsiteX12" fmla="*/ 1563504 w 4010370"/>
                <a:gd name="connsiteY12" fmla="*/ 2130404 h 2689924"/>
                <a:gd name="connsiteX13" fmla="*/ 182379 w 4010370"/>
                <a:gd name="connsiteY13" fmla="*/ 1949441 h 2689924"/>
                <a:gd name="connsiteX0" fmla="*/ 182379 w 4020555"/>
                <a:gd name="connsiteY0" fmla="*/ 1949441 h 2689924"/>
                <a:gd name="connsiteX1" fmla="*/ 158204 w 4020555"/>
                <a:gd name="connsiteY1" fmla="*/ 1146774 h 2689924"/>
                <a:gd name="connsiteX2" fmla="*/ 1420635 w 4020555"/>
                <a:gd name="connsiteY2" fmla="*/ 215885 h 2689924"/>
                <a:gd name="connsiteX3" fmla="*/ 2339429 w 4020555"/>
                <a:gd name="connsiteY3" fmla="*/ 79974 h 2689924"/>
                <a:gd name="connsiteX4" fmla="*/ 2768054 w 4020555"/>
                <a:gd name="connsiteY4" fmla="*/ 79974 h 2689924"/>
                <a:gd name="connsiteX5" fmla="*/ 3101429 w 4020555"/>
                <a:gd name="connsiteY5" fmla="*/ 184749 h 2689924"/>
                <a:gd name="connsiteX6" fmla="*/ 3539579 w 4020555"/>
                <a:gd name="connsiteY6" fmla="*/ 346674 h 2689924"/>
                <a:gd name="connsiteX7" fmla="*/ 3935223 w 4020555"/>
                <a:gd name="connsiteY7" fmla="*/ 701660 h 2689924"/>
                <a:gd name="connsiteX8" fmla="*/ 3963804 w 4020555"/>
                <a:gd name="connsiteY8" fmla="*/ 873116 h 2689924"/>
                <a:gd name="connsiteX9" fmla="*/ 3963804 w 4020555"/>
                <a:gd name="connsiteY9" fmla="*/ 2130404 h 2689924"/>
                <a:gd name="connsiteX10" fmla="*/ 3668523 w 4020555"/>
                <a:gd name="connsiteY10" fmla="*/ 2539985 h 2689924"/>
                <a:gd name="connsiteX11" fmla="*/ 1906410 w 4020555"/>
                <a:gd name="connsiteY11" fmla="*/ 2559035 h 2689924"/>
                <a:gd name="connsiteX12" fmla="*/ 1563504 w 4020555"/>
                <a:gd name="connsiteY12" fmla="*/ 2130404 h 2689924"/>
                <a:gd name="connsiteX13" fmla="*/ 182379 w 4020555"/>
                <a:gd name="connsiteY13" fmla="*/ 1949441 h 2689924"/>
                <a:gd name="connsiteX0" fmla="*/ 182379 w 4192404"/>
                <a:gd name="connsiteY0" fmla="*/ 1949441 h 2689924"/>
                <a:gd name="connsiteX1" fmla="*/ 158204 w 4192404"/>
                <a:gd name="connsiteY1" fmla="*/ 1146774 h 2689924"/>
                <a:gd name="connsiteX2" fmla="*/ 1420635 w 4192404"/>
                <a:gd name="connsiteY2" fmla="*/ 215885 h 2689924"/>
                <a:gd name="connsiteX3" fmla="*/ 2339429 w 4192404"/>
                <a:gd name="connsiteY3" fmla="*/ 79974 h 2689924"/>
                <a:gd name="connsiteX4" fmla="*/ 2768054 w 4192404"/>
                <a:gd name="connsiteY4" fmla="*/ 79974 h 2689924"/>
                <a:gd name="connsiteX5" fmla="*/ 3101429 w 4192404"/>
                <a:gd name="connsiteY5" fmla="*/ 184749 h 2689924"/>
                <a:gd name="connsiteX6" fmla="*/ 3539579 w 4192404"/>
                <a:gd name="connsiteY6" fmla="*/ 346674 h 2689924"/>
                <a:gd name="connsiteX7" fmla="*/ 3935223 w 4192404"/>
                <a:gd name="connsiteY7" fmla="*/ 701660 h 2689924"/>
                <a:gd name="connsiteX8" fmla="*/ 4192404 w 4192404"/>
                <a:gd name="connsiteY8" fmla="*/ 1149341 h 2689924"/>
                <a:gd name="connsiteX9" fmla="*/ 3963804 w 4192404"/>
                <a:gd name="connsiteY9" fmla="*/ 2130404 h 2689924"/>
                <a:gd name="connsiteX10" fmla="*/ 3668523 w 4192404"/>
                <a:gd name="connsiteY10" fmla="*/ 2539985 h 2689924"/>
                <a:gd name="connsiteX11" fmla="*/ 1906410 w 4192404"/>
                <a:gd name="connsiteY11" fmla="*/ 2559035 h 2689924"/>
                <a:gd name="connsiteX12" fmla="*/ 1563504 w 4192404"/>
                <a:gd name="connsiteY12" fmla="*/ 2130404 h 2689924"/>
                <a:gd name="connsiteX13" fmla="*/ 182379 w 4192404"/>
                <a:gd name="connsiteY13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3963804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853903 w 4214524"/>
                <a:gd name="connsiteY11" fmla="*/ 2404074 h 2689924"/>
                <a:gd name="connsiteX12" fmla="*/ 3668523 w 4214524"/>
                <a:gd name="connsiteY12" fmla="*/ 2539985 h 2689924"/>
                <a:gd name="connsiteX13" fmla="*/ 1906410 w 4214524"/>
                <a:gd name="connsiteY13" fmla="*/ 2559035 h 2689924"/>
                <a:gd name="connsiteX14" fmla="*/ 1563504 w 4214524"/>
                <a:gd name="connsiteY14" fmla="*/ 2130404 h 2689924"/>
                <a:gd name="connsiteX15" fmla="*/ 182379 w 4214524"/>
                <a:gd name="connsiteY15" fmla="*/ 1949441 h 2689924"/>
                <a:gd name="connsiteX0" fmla="*/ 182379 w 4214524"/>
                <a:gd name="connsiteY0" fmla="*/ 1949441 h 2746278"/>
                <a:gd name="connsiteX1" fmla="*/ 158204 w 4214524"/>
                <a:gd name="connsiteY1" fmla="*/ 1146774 h 2746278"/>
                <a:gd name="connsiteX2" fmla="*/ 1420635 w 4214524"/>
                <a:gd name="connsiteY2" fmla="*/ 215885 h 2746278"/>
                <a:gd name="connsiteX3" fmla="*/ 2339429 w 4214524"/>
                <a:gd name="connsiteY3" fmla="*/ 79974 h 2746278"/>
                <a:gd name="connsiteX4" fmla="*/ 2768054 w 4214524"/>
                <a:gd name="connsiteY4" fmla="*/ 79974 h 2746278"/>
                <a:gd name="connsiteX5" fmla="*/ 3101429 w 4214524"/>
                <a:gd name="connsiteY5" fmla="*/ 184749 h 2746278"/>
                <a:gd name="connsiteX6" fmla="*/ 3539579 w 4214524"/>
                <a:gd name="connsiteY6" fmla="*/ 346674 h 2746278"/>
                <a:gd name="connsiteX7" fmla="*/ 3935223 w 4214524"/>
                <a:gd name="connsiteY7" fmla="*/ 701660 h 2746278"/>
                <a:gd name="connsiteX8" fmla="*/ 4192404 w 4214524"/>
                <a:gd name="connsiteY8" fmla="*/ 1149341 h 2746278"/>
                <a:gd name="connsiteX9" fmla="*/ 4187278 w 4214524"/>
                <a:gd name="connsiteY9" fmla="*/ 1661124 h 2746278"/>
                <a:gd name="connsiteX10" fmla="*/ 4011429 w 4214524"/>
                <a:gd name="connsiteY10" fmla="*/ 2130404 h 2746278"/>
                <a:gd name="connsiteX11" fmla="*/ 3853903 w 4214524"/>
                <a:gd name="connsiteY11" fmla="*/ 2404074 h 2746278"/>
                <a:gd name="connsiteX12" fmla="*/ 3563748 w 4214524"/>
                <a:gd name="connsiteY12" fmla="*/ 2644760 h 2746278"/>
                <a:gd name="connsiteX13" fmla="*/ 1906410 w 4214524"/>
                <a:gd name="connsiteY13" fmla="*/ 2559035 h 2746278"/>
                <a:gd name="connsiteX14" fmla="*/ 1563504 w 4214524"/>
                <a:gd name="connsiteY14" fmla="*/ 2130404 h 2746278"/>
                <a:gd name="connsiteX15" fmla="*/ 182379 w 4214524"/>
                <a:gd name="connsiteY15" fmla="*/ 1949441 h 2746278"/>
                <a:gd name="connsiteX0" fmla="*/ 182379 w 4214524"/>
                <a:gd name="connsiteY0" fmla="*/ 1949441 h 2721874"/>
                <a:gd name="connsiteX1" fmla="*/ 158204 w 4214524"/>
                <a:gd name="connsiteY1" fmla="*/ 1146774 h 2721874"/>
                <a:gd name="connsiteX2" fmla="*/ 1420635 w 4214524"/>
                <a:gd name="connsiteY2" fmla="*/ 215885 h 2721874"/>
                <a:gd name="connsiteX3" fmla="*/ 2339429 w 4214524"/>
                <a:gd name="connsiteY3" fmla="*/ 79974 h 2721874"/>
                <a:gd name="connsiteX4" fmla="*/ 2768054 w 4214524"/>
                <a:gd name="connsiteY4" fmla="*/ 79974 h 2721874"/>
                <a:gd name="connsiteX5" fmla="*/ 3101429 w 4214524"/>
                <a:gd name="connsiteY5" fmla="*/ 184749 h 2721874"/>
                <a:gd name="connsiteX6" fmla="*/ 3539579 w 4214524"/>
                <a:gd name="connsiteY6" fmla="*/ 346674 h 2721874"/>
                <a:gd name="connsiteX7" fmla="*/ 3935223 w 4214524"/>
                <a:gd name="connsiteY7" fmla="*/ 701660 h 2721874"/>
                <a:gd name="connsiteX8" fmla="*/ 4192404 w 4214524"/>
                <a:gd name="connsiteY8" fmla="*/ 1149341 h 2721874"/>
                <a:gd name="connsiteX9" fmla="*/ 4187278 w 4214524"/>
                <a:gd name="connsiteY9" fmla="*/ 1661124 h 2721874"/>
                <a:gd name="connsiteX10" fmla="*/ 4011429 w 4214524"/>
                <a:gd name="connsiteY10" fmla="*/ 2130404 h 2721874"/>
                <a:gd name="connsiteX11" fmla="*/ 3853903 w 4214524"/>
                <a:gd name="connsiteY11" fmla="*/ 2404074 h 2721874"/>
                <a:gd name="connsiteX12" fmla="*/ 3563748 w 4214524"/>
                <a:gd name="connsiteY12" fmla="*/ 2644760 h 2721874"/>
                <a:gd name="connsiteX13" fmla="*/ 3025228 w 4214524"/>
                <a:gd name="connsiteY13" fmla="*/ 2718399 h 2721874"/>
                <a:gd name="connsiteX14" fmla="*/ 1906410 w 4214524"/>
                <a:gd name="connsiteY14" fmla="*/ 2559035 h 2721874"/>
                <a:gd name="connsiteX15" fmla="*/ 1563504 w 4214524"/>
                <a:gd name="connsiteY15" fmla="*/ 2130404 h 2721874"/>
                <a:gd name="connsiteX16" fmla="*/ 182379 w 4214524"/>
                <a:gd name="connsiteY16" fmla="*/ 1949441 h 2721874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906410 w 4214524"/>
                <a:gd name="connsiteY15" fmla="*/ 2559035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868310 w 4214524"/>
                <a:gd name="connsiteY15" fmla="*/ 2644760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182379 w 4214524"/>
                <a:gd name="connsiteY17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182379 w 4214524"/>
                <a:gd name="connsiteY18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405853 w 4214524"/>
                <a:gd name="connsiteY18" fmla="*/ 2480274 h 2736313"/>
                <a:gd name="connsiteX19" fmla="*/ 182379 w 4214524"/>
                <a:gd name="connsiteY19" fmla="*/ 1949441 h 2736313"/>
                <a:gd name="connsiteX0" fmla="*/ 182379 w 4214524"/>
                <a:gd name="connsiteY0" fmla="*/ 1949441 h 2759298"/>
                <a:gd name="connsiteX1" fmla="*/ 158204 w 4214524"/>
                <a:gd name="connsiteY1" fmla="*/ 1146774 h 2759298"/>
                <a:gd name="connsiteX2" fmla="*/ 1420635 w 4214524"/>
                <a:gd name="connsiteY2" fmla="*/ 215885 h 2759298"/>
                <a:gd name="connsiteX3" fmla="*/ 2339429 w 4214524"/>
                <a:gd name="connsiteY3" fmla="*/ 79974 h 2759298"/>
                <a:gd name="connsiteX4" fmla="*/ 2768054 w 4214524"/>
                <a:gd name="connsiteY4" fmla="*/ 79974 h 2759298"/>
                <a:gd name="connsiteX5" fmla="*/ 3101429 w 4214524"/>
                <a:gd name="connsiteY5" fmla="*/ 184749 h 2759298"/>
                <a:gd name="connsiteX6" fmla="*/ 3539579 w 4214524"/>
                <a:gd name="connsiteY6" fmla="*/ 346674 h 2759298"/>
                <a:gd name="connsiteX7" fmla="*/ 3935223 w 4214524"/>
                <a:gd name="connsiteY7" fmla="*/ 701660 h 2759298"/>
                <a:gd name="connsiteX8" fmla="*/ 4192404 w 4214524"/>
                <a:gd name="connsiteY8" fmla="*/ 1149341 h 2759298"/>
                <a:gd name="connsiteX9" fmla="*/ 4187278 w 4214524"/>
                <a:gd name="connsiteY9" fmla="*/ 1661124 h 2759298"/>
                <a:gd name="connsiteX10" fmla="*/ 4011429 w 4214524"/>
                <a:gd name="connsiteY10" fmla="*/ 2130404 h 2759298"/>
                <a:gd name="connsiteX11" fmla="*/ 3853903 w 4214524"/>
                <a:gd name="connsiteY11" fmla="*/ 2404074 h 2759298"/>
                <a:gd name="connsiteX12" fmla="*/ 3563748 w 4214524"/>
                <a:gd name="connsiteY12" fmla="*/ 2644760 h 2759298"/>
                <a:gd name="connsiteX13" fmla="*/ 3025228 w 4214524"/>
                <a:gd name="connsiteY13" fmla="*/ 2718399 h 2759298"/>
                <a:gd name="connsiteX14" fmla="*/ 2558503 w 4214524"/>
                <a:gd name="connsiteY14" fmla="*/ 2718399 h 2759298"/>
                <a:gd name="connsiteX15" fmla="*/ 1868310 w 4214524"/>
                <a:gd name="connsiteY15" fmla="*/ 2644760 h 2759298"/>
                <a:gd name="connsiteX16" fmla="*/ 1182504 w 4214524"/>
                <a:gd name="connsiteY16" fmla="*/ 2663804 h 2759298"/>
                <a:gd name="connsiteX17" fmla="*/ 739228 w 4214524"/>
                <a:gd name="connsiteY17" fmla="*/ 2670774 h 2759298"/>
                <a:gd name="connsiteX18" fmla="*/ 405853 w 4214524"/>
                <a:gd name="connsiteY18" fmla="*/ 2480274 h 2759298"/>
                <a:gd name="connsiteX19" fmla="*/ 182379 w 4214524"/>
                <a:gd name="connsiteY19" fmla="*/ 1949441 h 2759298"/>
                <a:gd name="connsiteX0" fmla="*/ 182379 w 4214524"/>
                <a:gd name="connsiteY0" fmla="*/ 1949441 h 2780507"/>
                <a:gd name="connsiteX1" fmla="*/ 158204 w 4214524"/>
                <a:gd name="connsiteY1" fmla="*/ 1146774 h 2780507"/>
                <a:gd name="connsiteX2" fmla="*/ 1420635 w 4214524"/>
                <a:gd name="connsiteY2" fmla="*/ 215885 h 2780507"/>
                <a:gd name="connsiteX3" fmla="*/ 2339429 w 4214524"/>
                <a:gd name="connsiteY3" fmla="*/ 79974 h 2780507"/>
                <a:gd name="connsiteX4" fmla="*/ 2768054 w 4214524"/>
                <a:gd name="connsiteY4" fmla="*/ 79974 h 2780507"/>
                <a:gd name="connsiteX5" fmla="*/ 3101429 w 4214524"/>
                <a:gd name="connsiteY5" fmla="*/ 184749 h 2780507"/>
                <a:gd name="connsiteX6" fmla="*/ 3539579 w 4214524"/>
                <a:gd name="connsiteY6" fmla="*/ 346674 h 2780507"/>
                <a:gd name="connsiteX7" fmla="*/ 3935223 w 4214524"/>
                <a:gd name="connsiteY7" fmla="*/ 701660 h 2780507"/>
                <a:gd name="connsiteX8" fmla="*/ 4192404 w 4214524"/>
                <a:gd name="connsiteY8" fmla="*/ 1149341 h 2780507"/>
                <a:gd name="connsiteX9" fmla="*/ 4187278 w 4214524"/>
                <a:gd name="connsiteY9" fmla="*/ 1661124 h 2780507"/>
                <a:gd name="connsiteX10" fmla="*/ 4011429 w 4214524"/>
                <a:gd name="connsiteY10" fmla="*/ 2130404 h 2780507"/>
                <a:gd name="connsiteX11" fmla="*/ 3853903 w 4214524"/>
                <a:gd name="connsiteY11" fmla="*/ 2404074 h 2780507"/>
                <a:gd name="connsiteX12" fmla="*/ 3563748 w 4214524"/>
                <a:gd name="connsiteY12" fmla="*/ 2644760 h 2780507"/>
                <a:gd name="connsiteX13" fmla="*/ 3025228 w 4214524"/>
                <a:gd name="connsiteY13" fmla="*/ 2718399 h 2780507"/>
                <a:gd name="connsiteX14" fmla="*/ 2558503 w 4214524"/>
                <a:gd name="connsiteY14" fmla="*/ 2718399 h 2780507"/>
                <a:gd name="connsiteX15" fmla="*/ 1868310 w 4214524"/>
                <a:gd name="connsiteY15" fmla="*/ 2644760 h 2780507"/>
                <a:gd name="connsiteX16" fmla="*/ 1182504 w 4214524"/>
                <a:gd name="connsiteY16" fmla="*/ 2663804 h 2780507"/>
                <a:gd name="connsiteX17" fmla="*/ 739228 w 4214524"/>
                <a:gd name="connsiteY17" fmla="*/ 2670774 h 2780507"/>
                <a:gd name="connsiteX18" fmla="*/ 405853 w 4214524"/>
                <a:gd name="connsiteY18" fmla="*/ 2480274 h 2780507"/>
                <a:gd name="connsiteX19" fmla="*/ 182379 w 4214524"/>
                <a:gd name="connsiteY19" fmla="*/ 1949441 h 2780507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3935223 w 4268773"/>
                <a:gd name="connsiteY7" fmla="*/ 7016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67493 h 2876952"/>
                <a:gd name="connsiteX1" fmla="*/ 158204 w 4268773"/>
                <a:gd name="connsiteY1" fmla="*/ 1164826 h 2876952"/>
                <a:gd name="connsiteX2" fmla="*/ 1420635 w 4268773"/>
                <a:gd name="connsiteY2" fmla="*/ 233937 h 2876952"/>
                <a:gd name="connsiteX3" fmla="*/ 2339429 w 4268773"/>
                <a:gd name="connsiteY3" fmla="*/ 98026 h 2876952"/>
                <a:gd name="connsiteX4" fmla="*/ 2768054 w 4268773"/>
                <a:gd name="connsiteY4" fmla="*/ 98026 h 2876952"/>
                <a:gd name="connsiteX5" fmla="*/ 3101429 w 4268773"/>
                <a:gd name="connsiteY5" fmla="*/ 202801 h 2876952"/>
                <a:gd name="connsiteX6" fmla="*/ 3539579 w 4268773"/>
                <a:gd name="connsiteY6" fmla="*/ 364726 h 2876952"/>
                <a:gd name="connsiteX7" fmla="*/ 4005073 w 4268773"/>
                <a:gd name="connsiteY7" fmla="*/ 757812 h 2876952"/>
                <a:gd name="connsiteX8" fmla="*/ 4192404 w 4268773"/>
                <a:gd name="connsiteY8" fmla="*/ 1167393 h 2876952"/>
                <a:gd name="connsiteX9" fmla="*/ 4187278 w 4268773"/>
                <a:gd name="connsiteY9" fmla="*/ 1679176 h 2876952"/>
                <a:gd name="connsiteX10" fmla="*/ 4011429 w 4268773"/>
                <a:gd name="connsiteY10" fmla="*/ 2148456 h 2876952"/>
                <a:gd name="connsiteX11" fmla="*/ 3853903 w 4268773"/>
                <a:gd name="connsiteY11" fmla="*/ 2422126 h 2876952"/>
                <a:gd name="connsiteX12" fmla="*/ 3563748 w 4268773"/>
                <a:gd name="connsiteY12" fmla="*/ 2662812 h 2876952"/>
                <a:gd name="connsiteX13" fmla="*/ 3006178 w 4268773"/>
                <a:gd name="connsiteY13" fmla="*/ 2717401 h 2876952"/>
                <a:gd name="connsiteX14" fmla="*/ 2558503 w 4268773"/>
                <a:gd name="connsiteY14" fmla="*/ 2736451 h 2876952"/>
                <a:gd name="connsiteX15" fmla="*/ 1868310 w 4268773"/>
                <a:gd name="connsiteY15" fmla="*/ 2662812 h 2876952"/>
                <a:gd name="connsiteX16" fmla="*/ 1182504 w 4268773"/>
                <a:gd name="connsiteY16" fmla="*/ 2681856 h 2876952"/>
                <a:gd name="connsiteX17" fmla="*/ 739228 w 4268773"/>
                <a:gd name="connsiteY17" fmla="*/ 2688826 h 2876952"/>
                <a:gd name="connsiteX18" fmla="*/ 405853 w 4268773"/>
                <a:gd name="connsiteY18" fmla="*/ 2498326 h 2876952"/>
                <a:gd name="connsiteX19" fmla="*/ 182379 w 4268773"/>
                <a:gd name="connsiteY19" fmla="*/ 1967493 h 2876952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8773" h="2892041">
                  <a:moveTo>
                    <a:pt x="182379" y="1982582"/>
                  </a:moveTo>
                  <a:cubicBezTo>
                    <a:pt x="27537" y="1869444"/>
                    <a:pt x="-124372" y="1411691"/>
                    <a:pt x="158204" y="1179915"/>
                  </a:cubicBezTo>
                  <a:cubicBezTo>
                    <a:pt x="440780" y="948139"/>
                    <a:pt x="1063448" y="382376"/>
                    <a:pt x="1420635" y="249026"/>
                  </a:cubicBezTo>
                  <a:cubicBezTo>
                    <a:pt x="1714200" y="292622"/>
                    <a:pt x="2045864" y="-140031"/>
                    <a:pt x="2339429" y="113115"/>
                  </a:cubicBezTo>
                  <a:cubicBezTo>
                    <a:pt x="2406104" y="87715"/>
                    <a:pt x="2599779" y="-128185"/>
                    <a:pt x="2768054" y="113115"/>
                  </a:cubicBezTo>
                  <a:cubicBezTo>
                    <a:pt x="2834729" y="84540"/>
                    <a:pt x="3034754" y="30565"/>
                    <a:pt x="3101429" y="217890"/>
                  </a:cubicBezTo>
                  <a:cubicBezTo>
                    <a:pt x="3145879" y="224240"/>
                    <a:pt x="3482429" y="30565"/>
                    <a:pt x="3539579" y="379815"/>
                  </a:cubicBezTo>
                  <a:cubicBezTo>
                    <a:pt x="3675694" y="339394"/>
                    <a:pt x="4002308" y="337072"/>
                    <a:pt x="4005073" y="772901"/>
                  </a:cubicBezTo>
                  <a:cubicBezTo>
                    <a:pt x="4178673" y="772901"/>
                    <a:pt x="4192404" y="1008882"/>
                    <a:pt x="4192404" y="1182482"/>
                  </a:cubicBezTo>
                  <a:cubicBezTo>
                    <a:pt x="4220126" y="1340805"/>
                    <a:pt x="4352378" y="1492655"/>
                    <a:pt x="4187278" y="1694265"/>
                  </a:cubicBezTo>
                  <a:cubicBezTo>
                    <a:pt x="4149178" y="1857775"/>
                    <a:pt x="4190817" y="2058770"/>
                    <a:pt x="4011429" y="2163545"/>
                  </a:cubicBezTo>
                  <a:cubicBezTo>
                    <a:pt x="4022542" y="2281020"/>
                    <a:pt x="4044404" y="2419752"/>
                    <a:pt x="3853903" y="2437215"/>
                  </a:cubicBezTo>
                  <a:cubicBezTo>
                    <a:pt x="3853902" y="2505478"/>
                    <a:pt x="3835211" y="2754101"/>
                    <a:pt x="3563748" y="2677901"/>
                  </a:cubicBezTo>
                  <a:cubicBezTo>
                    <a:pt x="3514536" y="2811251"/>
                    <a:pt x="3270556" y="2913892"/>
                    <a:pt x="3006178" y="2732490"/>
                  </a:cubicBezTo>
                  <a:cubicBezTo>
                    <a:pt x="2900550" y="2798738"/>
                    <a:pt x="2694173" y="2987651"/>
                    <a:pt x="2558503" y="2751540"/>
                  </a:cubicBezTo>
                  <a:cubicBezTo>
                    <a:pt x="2308533" y="2985329"/>
                    <a:pt x="1930956" y="2829875"/>
                    <a:pt x="1868310" y="2677901"/>
                  </a:cubicBezTo>
                  <a:cubicBezTo>
                    <a:pt x="1713760" y="3039851"/>
                    <a:pt x="1182504" y="2870545"/>
                    <a:pt x="1182504" y="2696945"/>
                  </a:cubicBezTo>
                  <a:cubicBezTo>
                    <a:pt x="1091161" y="2753668"/>
                    <a:pt x="867815" y="2924575"/>
                    <a:pt x="739228" y="2703915"/>
                  </a:cubicBezTo>
                  <a:cubicBezTo>
                    <a:pt x="609786" y="2703489"/>
                    <a:pt x="435161" y="2754287"/>
                    <a:pt x="405853" y="2513415"/>
                  </a:cubicBezTo>
                  <a:cubicBezTo>
                    <a:pt x="198745" y="2520193"/>
                    <a:pt x="-36696" y="2317544"/>
                    <a:pt x="182379" y="198258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EED15C-CDC3-2310-0CC6-5962ED6C4613}"/>
                </a:ext>
              </a:extLst>
            </p:cNvPr>
            <p:cNvSpPr/>
            <p:nvPr/>
          </p:nvSpPr>
          <p:spPr>
            <a:xfrm rot="1123046">
              <a:off x="3952380" y="2360049"/>
              <a:ext cx="434340" cy="64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28CC11-81D3-5145-ACB1-52797FE6AF22}"/>
                </a:ext>
              </a:extLst>
            </p:cNvPr>
            <p:cNvSpPr/>
            <p:nvPr/>
          </p:nvSpPr>
          <p:spPr>
            <a:xfrm>
              <a:off x="3981451" y="1962151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id="{E3372B39-D4B5-2C73-7BD8-7D429B1F2D81}"/>
                </a:ext>
              </a:extLst>
            </p:cNvPr>
            <p:cNvSpPr/>
            <p:nvPr/>
          </p:nvSpPr>
          <p:spPr>
            <a:xfrm>
              <a:off x="1639839" y="1660526"/>
              <a:ext cx="2480732" cy="2159714"/>
            </a:xfrm>
            <a:custGeom>
              <a:avLst/>
              <a:gdLst>
                <a:gd name="connsiteX0" fmla="*/ 0 w 2480732"/>
                <a:gd name="connsiteY0" fmla="*/ 707623 h 2131139"/>
                <a:gd name="connsiteX1" fmla="*/ 707623 w 2480732"/>
                <a:gd name="connsiteY1" fmla="*/ 0 h 2131139"/>
                <a:gd name="connsiteX2" fmla="*/ 1773109 w 2480732"/>
                <a:gd name="connsiteY2" fmla="*/ 0 h 2131139"/>
                <a:gd name="connsiteX3" fmla="*/ 2480732 w 2480732"/>
                <a:gd name="connsiteY3" fmla="*/ 707623 h 2131139"/>
                <a:gd name="connsiteX4" fmla="*/ 2480732 w 2480732"/>
                <a:gd name="connsiteY4" fmla="*/ 1423516 h 2131139"/>
                <a:gd name="connsiteX5" fmla="*/ 1773109 w 2480732"/>
                <a:gd name="connsiteY5" fmla="*/ 2131139 h 2131139"/>
                <a:gd name="connsiteX6" fmla="*/ 707623 w 2480732"/>
                <a:gd name="connsiteY6" fmla="*/ 2131139 h 2131139"/>
                <a:gd name="connsiteX7" fmla="*/ 0 w 2480732"/>
                <a:gd name="connsiteY7" fmla="*/ 1423516 h 2131139"/>
                <a:gd name="connsiteX8" fmla="*/ 0 w 2480732"/>
                <a:gd name="connsiteY8" fmla="*/ 707623 h 2131139"/>
                <a:gd name="connsiteX0" fmla="*/ 0 w 2480732"/>
                <a:gd name="connsiteY0" fmla="*/ 707623 h 2148072"/>
                <a:gd name="connsiteX1" fmla="*/ 707623 w 2480732"/>
                <a:gd name="connsiteY1" fmla="*/ 0 h 2148072"/>
                <a:gd name="connsiteX2" fmla="*/ 1773109 w 2480732"/>
                <a:gd name="connsiteY2" fmla="*/ 0 h 2148072"/>
                <a:gd name="connsiteX3" fmla="*/ 2480732 w 2480732"/>
                <a:gd name="connsiteY3" fmla="*/ 707623 h 2148072"/>
                <a:gd name="connsiteX4" fmla="*/ 2480732 w 2480732"/>
                <a:gd name="connsiteY4" fmla="*/ 1423516 h 2148072"/>
                <a:gd name="connsiteX5" fmla="*/ 1773109 w 2480732"/>
                <a:gd name="connsiteY5" fmla="*/ 2131139 h 2148072"/>
                <a:gd name="connsiteX6" fmla="*/ 707623 w 2480732"/>
                <a:gd name="connsiteY6" fmla="*/ 2131139 h 2148072"/>
                <a:gd name="connsiteX7" fmla="*/ 0 w 2480732"/>
                <a:gd name="connsiteY7" fmla="*/ 1423516 h 2148072"/>
                <a:gd name="connsiteX8" fmla="*/ 0 w 2480732"/>
                <a:gd name="connsiteY8" fmla="*/ 707623 h 2148072"/>
                <a:gd name="connsiteX0" fmla="*/ 0 w 2480732"/>
                <a:gd name="connsiteY0" fmla="*/ 707623 h 2159714"/>
                <a:gd name="connsiteX1" fmla="*/ 707623 w 2480732"/>
                <a:gd name="connsiteY1" fmla="*/ 0 h 2159714"/>
                <a:gd name="connsiteX2" fmla="*/ 1773109 w 2480732"/>
                <a:gd name="connsiteY2" fmla="*/ 0 h 2159714"/>
                <a:gd name="connsiteX3" fmla="*/ 2480732 w 2480732"/>
                <a:gd name="connsiteY3" fmla="*/ 707623 h 2159714"/>
                <a:gd name="connsiteX4" fmla="*/ 2480732 w 2480732"/>
                <a:gd name="connsiteY4" fmla="*/ 1423516 h 2159714"/>
                <a:gd name="connsiteX5" fmla="*/ 1773109 w 2480732"/>
                <a:gd name="connsiteY5" fmla="*/ 2131139 h 2159714"/>
                <a:gd name="connsiteX6" fmla="*/ 707623 w 2480732"/>
                <a:gd name="connsiteY6" fmla="*/ 2131139 h 2159714"/>
                <a:gd name="connsiteX7" fmla="*/ 0 w 2480732"/>
                <a:gd name="connsiteY7" fmla="*/ 1423516 h 2159714"/>
                <a:gd name="connsiteX8" fmla="*/ 0 w 2480732"/>
                <a:gd name="connsiteY8" fmla="*/ 707623 h 21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732" h="2159714">
                  <a:moveTo>
                    <a:pt x="0" y="707623"/>
                  </a:moveTo>
                  <a:cubicBezTo>
                    <a:pt x="0" y="316814"/>
                    <a:pt x="316814" y="0"/>
                    <a:pt x="707623" y="0"/>
                  </a:cubicBezTo>
                  <a:lnTo>
                    <a:pt x="1773109" y="0"/>
                  </a:lnTo>
                  <a:cubicBezTo>
                    <a:pt x="2163918" y="0"/>
                    <a:pt x="2480732" y="316814"/>
                    <a:pt x="2480732" y="707623"/>
                  </a:cubicBezTo>
                  <a:lnTo>
                    <a:pt x="2480732" y="1423516"/>
                  </a:lnTo>
                  <a:cubicBezTo>
                    <a:pt x="2480732" y="1814325"/>
                    <a:pt x="2163918" y="2131139"/>
                    <a:pt x="1773109" y="2131139"/>
                  </a:cubicBezTo>
                  <a:cubicBezTo>
                    <a:pt x="1417947" y="2169239"/>
                    <a:pt x="1056435" y="2169239"/>
                    <a:pt x="707623" y="2131139"/>
                  </a:cubicBezTo>
                  <a:cubicBezTo>
                    <a:pt x="316814" y="2131139"/>
                    <a:pt x="0" y="1814325"/>
                    <a:pt x="0" y="1423516"/>
                  </a:cubicBezTo>
                  <a:lnTo>
                    <a:pt x="0" y="707623"/>
                  </a:lnTo>
                  <a:close/>
                </a:path>
              </a:pathLst>
            </a:custGeom>
            <a:solidFill>
              <a:srgbClr val="FFFF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1ABACF-778B-6CD2-9F5E-5ED183164043}"/>
                </a:ext>
              </a:extLst>
            </p:cNvPr>
            <p:cNvGrpSpPr/>
            <p:nvPr/>
          </p:nvGrpSpPr>
          <p:grpSpPr>
            <a:xfrm>
              <a:off x="1911350" y="2740383"/>
              <a:ext cx="584200" cy="577850"/>
              <a:chOff x="1911350" y="2740383"/>
              <a:chExt cx="584200" cy="5778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C9081A-B4E9-0C9B-A5DA-0A1174A4FC1E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5982BB3-EB4C-F4A3-6977-9677A28C431A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E0EA6D-F252-1DC1-0430-F59DBF9C42F3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D4964D4-12DE-DA16-557E-6052F22AE797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872F554-5A18-1DE3-6DD7-57A17F768432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C64BC8E-9DF3-BF0E-C901-ADD09F517821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E84A63-1512-C421-2EC2-515C69C363DD}"/>
                </a:ext>
              </a:extLst>
            </p:cNvPr>
            <p:cNvSpPr/>
            <p:nvPr/>
          </p:nvSpPr>
          <p:spPr>
            <a:xfrm>
              <a:off x="3505200" y="2501879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164569-E6E0-651A-88AE-B171FEF19880}"/>
                </a:ext>
              </a:extLst>
            </p:cNvPr>
            <p:cNvSpPr/>
            <p:nvPr/>
          </p:nvSpPr>
          <p:spPr>
            <a:xfrm>
              <a:off x="3492500" y="4610100"/>
              <a:ext cx="501650" cy="120695"/>
            </a:xfrm>
            <a:custGeom>
              <a:avLst/>
              <a:gdLst>
                <a:gd name="connsiteX0" fmla="*/ 0 w 501650"/>
                <a:gd name="connsiteY0" fmla="*/ 12700 h 120695"/>
                <a:gd name="connsiteX1" fmla="*/ 95250 w 501650"/>
                <a:gd name="connsiteY1" fmla="*/ 63500 h 120695"/>
                <a:gd name="connsiteX2" fmla="*/ 152400 w 501650"/>
                <a:gd name="connsiteY2" fmla="*/ 31750 h 120695"/>
                <a:gd name="connsiteX3" fmla="*/ 234950 w 501650"/>
                <a:gd name="connsiteY3" fmla="*/ 120650 h 120695"/>
                <a:gd name="connsiteX4" fmla="*/ 387350 w 501650"/>
                <a:gd name="connsiteY4" fmla="*/ 44450 h 120695"/>
                <a:gd name="connsiteX5" fmla="*/ 450850 w 501650"/>
                <a:gd name="connsiteY5" fmla="*/ 82550 h 120695"/>
                <a:gd name="connsiteX6" fmla="*/ 501650 w 501650"/>
                <a:gd name="connsiteY6" fmla="*/ 0 h 120695"/>
                <a:gd name="connsiteX7" fmla="*/ 501650 w 501650"/>
                <a:gd name="connsiteY7" fmla="*/ 0 h 12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650" h="120695">
                  <a:moveTo>
                    <a:pt x="0" y="12700"/>
                  </a:moveTo>
                  <a:cubicBezTo>
                    <a:pt x="34925" y="36512"/>
                    <a:pt x="69850" y="60325"/>
                    <a:pt x="95250" y="63500"/>
                  </a:cubicBezTo>
                  <a:cubicBezTo>
                    <a:pt x="120650" y="66675"/>
                    <a:pt x="129117" y="22225"/>
                    <a:pt x="152400" y="31750"/>
                  </a:cubicBezTo>
                  <a:cubicBezTo>
                    <a:pt x="175683" y="41275"/>
                    <a:pt x="195792" y="118533"/>
                    <a:pt x="234950" y="120650"/>
                  </a:cubicBezTo>
                  <a:cubicBezTo>
                    <a:pt x="274108" y="122767"/>
                    <a:pt x="351367" y="50800"/>
                    <a:pt x="387350" y="44450"/>
                  </a:cubicBezTo>
                  <a:cubicBezTo>
                    <a:pt x="423333" y="38100"/>
                    <a:pt x="431800" y="89958"/>
                    <a:pt x="450850" y="82550"/>
                  </a:cubicBezTo>
                  <a:cubicBezTo>
                    <a:pt x="469900" y="75142"/>
                    <a:pt x="501650" y="0"/>
                    <a:pt x="501650" y="0"/>
                  </a:cubicBezTo>
                  <a:lnTo>
                    <a:pt x="5016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0C55FD-14E1-CA46-F96E-D0327888C638}"/>
                </a:ext>
              </a:extLst>
            </p:cNvPr>
            <p:cNvSpPr/>
            <p:nvPr/>
          </p:nvSpPr>
          <p:spPr>
            <a:xfrm>
              <a:off x="5822950" y="4508500"/>
              <a:ext cx="222720" cy="213366"/>
            </a:xfrm>
            <a:custGeom>
              <a:avLst/>
              <a:gdLst>
                <a:gd name="connsiteX0" fmla="*/ 0 w 222720"/>
                <a:gd name="connsiteY0" fmla="*/ 171450 h 213366"/>
                <a:gd name="connsiteX1" fmla="*/ 57150 w 222720"/>
                <a:gd name="connsiteY1" fmla="*/ 209550 h 213366"/>
                <a:gd name="connsiteX2" fmla="*/ 120650 w 222720"/>
                <a:gd name="connsiteY2" fmla="*/ 88900 h 213366"/>
                <a:gd name="connsiteX3" fmla="*/ 209550 w 222720"/>
                <a:gd name="connsiteY3" fmla="*/ 76200 h 213366"/>
                <a:gd name="connsiteX4" fmla="*/ 222250 w 222720"/>
                <a:gd name="connsiteY4" fmla="*/ 0 h 213366"/>
                <a:gd name="connsiteX5" fmla="*/ 222250 w 222720"/>
                <a:gd name="connsiteY5" fmla="*/ 0 h 2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720" h="213366">
                  <a:moveTo>
                    <a:pt x="0" y="171450"/>
                  </a:moveTo>
                  <a:cubicBezTo>
                    <a:pt x="18521" y="197379"/>
                    <a:pt x="37042" y="223308"/>
                    <a:pt x="57150" y="209550"/>
                  </a:cubicBezTo>
                  <a:cubicBezTo>
                    <a:pt x="77258" y="195792"/>
                    <a:pt x="95250" y="111125"/>
                    <a:pt x="120650" y="88900"/>
                  </a:cubicBezTo>
                  <a:cubicBezTo>
                    <a:pt x="146050" y="66675"/>
                    <a:pt x="192617" y="91017"/>
                    <a:pt x="209550" y="76200"/>
                  </a:cubicBezTo>
                  <a:cubicBezTo>
                    <a:pt x="226483" y="61383"/>
                    <a:pt x="222250" y="0"/>
                    <a:pt x="222250" y="0"/>
                  </a:cubicBezTo>
                  <a:lnTo>
                    <a:pt x="2222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2C909CF-133B-6DC2-04F1-DD508C739715}"/>
                </a:ext>
              </a:extLst>
            </p:cNvPr>
            <p:cNvSpPr/>
            <p:nvPr/>
          </p:nvSpPr>
          <p:spPr>
            <a:xfrm>
              <a:off x="5429250" y="2692390"/>
              <a:ext cx="565150" cy="196860"/>
            </a:xfrm>
            <a:custGeom>
              <a:avLst/>
              <a:gdLst>
                <a:gd name="connsiteX0" fmla="*/ 0 w 565150"/>
                <a:gd name="connsiteY0" fmla="*/ 95260 h 196860"/>
                <a:gd name="connsiteX1" fmla="*/ 76200 w 565150"/>
                <a:gd name="connsiteY1" fmla="*/ 19060 h 196860"/>
                <a:gd name="connsiteX2" fmla="*/ 171450 w 565150"/>
                <a:gd name="connsiteY2" fmla="*/ 82560 h 196860"/>
                <a:gd name="connsiteX3" fmla="*/ 304800 w 565150"/>
                <a:gd name="connsiteY3" fmla="*/ 10 h 196860"/>
                <a:gd name="connsiteX4" fmla="*/ 412750 w 565150"/>
                <a:gd name="connsiteY4" fmla="*/ 88910 h 196860"/>
                <a:gd name="connsiteX5" fmla="*/ 431800 w 565150"/>
                <a:gd name="connsiteY5" fmla="*/ 184160 h 196860"/>
                <a:gd name="connsiteX6" fmla="*/ 514350 w 565150"/>
                <a:gd name="connsiteY6" fmla="*/ 139710 h 196860"/>
                <a:gd name="connsiteX7" fmla="*/ 565150 w 565150"/>
                <a:gd name="connsiteY7" fmla="*/ 196860 h 196860"/>
                <a:gd name="connsiteX8" fmla="*/ 565150 w 565150"/>
                <a:gd name="connsiteY8" fmla="*/ 196860 h 19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50" h="196860">
                  <a:moveTo>
                    <a:pt x="0" y="95260"/>
                  </a:moveTo>
                  <a:cubicBezTo>
                    <a:pt x="23812" y="58218"/>
                    <a:pt x="47625" y="21177"/>
                    <a:pt x="76200" y="19060"/>
                  </a:cubicBezTo>
                  <a:cubicBezTo>
                    <a:pt x="104775" y="16943"/>
                    <a:pt x="133350" y="85735"/>
                    <a:pt x="171450" y="82560"/>
                  </a:cubicBezTo>
                  <a:cubicBezTo>
                    <a:pt x="209550" y="79385"/>
                    <a:pt x="264583" y="-1048"/>
                    <a:pt x="304800" y="10"/>
                  </a:cubicBezTo>
                  <a:cubicBezTo>
                    <a:pt x="345017" y="1068"/>
                    <a:pt x="391583" y="58218"/>
                    <a:pt x="412750" y="88910"/>
                  </a:cubicBezTo>
                  <a:cubicBezTo>
                    <a:pt x="433917" y="119602"/>
                    <a:pt x="414867" y="175693"/>
                    <a:pt x="431800" y="184160"/>
                  </a:cubicBezTo>
                  <a:cubicBezTo>
                    <a:pt x="448733" y="192627"/>
                    <a:pt x="492125" y="137593"/>
                    <a:pt x="514350" y="139710"/>
                  </a:cubicBezTo>
                  <a:cubicBezTo>
                    <a:pt x="536575" y="141827"/>
                    <a:pt x="565150" y="196860"/>
                    <a:pt x="565150" y="196860"/>
                  </a:cubicBezTo>
                  <a:lnTo>
                    <a:pt x="565150" y="196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064B1724-DAB3-9190-C575-E1846E0D6F6D}"/>
                </a:ext>
              </a:extLst>
            </p:cNvPr>
            <p:cNvSpPr/>
            <p:nvPr/>
          </p:nvSpPr>
          <p:spPr>
            <a:xfrm flipH="1">
              <a:off x="1212213" y="2025758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62C68E0-3973-19B4-0FA9-E11FA7FA40FD}"/>
                </a:ext>
              </a:extLst>
            </p:cNvPr>
            <p:cNvGrpSpPr/>
            <p:nvPr/>
          </p:nvGrpSpPr>
          <p:grpSpPr>
            <a:xfrm>
              <a:off x="1102980" y="621355"/>
              <a:ext cx="3445005" cy="1879931"/>
              <a:chOff x="1102980" y="621355"/>
              <a:chExt cx="3445005" cy="1879931"/>
            </a:xfrm>
            <a:solidFill>
              <a:schemeClr val="bg1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71D012-FB20-C866-602B-665ADE0E6064}"/>
                  </a:ext>
                </a:extLst>
              </p:cNvPr>
              <p:cNvSpPr/>
              <p:nvPr/>
            </p:nvSpPr>
            <p:spPr>
              <a:xfrm>
                <a:off x="1102980" y="621355"/>
                <a:ext cx="3445005" cy="1879931"/>
              </a:xfrm>
              <a:custGeom>
                <a:avLst/>
                <a:gdLst>
                  <a:gd name="connsiteX0" fmla="*/ 0 w 1605151"/>
                  <a:gd name="connsiteY0" fmla="*/ 0 h 276113"/>
                  <a:gd name="connsiteX1" fmla="*/ 1605151 w 1605151"/>
                  <a:gd name="connsiteY1" fmla="*/ 0 h 276113"/>
                  <a:gd name="connsiteX2" fmla="*/ 1605151 w 1605151"/>
                  <a:gd name="connsiteY2" fmla="*/ 276113 h 276113"/>
                  <a:gd name="connsiteX3" fmla="*/ 0 w 1605151"/>
                  <a:gd name="connsiteY3" fmla="*/ 276113 h 276113"/>
                  <a:gd name="connsiteX4" fmla="*/ 0 w 1605151"/>
                  <a:gd name="connsiteY4" fmla="*/ 0 h 276113"/>
                  <a:gd name="connsiteX0" fmla="*/ 0 w 1605151"/>
                  <a:gd name="connsiteY0" fmla="*/ 0 h 517413"/>
                  <a:gd name="connsiteX1" fmla="*/ 1605151 w 1605151"/>
                  <a:gd name="connsiteY1" fmla="*/ 0 h 517413"/>
                  <a:gd name="connsiteX2" fmla="*/ 1605151 w 1605151"/>
                  <a:gd name="connsiteY2" fmla="*/ 276113 h 517413"/>
                  <a:gd name="connsiteX3" fmla="*/ 107950 w 1605151"/>
                  <a:gd name="connsiteY3" fmla="*/ 517413 h 517413"/>
                  <a:gd name="connsiteX4" fmla="*/ 0 w 1605151"/>
                  <a:gd name="connsiteY4" fmla="*/ 0 h 517413"/>
                  <a:gd name="connsiteX0" fmla="*/ 247841 w 1852992"/>
                  <a:gd name="connsiteY0" fmla="*/ 0 h 517413"/>
                  <a:gd name="connsiteX1" fmla="*/ 1852992 w 1852992"/>
                  <a:gd name="connsiteY1" fmla="*/ 0 h 517413"/>
                  <a:gd name="connsiteX2" fmla="*/ 1852992 w 1852992"/>
                  <a:gd name="connsiteY2" fmla="*/ 276113 h 517413"/>
                  <a:gd name="connsiteX3" fmla="*/ 355791 w 1852992"/>
                  <a:gd name="connsiteY3" fmla="*/ 517413 h 517413"/>
                  <a:gd name="connsiteX4" fmla="*/ 0 w 1852992"/>
                  <a:gd name="connsiteY4" fmla="*/ 417671 h 517413"/>
                  <a:gd name="connsiteX5" fmla="*/ 247841 w 1852992"/>
                  <a:gd name="connsiteY5" fmla="*/ 0 h 517413"/>
                  <a:gd name="connsiteX0" fmla="*/ 607970 w 2213121"/>
                  <a:gd name="connsiteY0" fmla="*/ 0 h 517413"/>
                  <a:gd name="connsiteX1" fmla="*/ 2213121 w 2213121"/>
                  <a:gd name="connsiteY1" fmla="*/ 0 h 517413"/>
                  <a:gd name="connsiteX2" fmla="*/ 2213121 w 2213121"/>
                  <a:gd name="connsiteY2" fmla="*/ 276113 h 517413"/>
                  <a:gd name="connsiteX3" fmla="*/ 715920 w 2213121"/>
                  <a:gd name="connsiteY3" fmla="*/ 517413 h 517413"/>
                  <a:gd name="connsiteX4" fmla="*/ 360129 w 2213121"/>
                  <a:gd name="connsiteY4" fmla="*/ 417671 h 517413"/>
                  <a:gd name="connsiteX5" fmla="*/ 4529 w 2213121"/>
                  <a:gd name="connsiteY5" fmla="*/ 284321 h 517413"/>
                  <a:gd name="connsiteX6" fmla="*/ 607970 w 2213121"/>
                  <a:gd name="connsiteY6" fmla="*/ 0 h 517413"/>
                  <a:gd name="connsiteX0" fmla="*/ 607970 w 2213121"/>
                  <a:gd name="connsiteY0" fmla="*/ 0 h 1259770"/>
                  <a:gd name="connsiteX1" fmla="*/ 2213121 w 2213121"/>
                  <a:gd name="connsiteY1" fmla="*/ 0 h 1259770"/>
                  <a:gd name="connsiteX2" fmla="*/ 2213121 w 2213121"/>
                  <a:gd name="connsiteY2" fmla="*/ 276113 h 1259770"/>
                  <a:gd name="connsiteX3" fmla="*/ 715920 w 2213121"/>
                  <a:gd name="connsiteY3" fmla="*/ 517413 h 1259770"/>
                  <a:gd name="connsiteX4" fmla="*/ 360129 w 2213121"/>
                  <a:gd name="connsiteY4" fmla="*/ 417671 h 1259770"/>
                  <a:gd name="connsiteX5" fmla="*/ 4529 w 2213121"/>
                  <a:gd name="connsiteY5" fmla="*/ 284321 h 1259770"/>
                  <a:gd name="connsiteX6" fmla="*/ 87080 w 2213121"/>
                  <a:gd name="connsiteY6" fmla="*/ 1255871 h 1259770"/>
                  <a:gd name="connsiteX7" fmla="*/ 607970 w 2213121"/>
                  <a:gd name="connsiteY7" fmla="*/ 0 h 1259770"/>
                  <a:gd name="connsiteX0" fmla="*/ 876614 w 2481765"/>
                  <a:gd name="connsiteY0" fmla="*/ 185579 h 702992"/>
                  <a:gd name="connsiteX1" fmla="*/ 2481765 w 2481765"/>
                  <a:gd name="connsiteY1" fmla="*/ 185579 h 702992"/>
                  <a:gd name="connsiteX2" fmla="*/ 2481765 w 2481765"/>
                  <a:gd name="connsiteY2" fmla="*/ 461692 h 702992"/>
                  <a:gd name="connsiteX3" fmla="*/ 984564 w 2481765"/>
                  <a:gd name="connsiteY3" fmla="*/ 702992 h 702992"/>
                  <a:gd name="connsiteX4" fmla="*/ 628773 w 2481765"/>
                  <a:gd name="connsiteY4" fmla="*/ 603250 h 702992"/>
                  <a:gd name="connsiteX5" fmla="*/ 273173 w 2481765"/>
                  <a:gd name="connsiteY5" fmla="*/ 469900 h 702992"/>
                  <a:gd name="connsiteX6" fmla="*/ 31874 w 2481765"/>
                  <a:gd name="connsiteY6" fmla="*/ 0 h 702992"/>
                  <a:gd name="connsiteX7" fmla="*/ 876614 w 2481765"/>
                  <a:gd name="connsiteY7" fmla="*/ 185579 h 702992"/>
                  <a:gd name="connsiteX0" fmla="*/ 756917 w 2362068"/>
                  <a:gd name="connsiteY0" fmla="*/ 83979 h 601392"/>
                  <a:gd name="connsiteX1" fmla="*/ 2362068 w 2362068"/>
                  <a:gd name="connsiteY1" fmla="*/ 83979 h 601392"/>
                  <a:gd name="connsiteX2" fmla="*/ 2362068 w 2362068"/>
                  <a:gd name="connsiteY2" fmla="*/ 360092 h 601392"/>
                  <a:gd name="connsiteX3" fmla="*/ 864867 w 2362068"/>
                  <a:gd name="connsiteY3" fmla="*/ 601392 h 601392"/>
                  <a:gd name="connsiteX4" fmla="*/ 509076 w 2362068"/>
                  <a:gd name="connsiteY4" fmla="*/ 501650 h 601392"/>
                  <a:gd name="connsiteX5" fmla="*/ 153476 w 2362068"/>
                  <a:gd name="connsiteY5" fmla="*/ 368300 h 601392"/>
                  <a:gd name="connsiteX6" fmla="*/ 39177 w 2362068"/>
                  <a:gd name="connsiteY6" fmla="*/ 0 h 601392"/>
                  <a:gd name="connsiteX7" fmla="*/ 756917 w 2362068"/>
                  <a:gd name="connsiteY7" fmla="*/ 83979 h 601392"/>
                  <a:gd name="connsiteX0" fmla="*/ 786538 w 2391689"/>
                  <a:gd name="connsiteY0" fmla="*/ 185579 h 702992"/>
                  <a:gd name="connsiteX1" fmla="*/ 2391689 w 2391689"/>
                  <a:gd name="connsiteY1" fmla="*/ 185579 h 702992"/>
                  <a:gd name="connsiteX2" fmla="*/ 2391689 w 2391689"/>
                  <a:gd name="connsiteY2" fmla="*/ 461692 h 702992"/>
                  <a:gd name="connsiteX3" fmla="*/ 894488 w 2391689"/>
                  <a:gd name="connsiteY3" fmla="*/ 702992 h 702992"/>
                  <a:gd name="connsiteX4" fmla="*/ 538697 w 2391689"/>
                  <a:gd name="connsiteY4" fmla="*/ 603250 h 702992"/>
                  <a:gd name="connsiteX5" fmla="*/ 183097 w 2391689"/>
                  <a:gd name="connsiteY5" fmla="*/ 469900 h 702992"/>
                  <a:gd name="connsiteX6" fmla="*/ 37048 w 2391689"/>
                  <a:gd name="connsiteY6" fmla="*/ 0 h 702992"/>
                  <a:gd name="connsiteX7" fmla="*/ 786538 w 2391689"/>
                  <a:gd name="connsiteY7" fmla="*/ 185579 h 702992"/>
                  <a:gd name="connsiteX0" fmla="*/ 415063 w 2391689"/>
                  <a:gd name="connsiteY0" fmla="*/ 0 h 1088913"/>
                  <a:gd name="connsiteX1" fmla="*/ 2391689 w 2391689"/>
                  <a:gd name="connsiteY1" fmla="*/ 571500 h 1088913"/>
                  <a:gd name="connsiteX2" fmla="*/ 2391689 w 2391689"/>
                  <a:gd name="connsiteY2" fmla="*/ 847613 h 1088913"/>
                  <a:gd name="connsiteX3" fmla="*/ 894488 w 2391689"/>
                  <a:gd name="connsiteY3" fmla="*/ 1088913 h 1088913"/>
                  <a:gd name="connsiteX4" fmla="*/ 538697 w 2391689"/>
                  <a:gd name="connsiteY4" fmla="*/ 989171 h 1088913"/>
                  <a:gd name="connsiteX5" fmla="*/ 183097 w 2391689"/>
                  <a:gd name="connsiteY5" fmla="*/ 855821 h 1088913"/>
                  <a:gd name="connsiteX6" fmla="*/ 37048 w 2391689"/>
                  <a:gd name="connsiteY6" fmla="*/ 385921 h 1088913"/>
                  <a:gd name="connsiteX7" fmla="*/ 415063 w 2391689"/>
                  <a:gd name="connsiteY7" fmla="*/ 0 h 1088913"/>
                  <a:gd name="connsiteX0" fmla="*/ 415063 w 2391689"/>
                  <a:gd name="connsiteY0" fmla="*/ 316972 h 1405885"/>
                  <a:gd name="connsiteX1" fmla="*/ 913348 w 2391689"/>
                  <a:gd name="connsiteY1" fmla="*/ 1219 h 1405885"/>
                  <a:gd name="connsiteX2" fmla="*/ 2391689 w 2391689"/>
                  <a:gd name="connsiteY2" fmla="*/ 888472 h 1405885"/>
                  <a:gd name="connsiteX3" fmla="*/ 2391689 w 2391689"/>
                  <a:gd name="connsiteY3" fmla="*/ 1164585 h 1405885"/>
                  <a:gd name="connsiteX4" fmla="*/ 894488 w 2391689"/>
                  <a:gd name="connsiteY4" fmla="*/ 1405885 h 1405885"/>
                  <a:gd name="connsiteX5" fmla="*/ 538697 w 2391689"/>
                  <a:gd name="connsiteY5" fmla="*/ 1306143 h 1405885"/>
                  <a:gd name="connsiteX6" fmla="*/ 183097 w 2391689"/>
                  <a:gd name="connsiteY6" fmla="*/ 1172793 h 1405885"/>
                  <a:gd name="connsiteX7" fmla="*/ 37048 w 2391689"/>
                  <a:gd name="connsiteY7" fmla="*/ 702893 h 1405885"/>
                  <a:gd name="connsiteX8" fmla="*/ 415063 w 2391689"/>
                  <a:gd name="connsiteY8" fmla="*/ 316972 h 1405885"/>
                  <a:gd name="connsiteX0" fmla="*/ 415063 w 2391689"/>
                  <a:gd name="connsiteY0" fmla="*/ 484215 h 1573128"/>
                  <a:gd name="connsiteX1" fmla="*/ 913348 w 2391689"/>
                  <a:gd name="connsiteY1" fmla="*/ 168462 h 1573128"/>
                  <a:gd name="connsiteX2" fmla="*/ 1437223 w 2391689"/>
                  <a:gd name="connsiteY2" fmla="*/ 6537 h 1573128"/>
                  <a:gd name="connsiteX3" fmla="*/ 2391689 w 2391689"/>
                  <a:gd name="connsiteY3" fmla="*/ 1055715 h 1573128"/>
                  <a:gd name="connsiteX4" fmla="*/ 2391689 w 2391689"/>
                  <a:gd name="connsiteY4" fmla="*/ 1331828 h 1573128"/>
                  <a:gd name="connsiteX5" fmla="*/ 894488 w 2391689"/>
                  <a:gd name="connsiteY5" fmla="*/ 1573128 h 1573128"/>
                  <a:gd name="connsiteX6" fmla="*/ 538697 w 2391689"/>
                  <a:gd name="connsiteY6" fmla="*/ 1473386 h 1573128"/>
                  <a:gd name="connsiteX7" fmla="*/ 183097 w 2391689"/>
                  <a:gd name="connsiteY7" fmla="*/ 1340036 h 1573128"/>
                  <a:gd name="connsiteX8" fmla="*/ 37048 w 2391689"/>
                  <a:gd name="connsiteY8" fmla="*/ 870136 h 1573128"/>
                  <a:gd name="connsiteX9" fmla="*/ 415063 w 2391689"/>
                  <a:gd name="connsiteY9" fmla="*/ 484215 h 1573128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391689 w 2391689"/>
                  <a:gd name="connsiteY4" fmla="*/ 1059259 h 1576672"/>
                  <a:gd name="connsiteX5" fmla="*/ 2391689 w 2391689"/>
                  <a:gd name="connsiteY5" fmla="*/ 1335372 h 1576672"/>
                  <a:gd name="connsiteX6" fmla="*/ 894488 w 2391689"/>
                  <a:gd name="connsiteY6" fmla="*/ 1576672 h 1576672"/>
                  <a:gd name="connsiteX7" fmla="*/ 538697 w 2391689"/>
                  <a:gd name="connsiteY7" fmla="*/ 1476930 h 1576672"/>
                  <a:gd name="connsiteX8" fmla="*/ 183097 w 2391689"/>
                  <a:gd name="connsiteY8" fmla="*/ 1343580 h 1576672"/>
                  <a:gd name="connsiteX9" fmla="*/ 37048 w 2391689"/>
                  <a:gd name="connsiteY9" fmla="*/ 873680 h 1576672"/>
                  <a:gd name="connsiteX10" fmla="*/ 415063 w 2391689"/>
                  <a:gd name="connsiteY10" fmla="*/ 487759 h 1576672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189698 w 2391689"/>
                  <a:gd name="connsiteY4" fmla="*/ 162481 h 1576672"/>
                  <a:gd name="connsiteX5" fmla="*/ 2391689 w 2391689"/>
                  <a:gd name="connsiteY5" fmla="*/ 1059259 h 1576672"/>
                  <a:gd name="connsiteX6" fmla="*/ 2391689 w 2391689"/>
                  <a:gd name="connsiteY6" fmla="*/ 1335372 h 1576672"/>
                  <a:gd name="connsiteX7" fmla="*/ 894488 w 2391689"/>
                  <a:gd name="connsiteY7" fmla="*/ 1576672 h 1576672"/>
                  <a:gd name="connsiteX8" fmla="*/ 538697 w 2391689"/>
                  <a:gd name="connsiteY8" fmla="*/ 1476930 h 1576672"/>
                  <a:gd name="connsiteX9" fmla="*/ 183097 w 2391689"/>
                  <a:gd name="connsiteY9" fmla="*/ 1343580 h 1576672"/>
                  <a:gd name="connsiteX10" fmla="*/ 37048 w 2391689"/>
                  <a:gd name="connsiteY10" fmla="*/ 873680 h 1576672"/>
                  <a:gd name="connsiteX11" fmla="*/ 415063 w 2391689"/>
                  <a:gd name="connsiteY11" fmla="*/ 487759 h 1576672"/>
                  <a:gd name="connsiteX0" fmla="*/ 415063 w 2475448"/>
                  <a:gd name="connsiteY0" fmla="*/ 487759 h 1576672"/>
                  <a:gd name="connsiteX1" fmla="*/ 913348 w 2475448"/>
                  <a:gd name="connsiteY1" fmla="*/ 172006 h 1576672"/>
                  <a:gd name="connsiteX2" fmla="*/ 1437223 w 2475448"/>
                  <a:gd name="connsiteY2" fmla="*/ 10081 h 1576672"/>
                  <a:gd name="connsiteX3" fmla="*/ 1608673 w 2475448"/>
                  <a:gd name="connsiteY3" fmla="*/ 10081 h 1576672"/>
                  <a:gd name="connsiteX4" fmla="*/ 2189698 w 2475448"/>
                  <a:gd name="connsiteY4" fmla="*/ 162481 h 1576672"/>
                  <a:gd name="connsiteX5" fmla="*/ 2475448 w 2475448"/>
                  <a:gd name="connsiteY5" fmla="*/ 343456 h 1576672"/>
                  <a:gd name="connsiteX6" fmla="*/ 2391689 w 2475448"/>
                  <a:gd name="connsiteY6" fmla="*/ 1059259 h 1576672"/>
                  <a:gd name="connsiteX7" fmla="*/ 2391689 w 2475448"/>
                  <a:gd name="connsiteY7" fmla="*/ 1335372 h 1576672"/>
                  <a:gd name="connsiteX8" fmla="*/ 894488 w 2475448"/>
                  <a:gd name="connsiteY8" fmla="*/ 1576672 h 1576672"/>
                  <a:gd name="connsiteX9" fmla="*/ 538697 w 2475448"/>
                  <a:gd name="connsiteY9" fmla="*/ 1476930 h 1576672"/>
                  <a:gd name="connsiteX10" fmla="*/ 183097 w 2475448"/>
                  <a:gd name="connsiteY10" fmla="*/ 1343580 h 1576672"/>
                  <a:gd name="connsiteX11" fmla="*/ 37048 w 2475448"/>
                  <a:gd name="connsiteY11" fmla="*/ 873680 h 1576672"/>
                  <a:gd name="connsiteX12" fmla="*/ 415063 w 2475448"/>
                  <a:gd name="connsiteY12" fmla="*/ 487759 h 1576672"/>
                  <a:gd name="connsiteX0" fmla="*/ 415063 w 2837702"/>
                  <a:gd name="connsiteY0" fmla="*/ 487759 h 1576672"/>
                  <a:gd name="connsiteX1" fmla="*/ 913348 w 2837702"/>
                  <a:gd name="connsiteY1" fmla="*/ 172006 h 1576672"/>
                  <a:gd name="connsiteX2" fmla="*/ 1437223 w 2837702"/>
                  <a:gd name="connsiteY2" fmla="*/ 10081 h 1576672"/>
                  <a:gd name="connsiteX3" fmla="*/ 1608673 w 2837702"/>
                  <a:gd name="connsiteY3" fmla="*/ 10081 h 1576672"/>
                  <a:gd name="connsiteX4" fmla="*/ 2189698 w 2837702"/>
                  <a:gd name="connsiteY4" fmla="*/ 162481 h 1576672"/>
                  <a:gd name="connsiteX5" fmla="*/ 2475448 w 2837702"/>
                  <a:gd name="connsiteY5" fmla="*/ 343456 h 1576672"/>
                  <a:gd name="connsiteX6" fmla="*/ 2837397 w 2837702"/>
                  <a:gd name="connsiteY6" fmla="*/ 762556 h 1576672"/>
                  <a:gd name="connsiteX7" fmla="*/ 2391689 w 2837702"/>
                  <a:gd name="connsiteY7" fmla="*/ 1059259 h 1576672"/>
                  <a:gd name="connsiteX8" fmla="*/ 2391689 w 2837702"/>
                  <a:gd name="connsiteY8" fmla="*/ 1335372 h 1576672"/>
                  <a:gd name="connsiteX9" fmla="*/ 894488 w 2837702"/>
                  <a:gd name="connsiteY9" fmla="*/ 1576672 h 1576672"/>
                  <a:gd name="connsiteX10" fmla="*/ 538697 w 2837702"/>
                  <a:gd name="connsiteY10" fmla="*/ 1476930 h 1576672"/>
                  <a:gd name="connsiteX11" fmla="*/ 183097 w 2837702"/>
                  <a:gd name="connsiteY11" fmla="*/ 1343580 h 1576672"/>
                  <a:gd name="connsiteX12" fmla="*/ 37048 w 2837702"/>
                  <a:gd name="connsiteY12" fmla="*/ 873680 h 1576672"/>
                  <a:gd name="connsiteX13" fmla="*/ 415063 w 2837702"/>
                  <a:gd name="connsiteY13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391689 w 2974655"/>
                  <a:gd name="connsiteY8" fmla="*/ 1059259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410739 w 2974655"/>
                  <a:gd name="connsiteY9" fmla="*/ 15258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610281"/>
                  <a:gd name="connsiteX1" fmla="*/ 913348 w 2974655"/>
                  <a:gd name="connsiteY1" fmla="*/ 172006 h 1610281"/>
                  <a:gd name="connsiteX2" fmla="*/ 1437223 w 2974655"/>
                  <a:gd name="connsiteY2" fmla="*/ 10081 h 1610281"/>
                  <a:gd name="connsiteX3" fmla="*/ 1608673 w 2974655"/>
                  <a:gd name="connsiteY3" fmla="*/ 10081 h 1610281"/>
                  <a:gd name="connsiteX4" fmla="*/ 2189698 w 2974655"/>
                  <a:gd name="connsiteY4" fmla="*/ 162481 h 1610281"/>
                  <a:gd name="connsiteX5" fmla="*/ 2475448 w 2974655"/>
                  <a:gd name="connsiteY5" fmla="*/ 343456 h 1610281"/>
                  <a:gd name="connsiteX6" fmla="*/ 2837397 w 2974655"/>
                  <a:gd name="connsiteY6" fmla="*/ 762556 h 1610281"/>
                  <a:gd name="connsiteX7" fmla="*/ 2961222 w 2974655"/>
                  <a:gd name="connsiteY7" fmla="*/ 1095931 h 1610281"/>
                  <a:gd name="connsiteX8" fmla="*/ 2906039 w 2974655"/>
                  <a:gd name="connsiteY8" fmla="*/ 1335484 h 1610281"/>
                  <a:gd name="connsiteX9" fmla="*/ 2410739 w 2974655"/>
                  <a:gd name="connsiteY9" fmla="*/ 1525872 h 1610281"/>
                  <a:gd name="connsiteX10" fmla="*/ 1980147 w 2974655"/>
                  <a:gd name="connsiteY10" fmla="*/ 1610281 h 1610281"/>
                  <a:gd name="connsiteX11" fmla="*/ 894488 w 2974655"/>
                  <a:gd name="connsiteY11" fmla="*/ 1576672 h 1610281"/>
                  <a:gd name="connsiteX12" fmla="*/ 538697 w 2974655"/>
                  <a:gd name="connsiteY12" fmla="*/ 1476930 h 1610281"/>
                  <a:gd name="connsiteX13" fmla="*/ 183097 w 2974655"/>
                  <a:gd name="connsiteY13" fmla="*/ 1343580 h 1610281"/>
                  <a:gd name="connsiteX14" fmla="*/ 37048 w 2974655"/>
                  <a:gd name="connsiteY14" fmla="*/ 873680 h 1610281"/>
                  <a:gd name="connsiteX15" fmla="*/ 415063 w 2974655"/>
                  <a:gd name="connsiteY15" fmla="*/ 487759 h 1610281"/>
                  <a:gd name="connsiteX0" fmla="*/ 415063 w 2974655"/>
                  <a:gd name="connsiteY0" fmla="*/ 487759 h 1658375"/>
                  <a:gd name="connsiteX1" fmla="*/ 913348 w 2974655"/>
                  <a:gd name="connsiteY1" fmla="*/ 172006 h 1658375"/>
                  <a:gd name="connsiteX2" fmla="*/ 1437223 w 2974655"/>
                  <a:gd name="connsiteY2" fmla="*/ 10081 h 1658375"/>
                  <a:gd name="connsiteX3" fmla="*/ 1608673 w 2974655"/>
                  <a:gd name="connsiteY3" fmla="*/ 10081 h 1658375"/>
                  <a:gd name="connsiteX4" fmla="*/ 2189698 w 2974655"/>
                  <a:gd name="connsiteY4" fmla="*/ 162481 h 1658375"/>
                  <a:gd name="connsiteX5" fmla="*/ 2475448 w 2974655"/>
                  <a:gd name="connsiteY5" fmla="*/ 343456 h 1658375"/>
                  <a:gd name="connsiteX6" fmla="*/ 2837397 w 2974655"/>
                  <a:gd name="connsiteY6" fmla="*/ 762556 h 1658375"/>
                  <a:gd name="connsiteX7" fmla="*/ 2961222 w 2974655"/>
                  <a:gd name="connsiteY7" fmla="*/ 1095931 h 1658375"/>
                  <a:gd name="connsiteX8" fmla="*/ 2906039 w 2974655"/>
                  <a:gd name="connsiteY8" fmla="*/ 1335484 h 1658375"/>
                  <a:gd name="connsiteX9" fmla="*/ 2410739 w 2974655"/>
                  <a:gd name="connsiteY9" fmla="*/ 1525872 h 1658375"/>
                  <a:gd name="connsiteX10" fmla="*/ 1980147 w 2974655"/>
                  <a:gd name="connsiteY10" fmla="*/ 1610281 h 1658375"/>
                  <a:gd name="connsiteX11" fmla="*/ 1684872 w 2974655"/>
                  <a:gd name="connsiteY11" fmla="*/ 1657906 h 1658375"/>
                  <a:gd name="connsiteX12" fmla="*/ 894488 w 2974655"/>
                  <a:gd name="connsiteY12" fmla="*/ 1576672 h 1658375"/>
                  <a:gd name="connsiteX13" fmla="*/ 538697 w 2974655"/>
                  <a:gd name="connsiteY13" fmla="*/ 1476930 h 1658375"/>
                  <a:gd name="connsiteX14" fmla="*/ 183097 w 2974655"/>
                  <a:gd name="connsiteY14" fmla="*/ 1343580 h 1658375"/>
                  <a:gd name="connsiteX15" fmla="*/ 37048 w 2974655"/>
                  <a:gd name="connsiteY15" fmla="*/ 873680 h 1658375"/>
                  <a:gd name="connsiteX16" fmla="*/ 415063 w 2974655"/>
                  <a:gd name="connsiteY16" fmla="*/ 487759 h 1658375"/>
                  <a:gd name="connsiteX0" fmla="*/ 415063 w 2974655"/>
                  <a:gd name="connsiteY0" fmla="*/ 487759 h 1772208"/>
                  <a:gd name="connsiteX1" fmla="*/ 913348 w 2974655"/>
                  <a:gd name="connsiteY1" fmla="*/ 172006 h 1772208"/>
                  <a:gd name="connsiteX2" fmla="*/ 1437223 w 2974655"/>
                  <a:gd name="connsiteY2" fmla="*/ 10081 h 1772208"/>
                  <a:gd name="connsiteX3" fmla="*/ 1608673 w 2974655"/>
                  <a:gd name="connsiteY3" fmla="*/ 10081 h 1772208"/>
                  <a:gd name="connsiteX4" fmla="*/ 2189698 w 2974655"/>
                  <a:gd name="connsiteY4" fmla="*/ 162481 h 1772208"/>
                  <a:gd name="connsiteX5" fmla="*/ 2475448 w 2974655"/>
                  <a:gd name="connsiteY5" fmla="*/ 343456 h 1772208"/>
                  <a:gd name="connsiteX6" fmla="*/ 2837397 w 2974655"/>
                  <a:gd name="connsiteY6" fmla="*/ 762556 h 1772208"/>
                  <a:gd name="connsiteX7" fmla="*/ 2961222 w 2974655"/>
                  <a:gd name="connsiteY7" fmla="*/ 1095931 h 1772208"/>
                  <a:gd name="connsiteX8" fmla="*/ 2906039 w 2974655"/>
                  <a:gd name="connsiteY8" fmla="*/ 1335484 h 1772208"/>
                  <a:gd name="connsiteX9" fmla="*/ 2410739 w 2974655"/>
                  <a:gd name="connsiteY9" fmla="*/ 1525872 h 1772208"/>
                  <a:gd name="connsiteX10" fmla="*/ 1980147 w 2974655"/>
                  <a:gd name="connsiteY10" fmla="*/ 1610281 h 1772208"/>
                  <a:gd name="connsiteX11" fmla="*/ 1684872 w 2974655"/>
                  <a:gd name="connsiteY11" fmla="*/ 1657906 h 1772208"/>
                  <a:gd name="connsiteX12" fmla="*/ 894488 w 2974655"/>
                  <a:gd name="connsiteY12" fmla="*/ 1576672 h 1772208"/>
                  <a:gd name="connsiteX13" fmla="*/ 538697 w 2974655"/>
                  <a:gd name="connsiteY13" fmla="*/ 1476930 h 1772208"/>
                  <a:gd name="connsiteX14" fmla="*/ 183097 w 2974655"/>
                  <a:gd name="connsiteY14" fmla="*/ 1343580 h 1772208"/>
                  <a:gd name="connsiteX15" fmla="*/ 37048 w 2974655"/>
                  <a:gd name="connsiteY15" fmla="*/ 873680 h 1772208"/>
                  <a:gd name="connsiteX16" fmla="*/ 415063 w 2974655"/>
                  <a:gd name="connsiteY16" fmla="*/ 487759 h 177220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581231 w 3140823"/>
                  <a:gd name="connsiteY0" fmla="*/ 487759 h 1787468"/>
                  <a:gd name="connsiteX1" fmla="*/ 1079516 w 3140823"/>
                  <a:gd name="connsiteY1" fmla="*/ 172006 h 1787468"/>
                  <a:gd name="connsiteX2" fmla="*/ 1603391 w 3140823"/>
                  <a:gd name="connsiteY2" fmla="*/ 10081 h 1787468"/>
                  <a:gd name="connsiteX3" fmla="*/ 1774841 w 3140823"/>
                  <a:gd name="connsiteY3" fmla="*/ 10081 h 1787468"/>
                  <a:gd name="connsiteX4" fmla="*/ 2355866 w 3140823"/>
                  <a:gd name="connsiteY4" fmla="*/ 162481 h 1787468"/>
                  <a:gd name="connsiteX5" fmla="*/ 2641616 w 3140823"/>
                  <a:gd name="connsiteY5" fmla="*/ 343456 h 1787468"/>
                  <a:gd name="connsiteX6" fmla="*/ 3003565 w 3140823"/>
                  <a:gd name="connsiteY6" fmla="*/ 762556 h 1787468"/>
                  <a:gd name="connsiteX7" fmla="*/ 3127390 w 3140823"/>
                  <a:gd name="connsiteY7" fmla="*/ 1095931 h 1787468"/>
                  <a:gd name="connsiteX8" fmla="*/ 3072207 w 3140823"/>
                  <a:gd name="connsiteY8" fmla="*/ 1335484 h 1787468"/>
                  <a:gd name="connsiteX9" fmla="*/ 2576907 w 3140823"/>
                  <a:gd name="connsiteY9" fmla="*/ 1525872 h 1787468"/>
                  <a:gd name="connsiteX10" fmla="*/ 2146315 w 3140823"/>
                  <a:gd name="connsiteY10" fmla="*/ 1610281 h 1787468"/>
                  <a:gd name="connsiteX11" fmla="*/ 1851040 w 3140823"/>
                  <a:gd name="connsiteY11" fmla="*/ 1657906 h 1787468"/>
                  <a:gd name="connsiteX12" fmla="*/ 1060656 w 3140823"/>
                  <a:gd name="connsiteY12" fmla="*/ 1576672 h 1787468"/>
                  <a:gd name="connsiteX13" fmla="*/ 704865 w 3140823"/>
                  <a:gd name="connsiteY13" fmla="*/ 1476930 h 1787468"/>
                  <a:gd name="connsiteX14" fmla="*/ 349265 w 3140823"/>
                  <a:gd name="connsiteY14" fmla="*/ 1343580 h 1787468"/>
                  <a:gd name="connsiteX15" fmla="*/ 203216 w 3140823"/>
                  <a:gd name="connsiteY15" fmla="*/ 873680 h 1787468"/>
                  <a:gd name="connsiteX16" fmla="*/ 581231 w 3140823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343580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518522 h 1818231"/>
                  <a:gd name="connsiteX1" fmla="*/ 1158125 w 3219432"/>
                  <a:gd name="connsiteY1" fmla="*/ 202769 h 1818231"/>
                  <a:gd name="connsiteX2" fmla="*/ 1682000 w 3219432"/>
                  <a:gd name="connsiteY2" fmla="*/ 40844 h 1818231"/>
                  <a:gd name="connsiteX3" fmla="*/ 1853450 w 3219432"/>
                  <a:gd name="connsiteY3" fmla="*/ 40844 h 1818231"/>
                  <a:gd name="connsiteX4" fmla="*/ 2434475 w 3219432"/>
                  <a:gd name="connsiteY4" fmla="*/ 193244 h 1818231"/>
                  <a:gd name="connsiteX5" fmla="*/ 2720225 w 3219432"/>
                  <a:gd name="connsiteY5" fmla="*/ 374219 h 1818231"/>
                  <a:gd name="connsiteX6" fmla="*/ 3082174 w 3219432"/>
                  <a:gd name="connsiteY6" fmla="*/ 793319 h 1818231"/>
                  <a:gd name="connsiteX7" fmla="*/ 3205999 w 3219432"/>
                  <a:gd name="connsiteY7" fmla="*/ 1126694 h 1818231"/>
                  <a:gd name="connsiteX8" fmla="*/ 3150816 w 3219432"/>
                  <a:gd name="connsiteY8" fmla="*/ 1366247 h 1818231"/>
                  <a:gd name="connsiteX9" fmla="*/ 2655516 w 3219432"/>
                  <a:gd name="connsiteY9" fmla="*/ 1556635 h 1818231"/>
                  <a:gd name="connsiteX10" fmla="*/ 2224924 w 3219432"/>
                  <a:gd name="connsiteY10" fmla="*/ 1641044 h 1818231"/>
                  <a:gd name="connsiteX11" fmla="*/ 1929649 w 3219432"/>
                  <a:gd name="connsiteY11" fmla="*/ 1688669 h 1818231"/>
                  <a:gd name="connsiteX12" fmla="*/ 1139265 w 3219432"/>
                  <a:gd name="connsiteY12" fmla="*/ 1607435 h 1818231"/>
                  <a:gd name="connsiteX13" fmla="*/ 783474 w 3219432"/>
                  <a:gd name="connsiteY13" fmla="*/ 1507693 h 1818231"/>
                  <a:gd name="connsiteX14" fmla="*/ 427874 w 3219432"/>
                  <a:gd name="connsiteY14" fmla="*/ 1460068 h 1818231"/>
                  <a:gd name="connsiteX15" fmla="*/ 281825 w 3219432"/>
                  <a:gd name="connsiteY15" fmla="*/ 904443 h 1818231"/>
                  <a:gd name="connsiteX16" fmla="*/ 659840 w 3219432"/>
                  <a:gd name="connsiteY16" fmla="*/ 518522 h 1818231"/>
                  <a:gd name="connsiteX0" fmla="*/ 659840 w 3219432"/>
                  <a:gd name="connsiteY0" fmla="*/ 541323 h 1841032"/>
                  <a:gd name="connsiteX1" fmla="*/ 1158125 w 3219432"/>
                  <a:gd name="connsiteY1" fmla="*/ 225570 h 1841032"/>
                  <a:gd name="connsiteX2" fmla="*/ 1682000 w 3219432"/>
                  <a:gd name="connsiteY2" fmla="*/ 63645 h 1841032"/>
                  <a:gd name="connsiteX3" fmla="*/ 1853450 w 3219432"/>
                  <a:gd name="connsiteY3" fmla="*/ 63645 h 1841032"/>
                  <a:gd name="connsiteX4" fmla="*/ 2434475 w 3219432"/>
                  <a:gd name="connsiteY4" fmla="*/ 216045 h 1841032"/>
                  <a:gd name="connsiteX5" fmla="*/ 2720225 w 3219432"/>
                  <a:gd name="connsiteY5" fmla="*/ 397020 h 1841032"/>
                  <a:gd name="connsiteX6" fmla="*/ 3082174 w 3219432"/>
                  <a:gd name="connsiteY6" fmla="*/ 816120 h 1841032"/>
                  <a:gd name="connsiteX7" fmla="*/ 3205999 w 3219432"/>
                  <a:gd name="connsiteY7" fmla="*/ 1149495 h 1841032"/>
                  <a:gd name="connsiteX8" fmla="*/ 3150816 w 3219432"/>
                  <a:gd name="connsiteY8" fmla="*/ 1389048 h 1841032"/>
                  <a:gd name="connsiteX9" fmla="*/ 2655516 w 3219432"/>
                  <a:gd name="connsiteY9" fmla="*/ 1579436 h 1841032"/>
                  <a:gd name="connsiteX10" fmla="*/ 2224924 w 3219432"/>
                  <a:gd name="connsiteY10" fmla="*/ 1663845 h 1841032"/>
                  <a:gd name="connsiteX11" fmla="*/ 1929649 w 3219432"/>
                  <a:gd name="connsiteY11" fmla="*/ 1711470 h 1841032"/>
                  <a:gd name="connsiteX12" fmla="*/ 1139265 w 3219432"/>
                  <a:gd name="connsiteY12" fmla="*/ 1630236 h 1841032"/>
                  <a:gd name="connsiteX13" fmla="*/ 783474 w 3219432"/>
                  <a:gd name="connsiteY13" fmla="*/ 1530494 h 1841032"/>
                  <a:gd name="connsiteX14" fmla="*/ 427874 w 3219432"/>
                  <a:gd name="connsiteY14" fmla="*/ 1482869 h 1841032"/>
                  <a:gd name="connsiteX15" fmla="*/ 281825 w 3219432"/>
                  <a:gd name="connsiteY15" fmla="*/ 927244 h 1841032"/>
                  <a:gd name="connsiteX16" fmla="*/ 659840 w 3219432"/>
                  <a:gd name="connsiteY16" fmla="*/ 541323 h 1841032"/>
                  <a:gd name="connsiteX0" fmla="*/ 659840 w 3219432"/>
                  <a:gd name="connsiteY0" fmla="*/ 570492 h 1870201"/>
                  <a:gd name="connsiteX1" fmla="*/ 1158125 w 3219432"/>
                  <a:gd name="connsiteY1" fmla="*/ 254739 h 1870201"/>
                  <a:gd name="connsiteX2" fmla="*/ 1682000 w 3219432"/>
                  <a:gd name="connsiteY2" fmla="*/ 92814 h 1870201"/>
                  <a:gd name="connsiteX3" fmla="*/ 1853450 w 3219432"/>
                  <a:gd name="connsiteY3" fmla="*/ 92814 h 1870201"/>
                  <a:gd name="connsiteX4" fmla="*/ 2434475 w 3219432"/>
                  <a:gd name="connsiteY4" fmla="*/ 245214 h 1870201"/>
                  <a:gd name="connsiteX5" fmla="*/ 2720225 w 3219432"/>
                  <a:gd name="connsiteY5" fmla="*/ 426189 h 1870201"/>
                  <a:gd name="connsiteX6" fmla="*/ 3082174 w 3219432"/>
                  <a:gd name="connsiteY6" fmla="*/ 845289 h 1870201"/>
                  <a:gd name="connsiteX7" fmla="*/ 3205999 w 3219432"/>
                  <a:gd name="connsiteY7" fmla="*/ 1178664 h 1870201"/>
                  <a:gd name="connsiteX8" fmla="*/ 3150816 w 3219432"/>
                  <a:gd name="connsiteY8" fmla="*/ 1418217 h 1870201"/>
                  <a:gd name="connsiteX9" fmla="*/ 2655516 w 3219432"/>
                  <a:gd name="connsiteY9" fmla="*/ 1608605 h 1870201"/>
                  <a:gd name="connsiteX10" fmla="*/ 2224924 w 3219432"/>
                  <a:gd name="connsiteY10" fmla="*/ 1693014 h 1870201"/>
                  <a:gd name="connsiteX11" fmla="*/ 1929649 w 3219432"/>
                  <a:gd name="connsiteY11" fmla="*/ 1740639 h 1870201"/>
                  <a:gd name="connsiteX12" fmla="*/ 1139265 w 3219432"/>
                  <a:gd name="connsiteY12" fmla="*/ 1659405 h 1870201"/>
                  <a:gd name="connsiteX13" fmla="*/ 783474 w 3219432"/>
                  <a:gd name="connsiteY13" fmla="*/ 1559663 h 1870201"/>
                  <a:gd name="connsiteX14" fmla="*/ 427874 w 3219432"/>
                  <a:gd name="connsiteY14" fmla="*/ 1512038 h 1870201"/>
                  <a:gd name="connsiteX15" fmla="*/ 281825 w 3219432"/>
                  <a:gd name="connsiteY15" fmla="*/ 956413 h 1870201"/>
                  <a:gd name="connsiteX16" fmla="*/ 659840 w 3219432"/>
                  <a:gd name="connsiteY16" fmla="*/ 570492 h 187020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306226"/>
                  <a:gd name="connsiteY0" fmla="*/ 580222 h 1879931"/>
                  <a:gd name="connsiteX1" fmla="*/ 1158125 w 3306226"/>
                  <a:gd name="connsiteY1" fmla="*/ 264469 h 1879931"/>
                  <a:gd name="connsiteX2" fmla="*/ 1682000 w 3306226"/>
                  <a:gd name="connsiteY2" fmla="*/ 102544 h 1879931"/>
                  <a:gd name="connsiteX3" fmla="*/ 1853450 w 3306226"/>
                  <a:gd name="connsiteY3" fmla="*/ 102544 h 1879931"/>
                  <a:gd name="connsiteX4" fmla="*/ 2434475 w 3306226"/>
                  <a:gd name="connsiteY4" fmla="*/ 254944 h 1879931"/>
                  <a:gd name="connsiteX5" fmla="*/ 2720225 w 3306226"/>
                  <a:gd name="connsiteY5" fmla="*/ 435919 h 1879931"/>
                  <a:gd name="connsiteX6" fmla="*/ 3082174 w 3306226"/>
                  <a:gd name="connsiteY6" fmla="*/ 855019 h 1879931"/>
                  <a:gd name="connsiteX7" fmla="*/ 3205999 w 3306226"/>
                  <a:gd name="connsiteY7" fmla="*/ 1188394 h 1879931"/>
                  <a:gd name="connsiteX8" fmla="*/ 3150816 w 3306226"/>
                  <a:gd name="connsiteY8" fmla="*/ 1427947 h 1879931"/>
                  <a:gd name="connsiteX9" fmla="*/ 2655516 w 3306226"/>
                  <a:gd name="connsiteY9" fmla="*/ 1618335 h 1879931"/>
                  <a:gd name="connsiteX10" fmla="*/ 2224924 w 3306226"/>
                  <a:gd name="connsiteY10" fmla="*/ 1702744 h 1879931"/>
                  <a:gd name="connsiteX11" fmla="*/ 1929649 w 3306226"/>
                  <a:gd name="connsiteY11" fmla="*/ 1750369 h 1879931"/>
                  <a:gd name="connsiteX12" fmla="*/ 1139265 w 3306226"/>
                  <a:gd name="connsiteY12" fmla="*/ 1669135 h 1879931"/>
                  <a:gd name="connsiteX13" fmla="*/ 783474 w 3306226"/>
                  <a:gd name="connsiteY13" fmla="*/ 1569393 h 1879931"/>
                  <a:gd name="connsiteX14" fmla="*/ 427874 w 3306226"/>
                  <a:gd name="connsiteY14" fmla="*/ 1521768 h 1879931"/>
                  <a:gd name="connsiteX15" fmla="*/ 281825 w 3306226"/>
                  <a:gd name="connsiteY15" fmla="*/ 966143 h 1879931"/>
                  <a:gd name="connsiteX16" fmla="*/ 659840 w 3306226"/>
                  <a:gd name="connsiteY16" fmla="*/ 580222 h 1879931"/>
                  <a:gd name="connsiteX0" fmla="*/ 659840 w 3377277"/>
                  <a:gd name="connsiteY0" fmla="*/ 580222 h 1879931"/>
                  <a:gd name="connsiteX1" fmla="*/ 1158125 w 3377277"/>
                  <a:gd name="connsiteY1" fmla="*/ 264469 h 1879931"/>
                  <a:gd name="connsiteX2" fmla="*/ 1682000 w 3377277"/>
                  <a:gd name="connsiteY2" fmla="*/ 102544 h 1879931"/>
                  <a:gd name="connsiteX3" fmla="*/ 1853450 w 3377277"/>
                  <a:gd name="connsiteY3" fmla="*/ 102544 h 1879931"/>
                  <a:gd name="connsiteX4" fmla="*/ 2434475 w 3377277"/>
                  <a:gd name="connsiteY4" fmla="*/ 254944 h 1879931"/>
                  <a:gd name="connsiteX5" fmla="*/ 2720225 w 3377277"/>
                  <a:gd name="connsiteY5" fmla="*/ 435919 h 1879931"/>
                  <a:gd name="connsiteX6" fmla="*/ 3082174 w 3377277"/>
                  <a:gd name="connsiteY6" fmla="*/ 855019 h 1879931"/>
                  <a:gd name="connsiteX7" fmla="*/ 3205999 w 3377277"/>
                  <a:gd name="connsiteY7" fmla="*/ 1188394 h 1879931"/>
                  <a:gd name="connsiteX8" fmla="*/ 3150816 w 3377277"/>
                  <a:gd name="connsiteY8" fmla="*/ 1427947 h 1879931"/>
                  <a:gd name="connsiteX9" fmla="*/ 2655516 w 3377277"/>
                  <a:gd name="connsiteY9" fmla="*/ 1618335 h 1879931"/>
                  <a:gd name="connsiteX10" fmla="*/ 2224924 w 3377277"/>
                  <a:gd name="connsiteY10" fmla="*/ 1702744 h 1879931"/>
                  <a:gd name="connsiteX11" fmla="*/ 1929649 w 3377277"/>
                  <a:gd name="connsiteY11" fmla="*/ 1750369 h 1879931"/>
                  <a:gd name="connsiteX12" fmla="*/ 1139265 w 3377277"/>
                  <a:gd name="connsiteY12" fmla="*/ 1669135 h 1879931"/>
                  <a:gd name="connsiteX13" fmla="*/ 783474 w 3377277"/>
                  <a:gd name="connsiteY13" fmla="*/ 1569393 h 1879931"/>
                  <a:gd name="connsiteX14" fmla="*/ 427874 w 3377277"/>
                  <a:gd name="connsiteY14" fmla="*/ 1521768 h 1879931"/>
                  <a:gd name="connsiteX15" fmla="*/ 281825 w 3377277"/>
                  <a:gd name="connsiteY15" fmla="*/ 966143 h 1879931"/>
                  <a:gd name="connsiteX16" fmla="*/ 659840 w 3377277"/>
                  <a:gd name="connsiteY16" fmla="*/ 580222 h 1879931"/>
                  <a:gd name="connsiteX0" fmla="*/ 659840 w 3401965"/>
                  <a:gd name="connsiteY0" fmla="*/ 580222 h 1879931"/>
                  <a:gd name="connsiteX1" fmla="*/ 1158125 w 3401965"/>
                  <a:gd name="connsiteY1" fmla="*/ 264469 h 1879931"/>
                  <a:gd name="connsiteX2" fmla="*/ 1682000 w 3401965"/>
                  <a:gd name="connsiteY2" fmla="*/ 102544 h 1879931"/>
                  <a:gd name="connsiteX3" fmla="*/ 1853450 w 3401965"/>
                  <a:gd name="connsiteY3" fmla="*/ 102544 h 1879931"/>
                  <a:gd name="connsiteX4" fmla="*/ 2434475 w 3401965"/>
                  <a:gd name="connsiteY4" fmla="*/ 254944 h 1879931"/>
                  <a:gd name="connsiteX5" fmla="*/ 2720225 w 3401965"/>
                  <a:gd name="connsiteY5" fmla="*/ 435919 h 1879931"/>
                  <a:gd name="connsiteX6" fmla="*/ 3082174 w 3401965"/>
                  <a:gd name="connsiteY6" fmla="*/ 855019 h 1879931"/>
                  <a:gd name="connsiteX7" fmla="*/ 3237749 w 3401965"/>
                  <a:gd name="connsiteY7" fmla="*/ 1169344 h 1879931"/>
                  <a:gd name="connsiteX8" fmla="*/ 3150816 w 3401965"/>
                  <a:gd name="connsiteY8" fmla="*/ 1427947 h 1879931"/>
                  <a:gd name="connsiteX9" fmla="*/ 2655516 w 3401965"/>
                  <a:gd name="connsiteY9" fmla="*/ 1618335 h 1879931"/>
                  <a:gd name="connsiteX10" fmla="*/ 2224924 w 3401965"/>
                  <a:gd name="connsiteY10" fmla="*/ 1702744 h 1879931"/>
                  <a:gd name="connsiteX11" fmla="*/ 1929649 w 3401965"/>
                  <a:gd name="connsiteY11" fmla="*/ 1750369 h 1879931"/>
                  <a:gd name="connsiteX12" fmla="*/ 1139265 w 3401965"/>
                  <a:gd name="connsiteY12" fmla="*/ 1669135 h 1879931"/>
                  <a:gd name="connsiteX13" fmla="*/ 783474 w 3401965"/>
                  <a:gd name="connsiteY13" fmla="*/ 1569393 h 1879931"/>
                  <a:gd name="connsiteX14" fmla="*/ 427874 w 3401965"/>
                  <a:gd name="connsiteY14" fmla="*/ 1521768 h 1879931"/>
                  <a:gd name="connsiteX15" fmla="*/ 281825 w 3401965"/>
                  <a:gd name="connsiteY15" fmla="*/ 966143 h 1879931"/>
                  <a:gd name="connsiteX16" fmla="*/ 659840 w 3401965"/>
                  <a:gd name="connsiteY16" fmla="*/ 580222 h 1879931"/>
                  <a:gd name="connsiteX0" fmla="*/ 659840 w 3452651"/>
                  <a:gd name="connsiteY0" fmla="*/ 580222 h 1879931"/>
                  <a:gd name="connsiteX1" fmla="*/ 1158125 w 3452651"/>
                  <a:gd name="connsiteY1" fmla="*/ 264469 h 1879931"/>
                  <a:gd name="connsiteX2" fmla="*/ 1682000 w 3452651"/>
                  <a:gd name="connsiteY2" fmla="*/ 102544 h 1879931"/>
                  <a:gd name="connsiteX3" fmla="*/ 1853450 w 3452651"/>
                  <a:gd name="connsiteY3" fmla="*/ 102544 h 1879931"/>
                  <a:gd name="connsiteX4" fmla="*/ 2434475 w 3452651"/>
                  <a:gd name="connsiteY4" fmla="*/ 254944 h 1879931"/>
                  <a:gd name="connsiteX5" fmla="*/ 2720225 w 3452651"/>
                  <a:gd name="connsiteY5" fmla="*/ 435919 h 1879931"/>
                  <a:gd name="connsiteX6" fmla="*/ 3082174 w 3452651"/>
                  <a:gd name="connsiteY6" fmla="*/ 855019 h 1879931"/>
                  <a:gd name="connsiteX7" fmla="*/ 3237749 w 3452651"/>
                  <a:gd name="connsiteY7" fmla="*/ 1169344 h 1879931"/>
                  <a:gd name="connsiteX8" fmla="*/ 3150816 w 3452651"/>
                  <a:gd name="connsiteY8" fmla="*/ 1427947 h 1879931"/>
                  <a:gd name="connsiteX9" fmla="*/ 2655516 w 3452651"/>
                  <a:gd name="connsiteY9" fmla="*/ 1618335 h 1879931"/>
                  <a:gd name="connsiteX10" fmla="*/ 2224924 w 3452651"/>
                  <a:gd name="connsiteY10" fmla="*/ 1702744 h 1879931"/>
                  <a:gd name="connsiteX11" fmla="*/ 1929649 w 3452651"/>
                  <a:gd name="connsiteY11" fmla="*/ 1750369 h 1879931"/>
                  <a:gd name="connsiteX12" fmla="*/ 1139265 w 3452651"/>
                  <a:gd name="connsiteY12" fmla="*/ 1669135 h 1879931"/>
                  <a:gd name="connsiteX13" fmla="*/ 783474 w 3452651"/>
                  <a:gd name="connsiteY13" fmla="*/ 1569393 h 1879931"/>
                  <a:gd name="connsiteX14" fmla="*/ 427874 w 3452651"/>
                  <a:gd name="connsiteY14" fmla="*/ 1521768 h 1879931"/>
                  <a:gd name="connsiteX15" fmla="*/ 281825 w 3452651"/>
                  <a:gd name="connsiteY15" fmla="*/ 966143 h 1879931"/>
                  <a:gd name="connsiteX16" fmla="*/ 659840 w 3452651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45005" h="1879931">
                    <a:moveTo>
                      <a:pt x="646636" y="580222"/>
                    </a:moveTo>
                    <a:cubicBezTo>
                      <a:pt x="673031" y="176521"/>
                      <a:pt x="1061376" y="239545"/>
                      <a:pt x="1144921" y="264469"/>
                    </a:cubicBezTo>
                    <a:cubicBezTo>
                      <a:pt x="1240171" y="944"/>
                      <a:pt x="1573546" y="51744"/>
                      <a:pt x="1668796" y="102544"/>
                    </a:cubicBezTo>
                    <a:cubicBezTo>
                      <a:pt x="1767221" y="-21281"/>
                      <a:pt x="1805321" y="67619"/>
                      <a:pt x="1840246" y="102544"/>
                    </a:cubicBezTo>
                    <a:cubicBezTo>
                      <a:pt x="2043446" y="-129231"/>
                      <a:pt x="2395871" y="80319"/>
                      <a:pt x="2421271" y="254944"/>
                    </a:cubicBezTo>
                    <a:cubicBezTo>
                      <a:pt x="2681621" y="156519"/>
                      <a:pt x="2694321" y="375594"/>
                      <a:pt x="2707021" y="435919"/>
                    </a:cubicBezTo>
                    <a:cubicBezTo>
                      <a:pt x="3164221" y="413694"/>
                      <a:pt x="3081670" y="750244"/>
                      <a:pt x="3068970" y="855019"/>
                    </a:cubicBezTo>
                    <a:cubicBezTo>
                      <a:pt x="3424570" y="908994"/>
                      <a:pt x="3300745" y="1115369"/>
                      <a:pt x="3224545" y="1169344"/>
                    </a:cubicBezTo>
                    <a:cubicBezTo>
                      <a:pt x="3644301" y="1160295"/>
                      <a:pt x="3378256" y="1957696"/>
                      <a:pt x="3137612" y="1427947"/>
                    </a:cubicBezTo>
                    <a:cubicBezTo>
                      <a:pt x="2947112" y="1758110"/>
                      <a:pt x="2737562" y="1669172"/>
                      <a:pt x="2642312" y="1618335"/>
                    </a:cubicBezTo>
                    <a:cubicBezTo>
                      <a:pt x="2454331" y="1814746"/>
                      <a:pt x="2329851" y="1696833"/>
                      <a:pt x="2211720" y="1702744"/>
                    </a:cubicBezTo>
                    <a:cubicBezTo>
                      <a:pt x="2110120" y="1861494"/>
                      <a:pt x="1986295" y="1756719"/>
                      <a:pt x="1916445" y="1750369"/>
                    </a:cubicBezTo>
                    <a:cubicBezTo>
                      <a:pt x="1548209" y="2037616"/>
                      <a:pt x="1237122" y="1772413"/>
                      <a:pt x="1126061" y="1669135"/>
                    </a:cubicBezTo>
                    <a:cubicBezTo>
                      <a:pt x="1000056" y="1721613"/>
                      <a:pt x="791500" y="1659790"/>
                      <a:pt x="770270" y="1569393"/>
                    </a:cubicBezTo>
                    <a:cubicBezTo>
                      <a:pt x="653853" y="1706976"/>
                      <a:pt x="359637" y="1612785"/>
                      <a:pt x="414670" y="1521768"/>
                    </a:cubicBezTo>
                    <a:cubicBezTo>
                      <a:pt x="-109205" y="2065751"/>
                      <a:pt x="-112379" y="1034935"/>
                      <a:pt x="268621" y="966143"/>
                    </a:cubicBezTo>
                    <a:cubicBezTo>
                      <a:pt x="232701" y="666053"/>
                      <a:pt x="520631" y="565987"/>
                      <a:pt x="646636" y="58022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F9B3976-D0DF-4CD5-0A5C-2C50770F3CF7}"/>
                  </a:ext>
                </a:extLst>
              </p:cNvPr>
              <p:cNvSpPr/>
              <p:nvPr/>
            </p:nvSpPr>
            <p:spPr>
              <a:xfrm rot="11445336">
                <a:off x="1979189" y="166643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11BA2D6-80CA-D594-18E5-6D140FF3E123}"/>
                  </a:ext>
                </a:extLst>
              </p:cNvPr>
              <p:cNvSpPr/>
              <p:nvPr/>
            </p:nvSpPr>
            <p:spPr>
              <a:xfrm rot="13534353">
                <a:off x="3069910" y="1861202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83B3AC1-593D-E662-13E6-512D8803E4F3}"/>
                  </a:ext>
                </a:extLst>
              </p:cNvPr>
              <p:cNvSpPr/>
              <p:nvPr/>
            </p:nvSpPr>
            <p:spPr>
              <a:xfrm rot="13534353">
                <a:off x="3233342" y="117276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0332F8B-71BF-155C-E4CB-575F4042734C}"/>
                </a:ext>
              </a:extLst>
            </p:cNvPr>
            <p:cNvGrpSpPr/>
            <p:nvPr/>
          </p:nvGrpSpPr>
          <p:grpSpPr>
            <a:xfrm>
              <a:off x="3316012" y="2728156"/>
              <a:ext cx="584200" cy="577850"/>
              <a:chOff x="1911350" y="2740383"/>
              <a:chExt cx="584200" cy="5778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D95F69E-F6DD-701C-4089-ED127DF89348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42204D4-3F48-3CEB-3D61-7D9E5C16C5D4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15959E8-E7DA-844B-B115-05C483DF7732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179845C-7F52-47D7-3717-D0AE5233891C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717CAD0-8121-60C1-FEDB-3F531C6C8C71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8DAC5BE-473B-C17E-7E1A-9E58962BEB54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A98F0F-3D3C-683E-7747-93A491FD940E}"/>
                </a:ext>
              </a:extLst>
            </p:cNvPr>
            <p:cNvGrpSpPr/>
            <p:nvPr/>
          </p:nvGrpSpPr>
          <p:grpSpPr>
            <a:xfrm>
              <a:off x="2689860" y="3196569"/>
              <a:ext cx="453650" cy="203980"/>
              <a:chOff x="2689860" y="3196569"/>
              <a:chExt cx="453650" cy="20398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135CEF6-EC1A-CF92-2F28-B60E91ED84E9}"/>
                  </a:ext>
                </a:extLst>
              </p:cNvPr>
              <p:cNvSpPr/>
              <p:nvPr/>
            </p:nvSpPr>
            <p:spPr>
              <a:xfrm>
                <a:off x="2689860" y="3230880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10BD85B-48D2-DF02-4EE0-5338B9D4F88B}"/>
                  </a:ext>
                </a:extLst>
              </p:cNvPr>
              <p:cNvSpPr/>
              <p:nvPr/>
            </p:nvSpPr>
            <p:spPr>
              <a:xfrm flipH="1">
                <a:off x="2915833" y="3222462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B1F7009-6DB2-62B0-7E7B-FB7445192622}"/>
                  </a:ext>
                </a:extLst>
              </p:cNvPr>
              <p:cNvSpPr/>
              <p:nvPr/>
            </p:nvSpPr>
            <p:spPr>
              <a:xfrm rot="21345386">
                <a:off x="2767061" y="3196569"/>
                <a:ext cx="298608" cy="68621"/>
              </a:xfrm>
              <a:custGeom>
                <a:avLst/>
                <a:gdLst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3" fmla="*/ 281940 w 281940"/>
                  <a:gd name="connsiteY3" fmla="*/ 0 h 83948"/>
                  <a:gd name="connsiteX0" fmla="*/ 0 w 300990"/>
                  <a:gd name="connsiteY0" fmla="*/ 15240 h 83948"/>
                  <a:gd name="connsiteX1" fmla="*/ 152400 w 300990"/>
                  <a:gd name="connsiteY1" fmla="*/ 83820 h 83948"/>
                  <a:gd name="connsiteX2" fmla="*/ 281940 w 300990"/>
                  <a:gd name="connsiteY2" fmla="*/ 0 h 83948"/>
                  <a:gd name="connsiteX3" fmla="*/ 300990 w 300990"/>
                  <a:gd name="connsiteY3" fmla="*/ 26194 h 83948"/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0" fmla="*/ 0 w 298608"/>
                  <a:gd name="connsiteY0" fmla="*/ 0 h 68621"/>
                  <a:gd name="connsiteX1" fmla="*/ 152400 w 298608"/>
                  <a:gd name="connsiteY1" fmla="*/ 68580 h 68621"/>
                  <a:gd name="connsiteX2" fmla="*/ 298608 w 298608"/>
                  <a:gd name="connsiteY2" fmla="*/ 10954 h 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08" h="68621">
                    <a:moveTo>
                      <a:pt x="0" y="0"/>
                    </a:moveTo>
                    <a:cubicBezTo>
                      <a:pt x="52705" y="35560"/>
                      <a:pt x="102632" y="66754"/>
                      <a:pt x="152400" y="68580"/>
                    </a:cubicBezTo>
                    <a:cubicBezTo>
                      <a:pt x="202168" y="70406"/>
                      <a:pt x="298608" y="10954"/>
                      <a:pt x="298608" y="10954"/>
                    </a:cubicBezTo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4CFA90-805F-D78E-5242-9EF8F30ADB1C}"/>
                </a:ext>
              </a:extLst>
            </p:cNvPr>
            <p:cNvSpPr/>
            <p:nvPr/>
          </p:nvSpPr>
          <p:spPr>
            <a:xfrm>
              <a:off x="2026308" y="2525166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82C690-EC28-050F-B64B-0AFBB77C3B10}"/>
              </a:ext>
            </a:extLst>
          </p:cNvPr>
          <p:cNvGrpSpPr/>
          <p:nvPr/>
        </p:nvGrpSpPr>
        <p:grpSpPr>
          <a:xfrm>
            <a:off x="9054524" y="294494"/>
            <a:ext cx="2992333" cy="2714806"/>
            <a:chOff x="1365808" y="842593"/>
            <a:chExt cx="5528630" cy="501586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287AAF1-03AC-2F04-57EF-A64864D95364}"/>
                </a:ext>
              </a:extLst>
            </p:cNvPr>
            <p:cNvSpPr/>
            <p:nvPr/>
          </p:nvSpPr>
          <p:spPr>
            <a:xfrm rot="20867421">
              <a:off x="1654124" y="2258523"/>
              <a:ext cx="434339" cy="649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6C2D3759-A6D7-C6A6-FAC1-0D836FDAC86C}"/>
                </a:ext>
              </a:extLst>
            </p:cNvPr>
            <p:cNvSpPr/>
            <p:nvPr/>
          </p:nvSpPr>
          <p:spPr>
            <a:xfrm flipH="1">
              <a:off x="1536486" y="1915855"/>
              <a:ext cx="563512" cy="649281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024C62E-54DC-F8C9-45AA-2ECDC9E96448}"/>
                </a:ext>
              </a:extLst>
            </p:cNvPr>
            <p:cNvSpPr/>
            <p:nvPr/>
          </p:nvSpPr>
          <p:spPr>
            <a:xfrm rot="18553042">
              <a:off x="6352628" y="2749688"/>
              <a:ext cx="434339" cy="649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B30C7CF-25AA-31FD-843F-754330E850A6}"/>
                </a:ext>
              </a:extLst>
            </p:cNvPr>
            <p:cNvGrpSpPr/>
            <p:nvPr/>
          </p:nvGrpSpPr>
          <p:grpSpPr>
            <a:xfrm>
              <a:off x="5310173" y="4405581"/>
              <a:ext cx="575212" cy="1394871"/>
              <a:chOff x="3618548" y="4419600"/>
              <a:chExt cx="575213" cy="1394874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840B05B9-A4C4-5191-3B6F-E3086FA531C1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23405D0-D284-83FA-B26D-49D5BD0097ED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07B997-C44A-0FAD-1A0D-6DADB77A000B}"/>
                </a:ext>
              </a:extLst>
            </p:cNvPr>
            <p:cNvGrpSpPr/>
            <p:nvPr/>
          </p:nvGrpSpPr>
          <p:grpSpPr>
            <a:xfrm>
              <a:off x="5524589" y="4449580"/>
              <a:ext cx="575212" cy="1394871"/>
              <a:chOff x="3618548" y="4419600"/>
              <a:chExt cx="575213" cy="1394874"/>
            </a:xfrm>
          </p:grpSpPr>
          <p:sp>
            <p:nvSpPr>
              <p:cNvPr id="93" name="Rectangle 25">
                <a:extLst>
                  <a:ext uri="{FF2B5EF4-FFF2-40B4-BE49-F238E27FC236}">
                    <a16:creationId xmlns:a16="http://schemas.microsoft.com/office/drawing/2014/main" id="{0B1D1A45-BB3A-B461-6DD0-FBEC8D5D2531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B615832-AB9F-2A8B-573C-A1E52225DEE4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8E3F81-2F87-D61A-2C43-45F0D9F0F57B}"/>
                </a:ext>
              </a:extLst>
            </p:cNvPr>
            <p:cNvGrpSpPr/>
            <p:nvPr/>
          </p:nvGrpSpPr>
          <p:grpSpPr>
            <a:xfrm>
              <a:off x="3479423" y="4419591"/>
              <a:ext cx="575212" cy="1394871"/>
              <a:chOff x="3618548" y="4419600"/>
              <a:chExt cx="575213" cy="1394874"/>
            </a:xfrm>
          </p:grpSpPr>
          <p:sp>
            <p:nvSpPr>
              <p:cNvPr id="91" name="Rectangle 25">
                <a:extLst>
                  <a:ext uri="{FF2B5EF4-FFF2-40B4-BE49-F238E27FC236}">
                    <a16:creationId xmlns:a16="http://schemas.microsoft.com/office/drawing/2014/main" id="{72C7453E-430D-AA3A-D1D4-82FDEF42B178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3E37878-4463-3AF6-CDFB-710526683BB0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619AB9-353E-0FA1-6D59-2238D3B230A5}"/>
                </a:ext>
              </a:extLst>
            </p:cNvPr>
            <p:cNvGrpSpPr/>
            <p:nvPr/>
          </p:nvGrpSpPr>
          <p:grpSpPr>
            <a:xfrm>
              <a:off x="3693839" y="4463590"/>
              <a:ext cx="575212" cy="1394871"/>
              <a:chOff x="3618548" y="4419600"/>
              <a:chExt cx="575213" cy="1394874"/>
            </a:xfrm>
          </p:grpSpPr>
          <p:sp>
            <p:nvSpPr>
              <p:cNvPr id="89" name="Rectangle 25">
                <a:extLst>
                  <a:ext uri="{FF2B5EF4-FFF2-40B4-BE49-F238E27FC236}">
                    <a16:creationId xmlns:a16="http://schemas.microsoft.com/office/drawing/2014/main" id="{A8654860-5D58-9C2C-523C-72C35426726D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957A191-8DC4-3EA1-EE20-524931B2C471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: Rounded Corners 3">
              <a:extLst>
                <a:ext uri="{FF2B5EF4-FFF2-40B4-BE49-F238E27FC236}">
                  <a16:creationId xmlns:a16="http://schemas.microsoft.com/office/drawing/2014/main" id="{2EE08EA4-BCF7-D0B1-30E6-1EFAA58258B9}"/>
                </a:ext>
              </a:extLst>
            </p:cNvPr>
            <p:cNvSpPr/>
            <p:nvPr/>
          </p:nvSpPr>
          <p:spPr>
            <a:xfrm>
              <a:off x="2499269" y="2210982"/>
              <a:ext cx="4268766" cy="2892036"/>
            </a:xfrm>
            <a:custGeom>
              <a:avLst/>
              <a:gdLst>
                <a:gd name="connsiteX0" fmla="*/ 0 w 2400300"/>
                <a:gd name="connsiteY0" fmla="*/ 314331 h 1885950"/>
                <a:gd name="connsiteX1" fmla="*/ 314331 w 2400300"/>
                <a:gd name="connsiteY1" fmla="*/ 0 h 1885950"/>
                <a:gd name="connsiteX2" fmla="*/ 2085969 w 2400300"/>
                <a:gd name="connsiteY2" fmla="*/ 0 h 1885950"/>
                <a:gd name="connsiteX3" fmla="*/ 2400300 w 2400300"/>
                <a:gd name="connsiteY3" fmla="*/ 314331 h 1885950"/>
                <a:gd name="connsiteX4" fmla="*/ 2400300 w 2400300"/>
                <a:gd name="connsiteY4" fmla="*/ 1571619 h 1885950"/>
                <a:gd name="connsiteX5" fmla="*/ 2085969 w 2400300"/>
                <a:gd name="connsiteY5" fmla="*/ 1885950 h 1885950"/>
                <a:gd name="connsiteX6" fmla="*/ 314331 w 2400300"/>
                <a:gd name="connsiteY6" fmla="*/ 1885950 h 1885950"/>
                <a:gd name="connsiteX7" fmla="*/ 0 w 2400300"/>
                <a:gd name="connsiteY7" fmla="*/ 1571619 h 1885950"/>
                <a:gd name="connsiteX8" fmla="*/ 0 w 2400300"/>
                <a:gd name="connsiteY8" fmla="*/ 314331 h 188595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14331 w 2400300"/>
                <a:gd name="connsiteY6" fmla="*/ 18859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42906 w 2400300"/>
                <a:gd name="connsiteY6" fmla="*/ 19621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2056272"/>
                <a:gd name="connsiteX1" fmla="*/ 314331 w 2400300"/>
                <a:gd name="connsiteY1" fmla="*/ 0 h 2056272"/>
                <a:gd name="connsiteX2" fmla="*/ 2085969 w 2400300"/>
                <a:gd name="connsiteY2" fmla="*/ 0 h 2056272"/>
                <a:gd name="connsiteX3" fmla="*/ 2400300 w 2400300"/>
                <a:gd name="connsiteY3" fmla="*/ 314331 h 2056272"/>
                <a:gd name="connsiteX4" fmla="*/ 2400300 w 2400300"/>
                <a:gd name="connsiteY4" fmla="*/ 1571619 h 2056272"/>
                <a:gd name="connsiteX5" fmla="*/ 2105019 w 2400300"/>
                <a:gd name="connsiteY5" fmla="*/ 1981200 h 2056272"/>
                <a:gd name="connsiteX6" fmla="*/ 342906 w 2400300"/>
                <a:gd name="connsiteY6" fmla="*/ 1962150 h 2056272"/>
                <a:gd name="connsiteX7" fmla="*/ 0 w 2400300"/>
                <a:gd name="connsiteY7" fmla="*/ 1571619 h 2056272"/>
                <a:gd name="connsiteX8" fmla="*/ 0 w 2400300"/>
                <a:gd name="connsiteY8" fmla="*/ 314331 h 2056272"/>
                <a:gd name="connsiteX0" fmla="*/ 0 w 2400300"/>
                <a:gd name="connsiteY0" fmla="*/ 314331 h 2084466"/>
                <a:gd name="connsiteX1" fmla="*/ 314331 w 2400300"/>
                <a:gd name="connsiteY1" fmla="*/ 0 h 2084466"/>
                <a:gd name="connsiteX2" fmla="*/ 2085969 w 2400300"/>
                <a:gd name="connsiteY2" fmla="*/ 0 h 2084466"/>
                <a:gd name="connsiteX3" fmla="*/ 2400300 w 2400300"/>
                <a:gd name="connsiteY3" fmla="*/ 314331 h 2084466"/>
                <a:gd name="connsiteX4" fmla="*/ 2400300 w 2400300"/>
                <a:gd name="connsiteY4" fmla="*/ 1571619 h 2084466"/>
                <a:gd name="connsiteX5" fmla="*/ 2105019 w 2400300"/>
                <a:gd name="connsiteY5" fmla="*/ 1981200 h 2084466"/>
                <a:gd name="connsiteX6" fmla="*/ 342906 w 2400300"/>
                <a:gd name="connsiteY6" fmla="*/ 2000250 h 2084466"/>
                <a:gd name="connsiteX7" fmla="*/ 0 w 2400300"/>
                <a:gd name="connsiteY7" fmla="*/ 1571619 h 2084466"/>
                <a:gd name="connsiteX8" fmla="*/ 0 w 2400300"/>
                <a:gd name="connsiteY8" fmla="*/ 314331 h 2084466"/>
                <a:gd name="connsiteX0" fmla="*/ 0 w 2400300"/>
                <a:gd name="connsiteY0" fmla="*/ 314331 h 2131139"/>
                <a:gd name="connsiteX1" fmla="*/ 314331 w 2400300"/>
                <a:gd name="connsiteY1" fmla="*/ 0 h 2131139"/>
                <a:gd name="connsiteX2" fmla="*/ 2085969 w 2400300"/>
                <a:gd name="connsiteY2" fmla="*/ 0 h 2131139"/>
                <a:gd name="connsiteX3" fmla="*/ 2400300 w 2400300"/>
                <a:gd name="connsiteY3" fmla="*/ 314331 h 2131139"/>
                <a:gd name="connsiteX4" fmla="*/ 2400300 w 2400300"/>
                <a:gd name="connsiteY4" fmla="*/ 1571619 h 2131139"/>
                <a:gd name="connsiteX5" fmla="*/ 2105019 w 2400300"/>
                <a:gd name="connsiteY5" fmla="*/ 1981200 h 2131139"/>
                <a:gd name="connsiteX6" fmla="*/ 342906 w 2400300"/>
                <a:gd name="connsiteY6" fmla="*/ 2000250 h 2131139"/>
                <a:gd name="connsiteX7" fmla="*/ 0 w 2400300"/>
                <a:gd name="connsiteY7" fmla="*/ 1571619 h 2131139"/>
                <a:gd name="connsiteX8" fmla="*/ 0 w 2400300"/>
                <a:gd name="connsiteY8" fmla="*/ 314331 h 2131139"/>
                <a:gd name="connsiteX0" fmla="*/ 0 w 2446866"/>
                <a:gd name="connsiteY0" fmla="*/ 314331 h 2131139"/>
                <a:gd name="connsiteX1" fmla="*/ 314331 w 2446866"/>
                <a:gd name="connsiteY1" fmla="*/ 0 h 2131139"/>
                <a:gd name="connsiteX2" fmla="*/ 2085969 w 2446866"/>
                <a:gd name="connsiteY2" fmla="*/ 0 h 2131139"/>
                <a:gd name="connsiteX3" fmla="*/ 2400300 w 2446866"/>
                <a:gd name="connsiteY3" fmla="*/ 314331 h 2131139"/>
                <a:gd name="connsiteX4" fmla="*/ 2400300 w 2446866"/>
                <a:gd name="connsiteY4" fmla="*/ 1571619 h 2131139"/>
                <a:gd name="connsiteX5" fmla="*/ 2105019 w 2446866"/>
                <a:gd name="connsiteY5" fmla="*/ 1981200 h 2131139"/>
                <a:gd name="connsiteX6" fmla="*/ 342906 w 2446866"/>
                <a:gd name="connsiteY6" fmla="*/ 2000250 h 2131139"/>
                <a:gd name="connsiteX7" fmla="*/ 0 w 2446866"/>
                <a:gd name="connsiteY7" fmla="*/ 1571619 h 2131139"/>
                <a:gd name="connsiteX8" fmla="*/ 0 w 2446866"/>
                <a:gd name="connsiteY8" fmla="*/ 314331 h 2131139"/>
                <a:gd name="connsiteX0" fmla="*/ 33866 w 2480732"/>
                <a:gd name="connsiteY0" fmla="*/ 314331 h 2131139"/>
                <a:gd name="connsiteX1" fmla="*/ 348197 w 2480732"/>
                <a:gd name="connsiteY1" fmla="*/ 0 h 2131139"/>
                <a:gd name="connsiteX2" fmla="*/ 2119835 w 2480732"/>
                <a:gd name="connsiteY2" fmla="*/ 0 h 2131139"/>
                <a:gd name="connsiteX3" fmla="*/ 2434166 w 2480732"/>
                <a:gd name="connsiteY3" fmla="*/ 314331 h 2131139"/>
                <a:gd name="connsiteX4" fmla="*/ 2434166 w 2480732"/>
                <a:gd name="connsiteY4" fmla="*/ 1571619 h 2131139"/>
                <a:gd name="connsiteX5" fmla="*/ 2138885 w 2480732"/>
                <a:gd name="connsiteY5" fmla="*/ 1981200 h 2131139"/>
                <a:gd name="connsiteX6" fmla="*/ 376772 w 2480732"/>
                <a:gd name="connsiteY6" fmla="*/ 2000250 h 2131139"/>
                <a:gd name="connsiteX7" fmla="*/ 33866 w 2480732"/>
                <a:gd name="connsiteY7" fmla="*/ 1571619 h 2131139"/>
                <a:gd name="connsiteX8" fmla="*/ 33866 w 2480732"/>
                <a:gd name="connsiteY8" fmla="*/ 314331 h 2131139"/>
                <a:gd name="connsiteX0" fmla="*/ 0 w 3827991"/>
                <a:gd name="connsiteY0" fmla="*/ 1390656 h 2131139"/>
                <a:gd name="connsiteX1" fmla="*/ 1695456 w 3827991"/>
                <a:gd name="connsiteY1" fmla="*/ 0 h 2131139"/>
                <a:gd name="connsiteX2" fmla="*/ 3467094 w 3827991"/>
                <a:gd name="connsiteY2" fmla="*/ 0 h 2131139"/>
                <a:gd name="connsiteX3" fmla="*/ 3781425 w 3827991"/>
                <a:gd name="connsiteY3" fmla="*/ 314331 h 2131139"/>
                <a:gd name="connsiteX4" fmla="*/ 3781425 w 3827991"/>
                <a:gd name="connsiteY4" fmla="*/ 1571619 h 2131139"/>
                <a:gd name="connsiteX5" fmla="*/ 3486144 w 3827991"/>
                <a:gd name="connsiteY5" fmla="*/ 1981200 h 2131139"/>
                <a:gd name="connsiteX6" fmla="*/ 1724031 w 3827991"/>
                <a:gd name="connsiteY6" fmla="*/ 2000250 h 2131139"/>
                <a:gd name="connsiteX7" fmla="*/ 1381125 w 3827991"/>
                <a:gd name="connsiteY7" fmla="*/ 1571619 h 2131139"/>
                <a:gd name="connsiteX8" fmla="*/ 0 w 3827991"/>
                <a:gd name="connsiteY8" fmla="*/ 1390656 h 2131139"/>
                <a:gd name="connsiteX0" fmla="*/ 182379 w 4010370"/>
                <a:gd name="connsiteY0" fmla="*/ 1390656 h 2131139"/>
                <a:gd name="connsiteX1" fmla="*/ 158204 w 4010370"/>
                <a:gd name="connsiteY1" fmla="*/ 587989 h 2131139"/>
                <a:gd name="connsiteX2" fmla="*/ 1877835 w 4010370"/>
                <a:gd name="connsiteY2" fmla="*/ 0 h 2131139"/>
                <a:gd name="connsiteX3" fmla="*/ 3649473 w 4010370"/>
                <a:gd name="connsiteY3" fmla="*/ 0 h 2131139"/>
                <a:gd name="connsiteX4" fmla="*/ 3963804 w 4010370"/>
                <a:gd name="connsiteY4" fmla="*/ 314331 h 2131139"/>
                <a:gd name="connsiteX5" fmla="*/ 3963804 w 4010370"/>
                <a:gd name="connsiteY5" fmla="*/ 1571619 h 2131139"/>
                <a:gd name="connsiteX6" fmla="*/ 3668523 w 4010370"/>
                <a:gd name="connsiteY6" fmla="*/ 1981200 h 2131139"/>
                <a:gd name="connsiteX7" fmla="*/ 1906410 w 4010370"/>
                <a:gd name="connsiteY7" fmla="*/ 2000250 h 2131139"/>
                <a:gd name="connsiteX8" fmla="*/ 1563504 w 4010370"/>
                <a:gd name="connsiteY8" fmla="*/ 1571619 h 2131139"/>
                <a:gd name="connsiteX9" fmla="*/ 182379 w 4010370"/>
                <a:gd name="connsiteY9" fmla="*/ 1390656 h 2131139"/>
                <a:gd name="connsiteX0" fmla="*/ 182379 w 4010370"/>
                <a:gd name="connsiteY0" fmla="*/ 1733556 h 2474039"/>
                <a:gd name="connsiteX1" fmla="*/ 158204 w 4010370"/>
                <a:gd name="connsiteY1" fmla="*/ 930889 h 2474039"/>
                <a:gd name="connsiteX2" fmla="*/ 1420635 w 4010370"/>
                <a:gd name="connsiteY2" fmla="*/ 0 h 2474039"/>
                <a:gd name="connsiteX3" fmla="*/ 3649473 w 4010370"/>
                <a:gd name="connsiteY3" fmla="*/ 342900 h 2474039"/>
                <a:gd name="connsiteX4" fmla="*/ 3963804 w 4010370"/>
                <a:gd name="connsiteY4" fmla="*/ 657231 h 2474039"/>
                <a:gd name="connsiteX5" fmla="*/ 3963804 w 4010370"/>
                <a:gd name="connsiteY5" fmla="*/ 1914519 h 2474039"/>
                <a:gd name="connsiteX6" fmla="*/ 3668523 w 4010370"/>
                <a:gd name="connsiteY6" fmla="*/ 2324100 h 2474039"/>
                <a:gd name="connsiteX7" fmla="*/ 1906410 w 4010370"/>
                <a:gd name="connsiteY7" fmla="*/ 2343150 h 2474039"/>
                <a:gd name="connsiteX8" fmla="*/ 1563504 w 4010370"/>
                <a:gd name="connsiteY8" fmla="*/ 1914519 h 2474039"/>
                <a:gd name="connsiteX9" fmla="*/ 182379 w 4010370"/>
                <a:gd name="connsiteY9" fmla="*/ 1733556 h 2474039"/>
                <a:gd name="connsiteX0" fmla="*/ 182379 w 4010370"/>
                <a:gd name="connsiteY0" fmla="*/ 1875146 h 2615629"/>
                <a:gd name="connsiteX1" fmla="*/ 158204 w 4010370"/>
                <a:gd name="connsiteY1" fmla="*/ 1072479 h 2615629"/>
                <a:gd name="connsiteX2" fmla="*/ 1420635 w 4010370"/>
                <a:gd name="connsiteY2" fmla="*/ 141590 h 2615629"/>
                <a:gd name="connsiteX3" fmla="*/ 2339429 w 4010370"/>
                <a:gd name="connsiteY3" fmla="*/ 5679 h 2615629"/>
                <a:gd name="connsiteX4" fmla="*/ 3649473 w 4010370"/>
                <a:gd name="connsiteY4" fmla="*/ 484490 h 2615629"/>
                <a:gd name="connsiteX5" fmla="*/ 3963804 w 4010370"/>
                <a:gd name="connsiteY5" fmla="*/ 798821 h 2615629"/>
                <a:gd name="connsiteX6" fmla="*/ 3963804 w 4010370"/>
                <a:gd name="connsiteY6" fmla="*/ 2056109 h 2615629"/>
                <a:gd name="connsiteX7" fmla="*/ 3668523 w 4010370"/>
                <a:gd name="connsiteY7" fmla="*/ 2465690 h 2615629"/>
                <a:gd name="connsiteX8" fmla="*/ 1906410 w 4010370"/>
                <a:gd name="connsiteY8" fmla="*/ 2484740 h 2615629"/>
                <a:gd name="connsiteX9" fmla="*/ 1563504 w 4010370"/>
                <a:gd name="connsiteY9" fmla="*/ 2056109 h 2615629"/>
                <a:gd name="connsiteX10" fmla="*/ 182379 w 4010370"/>
                <a:gd name="connsiteY10" fmla="*/ 1875146 h 2615629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3649473 w 4010370"/>
                <a:gd name="connsiteY4" fmla="*/ 558785 h 2689924"/>
                <a:gd name="connsiteX5" fmla="*/ 3963804 w 4010370"/>
                <a:gd name="connsiteY5" fmla="*/ 873116 h 2689924"/>
                <a:gd name="connsiteX6" fmla="*/ 3963804 w 4010370"/>
                <a:gd name="connsiteY6" fmla="*/ 2130404 h 2689924"/>
                <a:gd name="connsiteX7" fmla="*/ 3668523 w 4010370"/>
                <a:gd name="connsiteY7" fmla="*/ 2539985 h 2689924"/>
                <a:gd name="connsiteX8" fmla="*/ 1906410 w 4010370"/>
                <a:gd name="connsiteY8" fmla="*/ 2559035 h 2689924"/>
                <a:gd name="connsiteX9" fmla="*/ 1563504 w 4010370"/>
                <a:gd name="connsiteY9" fmla="*/ 2130404 h 2689924"/>
                <a:gd name="connsiteX10" fmla="*/ 182379 w 4010370"/>
                <a:gd name="connsiteY10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649473 w 4010370"/>
                <a:gd name="connsiteY5" fmla="*/ 558785 h 2689924"/>
                <a:gd name="connsiteX6" fmla="*/ 3963804 w 4010370"/>
                <a:gd name="connsiteY6" fmla="*/ 873116 h 2689924"/>
                <a:gd name="connsiteX7" fmla="*/ 3963804 w 4010370"/>
                <a:gd name="connsiteY7" fmla="*/ 2130404 h 2689924"/>
                <a:gd name="connsiteX8" fmla="*/ 3668523 w 4010370"/>
                <a:gd name="connsiteY8" fmla="*/ 2539985 h 2689924"/>
                <a:gd name="connsiteX9" fmla="*/ 1906410 w 4010370"/>
                <a:gd name="connsiteY9" fmla="*/ 2559035 h 2689924"/>
                <a:gd name="connsiteX10" fmla="*/ 1563504 w 4010370"/>
                <a:gd name="connsiteY10" fmla="*/ 2130404 h 2689924"/>
                <a:gd name="connsiteX11" fmla="*/ 182379 w 4010370"/>
                <a:gd name="connsiteY11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649473 w 4010370"/>
                <a:gd name="connsiteY6" fmla="*/ 558785 h 2689924"/>
                <a:gd name="connsiteX7" fmla="*/ 3963804 w 4010370"/>
                <a:gd name="connsiteY7" fmla="*/ 873116 h 2689924"/>
                <a:gd name="connsiteX8" fmla="*/ 3963804 w 4010370"/>
                <a:gd name="connsiteY8" fmla="*/ 2130404 h 2689924"/>
                <a:gd name="connsiteX9" fmla="*/ 3668523 w 4010370"/>
                <a:gd name="connsiteY9" fmla="*/ 2539985 h 2689924"/>
                <a:gd name="connsiteX10" fmla="*/ 1906410 w 4010370"/>
                <a:gd name="connsiteY10" fmla="*/ 2559035 h 2689924"/>
                <a:gd name="connsiteX11" fmla="*/ 1563504 w 4010370"/>
                <a:gd name="connsiteY11" fmla="*/ 2130404 h 2689924"/>
                <a:gd name="connsiteX12" fmla="*/ 182379 w 4010370"/>
                <a:gd name="connsiteY12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539579 w 4010370"/>
                <a:gd name="connsiteY6" fmla="*/ 346674 h 2689924"/>
                <a:gd name="connsiteX7" fmla="*/ 3649473 w 4010370"/>
                <a:gd name="connsiteY7" fmla="*/ 558785 h 2689924"/>
                <a:gd name="connsiteX8" fmla="*/ 3963804 w 4010370"/>
                <a:gd name="connsiteY8" fmla="*/ 873116 h 2689924"/>
                <a:gd name="connsiteX9" fmla="*/ 3963804 w 4010370"/>
                <a:gd name="connsiteY9" fmla="*/ 2130404 h 2689924"/>
                <a:gd name="connsiteX10" fmla="*/ 3668523 w 4010370"/>
                <a:gd name="connsiteY10" fmla="*/ 2539985 h 2689924"/>
                <a:gd name="connsiteX11" fmla="*/ 1906410 w 4010370"/>
                <a:gd name="connsiteY11" fmla="*/ 2559035 h 2689924"/>
                <a:gd name="connsiteX12" fmla="*/ 1563504 w 4010370"/>
                <a:gd name="connsiteY12" fmla="*/ 2130404 h 2689924"/>
                <a:gd name="connsiteX13" fmla="*/ 182379 w 4010370"/>
                <a:gd name="connsiteY13" fmla="*/ 1949441 h 2689924"/>
                <a:gd name="connsiteX0" fmla="*/ 182379 w 4020555"/>
                <a:gd name="connsiteY0" fmla="*/ 1949441 h 2689924"/>
                <a:gd name="connsiteX1" fmla="*/ 158204 w 4020555"/>
                <a:gd name="connsiteY1" fmla="*/ 1146774 h 2689924"/>
                <a:gd name="connsiteX2" fmla="*/ 1420635 w 4020555"/>
                <a:gd name="connsiteY2" fmla="*/ 215885 h 2689924"/>
                <a:gd name="connsiteX3" fmla="*/ 2339429 w 4020555"/>
                <a:gd name="connsiteY3" fmla="*/ 79974 h 2689924"/>
                <a:gd name="connsiteX4" fmla="*/ 2768054 w 4020555"/>
                <a:gd name="connsiteY4" fmla="*/ 79974 h 2689924"/>
                <a:gd name="connsiteX5" fmla="*/ 3101429 w 4020555"/>
                <a:gd name="connsiteY5" fmla="*/ 184749 h 2689924"/>
                <a:gd name="connsiteX6" fmla="*/ 3539579 w 4020555"/>
                <a:gd name="connsiteY6" fmla="*/ 346674 h 2689924"/>
                <a:gd name="connsiteX7" fmla="*/ 3935223 w 4020555"/>
                <a:gd name="connsiteY7" fmla="*/ 701660 h 2689924"/>
                <a:gd name="connsiteX8" fmla="*/ 3963804 w 4020555"/>
                <a:gd name="connsiteY8" fmla="*/ 873116 h 2689924"/>
                <a:gd name="connsiteX9" fmla="*/ 3963804 w 4020555"/>
                <a:gd name="connsiteY9" fmla="*/ 2130404 h 2689924"/>
                <a:gd name="connsiteX10" fmla="*/ 3668523 w 4020555"/>
                <a:gd name="connsiteY10" fmla="*/ 2539985 h 2689924"/>
                <a:gd name="connsiteX11" fmla="*/ 1906410 w 4020555"/>
                <a:gd name="connsiteY11" fmla="*/ 2559035 h 2689924"/>
                <a:gd name="connsiteX12" fmla="*/ 1563504 w 4020555"/>
                <a:gd name="connsiteY12" fmla="*/ 2130404 h 2689924"/>
                <a:gd name="connsiteX13" fmla="*/ 182379 w 4020555"/>
                <a:gd name="connsiteY13" fmla="*/ 1949441 h 2689924"/>
                <a:gd name="connsiteX0" fmla="*/ 182379 w 4192404"/>
                <a:gd name="connsiteY0" fmla="*/ 1949441 h 2689924"/>
                <a:gd name="connsiteX1" fmla="*/ 158204 w 4192404"/>
                <a:gd name="connsiteY1" fmla="*/ 1146774 h 2689924"/>
                <a:gd name="connsiteX2" fmla="*/ 1420635 w 4192404"/>
                <a:gd name="connsiteY2" fmla="*/ 215885 h 2689924"/>
                <a:gd name="connsiteX3" fmla="*/ 2339429 w 4192404"/>
                <a:gd name="connsiteY3" fmla="*/ 79974 h 2689924"/>
                <a:gd name="connsiteX4" fmla="*/ 2768054 w 4192404"/>
                <a:gd name="connsiteY4" fmla="*/ 79974 h 2689924"/>
                <a:gd name="connsiteX5" fmla="*/ 3101429 w 4192404"/>
                <a:gd name="connsiteY5" fmla="*/ 184749 h 2689924"/>
                <a:gd name="connsiteX6" fmla="*/ 3539579 w 4192404"/>
                <a:gd name="connsiteY6" fmla="*/ 346674 h 2689924"/>
                <a:gd name="connsiteX7" fmla="*/ 3935223 w 4192404"/>
                <a:gd name="connsiteY7" fmla="*/ 701660 h 2689924"/>
                <a:gd name="connsiteX8" fmla="*/ 4192404 w 4192404"/>
                <a:gd name="connsiteY8" fmla="*/ 1149341 h 2689924"/>
                <a:gd name="connsiteX9" fmla="*/ 3963804 w 4192404"/>
                <a:gd name="connsiteY9" fmla="*/ 2130404 h 2689924"/>
                <a:gd name="connsiteX10" fmla="*/ 3668523 w 4192404"/>
                <a:gd name="connsiteY10" fmla="*/ 2539985 h 2689924"/>
                <a:gd name="connsiteX11" fmla="*/ 1906410 w 4192404"/>
                <a:gd name="connsiteY11" fmla="*/ 2559035 h 2689924"/>
                <a:gd name="connsiteX12" fmla="*/ 1563504 w 4192404"/>
                <a:gd name="connsiteY12" fmla="*/ 2130404 h 2689924"/>
                <a:gd name="connsiteX13" fmla="*/ 182379 w 4192404"/>
                <a:gd name="connsiteY13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3963804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853903 w 4214524"/>
                <a:gd name="connsiteY11" fmla="*/ 2404074 h 2689924"/>
                <a:gd name="connsiteX12" fmla="*/ 3668523 w 4214524"/>
                <a:gd name="connsiteY12" fmla="*/ 2539985 h 2689924"/>
                <a:gd name="connsiteX13" fmla="*/ 1906410 w 4214524"/>
                <a:gd name="connsiteY13" fmla="*/ 2559035 h 2689924"/>
                <a:gd name="connsiteX14" fmla="*/ 1563504 w 4214524"/>
                <a:gd name="connsiteY14" fmla="*/ 2130404 h 2689924"/>
                <a:gd name="connsiteX15" fmla="*/ 182379 w 4214524"/>
                <a:gd name="connsiteY15" fmla="*/ 1949441 h 2689924"/>
                <a:gd name="connsiteX0" fmla="*/ 182379 w 4214524"/>
                <a:gd name="connsiteY0" fmla="*/ 1949441 h 2746278"/>
                <a:gd name="connsiteX1" fmla="*/ 158204 w 4214524"/>
                <a:gd name="connsiteY1" fmla="*/ 1146774 h 2746278"/>
                <a:gd name="connsiteX2" fmla="*/ 1420635 w 4214524"/>
                <a:gd name="connsiteY2" fmla="*/ 215885 h 2746278"/>
                <a:gd name="connsiteX3" fmla="*/ 2339429 w 4214524"/>
                <a:gd name="connsiteY3" fmla="*/ 79974 h 2746278"/>
                <a:gd name="connsiteX4" fmla="*/ 2768054 w 4214524"/>
                <a:gd name="connsiteY4" fmla="*/ 79974 h 2746278"/>
                <a:gd name="connsiteX5" fmla="*/ 3101429 w 4214524"/>
                <a:gd name="connsiteY5" fmla="*/ 184749 h 2746278"/>
                <a:gd name="connsiteX6" fmla="*/ 3539579 w 4214524"/>
                <a:gd name="connsiteY6" fmla="*/ 346674 h 2746278"/>
                <a:gd name="connsiteX7" fmla="*/ 3935223 w 4214524"/>
                <a:gd name="connsiteY7" fmla="*/ 701660 h 2746278"/>
                <a:gd name="connsiteX8" fmla="*/ 4192404 w 4214524"/>
                <a:gd name="connsiteY8" fmla="*/ 1149341 h 2746278"/>
                <a:gd name="connsiteX9" fmla="*/ 4187278 w 4214524"/>
                <a:gd name="connsiteY9" fmla="*/ 1661124 h 2746278"/>
                <a:gd name="connsiteX10" fmla="*/ 4011429 w 4214524"/>
                <a:gd name="connsiteY10" fmla="*/ 2130404 h 2746278"/>
                <a:gd name="connsiteX11" fmla="*/ 3853903 w 4214524"/>
                <a:gd name="connsiteY11" fmla="*/ 2404074 h 2746278"/>
                <a:gd name="connsiteX12" fmla="*/ 3563748 w 4214524"/>
                <a:gd name="connsiteY12" fmla="*/ 2644760 h 2746278"/>
                <a:gd name="connsiteX13" fmla="*/ 1906410 w 4214524"/>
                <a:gd name="connsiteY13" fmla="*/ 2559035 h 2746278"/>
                <a:gd name="connsiteX14" fmla="*/ 1563504 w 4214524"/>
                <a:gd name="connsiteY14" fmla="*/ 2130404 h 2746278"/>
                <a:gd name="connsiteX15" fmla="*/ 182379 w 4214524"/>
                <a:gd name="connsiteY15" fmla="*/ 1949441 h 2746278"/>
                <a:gd name="connsiteX0" fmla="*/ 182379 w 4214524"/>
                <a:gd name="connsiteY0" fmla="*/ 1949441 h 2721874"/>
                <a:gd name="connsiteX1" fmla="*/ 158204 w 4214524"/>
                <a:gd name="connsiteY1" fmla="*/ 1146774 h 2721874"/>
                <a:gd name="connsiteX2" fmla="*/ 1420635 w 4214524"/>
                <a:gd name="connsiteY2" fmla="*/ 215885 h 2721874"/>
                <a:gd name="connsiteX3" fmla="*/ 2339429 w 4214524"/>
                <a:gd name="connsiteY3" fmla="*/ 79974 h 2721874"/>
                <a:gd name="connsiteX4" fmla="*/ 2768054 w 4214524"/>
                <a:gd name="connsiteY4" fmla="*/ 79974 h 2721874"/>
                <a:gd name="connsiteX5" fmla="*/ 3101429 w 4214524"/>
                <a:gd name="connsiteY5" fmla="*/ 184749 h 2721874"/>
                <a:gd name="connsiteX6" fmla="*/ 3539579 w 4214524"/>
                <a:gd name="connsiteY6" fmla="*/ 346674 h 2721874"/>
                <a:gd name="connsiteX7" fmla="*/ 3935223 w 4214524"/>
                <a:gd name="connsiteY7" fmla="*/ 701660 h 2721874"/>
                <a:gd name="connsiteX8" fmla="*/ 4192404 w 4214524"/>
                <a:gd name="connsiteY8" fmla="*/ 1149341 h 2721874"/>
                <a:gd name="connsiteX9" fmla="*/ 4187278 w 4214524"/>
                <a:gd name="connsiteY9" fmla="*/ 1661124 h 2721874"/>
                <a:gd name="connsiteX10" fmla="*/ 4011429 w 4214524"/>
                <a:gd name="connsiteY10" fmla="*/ 2130404 h 2721874"/>
                <a:gd name="connsiteX11" fmla="*/ 3853903 w 4214524"/>
                <a:gd name="connsiteY11" fmla="*/ 2404074 h 2721874"/>
                <a:gd name="connsiteX12" fmla="*/ 3563748 w 4214524"/>
                <a:gd name="connsiteY12" fmla="*/ 2644760 h 2721874"/>
                <a:gd name="connsiteX13" fmla="*/ 3025228 w 4214524"/>
                <a:gd name="connsiteY13" fmla="*/ 2718399 h 2721874"/>
                <a:gd name="connsiteX14" fmla="*/ 1906410 w 4214524"/>
                <a:gd name="connsiteY14" fmla="*/ 2559035 h 2721874"/>
                <a:gd name="connsiteX15" fmla="*/ 1563504 w 4214524"/>
                <a:gd name="connsiteY15" fmla="*/ 2130404 h 2721874"/>
                <a:gd name="connsiteX16" fmla="*/ 182379 w 4214524"/>
                <a:gd name="connsiteY16" fmla="*/ 1949441 h 2721874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906410 w 4214524"/>
                <a:gd name="connsiteY15" fmla="*/ 2559035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868310 w 4214524"/>
                <a:gd name="connsiteY15" fmla="*/ 2644760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182379 w 4214524"/>
                <a:gd name="connsiteY17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182379 w 4214524"/>
                <a:gd name="connsiteY18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405853 w 4214524"/>
                <a:gd name="connsiteY18" fmla="*/ 2480274 h 2736313"/>
                <a:gd name="connsiteX19" fmla="*/ 182379 w 4214524"/>
                <a:gd name="connsiteY19" fmla="*/ 1949441 h 2736313"/>
                <a:gd name="connsiteX0" fmla="*/ 182379 w 4214524"/>
                <a:gd name="connsiteY0" fmla="*/ 1949441 h 2759298"/>
                <a:gd name="connsiteX1" fmla="*/ 158204 w 4214524"/>
                <a:gd name="connsiteY1" fmla="*/ 1146774 h 2759298"/>
                <a:gd name="connsiteX2" fmla="*/ 1420635 w 4214524"/>
                <a:gd name="connsiteY2" fmla="*/ 215885 h 2759298"/>
                <a:gd name="connsiteX3" fmla="*/ 2339429 w 4214524"/>
                <a:gd name="connsiteY3" fmla="*/ 79974 h 2759298"/>
                <a:gd name="connsiteX4" fmla="*/ 2768054 w 4214524"/>
                <a:gd name="connsiteY4" fmla="*/ 79974 h 2759298"/>
                <a:gd name="connsiteX5" fmla="*/ 3101429 w 4214524"/>
                <a:gd name="connsiteY5" fmla="*/ 184749 h 2759298"/>
                <a:gd name="connsiteX6" fmla="*/ 3539579 w 4214524"/>
                <a:gd name="connsiteY6" fmla="*/ 346674 h 2759298"/>
                <a:gd name="connsiteX7" fmla="*/ 3935223 w 4214524"/>
                <a:gd name="connsiteY7" fmla="*/ 701660 h 2759298"/>
                <a:gd name="connsiteX8" fmla="*/ 4192404 w 4214524"/>
                <a:gd name="connsiteY8" fmla="*/ 1149341 h 2759298"/>
                <a:gd name="connsiteX9" fmla="*/ 4187278 w 4214524"/>
                <a:gd name="connsiteY9" fmla="*/ 1661124 h 2759298"/>
                <a:gd name="connsiteX10" fmla="*/ 4011429 w 4214524"/>
                <a:gd name="connsiteY10" fmla="*/ 2130404 h 2759298"/>
                <a:gd name="connsiteX11" fmla="*/ 3853903 w 4214524"/>
                <a:gd name="connsiteY11" fmla="*/ 2404074 h 2759298"/>
                <a:gd name="connsiteX12" fmla="*/ 3563748 w 4214524"/>
                <a:gd name="connsiteY12" fmla="*/ 2644760 h 2759298"/>
                <a:gd name="connsiteX13" fmla="*/ 3025228 w 4214524"/>
                <a:gd name="connsiteY13" fmla="*/ 2718399 h 2759298"/>
                <a:gd name="connsiteX14" fmla="*/ 2558503 w 4214524"/>
                <a:gd name="connsiteY14" fmla="*/ 2718399 h 2759298"/>
                <a:gd name="connsiteX15" fmla="*/ 1868310 w 4214524"/>
                <a:gd name="connsiteY15" fmla="*/ 2644760 h 2759298"/>
                <a:gd name="connsiteX16" fmla="*/ 1182504 w 4214524"/>
                <a:gd name="connsiteY16" fmla="*/ 2663804 h 2759298"/>
                <a:gd name="connsiteX17" fmla="*/ 739228 w 4214524"/>
                <a:gd name="connsiteY17" fmla="*/ 2670774 h 2759298"/>
                <a:gd name="connsiteX18" fmla="*/ 405853 w 4214524"/>
                <a:gd name="connsiteY18" fmla="*/ 2480274 h 2759298"/>
                <a:gd name="connsiteX19" fmla="*/ 182379 w 4214524"/>
                <a:gd name="connsiteY19" fmla="*/ 1949441 h 2759298"/>
                <a:gd name="connsiteX0" fmla="*/ 182379 w 4214524"/>
                <a:gd name="connsiteY0" fmla="*/ 1949441 h 2780507"/>
                <a:gd name="connsiteX1" fmla="*/ 158204 w 4214524"/>
                <a:gd name="connsiteY1" fmla="*/ 1146774 h 2780507"/>
                <a:gd name="connsiteX2" fmla="*/ 1420635 w 4214524"/>
                <a:gd name="connsiteY2" fmla="*/ 215885 h 2780507"/>
                <a:gd name="connsiteX3" fmla="*/ 2339429 w 4214524"/>
                <a:gd name="connsiteY3" fmla="*/ 79974 h 2780507"/>
                <a:gd name="connsiteX4" fmla="*/ 2768054 w 4214524"/>
                <a:gd name="connsiteY4" fmla="*/ 79974 h 2780507"/>
                <a:gd name="connsiteX5" fmla="*/ 3101429 w 4214524"/>
                <a:gd name="connsiteY5" fmla="*/ 184749 h 2780507"/>
                <a:gd name="connsiteX6" fmla="*/ 3539579 w 4214524"/>
                <a:gd name="connsiteY6" fmla="*/ 346674 h 2780507"/>
                <a:gd name="connsiteX7" fmla="*/ 3935223 w 4214524"/>
                <a:gd name="connsiteY7" fmla="*/ 701660 h 2780507"/>
                <a:gd name="connsiteX8" fmla="*/ 4192404 w 4214524"/>
                <a:gd name="connsiteY8" fmla="*/ 1149341 h 2780507"/>
                <a:gd name="connsiteX9" fmla="*/ 4187278 w 4214524"/>
                <a:gd name="connsiteY9" fmla="*/ 1661124 h 2780507"/>
                <a:gd name="connsiteX10" fmla="*/ 4011429 w 4214524"/>
                <a:gd name="connsiteY10" fmla="*/ 2130404 h 2780507"/>
                <a:gd name="connsiteX11" fmla="*/ 3853903 w 4214524"/>
                <a:gd name="connsiteY11" fmla="*/ 2404074 h 2780507"/>
                <a:gd name="connsiteX12" fmla="*/ 3563748 w 4214524"/>
                <a:gd name="connsiteY12" fmla="*/ 2644760 h 2780507"/>
                <a:gd name="connsiteX13" fmla="*/ 3025228 w 4214524"/>
                <a:gd name="connsiteY13" fmla="*/ 2718399 h 2780507"/>
                <a:gd name="connsiteX14" fmla="*/ 2558503 w 4214524"/>
                <a:gd name="connsiteY14" fmla="*/ 2718399 h 2780507"/>
                <a:gd name="connsiteX15" fmla="*/ 1868310 w 4214524"/>
                <a:gd name="connsiteY15" fmla="*/ 2644760 h 2780507"/>
                <a:gd name="connsiteX16" fmla="*/ 1182504 w 4214524"/>
                <a:gd name="connsiteY16" fmla="*/ 2663804 h 2780507"/>
                <a:gd name="connsiteX17" fmla="*/ 739228 w 4214524"/>
                <a:gd name="connsiteY17" fmla="*/ 2670774 h 2780507"/>
                <a:gd name="connsiteX18" fmla="*/ 405853 w 4214524"/>
                <a:gd name="connsiteY18" fmla="*/ 2480274 h 2780507"/>
                <a:gd name="connsiteX19" fmla="*/ 182379 w 4214524"/>
                <a:gd name="connsiteY19" fmla="*/ 1949441 h 2780507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3935223 w 4268773"/>
                <a:gd name="connsiteY7" fmla="*/ 7016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67493 h 2876952"/>
                <a:gd name="connsiteX1" fmla="*/ 158204 w 4268773"/>
                <a:gd name="connsiteY1" fmla="*/ 1164826 h 2876952"/>
                <a:gd name="connsiteX2" fmla="*/ 1420635 w 4268773"/>
                <a:gd name="connsiteY2" fmla="*/ 233937 h 2876952"/>
                <a:gd name="connsiteX3" fmla="*/ 2339429 w 4268773"/>
                <a:gd name="connsiteY3" fmla="*/ 98026 h 2876952"/>
                <a:gd name="connsiteX4" fmla="*/ 2768054 w 4268773"/>
                <a:gd name="connsiteY4" fmla="*/ 98026 h 2876952"/>
                <a:gd name="connsiteX5" fmla="*/ 3101429 w 4268773"/>
                <a:gd name="connsiteY5" fmla="*/ 202801 h 2876952"/>
                <a:gd name="connsiteX6" fmla="*/ 3539579 w 4268773"/>
                <a:gd name="connsiteY6" fmla="*/ 364726 h 2876952"/>
                <a:gd name="connsiteX7" fmla="*/ 4005073 w 4268773"/>
                <a:gd name="connsiteY7" fmla="*/ 757812 h 2876952"/>
                <a:gd name="connsiteX8" fmla="*/ 4192404 w 4268773"/>
                <a:gd name="connsiteY8" fmla="*/ 1167393 h 2876952"/>
                <a:gd name="connsiteX9" fmla="*/ 4187278 w 4268773"/>
                <a:gd name="connsiteY9" fmla="*/ 1679176 h 2876952"/>
                <a:gd name="connsiteX10" fmla="*/ 4011429 w 4268773"/>
                <a:gd name="connsiteY10" fmla="*/ 2148456 h 2876952"/>
                <a:gd name="connsiteX11" fmla="*/ 3853903 w 4268773"/>
                <a:gd name="connsiteY11" fmla="*/ 2422126 h 2876952"/>
                <a:gd name="connsiteX12" fmla="*/ 3563748 w 4268773"/>
                <a:gd name="connsiteY12" fmla="*/ 2662812 h 2876952"/>
                <a:gd name="connsiteX13" fmla="*/ 3006178 w 4268773"/>
                <a:gd name="connsiteY13" fmla="*/ 2717401 h 2876952"/>
                <a:gd name="connsiteX14" fmla="*/ 2558503 w 4268773"/>
                <a:gd name="connsiteY14" fmla="*/ 2736451 h 2876952"/>
                <a:gd name="connsiteX15" fmla="*/ 1868310 w 4268773"/>
                <a:gd name="connsiteY15" fmla="*/ 2662812 h 2876952"/>
                <a:gd name="connsiteX16" fmla="*/ 1182504 w 4268773"/>
                <a:gd name="connsiteY16" fmla="*/ 2681856 h 2876952"/>
                <a:gd name="connsiteX17" fmla="*/ 739228 w 4268773"/>
                <a:gd name="connsiteY17" fmla="*/ 2688826 h 2876952"/>
                <a:gd name="connsiteX18" fmla="*/ 405853 w 4268773"/>
                <a:gd name="connsiteY18" fmla="*/ 2498326 h 2876952"/>
                <a:gd name="connsiteX19" fmla="*/ 182379 w 4268773"/>
                <a:gd name="connsiteY19" fmla="*/ 1967493 h 2876952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8773" h="2892041">
                  <a:moveTo>
                    <a:pt x="182379" y="1982582"/>
                  </a:moveTo>
                  <a:cubicBezTo>
                    <a:pt x="27537" y="1869444"/>
                    <a:pt x="-124372" y="1411691"/>
                    <a:pt x="158204" y="1179915"/>
                  </a:cubicBezTo>
                  <a:cubicBezTo>
                    <a:pt x="440780" y="948139"/>
                    <a:pt x="1063448" y="382376"/>
                    <a:pt x="1420635" y="249026"/>
                  </a:cubicBezTo>
                  <a:cubicBezTo>
                    <a:pt x="1714200" y="292622"/>
                    <a:pt x="2045864" y="-140031"/>
                    <a:pt x="2339429" y="113115"/>
                  </a:cubicBezTo>
                  <a:cubicBezTo>
                    <a:pt x="2406104" y="87715"/>
                    <a:pt x="2599779" y="-128185"/>
                    <a:pt x="2768054" y="113115"/>
                  </a:cubicBezTo>
                  <a:cubicBezTo>
                    <a:pt x="2834729" y="84540"/>
                    <a:pt x="3034754" y="30565"/>
                    <a:pt x="3101429" y="217890"/>
                  </a:cubicBezTo>
                  <a:cubicBezTo>
                    <a:pt x="3145879" y="224240"/>
                    <a:pt x="3482429" y="30565"/>
                    <a:pt x="3539579" y="379815"/>
                  </a:cubicBezTo>
                  <a:cubicBezTo>
                    <a:pt x="3675694" y="339394"/>
                    <a:pt x="4002308" y="337072"/>
                    <a:pt x="4005073" y="772901"/>
                  </a:cubicBezTo>
                  <a:cubicBezTo>
                    <a:pt x="4178673" y="772901"/>
                    <a:pt x="4192404" y="1008882"/>
                    <a:pt x="4192404" y="1182482"/>
                  </a:cubicBezTo>
                  <a:cubicBezTo>
                    <a:pt x="4220126" y="1340805"/>
                    <a:pt x="4352378" y="1492655"/>
                    <a:pt x="4187278" y="1694265"/>
                  </a:cubicBezTo>
                  <a:cubicBezTo>
                    <a:pt x="4149178" y="1857775"/>
                    <a:pt x="4190817" y="2058770"/>
                    <a:pt x="4011429" y="2163545"/>
                  </a:cubicBezTo>
                  <a:cubicBezTo>
                    <a:pt x="4022542" y="2281020"/>
                    <a:pt x="4044404" y="2419752"/>
                    <a:pt x="3853903" y="2437215"/>
                  </a:cubicBezTo>
                  <a:cubicBezTo>
                    <a:pt x="3853902" y="2505478"/>
                    <a:pt x="3835211" y="2754101"/>
                    <a:pt x="3563748" y="2677901"/>
                  </a:cubicBezTo>
                  <a:cubicBezTo>
                    <a:pt x="3514536" y="2811251"/>
                    <a:pt x="3270556" y="2913892"/>
                    <a:pt x="3006178" y="2732490"/>
                  </a:cubicBezTo>
                  <a:cubicBezTo>
                    <a:pt x="2900550" y="2798738"/>
                    <a:pt x="2694173" y="2987651"/>
                    <a:pt x="2558503" y="2751540"/>
                  </a:cubicBezTo>
                  <a:cubicBezTo>
                    <a:pt x="2308533" y="2985329"/>
                    <a:pt x="1930956" y="2829875"/>
                    <a:pt x="1868310" y="2677901"/>
                  </a:cubicBezTo>
                  <a:cubicBezTo>
                    <a:pt x="1713760" y="3039851"/>
                    <a:pt x="1182504" y="2870545"/>
                    <a:pt x="1182504" y="2696945"/>
                  </a:cubicBezTo>
                  <a:cubicBezTo>
                    <a:pt x="1091161" y="2753668"/>
                    <a:pt x="867815" y="2924575"/>
                    <a:pt x="739228" y="2703915"/>
                  </a:cubicBezTo>
                  <a:cubicBezTo>
                    <a:pt x="609786" y="2703489"/>
                    <a:pt x="435161" y="2754287"/>
                    <a:pt x="405853" y="2513415"/>
                  </a:cubicBezTo>
                  <a:cubicBezTo>
                    <a:pt x="198745" y="2520193"/>
                    <a:pt x="-36696" y="2317544"/>
                    <a:pt x="182379" y="19825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3">
              <a:extLst>
                <a:ext uri="{FF2B5EF4-FFF2-40B4-BE49-F238E27FC236}">
                  <a16:creationId xmlns:a16="http://schemas.microsoft.com/office/drawing/2014/main" id="{37B9FF5A-48EA-25D8-18D6-7AB399D8C52B}"/>
                </a:ext>
              </a:extLst>
            </p:cNvPr>
            <p:cNvSpPr/>
            <p:nvPr/>
          </p:nvSpPr>
          <p:spPr>
            <a:xfrm>
              <a:off x="1639837" y="1660523"/>
              <a:ext cx="1852658" cy="2159709"/>
            </a:xfrm>
            <a:custGeom>
              <a:avLst/>
              <a:gdLst>
                <a:gd name="connsiteX0" fmla="*/ 0 w 2480732"/>
                <a:gd name="connsiteY0" fmla="*/ 707623 h 2131139"/>
                <a:gd name="connsiteX1" fmla="*/ 707623 w 2480732"/>
                <a:gd name="connsiteY1" fmla="*/ 0 h 2131139"/>
                <a:gd name="connsiteX2" fmla="*/ 1773109 w 2480732"/>
                <a:gd name="connsiteY2" fmla="*/ 0 h 2131139"/>
                <a:gd name="connsiteX3" fmla="*/ 2480732 w 2480732"/>
                <a:gd name="connsiteY3" fmla="*/ 707623 h 2131139"/>
                <a:gd name="connsiteX4" fmla="*/ 2480732 w 2480732"/>
                <a:gd name="connsiteY4" fmla="*/ 1423516 h 2131139"/>
                <a:gd name="connsiteX5" fmla="*/ 1773109 w 2480732"/>
                <a:gd name="connsiteY5" fmla="*/ 2131139 h 2131139"/>
                <a:gd name="connsiteX6" fmla="*/ 707623 w 2480732"/>
                <a:gd name="connsiteY6" fmla="*/ 2131139 h 2131139"/>
                <a:gd name="connsiteX7" fmla="*/ 0 w 2480732"/>
                <a:gd name="connsiteY7" fmla="*/ 1423516 h 2131139"/>
                <a:gd name="connsiteX8" fmla="*/ 0 w 2480732"/>
                <a:gd name="connsiteY8" fmla="*/ 707623 h 2131139"/>
                <a:gd name="connsiteX0" fmla="*/ 0 w 2480732"/>
                <a:gd name="connsiteY0" fmla="*/ 707623 h 2148072"/>
                <a:gd name="connsiteX1" fmla="*/ 707623 w 2480732"/>
                <a:gd name="connsiteY1" fmla="*/ 0 h 2148072"/>
                <a:gd name="connsiteX2" fmla="*/ 1773109 w 2480732"/>
                <a:gd name="connsiteY2" fmla="*/ 0 h 2148072"/>
                <a:gd name="connsiteX3" fmla="*/ 2480732 w 2480732"/>
                <a:gd name="connsiteY3" fmla="*/ 707623 h 2148072"/>
                <a:gd name="connsiteX4" fmla="*/ 2480732 w 2480732"/>
                <a:gd name="connsiteY4" fmla="*/ 1423516 h 2148072"/>
                <a:gd name="connsiteX5" fmla="*/ 1773109 w 2480732"/>
                <a:gd name="connsiteY5" fmla="*/ 2131139 h 2148072"/>
                <a:gd name="connsiteX6" fmla="*/ 707623 w 2480732"/>
                <a:gd name="connsiteY6" fmla="*/ 2131139 h 2148072"/>
                <a:gd name="connsiteX7" fmla="*/ 0 w 2480732"/>
                <a:gd name="connsiteY7" fmla="*/ 1423516 h 2148072"/>
                <a:gd name="connsiteX8" fmla="*/ 0 w 2480732"/>
                <a:gd name="connsiteY8" fmla="*/ 707623 h 2148072"/>
                <a:gd name="connsiteX0" fmla="*/ 0 w 2480732"/>
                <a:gd name="connsiteY0" fmla="*/ 707623 h 2159714"/>
                <a:gd name="connsiteX1" fmla="*/ 707623 w 2480732"/>
                <a:gd name="connsiteY1" fmla="*/ 0 h 2159714"/>
                <a:gd name="connsiteX2" fmla="*/ 1773109 w 2480732"/>
                <a:gd name="connsiteY2" fmla="*/ 0 h 2159714"/>
                <a:gd name="connsiteX3" fmla="*/ 2480732 w 2480732"/>
                <a:gd name="connsiteY3" fmla="*/ 707623 h 2159714"/>
                <a:gd name="connsiteX4" fmla="*/ 2480732 w 2480732"/>
                <a:gd name="connsiteY4" fmla="*/ 1423516 h 2159714"/>
                <a:gd name="connsiteX5" fmla="*/ 1773109 w 2480732"/>
                <a:gd name="connsiteY5" fmla="*/ 2131139 h 2159714"/>
                <a:gd name="connsiteX6" fmla="*/ 707623 w 2480732"/>
                <a:gd name="connsiteY6" fmla="*/ 2131139 h 2159714"/>
                <a:gd name="connsiteX7" fmla="*/ 0 w 2480732"/>
                <a:gd name="connsiteY7" fmla="*/ 1423516 h 2159714"/>
                <a:gd name="connsiteX8" fmla="*/ 0 w 2480732"/>
                <a:gd name="connsiteY8" fmla="*/ 707623 h 21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732" h="2159714">
                  <a:moveTo>
                    <a:pt x="0" y="707623"/>
                  </a:moveTo>
                  <a:cubicBezTo>
                    <a:pt x="0" y="316814"/>
                    <a:pt x="316814" y="0"/>
                    <a:pt x="707623" y="0"/>
                  </a:cubicBezTo>
                  <a:lnTo>
                    <a:pt x="1773109" y="0"/>
                  </a:lnTo>
                  <a:cubicBezTo>
                    <a:pt x="2163918" y="0"/>
                    <a:pt x="2480732" y="316814"/>
                    <a:pt x="2480732" y="707623"/>
                  </a:cubicBezTo>
                  <a:lnTo>
                    <a:pt x="2480732" y="1423516"/>
                  </a:lnTo>
                  <a:cubicBezTo>
                    <a:pt x="2480732" y="1814325"/>
                    <a:pt x="2163918" y="2131139"/>
                    <a:pt x="1773109" y="2131139"/>
                  </a:cubicBezTo>
                  <a:cubicBezTo>
                    <a:pt x="1417947" y="2169239"/>
                    <a:pt x="1056435" y="2169239"/>
                    <a:pt x="707623" y="2131139"/>
                  </a:cubicBezTo>
                  <a:cubicBezTo>
                    <a:pt x="316814" y="2131139"/>
                    <a:pt x="0" y="1814325"/>
                    <a:pt x="0" y="1423516"/>
                  </a:cubicBezTo>
                  <a:lnTo>
                    <a:pt x="0" y="707623"/>
                  </a:ln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7BCA5389-47F4-F2C3-44A8-4FAF0CE59EB9}"/>
                </a:ext>
              </a:extLst>
            </p:cNvPr>
            <p:cNvSpPr/>
            <p:nvPr/>
          </p:nvSpPr>
          <p:spPr>
            <a:xfrm rot="2302098">
              <a:off x="2782135" y="2248857"/>
              <a:ext cx="563512" cy="649281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4746E9F-ECB4-DC86-A2C3-FDDFB6A3CE3E}"/>
                </a:ext>
              </a:extLst>
            </p:cNvPr>
            <p:cNvGrpSpPr/>
            <p:nvPr/>
          </p:nvGrpSpPr>
          <p:grpSpPr>
            <a:xfrm>
              <a:off x="1911349" y="2740377"/>
              <a:ext cx="584199" cy="577849"/>
              <a:chOff x="1911350" y="2740383"/>
              <a:chExt cx="584200" cy="577850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83C49FE-540C-B624-7887-2992266974D0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F977FEE-22A6-58A4-5B58-57A71BA1DA91}"/>
                  </a:ext>
                </a:extLst>
              </p:cNvPr>
              <p:cNvSpPr/>
              <p:nvPr/>
            </p:nvSpPr>
            <p:spPr>
              <a:xfrm>
                <a:off x="2155851" y="2787342"/>
                <a:ext cx="215900" cy="196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181C95-16B1-241E-46F5-32ECE6631620}"/>
                  </a:ext>
                </a:extLst>
              </p:cNvPr>
              <p:cNvSpPr/>
              <p:nvPr/>
            </p:nvSpPr>
            <p:spPr>
              <a:xfrm>
                <a:off x="2124724" y="3047342"/>
                <a:ext cx="143404" cy="130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5EFC54CA-5DAA-0DE0-012D-BCF81D4404A2}"/>
                  </a:ext>
                </a:extLst>
              </p:cNvPr>
              <p:cNvSpPr/>
              <p:nvPr/>
            </p:nvSpPr>
            <p:spPr>
              <a:xfrm rot="5600048">
                <a:off x="1885087" y="2997543"/>
                <a:ext cx="143404" cy="687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53EBD4CC-A279-902B-5804-235E050DE6A6}"/>
                  </a:ext>
                </a:extLst>
              </p:cNvPr>
              <p:cNvSpPr/>
              <p:nvPr/>
            </p:nvSpPr>
            <p:spPr>
              <a:xfrm rot="3312825">
                <a:off x="1929036" y="3165108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B0F8252C-98D1-762F-D770-D99AD5F3459F}"/>
                  </a:ext>
                </a:extLst>
              </p:cNvPr>
              <p:cNvSpPr/>
              <p:nvPr/>
            </p:nvSpPr>
            <p:spPr>
              <a:xfrm rot="7362543">
                <a:off x="1943095" y="2853589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81C796-668F-DFDD-0B41-5C223C87296E}"/>
                </a:ext>
              </a:extLst>
            </p:cNvPr>
            <p:cNvSpPr/>
            <p:nvPr/>
          </p:nvSpPr>
          <p:spPr>
            <a:xfrm>
              <a:off x="3492495" y="4610091"/>
              <a:ext cx="501650" cy="120695"/>
            </a:xfrm>
            <a:custGeom>
              <a:avLst/>
              <a:gdLst>
                <a:gd name="connsiteX0" fmla="*/ 0 w 501650"/>
                <a:gd name="connsiteY0" fmla="*/ 12700 h 120695"/>
                <a:gd name="connsiteX1" fmla="*/ 95250 w 501650"/>
                <a:gd name="connsiteY1" fmla="*/ 63500 h 120695"/>
                <a:gd name="connsiteX2" fmla="*/ 152400 w 501650"/>
                <a:gd name="connsiteY2" fmla="*/ 31750 h 120695"/>
                <a:gd name="connsiteX3" fmla="*/ 234950 w 501650"/>
                <a:gd name="connsiteY3" fmla="*/ 120650 h 120695"/>
                <a:gd name="connsiteX4" fmla="*/ 387350 w 501650"/>
                <a:gd name="connsiteY4" fmla="*/ 44450 h 120695"/>
                <a:gd name="connsiteX5" fmla="*/ 450850 w 501650"/>
                <a:gd name="connsiteY5" fmla="*/ 82550 h 120695"/>
                <a:gd name="connsiteX6" fmla="*/ 501650 w 501650"/>
                <a:gd name="connsiteY6" fmla="*/ 0 h 120695"/>
                <a:gd name="connsiteX7" fmla="*/ 501650 w 501650"/>
                <a:gd name="connsiteY7" fmla="*/ 0 h 12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650" h="120695">
                  <a:moveTo>
                    <a:pt x="0" y="12700"/>
                  </a:moveTo>
                  <a:cubicBezTo>
                    <a:pt x="34925" y="36512"/>
                    <a:pt x="69850" y="60325"/>
                    <a:pt x="95250" y="63500"/>
                  </a:cubicBezTo>
                  <a:cubicBezTo>
                    <a:pt x="120650" y="66675"/>
                    <a:pt x="129117" y="22225"/>
                    <a:pt x="152400" y="31750"/>
                  </a:cubicBezTo>
                  <a:cubicBezTo>
                    <a:pt x="175683" y="41275"/>
                    <a:pt x="195792" y="118533"/>
                    <a:pt x="234950" y="120650"/>
                  </a:cubicBezTo>
                  <a:cubicBezTo>
                    <a:pt x="274108" y="122767"/>
                    <a:pt x="351367" y="50800"/>
                    <a:pt x="387350" y="44450"/>
                  </a:cubicBezTo>
                  <a:cubicBezTo>
                    <a:pt x="423333" y="38100"/>
                    <a:pt x="431800" y="89958"/>
                    <a:pt x="450850" y="82550"/>
                  </a:cubicBezTo>
                  <a:cubicBezTo>
                    <a:pt x="469900" y="75142"/>
                    <a:pt x="501650" y="0"/>
                    <a:pt x="501650" y="0"/>
                  </a:cubicBezTo>
                  <a:lnTo>
                    <a:pt x="5016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EA959ED-5122-E4D7-DAAD-663BEF6D03D9}"/>
                </a:ext>
              </a:extLst>
            </p:cNvPr>
            <p:cNvSpPr/>
            <p:nvPr/>
          </p:nvSpPr>
          <p:spPr>
            <a:xfrm>
              <a:off x="5822941" y="4508491"/>
              <a:ext cx="222719" cy="213366"/>
            </a:xfrm>
            <a:custGeom>
              <a:avLst/>
              <a:gdLst>
                <a:gd name="connsiteX0" fmla="*/ 0 w 222720"/>
                <a:gd name="connsiteY0" fmla="*/ 171450 h 213366"/>
                <a:gd name="connsiteX1" fmla="*/ 57150 w 222720"/>
                <a:gd name="connsiteY1" fmla="*/ 209550 h 213366"/>
                <a:gd name="connsiteX2" fmla="*/ 120650 w 222720"/>
                <a:gd name="connsiteY2" fmla="*/ 88900 h 213366"/>
                <a:gd name="connsiteX3" fmla="*/ 209550 w 222720"/>
                <a:gd name="connsiteY3" fmla="*/ 76200 h 213366"/>
                <a:gd name="connsiteX4" fmla="*/ 222250 w 222720"/>
                <a:gd name="connsiteY4" fmla="*/ 0 h 213366"/>
                <a:gd name="connsiteX5" fmla="*/ 222250 w 222720"/>
                <a:gd name="connsiteY5" fmla="*/ 0 h 2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720" h="213366">
                  <a:moveTo>
                    <a:pt x="0" y="171450"/>
                  </a:moveTo>
                  <a:cubicBezTo>
                    <a:pt x="18521" y="197379"/>
                    <a:pt x="37042" y="223308"/>
                    <a:pt x="57150" y="209550"/>
                  </a:cubicBezTo>
                  <a:cubicBezTo>
                    <a:pt x="77258" y="195792"/>
                    <a:pt x="95250" y="111125"/>
                    <a:pt x="120650" y="88900"/>
                  </a:cubicBezTo>
                  <a:cubicBezTo>
                    <a:pt x="146050" y="66675"/>
                    <a:pt x="192617" y="91017"/>
                    <a:pt x="209550" y="76200"/>
                  </a:cubicBezTo>
                  <a:cubicBezTo>
                    <a:pt x="226483" y="61383"/>
                    <a:pt x="222250" y="0"/>
                    <a:pt x="222250" y="0"/>
                  </a:cubicBezTo>
                  <a:lnTo>
                    <a:pt x="2222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00F9B4-233B-88D9-48E4-D748DCDD7378}"/>
                </a:ext>
              </a:extLst>
            </p:cNvPr>
            <p:cNvSpPr/>
            <p:nvPr/>
          </p:nvSpPr>
          <p:spPr>
            <a:xfrm>
              <a:off x="5429242" y="2692385"/>
              <a:ext cx="565149" cy="196860"/>
            </a:xfrm>
            <a:custGeom>
              <a:avLst/>
              <a:gdLst>
                <a:gd name="connsiteX0" fmla="*/ 0 w 565150"/>
                <a:gd name="connsiteY0" fmla="*/ 95260 h 196860"/>
                <a:gd name="connsiteX1" fmla="*/ 76200 w 565150"/>
                <a:gd name="connsiteY1" fmla="*/ 19060 h 196860"/>
                <a:gd name="connsiteX2" fmla="*/ 171450 w 565150"/>
                <a:gd name="connsiteY2" fmla="*/ 82560 h 196860"/>
                <a:gd name="connsiteX3" fmla="*/ 304800 w 565150"/>
                <a:gd name="connsiteY3" fmla="*/ 10 h 196860"/>
                <a:gd name="connsiteX4" fmla="*/ 412750 w 565150"/>
                <a:gd name="connsiteY4" fmla="*/ 88910 h 196860"/>
                <a:gd name="connsiteX5" fmla="*/ 431800 w 565150"/>
                <a:gd name="connsiteY5" fmla="*/ 184160 h 196860"/>
                <a:gd name="connsiteX6" fmla="*/ 514350 w 565150"/>
                <a:gd name="connsiteY6" fmla="*/ 139710 h 196860"/>
                <a:gd name="connsiteX7" fmla="*/ 565150 w 565150"/>
                <a:gd name="connsiteY7" fmla="*/ 196860 h 196860"/>
                <a:gd name="connsiteX8" fmla="*/ 565150 w 565150"/>
                <a:gd name="connsiteY8" fmla="*/ 196860 h 19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50" h="196860">
                  <a:moveTo>
                    <a:pt x="0" y="95260"/>
                  </a:moveTo>
                  <a:cubicBezTo>
                    <a:pt x="23812" y="58218"/>
                    <a:pt x="47625" y="21177"/>
                    <a:pt x="76200" y="19060"/>
                  </a:cubicBezTo>
                  <a:cubicBezTo>
                    <a:pt x="104775" y="16943"/>
                    <a:pt x="133350" y="85735"/>
                    <a:pt x="171450" y="82560"/>
                  </a:cubicBezTo>
                  <a:cubicBezTo>
                    <a:pt x="209550" y="79385"/>
                    <a:pt x="264583" y="-1048"/>
                    <a:pt x="304800" y="10"/>
                  </a:cubicBezTo>
                  <a:cubicBezTo>
                    <a:pt x="345017" y="1068"/>
                    <a:pt x="391583" y="58218"/>
                    <a:pt x="412750" y="88910"/>
                  </a:cubicBezTo>
                  <a:cubicBezTo>
                    <a:pt x="433917" y="119602"/>
                    <a:pt x="414867" y="175693"/>
                    <a:pt x="431800" y="184160"/>
                  </a:cubicBezTo>
                  <a:cubicBezTo>
                    <a:pt x="448733" y="192627"/>
                    <a:pt x="492125" y="137593"/>
                    <a:pt x="514350" y="139710"/>
                  </a:cubicBezTo>
                  <a:cubicBezTo>
                    <a:pt x="536575" y="141827"/>
                    <a:pt x="565150" y="196860"/>
                    <a:pt x="565150" y="196860"/>
                  </a:cubicBezTo>
                  <a:lnTo>
                    <a:pt x="565150" y="196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3E1B69-2071-20E6-AFBE-D2721AC069A7}"/>
                </a:ext>
              </a:extLst>
            </p:cNvPr>
            <p:cNvGrpSpPr/>
            <p:nvPr/>
          </p:nvGrpSpPr>
          <p:grpSpPr>
            <a:xfrm>
              <a:off x="1365808" y="842593"/>
              <a:ext cx="3209343" cy="2895241"/>
              <a:chOff x="1365809" y="842594"/>
              <a:chExt cx="3209348" cy="2895247"/>
            </a:xfrm>
            <a:solidFill>
              <a:schemeClr val="bg1"/>
            </a:solidFill>
          </p:grpSpPr>
          <p:sp>
            <p:nvSpPr>
              <p:cNvPr id="77" name="Rectangle 15">
                <a:extLst>
                  <a:ext uri="{FF2B5EF4-FFF2-40B4-BE49-F238E27FC236}">
                    <a16:creationId xmlns:a16="http://schemas.microsoft.com/office/drawing/2014/main" id="{04824068-27B4-1524-A123-E568B71BFB66}"/>
                  </a:ext>
                </a:extLst>
              </p:cNvPr>
              <p:cNvSpPr/>
              <p:nvPr/>
            </p:nvSpPr>
            <p:spPr>
              <a:xfrm>
                <a:off x="1365809" y="842594"/>
                <a:ext cx="3209348" cy="2895247"/>
              </a:xfrm>
              <a:custGeom>
                <a:avLst/>
                <a:gdLst>
                  <a:gd name="connsiteX0" fmla="*/ 0 w 1605151"/>
                  <a:gd name="connsiteY0" fmla="*/ 0 h 276113"/>
                  <a:gd name="connsiteX1" fmla="*/ 1605151 w 1605151"/>
                  <a:gd name="connsiteY1" fmla="*/ 0 h 276113"/>
                  <a:gd name="connsiteX2" fmla="*/ 1605151 w 1605151"/>
                  <a:gd name="connsiteY2" fmla="*/ 276113 h 276113"/>
                  <a:gd name="connsiteX3" fmla="*/ 0 w 1605151"/>
                  <a:gd name="connsiteY3" fmla="*/ 276113 h 276113"/>
                  <a:gd name="connsiteX4" fmla="*/ 0 w 1605151"/>
                  <a:gd name="connsiteY4" fmla="*/ 0 h 276113"/>
                  <a:gd name="connsiteX0" fmla="*/ 0 w 1605151"/>
                  <a:gd name="connsiteY0" fmla="*/ 0 h 517413"/>
                  <a:gd name="connsiteX1" fmla="*/ 1605151 w 1605151"/>
                  <a:gd name="connsiteY1" fmla="*/ 0 h 517413"/>
                  <a:gd name="connsiteX2" fmla="*/ 1605151 w 1605151"/>
                  <a:gd name="connsiteY2" fmla="*/ 276113 h 517413"/>
                  <a:gd name="connsiteX3" fmla="*/ 107950 w 1605151"/>
                  <a:gd name="connsiteY3" fmla="*/ 517413 h 517413"/>
                  <a:gd name="connsiteX4" fmla="*/ 0 w 1605151"/>
                  <a:gd name="connsiteY4" fmla="*/ 0 h 517413"/>
                  <a:gd name="connsiteX0" fmla="*/ 247841 w 1852992"/>
                  <a:gd name="connsiteY0" fmla="*/ 0 h 517413"/>
                  <a:gd name="connsiteX1" fmla="*/ 1852992 w 1852992"/>
                  <a:gd name="connsiteY1" fmla="*/ 0 h 517413"/>
                  <a:gd name="connsiteX2" fmla="*/ 1852992 w 1852992"/>
                  <a:gd name="connsiteY2" fmla="*/ 276113 h 517413"/>
                  <a:gd name="connsiteX3" fmla="*/ 355791 w 1852992"/>
                  <a:gd name="connsiteY3" fmla="*/ 517413 h 517413"/>
                  <a:gd name="connsiteX4" fmla="*/ 0 w 1852992"/>
                  <a:gd name="connsiteY4" fmla="*/ 417671 h 517413"/>
                  <a:gd name="connsiteX5" fmla="*/ 247841 w 1852992"/>
                  <a:gd name="connsiteY5" fmla="*/ 0 h 517413"/>
                  <a:gd name="connsiteX0" fmla="*/ 607970 w 2213121"/>
                  <a:gd name="connsiteY0" fmla="*/ 0 h 517413"/>
                  <a:gd name="connsiteX1" fmla="*/ 2213121 w 2213121"/>
                  <a:gd name="connsiteY1" fmla="*/ 0 h 517413"/>
                  <a:gd name="connsiteX2" fmla="*/ 2213121 w 2213121"/>
                  <a:gd name="connsiteY2" fmla="*/ 276113 h 517413"/>
                  <a:gd name="connsiteX3" fmla="*/ 715920 w 2213121"/>
                  <a:gd name="connsiteY3" fmla="*/ 517413 h 517413"/>
                  <a:gd name="connsiteX4" fmla="*/ 360129 w 2213121"/>
                  <a:gd name="connsiteY4" fmla="*/ 417671 h 517413"/>
                  <a:gd name="connsiteX5" fmla="*/ 4529 w 2213121"/>
                  <a:gd name="connsiteY5" fmla="*/ 284321 h 517413"/>
                  <a:gd name="connsiteX6" fmla="*/ 607970 w 2213121"/>
                  <a:gd name="connsiteY6" fmla="*/ 0 h 517413"/>
                  <a:gd name="connsiteX0" fmla="*/ 607970 w 2213121"/>
                  <a:gd name="connsiteY0" fmla="*/ 0 h 1259770"/>
                  <a:gd name="connsiteX1" fmla="*/ 2213121 w 2213121"/>
                  <a:gd name="connsiteY1" fmla="*/ 0 h 1259770"/>
                  <a:gd name="connsiteX2" fmla="*/ 2213121 w 2213121"/>
                  <a:gd name="connsiteY2" fmla="*/ 276113 h 1259770"/>
                  <a:gd name="connsiteX3" fmla="*/ 715920 w 2213121"/>
                  <a:gd name="connsiteY3" fmla="*/ 517413 h 1259770"/>
                  <a:gd name="connsiteX4" fmla="*/ 360129 w 2213121"/>
                  <a:gd name="connsiteY4" fmla="*/ 417671 h 1259770"/>
                  <a:gd name="connsiteX5" fmla="*/ 4529 w 2213121"/>
                  <a:gd name="connsiteY5" fmla="*/ 284321 h 1259770"/>
                  <a:gd name="connsiteX6" fmla="*/ 87080 w 2213121"/>
                  <a:gd name="connsiteY6" fmla="*/ 1255871 h 1259770"/>
                  <a:gd name="connsiteX7" fmla="*/ 607970 w 2213121"/>
                  <a:gd name="connsiteY7" fmla="*/ 0 h 1259770"/>
                  <a:gd name="connsiteX0" fmla="*/ 876614 w 2481765"/>
                  <a:gd name="connsiteY0" fmla="*/ 185579 h 702992"/>
                  <a:gd name="connsiteX1" fmla="*/ 2481765 w 2481765"/>
                  <a:gd name="connsiteY1" fmla="*/ 185579 h 702992"/>
                  <a:gd name="connsiteX2" fmla="*/ 2481765 w 2481765"/>
                  <a:gd name="connsiteY2" fmla="*/ 461692 h 702992"/>
                  <a:gd name="connsiteX3" fmla="*/ 984564 w 2481765"/>
                  <a:gd name="connsiteY3" fmla="*/ 702992 h 702992"/>
                  <a:gd name="connsiteX4" fmla="*/ 628773 w 2481765"/>
                  <a:gd name="connsiteY4" fmla="*/ 603250 h 702992"/>
                  <a:gd name="connsiteX5" fmla="*/ 273173 w 2481765"/>
                  <a:gd name="connsiteY5" fmla="*/ 469900 h 702992"/>
                  <a:gd name="connsiteX6" fmla="*/ 31874 w 2481765"/>
                  <a:gd name="connsiteY6" fmla="*/ 0 h 702992"/>
                  <a:gd name="connsiteX7" fmla="*/ 876614 w 2481765"/>
                  <a:gd name="connsiteY7" fmla="*/ 185579 h 702992"/>
                  <a:gd name="connsiteX0" fmla="*/ 756917 w 2362068"/>
                  <a:gd name="connsiteY0" fmla="*/ 83979 h 601392"/>
                  <a:gd name="connsiteX1" fmla="*/ 2362068 w 2362068"/>
                  <a:gd name="connsiteY1" fmla="*/ 83979 h 601392"/>
                  <a:gd name="connsiteX2" fmla="*/ 2362068 w 2362068"/>
                  <a:gd name="connsiteY2" fmla="*/ 360092 h 601392"/>
                  <a:gd name="connsiteX3" fmla="*/ 864867 w 2362068"/>
                  <a:gd name="connsiteY3" fmla="*/ 601392 h 601392"/>
                  <a:gd name="connsiteX4" fmla="*/ 509076 w 2362068"/>
                  <a:gd name="connsiteY4" fmla="*/ 501650 h 601392"/>
                  <a:gd name="connsiteX5" fmla="*/ 153476 w 2362068"/>
                  <a:gd name="connsiteY5" fmla="*/ 368300 h 601392"/>
                  <a:gd name="connsiteX6" fmla="*/ 39177 w 2362068"/>
                  <a:gd name="connsiteY6" fmla="*/ 0 h 601392"/>
                  <a:gd name="connsiteX7" fmla="*/ 756917 w 2362068"/>
                  <a:gd name="connsiteY7" fmla="*/ 83979 h 601392"/>
                  <a:gd name="connsiteX0" fmla="*/ 786538 w 2391689"/>
                  <a:gd name="connsiteY0" fmla="*/ 185579 h 702992"/>
                  <a:gd name="connsiteX1" fmla="*/ 2391689 w 2391689"/>
                  <a:gd name="connsiteY1" fmla="*/ 185579 h 702992"/>
                  <a:gd name="connsiteX2" fmla="*/ 2391689 w 2391689"/>
                  <a:gd name="connsiteY2" fmla="*/ 461692 h 702992"/>
                  <a:gd name="connsiteX3" fmla="*/ 894488 w 2391689"/>
                  <a:gd name="connsiteY3" fmla="*/ 702992 h 702992"/>
                  <a:gd name="connsiteX4" fmla="*/ 538697 w 2391689"/>
                  <a:gd name="connsiteY4" fmla="*/ 603250 h 702992"/>
                  <a:gd name="connsiteX5" fmla="*/ 183097 w 2391689"/>
                  <a:gd name="connsiteY5" fmla="*/ 469900 h 702992"/>
                  <a:gd name="connsiteX6" fmla="*/ 37048 w 2391689"/>
                  <a:gd name="connsiteY6" fmla="*/ 0 h 702992"/>
                  <a:gd name="connsiteX7" fmla="*/ 786538 w 2391689"/>
                  <a:gd name="connsiteY7" fmla="*/ 185579 h 702992"/>
                  <a:gd name="connsiteX0" fmla="*/ 415063 w 2391689"/>
                  <a:gd name="connsiteY0" fmla="*/ 0 h 1088913"/>
                  <a:gd name="connsiteX1" fmla="*/ 2391689 w 2391689"/>
                  <a:gd name="connsiteY1" fmla="*/ 571500 h 1088913"/>
                  <a:gd name="connsiteX2" fmla="*/ 2391689 w 2391689"/>
                  <a:gd name="connsiteY2" fmla="*/ 847613 h 1088913"/>
                  <a:gd name="connsiteX3" fmla="*/ 894488 w 2391689"/>
                  <a:gd name="connsiteY3" fmla="*/ 1088913 h 1088913"/>
                  <a:gd name="connsiteX4" fmla="*/ 538697 w 2391689"/>
                  <a:gd name="connsiteY4" fmla="*/ 989171 h 1088913"/>
                  <a:gd name="connsiteX5" fmla="*/ 183097 w 2391689"/>
                  <a:gd name="connsiteY5" fmla="*/ 855821 h 1088913"/>
                  <a:gd name="connsiteX6" fmla="*/ 37048 w 2391689"/>
                  <a:gd name="connsiteY6" fmla="*/ 385921 h 1088913"/>
                  <a:gd name="connsiteX7" fmla="*/ 415063 w 2391689"/>
                  <a:gd name="connsiteY7" fmla="*/ 0 h 1088913"/>
                  <a:gd name="connsiteX0" fmla="*/ 415063 w 2391689"/>
                  <a:gd name="connsiteY0" fmla="*/ 316972 h 1405885"/>
                  <a:gd name="connsiteX1" fmla="*/ 913348 w 2391689"/>
                  <a:gd name="connsiteY1" fmla="*/ 1219 h 1405885"/>
                  <a:gd name="connsiteX2" fmla="*/ 2391689 w 2391689"/>
                  <a:gd name="connsiteY2" fmla="*/ 888472 h 1405885"/>
                  <a:gd name="connsiteX3" fmla="*/ 2391689 w 2391689"/>
                  <a:gd name="connsiteY3" fmla="*/ 1164585 h 1405885"/>
                  <a:gd name="connsiteX4" fmla="*/ 894488 w 2391689"/>
                  <a:gd name="connsiteY4" fmla="*/ 1405885 h 1405885"/>
                  <a:gd name="connsiteX5" fmla="*/ 538697 w 2391689"/>
                  <a:gd name="connsiteY5" fmla="*/ 1306143 h 1405885"/>
                  <a:gd name="connsiteX6" fmla="*/ 183097 w 2391689"/>
                  <a:gd name="connsiteY6" fmla="*/ 1172793 h 1405885"/>
                  <a:gd name="connsiteX7" fmla="*/ 37048 w 2391689"/>
                  <a:gd name="connsiteY7" fmla="*/ 702893 h 1405885"/>
                  <a:gd name="connsiteX8" fmla="*/ 415063 w 2391689"/>
                  <a:gd name="connsiteY8" fmla="*/ 316972 h 1405885"/>
                  <a:gd name="connsiteX0" fmla="*/ 415063 w 2391689"/>
                  <a:gd name="connsiteY0" fmla="*/ 484215 h 1573128"/>
                  <a:gd name="connsiteX1" fmla="*/ 913348 w 2391689"/>
                  <a:gd name="connsiteY1" fmla="*/ 168462 h 1573128"/>
                  <a:gd name="connsiteX2" fmla="*/ 1437223 w 2391689"/>
                  <a:gd name="connsiteY2" fmla="*/ 6537 h 1573128"/>
                  <a:gd name="connsiteX3" fmla="*/ 2391689 w 2391689"/>
                  <a:gd name="connsiteY3" fmla="*/ 1055715 h 1573128"/>
                  <a:gd name="connsiteX4" fmla="*/ 2391689 w 2391689"/>
                  <a:gd name="connsiteY4" fmla="*/ 1331828 h 1573128"/>
                  <a:gd name="connsiteX5" fmla="*/ 894488 w 2391689"/>
                  <a:gd name="connsiteY5" fmla="*/ 1573128 h 1573128"/>
                  <a:gd name="connsiteX6" fmla="*/ 538697 w 2391689"/>
                  <a:gd name="connsiteY6" fmla="*/ 1473386 h 1573128"/>
                  <a:gd name="connsiteX7" fmla="*/ 183097 w 2391689"/>
                  <a:gd name="connsiteY7" fmla="*/ 1340036 h 1573128"/>
                  <a:gd name="connsiteX8" fmla="*/ 37048 w 2391689"/>
                  <a:gd name="connsiteY8" fmla="*/ 870136 h 1573128"/>
                  <a:gd name="connsiteX9" fmla="*/ 415063 w 2391689"/>
                  <a:gd name="connsiteY9" fmla="*/ 484215 h 1573128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391689 w 2391689"/>
                  <a:gd name="connsiteY4" fmla="*/ 1059259 h 1576672"/>
                  <a:gd name="connsiteX5" fmla="*/ 2391689 w 2391689"/>
                  <a:gd name="connsiteY5" fmla="*/ 1335372 h 1576672"/>
                  <a:gd name="connsiteX6" fmla="*/ 894488 w 2391689"/>
                  <a:gd name="connsiteY6" fmla="*/ 1576672 h 1576672"/>
                  <a:gd name="connsiteX7" fmla="*/ 538697 w 2391689"/>
                  <a:gd name="connsiteY7" fmla="*/ 1476930 h 1576672"/>
                  <a:gd name="connsiteX8" fmla="*/ 183097 w 2391689"/>
                  <a:gd name="connsiteY8" fmla="*/ 1343580 h 1576672"/>
                  <a:gd name="connsiteX9" fmla="*/ 37048 w 2391689"/>
                  <a:gd name="connsiteY9" fmla="*/ 873680 h 1576672"/>
                  <a:gd name="connsiteX10" fmla="*/ 415063 w 2391689"/>
                  <a:gd name="connsiteY10" fmla="*/ 487759 h 1576672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189698 w 2391689"/>
                  <a:gd name="connsiteY4" fmla="*/ 162481 h 1576672"/>
                  <a:gd name="connsiteX5" fmla="*/ 2391689 w 2391689"/>
                  <a:gd name="connsiteY5" fmla="*/ 1059259 h 1576672"/>
                  <a:gd name="connsiteX6" fmla="*/ 2391689 w 2391689"/>
                  <a:gd name="connsiteY6" fmla="*/ 1335372 h 1576672"/>
                  <a:gd name="connsiteX7" fmla="*/ 894488 w 2391689"/>
                  <a:gd name="connsiteY7" fmla="*/ 1576672 h 1576672"/>
                  <a:gd name="connsiteX8" fmla="*/ 538697 w 2391689"/>
                  <a:gd name="connsiteY8" fmla="*/ 1476930 h 1576672"/>
                  <a:gd name="connsiteX9" fmla="*/ 183097 w 2391689"/>
                  <a:gd name="connsiteY9" fmla="*/ 1343580 h 1576672"/>
                  <a:gd name="connsiteX10" fmla="*/ 37048 w 2391689"/>
                  <a:gd name="connsiteY10" fmla="*/ 873680 h 1576672"/>
                  <a:gd name="connsiteX11" fmla="*/ 415063 w 2391689"/>
                  <a:gd name="connsiteY11" fmla="*/ 487759 h 1576672"/>
                  <a:gd name="connsiteX0" fmla="*/ 415063 w 2475448"/>
                  <a:gd name="connsiteY0" fmla="*/ 487759 h 1576672"/>
                  <a:gd name="connsiteX1" fmla="*/ 913348 w 2475448"/>
                  <a:gd name="connsiteY1" fmla="*/ 172006 h 1576672"/>
                  <a:gd name="connsiteX2" fmla="*/ 1437223 w 2475448"/>
                  <a:gd name="connsiteY2" fmla="*/ 10081 h 1576672"/>
                  <a:gd name="connsiteX3" fmla="*/ 1608673 w 2475448"/>
                  <a:gd name="connsiteY3" fmla="*/ 10081 h 1576672"/>
                  <a:gd name="connsiteX4" fmla="*/ 2189698 w 2475448"/>
                  <a:gd name="connsiteY4" fmla="*/ 162481 h 1576672"/>
                  <a:gd name="connsiteX5" fmla="*/ 2475448 w 2475448"/>
                  <a:gd name="connsiteY5" fmla="*/ 343456 h 1576672"/>
                  <a:gd name="connsiteX6" fmla="*/ 2391689 w 2475448"/>
                  <a:gd name="connsiteY6" fmla="*/ 1059259 h 1576672"/>
                  <a:gd name="connsiteX7" fmla="*/ 2391689 w 2475448"/>
                  <a:gd name="connsiteY7" fmla="*/ 1335372 h 1576672"/>
                  <a:gd name="connsiteX8" fmla="*/ 894488 w 2475448"/>
                  <a:gd name="connsiteY8" fmla="*/ 1576672 h 1576672"/>
                  <a:gd name="connsiteX9" fmla="*/ 538697 w 2475448"/>
                  <a:gd name="connsiteY9" fmla="*/ 1476930 h 1576672"/>
                  <a:gd name="connsiteX10" fmla="*/ 183097 w 2475448"/>
                  <a:gd name="connsiteY10" fmla="*/ 1343580 h 1576672"/>
                  <a:gd name="connsiteX11" fmla="*/ 37048 w 2475448"/>
                  <a:gd name="connsiteY11" fmla="*/ 873680 h 1576672"/>
                  <a:gd name="connsiteX12" fmla="*/ 415063 w 2475448"/>
                  <a:gd name="connsiteY12" fmla="*/ 487759 h 1576672"/>
                  <a:gd name="connsiteX0" fmla="*/ 415063 w 2837702"/>
                  <a:gd name="connsiteY0" fmla="*/ 487759 h 1576672"/>
                  <a:gd name="connsiteX1" fmla="*/ 913348 w 2837702"/>
                  <a:gd name="connsiteY1" fmla="*/ 172006 h 1576672"/>
                  <a:gd name="connsiteX2" fmla="*/ 1437223 w 2837702"/>
                  <a:gd name="connsiteY2" fmla="*/ 10081 h 1576672"/>
                  <a:gd name="connsiteX3" fmla="*/ 1608673 w 2837702"/>
                  <a:gd name="connsiteY3" fmla="*/ 10081 h 1576672"/>
                  <a:gd name="connsiteX4" fmla="*/ 2189698 w 2837702"/>
                  <a:gd name="connsiteY4" fmla="*/ 162481 h 1576672"/>
                  <a:gd name="connsiteX5" fmla="*/ 2475448 w 2837702"/>
                  <a:gd name="connsiteY5" fmla="*/ 343456 h 1576672"/>
                  <a:gd name="connsiteX6" fmla="*/ 2837397 w 2837702"/>
                  <a:gd name="connsiteY6" fmla="*/ 762556 h 1576672"/>
                  <a:gd name="connsiteX7" fmla="*/ 2391689 w 2837702"/>
                  <a:gd name="connsiteY7" fmla="*/ 1059259 h 1576672"/>
                  <a:gd name="connsiteX8" fmla="*/ 2391689 w 2837702"/>
                  <a:gd name="connsiteY8" fmla="*/ 1335372 h 1576672"/>
                  <a:gd name="connsiteX9" fmla="*/ 894488 w 2837702"/>
                  <a:gd name="connsiteY9" fmla="*/ 1576672 h 1576672"/>
                  <a:gd name="connsiteX10" fmla="*/ 538697 w 2837702"/>
                  <a:gd name="connsiteY10" fmla="*/ 1476930 h 1576672"/>
                  <a:gd name="connsiteX11" fmla="*/ 183097 w 2837702"/>
                  <a:gd name="connsiteY11" fmla="*/ 1343580 h 1576672"/>
                  <a:gd name="connsiteX12" fmla="*/ 37048 w 2837702"/>
                  <a:gd name="connsiteY12" fmla="*/ 873680 h 1576672"/>
                  <a:gd name="connsiteX13" fmla="*/ 415063 w 2837702"/>
                  <a:gd name="connsiteY13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391689 w 2974655"/>
                  <a:gd name="connsiteY8" fmla="*/ 1059259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410739 w 2974655"/>
                  <a:gd name="connsiteY9" fmla="*/ 15258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610281"/>
                  <a:gd name="connsiteX1" fmla="*/ 913348 w 2974655"/>
                  <a:gd name="connsiteY1" fmla="*/ 172006 h 1610281"/>
                  <a:gd name="connsiteX2" fmla="*/ 1437223 w 2974655"/>
                  <a:gd name="connsiteY2" fmla="*/ 10081 h 1610281"/>
                  <a:gd name="connsiteX3" fmla="*/ 1608673 w 2974655"/>
                  <a:gd name="connsiteY3" fmla="*/ 10081 h 1610281"/>
                  <a:gd name="connsiteX4" fmla="*/ 2189698 w 2974655"/>
                  <a:gd name="connsiteY4" fmla="*/ 162481 h 1610281"/>
                  <a:gd name="connsiteX5" fmla="*/ 2475448 w 2974655"/>
                  <a:gd name="connsiteY5" fmla="*/ 343456 h 1610281"/>
                  <a:gd name="connsiteX6" fmla="*/ 2837397 w 2974655"/>
                  <a:gd name="connsiteY6" fmla="*/ 762556 h 1610281"/>
                  <a:gd name="connsiteX7" fmla="*/ 2961222 w 2974655"/>
                  <a:gd name="connsiteY7" fmla="*/ 1095931 h 1610281"/>
                  <a:gd name="connsiteX8" fmla="*/ 2906039 w 2974655"/>
                  <a:gd name="connsiteY8" fmla="*/ 1335484 h 1610281"/>
                  <a:gd name="connsiteX9" fmla="*/ 2410739 w 2974655"/>
                  <a:gd name="connsiteY9" fmla="*/ 1525872 h 1610281"/>
                  <a:gd name="connsiteX10" fmla="*/ 1980147 w 2974655"/>
                  <a:gd name="connsiteY10" fmla="*/ 1610281 h 1610281"/>
                  <a:gd name="connsiteX11" fmla="*/ 894488 w 2974655"/>
                  <a:gd name="connsiteY11" fmla="*/ 1576672 h 1610281"/>
                  <a:gd name="connsiteX12" fmla="*/ 538697 w 2974655"/>
                  <a:gd name="connsiteY12" fmla="*/ 1476930 h 1610281"/>
                  <a:gd name="connsiteX13" fmla="*/ 183097 w 2974655"/>
                  <a:gd name="connsiteY13" fmla="*/ 1343580 h 1610281"/>
                  <a:gd name="connsiteX14" fmla="*/ 37048 w 2974655"/>
                  <a:gd name="connsiteY14" fmla="*/ 873680 h 1610281"/>
                  <a:gd name="connsiteX15" fmla="*/ 415063 w 2974655"/>
                  <a:gd name="connsiteY15" fmla="*/ 487759 h 1610281"/>
                  <a:gd name="connsiteX0" fmla="*/ 415063 w 2974655"/>
                  <a:gd name="connsiteY0" fmla="*/ 487759 h 1658375"/>
                  <a:gd name="connsiteX1" fmla="*/ 913348 w 2974655"/>
                  <a:gd name="connsiteY1" fmla="*/ 172006 h 1658375"/>
                  <a:gd name="connsiteX2" fmla="*/ 1437223 w 2974655"/>
                  <a:gd name="connsiteY2" fmla="*/ 10081 h 1658375"/>
                  <a:gd name="connsiteX3" fmla="*/ 1608673 w 2974655"/>
                  <a:gd name="connsiteY3" fmla="*/ 10081 h 1658375"/>
                  <a:gd name="connsiteX4" fmla="*/ 2189698 w 2974655"/>
                  <a:gd name="connsiteY4" fmla="*/ 162481 h 1658375"/>
                  <a:gd name="connsiteX5" fmla="*/ 2475448 w 2974655"/>
                  <a:gd name="connsiteY5" fmla="*/ 343456 h 1658375"/>
                  <a:gd name="connsiteX6" fmla="*/ 2837397 w 2974655"/>
                  <a:gd name="connsiteY6" fmla="*/ 762556 h 1658375"/>
                  <a:gd name="connsiteX7" fmla="*/ 2961222 w 2974655"/>
                  <a:gd name="connsiteY7" fmla="*/ 1095931 h 1658375"/>
                  <a:gd name="connsiteX8" fmla="*/ 2906039 w 2974655"/>
                  <a:gd name="connsiteY8" fmla="*/ 1335484 h 1658375"/>
                  <a:gd name="connsiteX9" fmla="*/ 2410739 w 2974655"/>
                  <a:gd name="connsiteY9" fmla="*/ 1525872 h 1658375"/>
                  <a:gd name="connsiteX10" fmla="*/ 1980147 w 2974655"/>
                  <a:gd name="connsiteY10" fmla="*/ 1610281 h 1658375"/>
                  <a:gd name="connsiteX11" fmla="*/ 1684872 w 2974655"/>
                  <a:gd name="connsiteY11" fmla="*/ 1657906 h 1658375"/>
                  <a:gd name="connsiteX12" fmla="*/ 894488 w 2974655"/>
                  <a:gd name="connsiteY12" fmla="*/ 1576672 h 1658375"/>
                  <a:gd name="connsiteX13" fmla="*/ 538697 w 2974655"/>
                  <a:gd name="connsiteY13" fmla="*/ 1476930 h 1658375"/>
                  <a:gd name="connsiteX14" fmla="*/ 183097 w 2974655"/>
                  <a:gd name="connsiteY14" fmla="*/ 1343580 h 1658375"/>
                  <a:gd name="connsiteX15" fmla="*/ 37048 w 2974655"/>
                  <a:gd name="connsiteY15" fmla="*/ 873680 h 1658375"/>
                  <a:gd name="connsiteX16" fmla="*/ 415063 w 2974655"/>
                  <a:gd name="connsiteY16" fmla="*/ 487759 h 1658375"/>
                  <a:gd name="connsiteX0" fmla="*/ 415063 w 2974655"/>
                  <a:gd name="connsiteY0" fmla="*/ 487759 h 1772208"/>
                  <a:gd name="connsiteX1" fmla="*/ 913348 w 2974655"/>
                  <a:gd name="connsiteY1" fmla="*/ 172006 h 1772208"/>
                  <a:gd name="connsiteX2" fmla="*/ 1437223 w 2974655"/>
                  <a:gd name="connsiteY2" fmla="*/ 10081 h 1772208"/>
                  <a:gd name="connsiteX3" fmla="*/ 1608673 w 2974655"/>
                  <a:gd name="connsiteY3" fmla="*/ 10081 h 1772208"/>
                  <a:gd name="connsiteX4" fmla="*/ 2189698 w 2974655"/>
                  <a:gd name="connsiteY4" fmla="*/ 162481 h 1772208"/>
                  <a:gd name="connsiteX5" fmla="*/ 2475448 w 2974655"/>
                  <a:gd name="connsiteY5" fmla="*/ 343456 h 1772208"/>
                  <a:gd name="connsiteX6" fmla="*/ 2837397 w 2974655"/>
                  <a:gd name="connsiteY6" fmla="*/ 762556 h 1772208"/>
                  <a:gd name="connsiteX7" fmla="*/ 2961222 w 2974655"/>
                  <a:gd name="connsiteY7" fmla="*/ 1095931 h 1772208"/>
                  <a:gd name="connsiteX8" fmla="*/ 2906039 w 2974655"/>
                  <a:gd name="connsiteY8" fmla="*/ 1335484 h 1772208"/>
                  <a:gd name="connsiteX9" fmla="*/ 2410739 w 2974655"/>
                  <a:gd name="connsiteY9" fmla="*/ 1525872 h 1772208"/>
                  <a:gd name="connsiteX10" fmla="*/ 1980147 w 2974655"/>
                  <a:gd name="connsiteY10" fmla="*/ 1610281 h 1772208"/>
                  <a:gd name="connsiteX11" fmla="*/ 1684872 w 2974655"/>
                  <a:gd name="connsiteY11" fmla="*/ 1657906 h 1772208"/>
                  <a:gd name="connsiteX12" fmla="*/ 894488 w 2974655"/>
                  <a:gd name="connsiteY12" fmla="*/ 1576672 h 1772208"/>
                  <a:gd name="connsiteX13" fmla="*/ 538697 w 2974655"/>
                  <a:gd name="connsiteY13" fmla="*/ 1476930 h 1772208"/>
                  <a:gd name="connsiteX14" fmla="*/ 183097 w 2974655"/>
                  <a:gd name="connsiteY14" fmla="*/ 1343580 h 1772208"/>
                  <a:gd name="connsiteX15" fmla="*/ 37048 w 2974655"/>
                  <a:gd name="connsiteY15" fmla="*/ 873680 h 1772208"/>
                  <a:gd name="connsiteX16" fmla="*/ 415063 w 2974655"/>
                  <a:gd name="connsiteY16" fmla="*/ 487759 h 177220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581231 w 3140823"/>
                  <a:gd name="connsiteY0" fmla="*/ 487759 h 1787468"/>
                  <a:gd name="connsiteX1" fmla="*/ 1079516 w 3140823"/>
                  <a:gd name="connsiteY1" fmla="*/ 172006 h 1787468"/>
                  <a:gd name="connsiteX2" fmla="*/ 1603391 w 3140823"/>
                  <a:gd name="connsiteY2" fmla="*/ 10081 h 1787468"/>
                  <a:gd name="connsiteX3" fmla="*/ 1774841 w 3140823"/>
                  <a:gd name="connsiteY3" fmla="*/ 10081 h 1787468"/>
                  <a:gd name="connsiteX4" fmla="*/ 2355866 w 3140823"/>
                  <a:gd name="connsiteY4" fmla="*/ 162481 h 1787468"/>
                  <a:gd name="connsiteX5" fmla="*/ 2641616 w 3140823"/>
                  <a:gd name="connsiteY5" fmla="*/ 343456 h 1787468"/>
                  <a:gd name="connsiteX6" fmla="*/ 3003565 w 3140823"/>
                  <a:gd name="connsiteY6" fmla="*/ 762556 h 1787468"/>
                  <a:gd name="connsiteX7" fmla="*/ 3127390 w 3140823"/>
                  <a:gd name="connsiteY7" fmla="*/ 1095931 h 1787468"/>
                  <a:gd name="connsiteX8" fmla="*/ 3072207 w 3140823"/>
                  <a:gd name="connsiteY8" fmla="*/ 1335484 h 1787468"/>
                  <a:gd name="connsiteX9" fmla="*/ 2576907 w 3140823"/>
                  <a:gd name="connsiteY9" fmla="*/ 1525872 h 1787468"/>
                  <a:gd name="connsiteX10" fmla="*/ 2146315 w 3140823"/>
                  <a:gd name="connsiteY10" fmla="*/ 1610281 h 1787468"/>
                  <a:gd name="connsiteX11" fmla="*/ 1851040 w 3140823"/>
                  <a:gd name="connsiteY11" fmla="*/ 1657906 h 1787468"/>
                  <a:gd name="connsiteX12" fmla="*/ 1060656 w 3140823"/>
                  <a:gd name="connsiteY12" fmla="*/ 1576672 h 1787468"/>
                  <a:gd name="connsiteX13" fmla="*/ 704865 w 3140823"/>
                  <a:gd name="connsiteY13" fmla="*/ 1476930 h 1787468"/>
                  <a:gd name="connsiteX14" fmla="*/ 349265 w 3140823"/>
                  <a:gd name="connsiteY14" fmla="*/ 1343580 h 1787468"/>
                  <a:gd name="connsiteX15" fmla="*/ 203216 w 3140823"/>
                  <a:gd name="connsiteY15" fmla="*/ 873680 h 1787468"/>
                  <a:gd name="connsiteX16" fmla="*/ 581231 w 3140823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343580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518522 h 1818231"/>
                  <a:gd name="connsiteX1" fmla="*/ 1158125 w 3219432"/>
                  <a:gd name="connsiteY1" fmla="*/ 202769 h 1818231"/>
                  <a:gd name="connsiteX2" fmla="*/ 1682000 w 3219432"/>
                  <a:gd name="connsiteY2" fmla="*/ 40844 h 1818231"/>
                  <a:gd name="connsiteX3" fmla="*/ 1853450 w 3219432"/>
                  <a:gd name="connsiteY3" fmla="*/ 40844 h 1818231"/>
                  <a:gd name="connsiteX4" fmla="*/ 2434475 w 3219432"/>
                  <a:gd name="connsiteY4" fmla="*/ 193244 h 1818231"/>
                  <a:gd name="connsiteX5" fmla="*/ 2720225 w 3219432"/>
                  <a:gd name="connsiteY5" fmla="*/ 374219 h 1818231"/>
                  <a:gd name="connsiteX6" fmla="*/ 3082174 w 3219432"/>
                  <a:gd name="connsiteY6" fmla="*/ 793319 h 1818231"/>
                  <a:gd name="connsiteX7" fmla="*/ 3205999 w 3219432"/>
                  <a:gd name="connsiteY7" fmla="*/ 1126694 h 1818231"/>
                  <a:gd name="connsiteX8" fmla="*/ 3150816 w 3219432"/>
                  <a:gd name="connsiteY8" fmla="*/ 1366247 h 1818231"/>
                  <a:gd name="connsiteX9" fmla="*/ 2655516 w 3219432"/>
                  <a:gd name="connsiteY9" fmla="*/ 1556635 h 1818231"/>
                  <a:gd name="connsiteX10" fmla="*/ 2224924 w 3219432"/>
                  <a:gd name="connsiteY10" fmla="*/ 1641044 h 1818231"/>
                  <a:gd name="connsiteX11" fmla="*/ 1929649 w 3219432"/>
                  <a:gd name="connsiteY11" fmla="*/ 1688669 h 1818231"/>
                  <a:gd name="connsiteX12" fmla="*/ 1139265 w 3219432"/>
                  <a:gd name="connsiteY12" fmla="*/ 1607435 h 1818231"/>
                  <a:gd name="connsiteX13" fmla="*/ 783474 w 3219432"/>
                  <a:gd name="connsiteY13" fmla="*/ 1507693 h 1818231"/>
                  <a:gd name="connsiteX14" fmla="*/ 427874 w 3219432"/>
                  <a:gd name="connsiteY14" fmla="*/ 1460068 h 1818231"/>
                  <a:gd name="connsiteX15" fmla="*/ 281825 w 3219432"/>
                  <a:gd name="connsiteY15" fmla="*/ 904443 h 1818231"/>
                  <a:gd name="connsiteX16" fmla="*/ 659840 w 3219432"/>
                  <a:gd name="connsiteY16" fmla="*/ 518522 h 1818231"/>
                  <a:gd name="connsiteX0" fmla="*/ 659840 w 3219432"/>
                  <a:gd name="connsiteY0" fmla="*/ 541323 h 1841032"/>
                  <a:gd name="connsiteX1" fmla="*/ 1158125 w 3219432"/>
                  <a:gd name="connsiteY1" fmla="*/ 225570 h 1841032"/>
                  <a:gd name="connsiteX2" fmla="*/ 1682000 w 3219432"/>
                  <a:gd name="connsiteY2" fmla="*/ 63645 h 1841032"/>
                  <a:gd name="connsiteX3" fmla="*/ 1853450 w 3219432"/>
                  <a:gd name="connsiteY3" fmla="*/ 63645 h 1841032"/>
                  <a:gd name="connsiteX4" fmla="*/ 2434475 w 3219432"/>
                  <a:gd name="connsiteY4" fmla="*/ 216045 h 1841032"/>
                  <a:gd name="connsiteX5" fmla="*/ 2720225 w 3219432"/>
                  <a:gd name="connsiteY5" fmla="*/ 397020 h 1841032"/>
                  <a:gd name="connsiteX6" fmla="*/ 3082174 w 3219432"/>
                  <a:gd name="connsiteY6" fmla="*/ 816120 h 1841032"/>
                  <a:gd name="connsiteX7" fmla="*/ 3205999 w 3219432"/>
                  <a:gd name="connsiteY7" fmla="*/ 1149495 h 1841032"/>
                  <a:gd name="connsiteX8" fmla="*/ 3150816 w 3219432"/>
                  <a:gd name="connsiteY8" fmla="*/ 1389048 h 1841032"/>
                  <a:gd name="connsiteX9" fmla="*/ 2655516 w 3219432"/>
                  <a:gd name="connsiteY9" fmla="*/ 1579436 h 1841032"/>
                  <a:gd name="connsiteX10" fmla="*/ 2224924 w 3219432"/>
                  <a:gd name="connsiteY10" fmla="*/ 1663845 h 1841032"/>
                  <a:gd name="connsiteX11" fmla="*/ 1929649 w 3219432"/>
                  <a:gd name="connsiteY11" fmla="*/ 1711470 h 1841032"/>
                  <a:gd name="connsiteX12" fmla="*/ 1139265 w 3219432"/>
                  <a:gd name="connsiteY12" fmla="*/ 1630236 h 1841032"/>
                  <a:gd name="connsiteX13" fmla="*/ 783474 w 3219432"/>
                  <a:gd name="connsiteY13" fmla="*/ 1530494 h 1841032"/>
                  <a:gd name="connsiteX14" fmla="*/ 427874 w 3219432"/>
                  <a:gd name="connsiteY14" fmla="*/ 1482869 h 1841032"/>
                  <a:gd name="connsiteX15" fmla="*/ 281825 w 3219432"/>
                  <a:gd name="connsiteY15" fmla="*/ 927244 h 1841032"/>
                  <a:gd name="connsiteX16" fmla="*/ 659840 w 3219432"/>
                  <a:gd name="connsiteY16" fmla="*/ 541323 h 1841032"/>
                  <a:gd name="connsiteX0" fmla="*/ 659840 w 3219432"/>
                  <a:gd name="connsiteY0" fmla="*/ 570492 h 1870201"/>
                  <a:gd name="connsiteX1" fmla="*/ 1158125 w 3219432"/>
                  <a:gd name="connsiteY1" fmla="*/ 254739 h 1870201"/>
                  <a:gd name="connsiteX2" fmla="*/ 1682000 w 3219432"/>
                  <a:gd name="connsiteY2" fmla="*/ 92814 h 1870201"/>
                  <a:gd name="connsiteX3" fmla="*/ 1853450 w 3219432"/>
                  <a:gd name="connsiteY3" fmla="*/ 92814 h 1870201"/>
                  <a:gd name="connsiteX4" fmla="*/ 2434475 w 3219432"/>
                  <a:gd name="connsiteY4" fmla="*/ 245214 h 1870201"/>
                  <a:gd name="connsiteX5" fmla="*/ 2720225 w 3219432"/>
                  <a:gd name="connsiteY5" fmla="*/ 426189 h 1870201"/>
                  <a:gd name="connsiteX6" fmla="*/ 3082174 w 3219432"/>
                  <a:gd name="connsiteY6" fmla="*/ 845289 h 1870201"/>
                  <a:gd name="connsiteX7" fmla="*/ 3205999 w 3219432"/>
                  <a:gd name="connsiteY7" fmla="*/ 1178664 h 1870201"/>
                  <a:gd name="connsiteX8" fmla="*/ 3150816 w 3219432"/>
                  <a:gd name="connsiteY8" fmla="*/ 1418217 h 1870201"/>
                  <a:gd name="connsiteX9" fmla="*/ 2655516 w 3219432"/>
                  <a:gd name="connsiteY9" fmla="*/ 1608605 h 1870201"/>
                  <a:gd name="connsiteX10" fmla="*/ 2224924 w 3219432"/>
                  <a:gd name="connsiteY10" fmla="*/ 1693014 h 1870201"/>
                  <a:gd name="connsiteX11" fmla="*/ 1929649 w 3219432"/>
                  <a:gd name="connsiteY11" fmla="*/ 1740639 h 1870201"/>
                  <a:gd name="connsiteX12" fmla="*/ 1139265 w 3219432"/>
                  <a:gd name="connsiteY12" fmla="*/ 1659405 h 1870201"/>
                  <a:gd name="connsiteX13" fmla="*/ 783474 w 3219432"/>
                  <a:gd name="connsiteY13" fmla="*/ 1559663 h 1870201"/>
                  <a:gd name="connsiteX14" fmla="*/ 427874 w 3219432"/>
                  <a:gd name="connsiteY14" fmla="*/ 1512038 h 1870201"/>
                  <a:gd name="connsiteX15" fmla="*/ 281825 w 3219432"/>
                  <a:gd name="connsiteY15" fmla="*/ 956413 h 1870201"/>
                  <a:gd name="connsiteX16" fmla="*/ 659840 w 3219432"/>
                  <a:gd name="connsiteY16" fmla="*/ 570492 h 187020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306226"/>
                  <a:gd name="connsiteY0" fmla="*/ 580222 h 1879931"/>
                  <a:gd name="connsiteX1" fmla="*/ 1158125 w 3306226"/>
                  <a:gd name="connsiteY1" fmla="*/ 264469 h 1879931"/>
                  <a:gd name="connsiteX2" fmla="*/ 1682000 w 3306226"/>
                  <a:gd name="connsiteY2" fmla="*/ 102544 h 1879931"/>
                  <a:gd name="connsiteX3" fmla="*/ 1853450 w 3306226"/>
                  <a:gd name="connsiteY3" fmla="*/ 102544 h 1879931"/>
                  <a:gd name="connsiteX4" fmla="*/ 2434475 w 3306226"/>
                  <a:gd name="connsiteY4" fmla="*/ 254944 h 1879931"/>
                  <a:gd name="connsiteX5" fmla="*/ 2720225 w 3306226"/>
                  <a:gd name="connsiteY5" fmla="*/ 435919 h 1879931"/>
                  <a:gd name="connsiteX6" fmla="*/ 3082174 w 3306226"/>
                  <a:gd name="connsiteY6" fmla="*/ 855019 h 1879931"/>
                  <a:gd name="connsiteX7" fmla="*/ 3205999 w 3306226"/>
                  <a:gd name="connsiteY7" fmla="*/ 1188394 h 1879931"/>
                  <a:gd name="connsiteX8" fmla="*/ 3150816 w 3306226"/>
                  <a:gd name="connsiteY8" fmla="*/ 1427947 h 1879931"/>
                  <a:gd name="connsiteX9" fmla="*/ 2655516 w 3306226"/>
                  <a:gd name="connsiteY9" fmla="*/ 1618335 h 1879931"/>
                  <a:gd name="connsiteX10" fmla="*/ 2224924 w 3306226"/>
                  <a:gd name="connsiteY10" fmla="*/ 1702744 h 1879931"/>
                  <a:gd name="connsiteX11" fmla="*/ 1929649 w 3306226"/>
                  <a:gd name="connsiteY11" fmla="*/ 1750369 h 1879931"/>
                  <a:gd name="connsiteX12" fmla="*/ 1139265 w 3306226"/>
                  <a:gd name="connsiteY12" fmla="*/ 1669135 h 1879931"/>
                  <a:gd name="connsiteX13" fmla="*/ 783474 w 3306226"/>
                  <a:gd name="connsiteY13" fmla="*/ 1569393 h 1879931"/>
                  <a:gd name="connsiteX14" fmla="*/ 427874 w 3306226"/>
                  <a:gd name="connsiteY14" fmla="*/ 1521768 h 1879931"/>
                  <a:gd name="connsiteX15" fmla="*/ 281825 w 3306226"/>
                  <a:gd name="connsiteY15" fmla="*/ 966143 h 1879931"/>
                  <a:gd name="connsiteX16" fmla="*/ 659840 w 3306226"/>
                  <a:gd name="connsiteY16" fmla="*/ 580222 h 1879931"/>
                  <a:gd name="connsiteX0" fmla="*/ 659840 w 3377277"/>
                  <a:gd name="connsiteY0" fmla="*/ 580222 h 1879931"/>
                  <a:gd name="connsiteX1" fmla="*/ 1158125 w 3377277"/>
                  <a:gd name="connsiteY1" fmla="*/ 264469 h 1879931"/>
                  <a:gd name="connsiteX2" fmla="*/ 1682000 w 3377277"/>
                  <a:gd name="connsiteY2" fmla="*/ 102544 h 1879931"/>
                  <a:gd name="connsiteX3" fmla="*/ 1853450 w 3377277"/>
                  <a:gd name="connsiteY3" fmla="*/ 102544 h 1879931"/>
                  <a:gd name="connsiteX4" fmla="*/ 2434475 w 3377277"/>
                  <a:gd name="connsiteY4" fmla="*/ 254944 h 1879931"/>
                  <a:gd name="connsiteX5" fmla="*/ 2720225 w 3377277"/>
                  <a:gd name="connsiteY5" fmla="*/ 435919 h 1879931"/>
                  <a:gd name="connsiteX6" fmla="*/ 3082174 w 3377277"/>
                  <a:gd name="connsiteY6" fmla="*/ 855019 h 1879931"/>
                  <a:gd name="connsiteX7" fmla="*/ 3205999 w 3377277"/>
                  <a:gd name="connsiteY7" fmla="*/ 1188394 h 1879931"/>
                  <a:gd name="connsiteX8" fmla="*/ 3150816 w 3377277"/>
                  <a:gd name="connsiteY8" fmla="*/ 1427947 h 1879931"/>
                  <a:gd name="connsiteX9" fmla="*/ 2655516 w 3377277"/>
                  <a:gd name="connsiteY9" fmla="*/ 1618335 h 1879931"/>
                  <a:gd name="connsiteX10" fmla="*/ 2224924 w 3377277"/>
                  <a:gd name="connsiteY10" fmla="*/ 1702744 h 1879931"/>
                  <a:gd name="connsiteX11" fmla="*/ 1929649 w 3377277"/>
                  <a:gd name="connsiteY11" fmla="*/ 1750369 h 1879931"/>
                  <a:gd name="connsiteX12" fmla="*/ 1139265 w 3377277"/>
                  <a:gd name="connsiteY12" fmla="*/ 1669135 h 1879931"/>
                  <a:gd name="connsiteX13" fmla="*/ 783474 w 3377277"/>
                  <a:gd name="connsiteY13" fmla="*/ 1569393 h 1879931"/>
                  <a:gd name="connsiteX14" fmla="*/ 427874 w 3377277"/>
                  <a:gd name="connsiteY14" fmla="*/ 1521768 h 1879931"/>
                  <a:gd name="connsiteX15" fmla="*/ 281825 w 3377277"/>
                  <a:gd name="connsiteY15" fmla="*/ 966143 h 1879931"/>
                  <a:gd name="connsiteX16" fmla="*/ 659840 w 3377277"/>
                  <a:gd name="connsiteY16" fmla="*/ 580222 h 1879931"/>
                  <a:gd name="connsiteX0" fmla="*/ 659840 w 3401965"/>
                  <a:gd name="connsiteY0" fmla="*/ 580222 h 1879931"/>
                  <a:gd name="connsiteX1" fmla="*/ 1158125 w 3401965"/>
                  <a:gd name="connsiteY1" fmla="*/ 264469 h 1879931"/>
                  <a:gd name="connsiteX2" fmla="*/ 1682000 w 3401965"/>
                  <a:gd name="connsiteY2" fmla="*/ 102544 h 1879931"/>
                  <a:gd name="connsiteX3" fmla="*/ 1853450 w 3401965"/>
                  <a:gd name="connsiteY3" fmla="*/ 102544 h 1879931"/>
                  <a:gd name="connsiteX4" fmla="*/ 2434475 w 3401965"/>
                  <a:gd name="connsiteY4" fmla="*/ 254944 h 1879931"/>
                  <a:gd name="connsiteX5" fmla="*/ 2720225 w 3401965"/>
                  <a:gd name="connsiteY5" fmla="*/ 435919 h 1879931"/>
                  <a:gd name="connsiteX6" fmla="*/ 3082174 w 3401965"/>
                  <a:gd name="connsiteY6" fmla="*/ 855019 h 1879931"/>
                  <a:gd name="connsiteX7" fmla="*/ 3237749 w 3401965"/>
                  <a:gd name="connsiteY7" fmla="*/ 1169344 h 1879931"/>
                  <a:gd name="connsiteX8" fmla="*/ 3150816 w 3401965"/>
                  <a:gd name="connsiteY8" fmla="*/ 1427947 h 1879931"/>
                  <a:gd name="connsiteX9" fmla="*/ 2655516 w 3401965"/>
                  <a:gd name="connsiteY9" fmla="*/ 1618335 h 1879931"/>
                  <a:gd name="connsiteX10" fmla="*/ 2224924 w 3401965"/>
                  <a:gd name="connsiteY10" fmla="*/ 1702744 h 1879931"/>
                  <a:gd name="connsiteX11" fmla="*/ 1929649 w 3401965"/>
                  <a:gd name="connsiteY11" fmla="*/ 1750369 h 1879931"/>
                  <a:gd name="connsiteX12" fmla="*/ 1139265 w 3401965"/>
                  <a:gd name="connsiteY12" fmla="*/ 1669135 h 1879931"/>
                  <a:gd name="connsiteX13" fmla="*/ 783474 w 3401965"/>
                  <a:gd name="connsiteY13" fmla="*/ 1569393 h 1879931"/>
                  <a:gd name="connsiteX14" fmla="*/ 427874 w 3401965"/>
                  <a:gd name="connsiteY14" fmla="*/ 1521768 h 1879931"/>
                  <a:gd name="connsiteX15" fmla="*/ 281825 w 3401965"/>
                  <a:gd name="connsiteY15" fmla="*/ 966143 h 1879931"/>
                  <a:gd name="connsiteX16" fmla="*/ 659840 w 3401965"/>
                  <a:gd name="connsiteY16" fmla="*/ 580222 h 1879931"/>
                  <a:gd name="connsiteX0" fmla="*/ 659840 w 3452651"/>
                  <a:gd name="connsiteY0" fmla="*/ 580222 h 1879931"/>
                  <a:gd name="connsiteX1" fmla="*/ 1158125 w 3452651"/>
                  <a:gd name="connsiteY1" fmla="*/ 264469 h 1879931"/>
                  <a:gd name="connsiteX2" fmla="*/ 1682000 w 3452651"/>
                  <a:gd name="connsiteY2" fmla="*/ 102544 h 1879931"/>
                  <a:gd name="connsiteX3" fmla="*/ 1853450 w 3452651"/>
                  <a:gd name="connsiteY3" fmla="*/ 102544 h 1879931"/>
                  <a:gd name="connsiteX4" fmla="*/ 2434475 w 3452651"/>
                  <a:gd name="connsiteY4" fmla="*/ 254944 h 1879931"/>
                  <a:gd name="connsiteX5" fmla="*/ 2720225 w 3452651"/>
                  <a:gd name="connsiteY5" fmla="*/ 435919 h 1879931"/>
                  <a:gd name="connsiteX6" fmla="*/ 3082174 w 3452651"/>
                  <a:gd name="connsiteY6" fmla="*/ 855019 h 1879931"/>
                  <a:gd name="connsiteX7" fmla="*/ 3237749 w 3452651"/>
                  <a:gd name="connsiteY7" fmla="*/ 1169344 h 1879931"/>
                  <a:gd name="connsiteX8" fmla="*/ 3150816 w 3452651"/>
                  <a:gd name="connsiteY8" fmla="*/ 1427947 h 1879931"/>
                  <a:gd name="connsiteX9" fmla="*/ 2655516 w 3452651"/>
                  <a:gd name="connsiteY9" fmla="*/ 1618335 h 1879931"/>
                  <a:gd name="connsiteX10" fmla="*/ 2224924 w 3452651"/>
                  <a:gd name="connsiteY10" fmla="*/ 1702744 h 1879931"/>
                  <a:gd name="connsiteX11" fmla="*/ 1929649 w 3452651"/>
                  <a:gd name="connsiteY11" fmla="*/ 1750369 h 1879931"/>
                  <a:gd name="connsiteX12" fmla="*/ 1139265 w 3452651"/>
                  <a:gd name="connsiteY12" fmla="*/ 1669135 h 1879931"/>
                  <a:gd name="connsiteX13" fmla="*/ 783474 w 3452651"/>
                  <a:gd name="connsiteY13" fmla="*/ 1569393 h 1879931"/>
                  <a:gd name="connsiteX14" fmla="*/ 427874 w 3452651"/>
                  <a:gd name="connsiteY14" fmla="*/ 1521768 h 1879931"/>
                  <a:gd name="connsiteX15" fmla="*/ 281825 w 3452651"/>
                  <a:gd name="connsiteY15" fmla="*/ 966143 h 1879931"/>
                  <a:gd name="connsiteX16" fmla="*/ 659840 w 3452651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999970"/>
                  <a:gd name="connsiteX1" fmla="*/ 1144921 w 3445005"/>
                  <a:gd name="connsiteY1" fmla="*/ 264469 h 1999970"/>
                  <a:gd name="connsiteX2" fmla="*/ 1668796 w 3445005"/>
                  <a:gd name="connsiteY2" fmla="*/ 102544 h 1999970"/>
                  <a:gd name="connsiteX3" fmla="*/ 1840246 w 3445005"/>
                  <a:gd name="connsiteY3" fmla="*/ 102544 h 1999970"/>
                  <a:gd name="connsiteX4" fmla="*/ 2421271 w 3445005"/>
                  <a:gd name="connsiteY4" fmla="*/ 254944 h 1999970"/>
                  <a:gd name="connsiteX5" fmla="*/ 2707021 w 3445005"/>
                  <a:gd name="connsiteY5" fmla="*/ 435919 h 1999970"/>
                  <a:gd name="connsiteX6" fmla="*/ 3068970 w 3445005"/>
                  <a:gd name="connsiteY6" fmla="*/ 855019 h 1999970"/>
                  <a:gd name="connsiteX7" fmla="*/ 3224545 w 3445005"/>
                  <a:gd name="connsiteY7" fmla="*/ 1169344 h 1999970"/>
                  <a:gd name="connsiteX8" fmla="*/ 3137612 w 3445005"/>
                  <a:gd name="connsiteY8" fmla="*/ 1427947 h 1999970"/>
                  <a:gd name="connsiteX9" fmla="*/ 2094570 w 3445005"/>
                  <a:gd name="connsiteY9" fmla="*/ 1950300 h 1999970"/>
                  <a:gd name="connsiteX10" fmla="*/ 2211720 w 3445005"/>
                  <a:gd name="connsiteY10" fmla="*/ 1702744 h 1999970"/>
                  <a:gd name="connsiteX11" fmla="*/ 1916445 w 3445005"/>
                  <a:gd name="connsiteY11" fmla="*/ 1750369 h 1999970"/>
                  <a:gd name="connsiteX12" fmla="*/ 1126061 w 3445005"/>
                  <a:gd name="connsiteY12" fmla="*/ 1669135 h 1999970"/>
                  <a:gd name="connsiteX13" fmla="*/ 770270 w 3445005"/>
                  <a:gd name="connsiteY13" fmla="*/ 1569393 h 1999970"/>
                  <a:gd name="connsiteX14" fmla="*/ 414670 w 3445005"/>
                  <a:gd name="connsiteY14" fmla="*/ 1521768 h 1999970"/>
                  <a:gd name="connsiteX15" fmla="*/ 268621 w 3445005"/>
                  <a:gd name="connsiteY15" fmla="*/ 966143 h 1999970"/>
                  <a:gd name="connsiteX16" fmla="*/ 646636 w 3445005"/>
                  <a:gd name="connsiteY16" fmla="*/ 580222 h 1999970"/>
                  <a:gd name="connsiteX0" fmla="*/ 646636 w 3324009"/>
                  <a:gd name="connsiteY0" fmla="*/ 580222 h 2244434"/>
                  <a:gd name="connsiteX1" fmla="*/ 1144921 w 3324009"/>
                  <a:gd name="connsiteY1" fmla="*/ 264469 h 2244434"/>
                  <a:gd name="connsiteX2" fmla="*/ 1668796 w 3324009"/>
                  <a:gd name="connsiteY2" fmla="*/ 102544 h 2244434"/>
                  <a:gd name="connsiteX3" fmla="*/ 1840246 w 3324009"/>
                  <a:gd name="connsiteY3" fmla="*/ 102544 h 2244434"/>
                  <a:gd name="connsiteX4" fmla="*/ 2421271 w 3324009"/>
                  <a:gd name="connsiteY4" fmla="*/ 254944 h 2244434"/>
                  <a:gd name="connsiteX5" fmla="*/ 2707021 w 3324009"/>
                  <a:gd name="connsiteY5" fmla="*/ 435919 h 2244434"/>
                  <a:gd name="connsiteX6" fmla="*/ 3068970 w 3324009"/>
                  <a:gd name="connsiteY6" fmla="*/ 855019 h 2244434"/>
                  <a:gd name="connsiteX7" fmla="*/ 3224545 w 3324009"/>
                  <a:gd name="connsiteY7" fmla="*/ 1169344 h 2244434"/>
                  <a:gd name="connsiteX8" fmla="*/ 2374093 w 3324009"/>
                  <a:gd name="connsiteY8" fmla="*/ 2125073 h 2244434"/>
                  <a:gd name="connsiteX9" fmla="*/ 2094570 w 3324009"/>
                  <a:gd name="connsiteY9" fmla="*/ 1950300 h 2244434"/>
                  <a:gd name="connsiteX10" fmla="*/ 2211720 w 3324009"/>
                  <a:gd name="connsiteY10" fmla="*/ 1702744 h 2244434"/>
                  <a:gd name="connsiteX11" fmla="*/ 1916445 w 3324009"/>
                  <a:gd name="connsiteY11" fmla="*/ 1750369 h 2244434"/>
                  <a:gd name="connsiteX12" fmla="*/ 1126061 w 3324009"/>
                  <a:gd name="connsiteY12" fmla="*/ 1669135 h 2244434"/>
                  <a:gd name="connsiteX13" fmla="*/ 770270 w 3324009"/>
                  <a:gd name="connsiteY13" fmla="*/ 1569393 h 2244434"/>
                  <a:gd name="connsiteX14" fmla="*/ 414670 w 3324009"/>
                  <a:gd name="connsiteY14" fmla="*/ 1521768 h 2244434"/>
                  <a:gd name="connsiteX15" fmla="*/ 268621 w 3324009"/>
                  <a:gd name="connsiteY15" fmla="*/ 966143 h 2244434"/>
                  <a:gd name="connsiteX16" fmla="*/ 646636 w 3324009"/>
                  <a:gd name="connsiteY16" fmla="*/ 580222 h 2244434"/>
                  <a:gd name="connsiteX0" fmla="*/ 646636 w 3258400"/>
                  <a:gd name="connsiteY0" fmla="*/ 580222 h 2319316"/>
                  <a:gd name="connsiteX1" fmla="*/ 1144921 w 3258400"/>
                  <a:gd name="connsiteY1" fmla="*/ 264469 h 2319316"/>
                  <a:gd name="connsiteX2" fmla="*/ 1668796 w 3258400"/>
                  <a:gd name="connsiteY2" fmla="*/ 102544 h 2319316"/>
                  <a:gd name="connsiteX3" fmla="*/ 1840246 w 3258400"/>
                  <a:gd name="connsiteY3" fmla="*/ 102544 h 2319316"/>
                  <a:gd name="connsiteX4" fmla="*/ 2421271 w 3258400"/>
                  <a:gd name="connsiteY4" fmla="*/ 254944 h 2319316"/>
                  <a:gd name="connsiteX5" fmla="*/ 2707021 w 3258400"/>
                  <a:gd name="connsiteY5" fmla="*/ 435919 h 2319316"/>
                  <a:gd name="connsiteX6" fmla="*/ 3068970 w 3258400"/>
                  <a:gd name="connsiteY6" fmla="*/ 855019 h 2319316"/>
                  <a:gd name="connsiteX7" fmla="*/ 3108357 w 3258400"/>
                  <a:gd name="connsiteY7" fmla="*/ 1941162 h 2319316"/>
                  <a:gd name="connsiteX8" fmla="*/ 2374093 w 3258400"/>
                  <a:gd name="connsiteY8" fmla="*/ 2125073 h 2319316"/>
                  <a:gd name="connsiteX9" fmla="*/ 2094570 w 3258400"/>
                  <a:gd name="connsiteY9" fmla="*/ 1950300 h 2319316"/>
                  <a:gd name="connsiteX10" fmla="*/ 2211720 w 3258400"/>
                  <a:gd name="connsiteY10" fmla="*/ 1702744 h 2319316"/>
                  <a:gd name="connsiteX11" fmla="*/ 1916445 w 3258400"/>
                  <a:gd name="connsiteY11" fmla="*/ 1750369 h 2319316"/>
                  <a:gd name="connsiteX12" fmla="*/ 1126061 w 3258400"/>
                  <a:gd name="connsiteY12" fmla="*/ 1669135 h 2319316"/>
                  <a:gd name="connsiteX13" fmla="*/ 770270 w 3258400"/>
                  <a:gd name="connsiteY13" fmla="*/ 1569393 h 2319316"/>
                  <a:gd name="connsiteX14" fmla="*/ 414670 w 3258400"/>
                  <a:gd name="connsiteY14" fmla="*/ 1521768 h 2319316"/>
                  <a:gd name="connsiteX15" fmla="*/ 268621 w 3258400"/>
                  <a:gd name="connsiteY15" fmla="*/ 966143 h 2319316"/>
                  <a:gd name="connsiteX16" fmla="*/ 646636 w 3258400"/>
                  <a:gd name="connsiteY16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07021 w 3269290"/>
                  <a:gd name="connsiteY5" fmla="*/ 435919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2211720 w 3269290"/>
                  <a:gd name="connsiteY10" fmla="*/ 1702744 h 2319316"/>
                  <a:gd name="connsiteX11" fmla="*/ 1916445 w 3269290"/>
                  <a:gd name="connsiteY11" fmla="*/ 1750369 h 2319316"/>
                  <a:gd name="connsiteX12" fmla="*/ 1126061 w 3269290"/>
                  <a:gd name="connsiteY12" fmla="*/ 1669135 h 2319316"/>
                  <a:gd name="connsiteX13" fmla="*/ 770270 w 3269290"/>
                  <a:gd name="connsiteY13" fmla="*/ 1569393 h 2319316"/>
                  <a:gd name="connsiteX14" fmla="*/ 414670 w 3269290"/>
                  <a:gd name="connsiteY14" fmla="*/ 1521768 h 2319316"/>
                  <a:gd name="connsiteX15" fmla="*/ 268621 w 3269290"/>
                  <a:gd name="connsiteY15" fmla="*/ 966143 h 2319316"/>
                  <a:gd name="connsiteX16" fmla="*/ 646636 w 3269290"/>
                  <a:gd name="connsiteY16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2211720 w 3269290"/>
                  <a:gd name="connsiteY10" fmla="*/ 1702744 h 2319316"/>
                  <a:gd name="connsiteX11" fmla="*/ 1916445 w 3269290"/>
                  <a:gd name="connsiteY11" fmla="*/ 1750369 h 2319316"/>
                  <a:gd name="connsiteX12" fmla="*/ 1126061 w 3269290"/>
                  <a:gd name="connsiteY12" fmla="*/ 1669135 h 2319316"/>
                  <a:gd name="connsiteX13" fmla="*/ 770270 w 3269290"/>
                  <a:gd name="connsiteY13" fmla="*/ 1569393 h 2319316"/>
                  <a:gd name="connsiteX14" fmla="*/ 414670 w 3269290"/>
                  <a:gd name="connsiteY14" fmla="*/ 1521768 h 2319316"/>
                  <a:gd name="connsiteX15" fmla="*/ 268621 w 3269290"/>
                  <a:gd name="connsiteY15" fmla="*/ 966143 h 2319316"/>
                  <a:gd name="connsiteX16" fmla="*/ 646636 w 3269290"/>
                  <a:gd name="connsiteY16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1928588 w 3269290"/>
                  <a:gd name="connsiteY9" fmla="*/ 2132881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1928588 w 3269290"/>
                  <a:gd name="connsiteY9" fmla="*/ 2132881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97993"/>
                  <a:gd name="connsiteX1" fmla="*/ 1144921 w 3269290"/>
                  <a:gd name="connsiteY1" fmla="*/ 264469 h 2397993"/>
                  <a:gd name="connsiteX2" fmla="*/ 1668796 w 3269290"/>
                  <a:gd name="connsiteY2" fmla="*/ 102544 h 2397993"/>
                  <a:gd name="connsiteX3" fmla="*/ 1840246 w 3269290"/>
                  <a:gd name="connsiteY3" fmla="*/ 102544 h 2397993"/>
                  <a:gd name="connsiteX4" fmla="*/ 2421271 w 3269290"/>
                  <a:gd name="connsiteY4" fmla="*/ 254944 h 2397993"/>
                  <a:gd name="connsiteX5" fmla="*/ 2790012 w 3269290"/>
                  <a:gd name="connsiteY5" fmla="*/ 618500 h 2397993"/>
                  <a:gd name="connsiteX6" fmla="*/ 3085568 w 3269290"/>
                  <a:gd name="connsiteY6" fmla="*/ 1170385 h 2397993"/>
                  <a:gd name="connsiteX7" fmla="*/ 3108357 w 3269290"/>
                  <a:gd name="connsiteY7" fmla="*/ 1941162 h 2397993"/>
                  <a:gd name="connsiteX8" fmla="*/ 2374093 w 3269290"/>
                  <a:gd name="connsiteY8" fmla="*/ 2125073 h 2397993"/>
                  <a:gd name="connsiteX9" fmla="*/ 1928588 w 3269290"/>
                  <a:gd name="connsiteY9" fmla="*/ 2132881 h 2397993"/>
                  <a:gd name="connsiteX10" fmla="*/ 1916445 w 3269290"/>
                  <a:gd name="connsiteY10" fmla="*/ 1750369 h 2397993"/>
                  <a:gd name="connsiteX11" fmla="*/ 1126061 w 3269290"/>
                  <a:gd name="connsiteY11" fmla="*/ 1669135 h 2397993"/>
                  <a:gd name="connsiteX12" fmla="*/ 770270 w 3269290"/>
                  <a:gd name="connsiteY12" fmla="*/ 1569393 h 2397993"/>
                  <a:gd name="connsiteX13" fmla="*/ 414670 w 3269290"/>
                  <a:gd name="connsiteY13" fmla="*/ 1521768 h 2397993"/>
                  <a:gd name="connsiteX14" fmla="*/ 268621 w 3269290"/>
                  <a:gd name="connsiteY14" fmla="*/ 966143 h 2397993"/>
                  <a:gd name="connsiteX15" fmla="*/ 646636 w 3269290"/>
                  <a:gd name="connsiteY15" fmla="*/ 580222 h 2397993"/>
                  <a:gd name="connsiteX0" fmla="*/ 646636 w 3269290"/>
                  <a:gd name="connsiteY0" fmla="*/ 580222 h 2418142"/>
                  <a:gd name="connsiteX1" fmla="*/ 1144921 w 3269290"/>
                  <a:gd name="connsiteY1" fmla="*/ 264469 h 2418142"/>
                  <a:gd name="connsiteX2" fmla="*/ 1668796 w 3269290"/>
                  <a:gd name="connsiteY2" fmla="*/ 102544 h 2418142"/>
                  <a:gd name="connsiteX3" fmla="*/ 1840246 w 3269290"/>
                  <a:gd name="connsiteY3" fmla="*/ 102544 h 2418142"/>
                  <a:gd name="connsiteX4" fmla="*/ 2421271 w 3269290"/>
                  <a:gd name="connsiteY4" fmla="*/ 254944 h 2418142"/>
                  <a:gd name="connsiteX5" fmla="*/ 2790012 w 3269290"/>
                  <a:gd name="connsiteY5" fmla="*/ 618500 h 2418142"/>
                  <a:gd name="connsiteX6" fmla="*/ 3085568 w 3269290"/>
                  <a:gd name="connsiteY6" fmla="*/ 1170385 h 2418142"/>
                  <a:gd name="connsiteX7" fmla="*/ 3108357 w 3269290"/>
                  <a:gd name="connsiteY7" fmla="*/ 1941162 h 2418142"/>
                  <a:gd name="connsiteX8" fmla="*/ 2374093 w 3269290"/>
                  <a:gd name="connsiteY8" fmla="*/ 2125073 h 2418142"/>
                  <a:gd name="connsiteX9" fmla="*/ 1928588 w 3269290"/>
                  <a:gd name="connsiteY9" fmla="*/ 2132881 h 2418142"/>
                  <a:gd name="connsiteX10" fmla="*/ 1916445 w 3269290"/>
                  <a:gd name="connsiteY10" fmla="*/ 1750369 h 2418142"/>
                  <a:gd name="connsiteX11" fmla="*/ 1126061 w 3269290"/>
                  <a:gd name="connsiteY11" fmla="*/ 1669135 h 2418142"/>
                  <a:gd name="connsiteX12" fmla="*/ 770270 w 3269290"/>
                  <a:gd name="connsiteY12" fmla="*/ 1569393 h 2418142"/>
                  <a:gd name="connsiteX13" fmla="*/ 414670 w 3269290"/>
                  <a:gd name="connsiteY13" fmla="*/ 1521768 h 2418142"/>
                  <a:gd name="connsiteX14" fmla="*/ 268621 w 3269290"/>
                  <a:gd name="connsiteY14" fmla="*/ 966143 h 2418142"/>
                  <a:gd name="connsiteX15" fmla="*/ 646636 w 3269290"/>
                  <a:gd name="connsiteY15" fmla="*/ 580222 h 2418142"/>
                  <a:gd name="connsiteX0" fmla="*/ 646636 w 3209348"/>
                  <a:gd name="connsiteY0" fmla="*/ 580222 h 2418142"/>
                  <a:gd name="connsiteX1" fmla="*/ 1144921 w 3209348"/>
                  <a:gd name="connsiteY1" fmla="*/ 264469 h 2418142"/>
                  <a:gd name="connsiteX2" fmla="*/ 1668796 w 3209348"/>
                  <a:gd name="connsiteY2" fmla="*/ 102544 h 2418142"/>
                  <a:gd name="connsiteX3" fmla="*/ 1840246 w 3209348"/>
                  <a:gd name="connsiteY3" fmla="*/ 102544 h 2418142"/>
                  <a:gd name="connsiteX4" fmla="*/ 2421271 w 3209348"/>
                  <a:gd name="connsiteY4" fmla="*/ 254944 h 2418142"/>
                  <a:gd name="connsiteX5" fmla="*/ 2790012 w 3209348"/>
                  <a:gd name="connsiteY5" fmla="*/ 618500 h 2418142"/>
                  <a:gd name="connsiteX6" fmla="*/ 2985978 w 3209348"/>
                  <a:gd name="connsiteY6" fmla="*/ 1352966 h 2418142"/>
                  <a:gd name="connsiteX7" fmla="*/ 3108357 w 3209348"/>
                  <a:gd name="connsiteY7" fmla="*/ 1941162 h 2418142"/>
                  <a:gd name="connsiteX8" fmla="*/ 2374093 w 3209348"/>
                  <a:gd name="connsiteY8" fmla="*/ 2125073 h 2418142"/>
                  <a:gd name="connsiteX9" fmla="*/ 1928588 w 3209348"/>
                  <a:gd name="connsiteY9" fmla="*/ 2132881 h 2418142"/>
                  <a:gd name="connsiteX10" fmla="*/ 1916445 w 3209348"/>
                  <a:gd name="connsiteY10" fmla="*/ 1750369 h 2418142"/>
                  <a:gd name="connsiteX11" fmla="*/ 1126061 w 3209348"/>
                  <a:gd name="connsiteY11" fmla="*/ 1669135 h 2418142"/>
                  <a:gd name="connsiteX12" fmla="*/ 770270 w 3209348"/>
                  <a:gd name="connsiteY12" fmla="*/ 1569393 h 2418142"/>
                  <a:gd name="connsiteX13" fmla="*/ 414670 w 3209348"/>
                  <a:gd name="connsiteY13" fmla="*/ 1521768 h 2418142"/>
                  <a:gd name="connsiteX14" fmla="*/ 268621 w 3209348"/>
                  <a:gd name="connsiteY14" fmla="*/ 966143 h 2418142"/>
                  <a:gd name="connsiteX15" fmla="*/ 646636 w 3209348"/>
                  <a:gd name="connsiteY15" fmla="*/ 580222 h 2418142"/>
                  <a:gd name="connsiteX0" fmla="*/ 646636 w 3209348"/>
                  <a:gd name="connsiteY0" fmla="*/ 580222 h 2418142"/>
                  <a:gd name="connsiteX1" fmla="*/ 1144921 w 3209348"/>
                  <a:gd name="connsiteY1" fmla="*/ 264469 h 2418142"/>
                  <a:gd name="connsiteX2" fmla="*/ 1668796 w 3209348"/>
                  <a:gd name="connsiteY2" fmla="*/ 102544 h 2418142"/>
                  <a:gd name="connsiteX3" fmla="*/ 1840246 w 3209348"/>
                  <a:gd name="connsiteY3" fmla="*/ 102544 h 2418142"/>
                  <a:gd name="connsiteX4" fmla="*/ 2421271 w 3209348"/>
                  <a:gd name="connsiteY4" fmla="*/ 254944 h 2418142"/>
                  <a:gd name="connsiteX5" fmla="*/ 2665525 w 3209348"/>
                  <a:gd name="connsiteY5" fmla="*/ 784482 h 2418142"/>
                  <a:gd name="connsiteX6" fmla="*/ 2985978 w 3209348"/>
                  <a:gd name="connsiteY6" fmla="*/ 1352966 h 2418142"/>
                  <a:gd name="connsiteX7" fmla="*/ 3108357 w 3209348"/>
                  <a:gd name="connsiteY7" fmla="*/ 1941162 h 2418142"/>
                  <a:gd name="connsiteX8" fmla="*/ 2374093 w 3209348"/>
                  <a:gd name="connsiteY8" fmla="*/ 2125073 h 2418142"/>
                  <a:gd name="connsiteX9" fmla="*/ 1928588 w 3209348"/>
                  <a:gd name="connsiteY9" fmla="*/ 2132881 h 2418142"/>
                  <a:gd name="connsiteX10" fmla="*/ 1916445 w 3209348"/>
                  <a:gd name="connsiteY10" fmla="*/ 1750369 h 2418142"/>
                  <a:gd name="connsiteX11" fmla="*/ 1126061 w 3209348"/>
                  <a:gd name="connsiteY11" fmla="*/ 1669135 h 2418142"/>
                  <a:gd name="connsiteX12" fmla="*/ 770270 w 3209348"/>
                  <a:gd name="connsiteY12" fmla="*/ 1569393 h 2418142"/>
                  <a:gd name="connsiteX13" fmla="*/ 414670 w 3209348"/>
                  <a:gd name="connsiteY13" fmla="*/ 1521768 h 2418142"/>
                  <a:gd name="connsiteX14" fmla="*/ 268621 w 3209348"/>
                  <a:gd name="connsiteY14" fmla="*/ 966143 h 2418142"/>
                  <a:gd name="connsiteX15" fmla="*/ 646636 w 3209348"/>
                  <a:gd name="connsiteY15" fmla="*/ 580222 h 2418142"/>
                  <a:gd name="connsiteX0" fmla="*/ 646636 w 3209348"/>
                  <a:gd name="connsiteY0" fmla="*/ 541745 h 2379665"/>
                  <a:gd name="connsiteX1" fmla="*/ 1144921 w 3209348"/>
                  <a:gd name="connsiteY1" fmla="*/ 225992 h 2379665"/>
                  <a:gd name="connsiteX2" fmla="*/ 1668796 w 3209348"/>
                  <a:gd name="connsiteY2" fmla="*/ 64067 h 2379665"/>
                  <a:gd name="connsiteX3" fmla="*/ 1840246 w 3209348"/>
                  <a:gd name="connsiteY3" fmla="*/ 64067 h 2379665"/>
                  <a:gd name="connsiteX4" fmla="*/ 2305084 w 3209348"/>
                  <a:gd name="connsiteY4" fmla="*/ 465440 h 2379665"/>
                  <a:gd name="connsiteX5" fmla="*/ 2665525 w 3209348"/>
                  <a:gd name="connsiteY5" fmla="*/ 746005 h 2379665"/>
                  <a:gd name="connsiteX6" fmla="*/ 2985978 w 3209348"/>
                  <a:gd name="connsiteY6" fmla="*/ 1314489 h 2379665"/>
                  <a:gd name="connsiteX7" fmla="*/ 3108357 w 3209348"/>
                  <a:gd name="connsiteY7" fmla="*/ 1902685 h 2379665"/>
                  <a:gd name="connsiteX8" fmla="*/ 2374093 w 3209348"/>
                  <a:gd name="connsiteY8" fmla="*/ 2086596 h 2379665"/>
                  <a:gd name="connsiteX9" fmla="*/ 1928588 w 3209348"/>
                  <a:gd name="connsiteY9" fmla="*/ 2094404 h 2379665"/>
                  <a:gd name="connsiteX10" fmla="*/ 1916445 w 3209348"/>
                  <a:gd name="connsiteY10" fmla="*/ 1711892 h 2379665"/>
                  <a:gd name="connsiteX11" fmla="*/ 1126061 w 3209348"/>
                  <a:gd name="connsiteY11" fmla="*/ 1630658 h 2379665"/>
                  <a:gd name="connsiteX12" fmla="*/ 770270 w 3209348"/>
                  <a:gd name="connsiteY12" fmla="*/ 1530916 h 2379665"/>
                  <a:gd name="connsiteX13" fmla="*/ 414670 w 3209348"/>
                  <a:gd name="connsiteY13" fmla="*/ 1483291 h 2379665"/>
                  <a:gd name="connsiteX14" fmla="*/ 268621 w 3209348"/>
                  <a:gd name="connsiteY14" fmla="*/ 927666 h 2379665"/>
                  <a:gd name="connsiteX15" fmla="*/ 646636 w 3209348"/>
                  <a:gd name="connsiteY15" fmla="*/ 541745 h 2379665"/>
                  <a:gd name="connsiteX0" fmla="*/ 646636 w 3209348"/>
                  <a:gd name="connsiteY0" fmla="*/ 518523 h 2356443"/>
                  <a:gd name="connsiteX1" fmla="*/ 1144921 w 3209348"/>
                  <a:gd name="connsiteY1" fmla="*/ 202770 h 2356443"/>
                  <a:gd name="connsiteX2" fmla="*/ 1668796 w 3209348"/>
                  <a:gd name="connsiteY2" fmla="*/ 40845 h 2356443"/>
                  <a:gd name="connsiteX3" fmla="*/ 1782152 w 3209348"/>
                  <a:gd name="connsiteY3" fmla="*/ 264921 h 2356443"/>
                  <a:gd name="connsiteX4" fmla="*/ 2305084 w 3209348"/>
                  <a:gd name="connsiteY4" fmla="*/ 442218 h 2356443"/>
                  <a:gd name="connsiteX5" fmla="*/ 2665525 w 3209348"/>
                  <a:gd name="connsiteY5" fmla="*/ 722783 h 2356443"/>
                  <a:gd name="connsiteX6" fmla="*/ 2985978 w 3209348"/>
                  <a:gd name="connsiteY6" fmla="*/ 1291267 h 2356443"/>
                  <a:gd name="connsiteX7" fmla="*/ 3108357 w 3209348"/>
                  <a:gd name="connsiteY7" fmla="*/ 1879463 h 2356443"/>
                  <a:gd name="connsiteX8" fmla="*/ 2374093 w 3209348"/>
                  <a:gd name="connsiteY8" fmla="*/ 2063374 h 2356443"/>
                  <a:gd name="connsiteX9" fmla="*/ 1928588 w 3209348"/>
                  <a:gd name="connsiteY9" fmla="*/ 2071182 h 2356443"/>
                  <a:gd name="connsiteX10" fmla="*/ 1916445 w 3209348"/>
                  <a:gd name="connsiteY10" fmla="*/ 1688670 h 2356443"/>
                  <a:gd name="connsiteX11" fmla="*/ 1126061 w 3209348"/>
                  <a:gd name="connsiteY11" fmla="*/ 1607436 h 2356443"/>
                  <a:gd name="connsiteX12" fmla="*/ 770270 w 3209348"/>
                  <a:gd name="connsiteY12" fmla="*/ 1507694 h 2356443"/>
                  <a:gd name="connsiteX13" fmla="*/ 414670 w 3209348"/>
                  <a:gd name="connsiteY13" fmla="*/ 1460069 h 2356443"/>
                  <a:gd name="connsiteX14" fmla="*/ 268621 w 3209348"/>
                  <a:gd name="connsiteY14" fmla="*/ 904444 h 2356443"/>
                  <a:gd name="connsiteX15" fmla="*/ 646636 w 3209348"/>
                  <a:gd name="connsiteY15" fmla="*/ 518523 h 2356443"/>
                  <a:gd name="connsiteX0" fmla="*/ 646636 w 3209348"/>
                  <a:gd name="connsiteY0" fmla="*/ 417701 h 2255621"/>
                  <a:gd name="connsiteX1" fmla="*/ 1144921 w 3209348"/>
                  <a:gd name="connsiteY1" fmla="*/ 101948 h 2255621"/>
                  <a:gd name="connsiteX2" fmla="*/ 1594104 w 3209348"/>
                  <a:gd name="connsiteY2" fmla="*/ 213894 h 2255621"/>
                  <a:gd name="connsiteX3" fmla="*/ 1782152 w 3209348"/>
                  <a:gd name="connsiteY3" fmla="*/ 164099 h 2255621"/>
                  <a:gd name="connsiteX4" fmla="*/ 2305084 w 3209348"/>
                  <a:gd name="connsiteY4" fmla="*/ 341396 h 2255621"/>
                  <a:gd name="connsiteX5" fmla="*/ 2665525 w 3209348"/>
                  <a:gd name="connsiteY5" fmla="*/ 621961 h 2255621"/>
                  <a:gd name="connsiteX6" fmla="*/ 2985978 w 3209348"/>
                  <a:gd name="connsiteY6" fmla="*/ 1190445 h 2255621"/>
                  <a:gd name="connsiteX7" fmla="*/ 3108357 w 3209348"/>
                  <a:gd name="connsiteY7" fmla="*/ 1778641 h 2255621"/>
                  <a:gd name="connsiteX8" fmla="*/ 2374093 w 3209348"/>
                  <a:gd name="connsiteY8" fmla="*/ 1962552 h 2255621"/>
                  <a:gd name="connsiteX9" fmla="*/ 1928588 w 3209348"/>
                  <a:gd name="connsiteY9" fmla="*/ 1970360 h 2255621"/>
                  <a:gd name="connsiteX10" fmla="*/ 1916445 w 3209348"/>
                  <a:gd name="connsiteY10" fmla="*/ 1587848 h 2255621"/>
                  <a:gd name="connsiteX11" fmla="*/ 1126061 w 3209348"/>
                  <a:gd name="connsiteY11" fmla="*/ 1506614 h 2255621"/>
                  <a:gd name="connsiteX12" fmla="*/ 770270 w 3209348"/>
                  <a:gd name="connsiteY12" fmla="*/ 1406872 h 2255621"/>
                  <a:gd name="connsiteX13" fmla="*/ 414670 w 3209348"/>
                  <a:gd name="connsiteY13" fmla="*/ 1359247 h 2255621"/>
                  <a:gd name="connsiteX14" fmla="*/ 268621 w 3209348"/>
                  <a:gd name="connsiteY14" fmla="*/ 803622 h 2255621"/>
                  <a:gd name="connsiteX15" fmla="*/ 646636 w 3209348"/>
                  <a:gd name="connsiteY15" fmla="*/ 417701 h 2255621"/>
                  <a:gd name="connsiteX0" fmla="*/ 646636 w 3209348"/>
                  <a:gd name="connsiteY0" fmla="*/ 350524 h 2188444"/>
                  <a:gd name="connsiteX1" fmla="*/ 1144921 w 3209348"/>
                  <a:gd name="connsiteY1" fmla="*/ 175856 h 2188444"/>
                  <a:gd name="connsiteX2" fmla="*/ 1594104 w 3209348"/>
                  <a:gd name="connsiteY2" fmla="*/ 146717 h 2188444"/>
                  <a:gd name="connsiteX3" fmla="*/ 1782152 w 3209348"/>
                  <a:gd name="connsiteY3" fmla="*/ 96922 h 2188444"/>
                  <a:gd name="connsiteX4" fmla="*/ 2305084 w 3209348"/>
                  <a:gd name="connsiteY4" fmla="*/ 274219 h 2188444"/>
                  <a:gd name="connsiteX5" fmla="*/ 2665525 w 3209348"/>
                  <a:gd name="connsiteY5" fmla="*/ 554784 h 2188444"/>
                  <a:gd name="connsiteX6" fmla="*/ 2985978 w 3209348"/>
                  <a:gd name="connsiteY6" fmla="*/ 1123268 h 2188444"/>
                  <a:gd name="connsiteX7" fmla="*/ 3108357 w 3209348"/>
                  <a:gd name="connsiteY7" fmla="*/ 1711464 h 2188444"/>
                  <a:gd name="connsiteX8" fmla="*/ 2374093 w 3209348"/>
                  <a:gd name="connsiteY8" fmla="*/ 1895375 h 2188444"/>
                  <a:gd name="connsiteX9" fmla="*/ 1928588 w 3209348"/>
                  <a:gd name="connsiteY9" fmla="*/ 1903183 h 2188444"/>
                  <a:gd name="connsiteX10" fmla="*/ 1916445 w 3209348"/>
                  <a:gd name="connsiteY10" fmla="*/ 1520671 h 2188444"/>
                  <a:gd name="connsiteX11" fmla="*/ 1126061 w 3209348"/>
                  <a:gd name="connsiteY11" fmla="*/ 1439437 h 2188444"/>
                  <a:gd name="connsiteX12" fmla="*/ 770270 w 3209348"/>
                  <a:gd name="connsiteY12" fmla="*/ 1339695 h 2188444"/>
                  <a:gd name="connsiteX13" fmla="*/ 414670 w 3209348"/>
                  <a:gd name="connsiteY13" fmla="*/ 1292070 h 2188444"/>
                  <a:gd name="connsiteX14" fmla="*/ 268621 w 3209348"/>
                  <a:gd name="connsiteY14" fmla="*/ 736445 h 2188444"/>
                  <a:gd name="connsiteX15" fmla="*/ 646636 w 3209348"/>
                  <a:gd name="connsiteY15" fmla="*/ 350524 h 2188444"/>
                  <a:gd name="connsiteX0" fmla="*/ 646636 w 3209348"/>
                  <a:gd name="connsiteY0" fmla="*/ 458413 h 2188444"/>
                  <a:gd name="connsiteX1" fmla="*/ 1144921 w 3209348"/>
                  <a:gd name="connsiteY1" fmla="*/ 175856 h 2188444"/>
                  <a:gd name="connsiteX2" fmla="*/ 1594104 w 3209348"/>
                  <a:gd name="connsiteY2" fmla="*/ 146717 h 2188444"/>
                  <a:gd name="connsiteX3" fmla="*/ 1782152 w 3209348"/>
                  <a:gd name="connsiteY3" fmla="*/ 96922 h 2188444"/>
                  <a:gd name="connsiteX4" fmla="*/ 2305084 w 3209348"/>
                  <a:gd name="connsiteY4" fmla="*/ 274219 h 2188444"/>
                  <a:gd name="connsiteX5" fmla="*/ 2665525 w 3209348"/>
                  <a:gd name="connsiteY5" fmla="*/ 554784 h 2188444"/>
                  <a:gd name="connsiteX6" fmla="*/ 2985978 w 3209348"/>
                  <a:gd name="connsiteY6" fmla="*/ 1123268 h 2188444"/>
                  <a:gd name="connsiteX7" fmla="*/ 3108357 w 3209348"/>
                  <a:gd name="connsiteY7" fmla="*/ 1711464 h 2188444"/>
                  <a:gd name="connsiteX8" fmla="*/ 2374093 w 3209348"/>
                  <a:gd name="connsiteY8" fmla="*/ 1895375 h 2188444"/>
                  <a:gd name="connsiteX9" fmla="*/ 1928588 w 3209348"/>
                  <a:gd name="connsiteY9" fmla="*/ 1903183 h 2188444"/>
                  <a:gd name="connsiteX10" fmla="*/ 1916445 w 3209348"/>
                  <a:gd name="connsiteY10" fmla="*/ 1520671 h 2188444"/>
                  <a:gd name="connsiteX11" fmla="*/ 1126061 w 3209348"/>
                  <a:gd name="connsiteY11" fmla="*/ 1439437 h 2188444"/>
                  <a:gd name="connsiteX12" fmla="*/ 770270 w 3209348"/>
                  <a:gd name="connsiteY12" fmla="*/ 1339695 h 2188444"/>
                  <a:gd name="connsiteX13" fmla="*/ 414670 w 3209348"/>
                  <a:gd name="connsiteY13" fmla="*/ 1292070 h 2188444"/>
                  <a:gd name="connsiteX14" fmla="*/ 268621 w 3209348"/>
                  <a:gd name="connsiteY14" fmla="*/ 736445 h 2188444"/>
                  <a:gd name="connsiteX15" fmla="*/ 646636 w 3209348"/>
                  <a:gd name="connsiteY15" fmla="*/ 458413 h 2188444"/>
                  <a:gd name="connsiteX0" fmla="*/ 646636 w 3209348"/>
                  <a:gd name="connsiteY0" fmla="*/ 458413 h 2503349"/>
                  <a:gd name="connsiteX1" fmla="*/ 1144921 w 3209348"/>
                  <a:gd name="connsiteY1" fmla="*/ 175856 h 2503349"/>
                  <a:gd name="connsiteX2" fmla="*/ 1594104 w 3209348"/>
                  <a:gd name="connsiteY2" fmla="*/ 146717 h 2503349"/>
                  <a:gd name="connsiteX3" fmla="*/ 1782152 w 3209348"/>
                  <a:gd name="connsiteY3" fmla="*/ 96922 h 2503349"/>
                  <a:gd name="connsiteX4" fmla="*/ 2305084 w 3209348"/>
                  <a:gd name="connsiteY4" fmla="*/ 274219 h 2503349"/>
                  <a:gd name="connsiteX5" fmla="*/ 2665525 w 3209348"/>
                  <a:gd name="connsiteY5" fmla="*/ 554784 h 2503349"/>
                  <a:gd name="connsiteX6" fmla="*/ 2985978 w 3209348"/>
                  <a:gd name="connsiteY6" fmla="*/ 1123268 h 2503349"/>
                  <a:gd name="connsiteX7" fmla="*/ 3108357 w 3209348"/>
                  <a:gd name="connsiteY7" fmla="*/ 1711464 h 2503349"/>
                  <a:gd name="connsiteX8" fmla="*/ 1992334 w 3209348"/>
                  <a:gd name="connsiteY8" fmla="*/ 2310331 h 2503349"/>
                  <a:gd name="connsiteX9" fmla="*/ 1928588 w 3209348"/>
                  <a:gd name="connsiteY9" fmla="*/ 1903183 h 2503349"/>
                  <a:gd name="connsiteX10" fmla="*/ 1916445 w 3209348"/>
                  <a:gd name="connsiteY10" fmla="*/ 1520671 h 2503349"/>
                  <a:gd name="connsiteX11" fmla="*/ 1126061 w 3209348"/>
                  <a:gd name="connsiteY11" fmla="*/ 1439437 h 2503349"/>
                  <a:gd name="connsiteX12" fmla="*/ 770270 w 3209348"/>
                  <a:gd name="connsiteY12" fmla="*/ 1339695 h 2503349"/>
                  <a:gd name="connsiteX13" fmla="*/ 414670 w 3209348"/>
                  <a:gd name="connsiteY13" fmla="*/ 1292070 h 2503349"/>
                  <a:gd name="connsiteX14" fmla="*/ 268621 w 3209348"/>
                  <a:gd name="connsiteY14" fmla="*/ 736445 h 2503349"/>
                  <a:gd name="connsiteX15" fmla="*/ 646636 w 3209348"/>
                  <a:gd name="connsiteY15" fmla="*/ 458413 h 2503349"/>
                  <a:gd name="connsiteX0" fmla="*/ 646636 w 3209348"/>
                  <a:gd name="connsiteY0" fmla="*/ 458413 h 2874366"/>
                  <a:gd name="connsiteX1" fmla="*/ 1144921 w 3209348"/>
                  <a:gd name="connsiteY1" fmla="*/ 175856 h 2874366"/>
                  <a:gd name="connsiteX2" fmla="*/ 1594104 w 3209348"/>
                  <a:gd name="connsiteY2" fmla="*/ 146717 h 2874366"/>
                  <a:gd name="connsiteX3" fmla="*/ 1782152 w 3209348"/>
                  <a:gd name="connsiteY3" fmla="*/ 96922 h 2874366"/>
                  <a:gd name="connsiteX4" fmla="*/ 2305084 w 3209348"/>
                  <a:gd name="connsiteY4" fmla="*/ 274219 h 2874366"/>
                  <a:gd name="connsiteX5" fmla="*/ 2665525 w 3209348"/>
                  <a:gd name="connsiteY5" fmla="*/ 554784 h 2874366"/>
                  <a:gd name="connsiteX6" fmla="*/ 2985978 w 3209348"/>
                  <a:gd name="connsiteY6" fmla="*/ 1123268 h 2874366"/>
                  <a:gd name="connsiteX7" fmla="*/ 3108357 w 3209348"/>
                  <a:gd name="connsiteY7" fmla="*/ 1711464 h 2874366"/>
                  <a:gd name="connsiteX8" fmla="*/ 1992282 w 3209348"/>
                  <a:gd name="connsiteY8" fmla="*/ 2862523 h 2874366"/>
                  <a:gd name="connsiteX9" fmla="*/ 1992334 w 3209348"/>
                  <a:gd name="connsiteY9" fmla="*/ 2310331 h 2874366"/>
                  <a:gd name="connsiteX10" fmla="*/ 1928588 w 3209348"/>
                  <a:gd name="connsiteY10" fmla="*/ 1903183 h 2874366"/>
                  <a:gd name="connsiteX11" fmla="*/ 1916445 w 3209348"/>
                  <a:gd name="connsiteY11" fmla="*/ 1520671 h 2874366"/>
                  <a:gd name="connsiteX12" fmla="*/ 1126061 w 3209348"/>
                  <a:gd name="connsiteY12" fmla="*/ 1439437 h 2874366"/>
                  <a:gd name="connsiteX13" fmla="*/ 770270 w 3209348"/>
                  <a:gd name="connsiteY13" fmla="*/ 1339695 h 2874366"/>
                  <a:gd name="connsiteX14" fmla="*/ 414670 w 3209348"/>
                  <a:gd name="connsiteY14" fmla="*/ 1292070 h 2874366"/>
                  <a:gd name="connsiteX15" fmla="*/ 268621 w 3209348"/>
                  <a:gd name="connsiteY15" fmla="*/ 736445 h 2874366"/>
                  <a:gd name="connsiteX16" fmla="*/ 646636 w 3209348"/>
                  <a:gd name="connsiteY16" fmla="*/ 458413 h 2874366"/>
                  <a:gd name="connsiteX0" fmla="*/ 646636 w 3209348"/>
                  <a:gd name="connsiteY0" fmla="*/ 458413 h 2871194"/>
                  <a:gd name="connsiteX1" fmla="*/ 1144921 w 3209348"/>
                  <a:gd name="connsiteY1" fmla="*/ 175856 h 2871194"/>
                  <a:gd name="connsiteX2" fmla="*/ 1594104 w 3209348"/>
                  <a:gd name="connsiteY2" fmla="*/ 146717 h 2871194"/>
                  <a:gd name="connsiteX3" fmla="*/ 1782152 w 3209348"/>
                  <a:gd name="connsiteY3" fmla="*/ 96922 h 2871194"/>
                  <a:gd name="connsiteX4" fmla="*/ 2305084 w 3209348"/>
                  <a:gd name="connsiteY4" fmla="*/ 274219 h 2871194"/>
                  <a:gd name="connsiteX5" fmla="*/ 2665525 w 3209348"/>
                  <a:gd name="connsiteY5" fmla="*/ 554784 h 2871194"/>
                  <a:gd name="connsiteX6" fmla="*/ 2985978 w 3209348"/>
                  <a:gd name="connsiteY6" fmla="*/ 1123268 h 2871194"/>
                  <a:gd name="connsiteX7" fmla="*/ 3108357 w 3209348"/>
                  <a:gd name="connsiteY7" fmla="*/ 1711464 h 2871194"/>
                  <a:gd name="connsiteX8" fmla="*/ 2581520 w 3209348"/>
                  <a:gd name="connsiteY8" fmla="*/ 2704840 h 2871194"/>
                  <a:gd name="connsiteX9" fmla="*/ 1992282 w 3209348"/>
                  <a:gd name="connsiteY9" fmla="*/ 2862523 h 2871194"/>
                  <a:gd name="connsiteX10" fmla="*/ 1992334 w 3209348"/>
                  <a:gd name="connsiteY10" fmla="*/ 2310331 h 2871194"/>
                  <a:gd name="connsiteX11" fmla="*/ 1928588 w 3209348"/>
                  <a:gd name="connsiteY11" fmla="*/ 1903183 h 2871194"/>
                  <a:gd name="connsiteX12" fmla="*/ 1916445 w 3209348"/>
                  <a:gd name="connsiteY12" fmla="*/ 1520671 h 2871194"/>
                  <a:gd name="connsiteX13" fmla="*/ 1126061 w 3209348"/>
                  <a:gd name="connsiteY13" fmla="*/ 1439437 h 2871194"/>
                  <a:gd name="connsiteX14" fmla="*/ 770270 w 3209348"/>
                  <a:gd name="connsiteY14" fmla="*/ 1339695 h 2871194"/>
                  <a:gd name="connsiteX15" fmla="*/ 414670 w 3209348"/>
                  <a:gd name="connsiteY15" fmla="*/ 1292070 h 2871194"/>
                  <a:gd name="connsiteX16" fmla="*/ 268621 w 3209348"/>
                  <a:gd name="connsiteY16" fmla="*/ 736445 h 2871194"/>
                  <a:gd name="connsiteX17" fmla="*/ 646636 w 3209348"/>
                  <a:gd name="connsiteY17" fmla="*/ 458413 h 2871194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2656212 w 3209348"/>
                  <a:gd name="connsiteY8" fmla="*/ 2289885 h 2864077"/>
                  <a:gd name="connsiteX9" fmla="*/ 2581520 w 3209348"/>
                  <a:gd name="connsiteY9" fmla="*/ 2704840 h 2864077"/>
                  <a:gd name="connsiteX10" fmla="*/ 1992282 w 3209348"/>
                  <a:gd name="connsiteY10" fmla="*/ 2862523 h 2864077"/>
                  <a:gd name="connsiteX11" fmla="*/ 1992334 w 3209348"/>
                  <a:gd name="connsiteY11" fmla="*/ 2310331 h 2864077"/>
                  <a:gd name="connsiteX12" fmla="*/ 1928588 w 3209348"/>
                  <a:gd name="connsiteY12" fmla="*/ 1903183 h 2864077"/>
                  <a:gd name="connsiteX13" fmla="*/ 1916445 w 3209348"/>
                  <a:gd name="connsiteY13" fmla="*/ 1520671 h 2864077"/>
                  <a:gd name="connsiteX14" fmla="*/ 1126061 w 3209348"/>
                  <a:gd name="connsiteY14" fmla="*/ 1439437 h 2864077"/>
                  <a:gd name="connsiteX15" fmla="*/ 770270 w 3209348"/>
                  <a:gd name="connsiteY15" fmla="*/ 1339695 h 2864077"/>
                  <a:gd name="connsiteX16" fmla="*/ 414670 w 3209348"/>
                  <a:gd name="connsiteY16" fmla="*/ 1292070 h 2864077"/>
                  <a:gd name="connsiteX17" fmla="*/ 268621 w 3209348"/>
                  <a:gd name="connsiteY17" fmla="*/ 736445 h 2864077"/>
                  <a:gd name="connsiteX18" fmla="*/ 646636 w 3209348"/>
                  <a:gd name="connsiteY18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209348" h="2895247">
                    <a:moveTo>
                      <a:pt x="646636" y="458413"/>
                    </a:moveTo>
                    <a:cubicBezTo>
                      <a:pt x="673031" y="54712"/>
                      <a:pt x="1061376" y="150932"/>
                      <a:pt x="1144921" y="175856"/>
                    </a:cubicBezTo>
                    <a:cubicBezTo>
                      <a:pt x="1240171" y="-87669"/>
                      <a:pt x="1498854" y="95917"/>
                      <a:pt x="1594104" y="146717"/>
                    </a:cubicBezTo>
                    <a:cubicBezTo>
                      <a:pt x="1692529" y="22892"/>
                      <a:pt x="1747227" y="61997"/>
                      <a:pt x="1782152" y="96922"/>
                    </a:cubicBezTo>
                    <a:cubicBezTo>
                      <a:pt x="1985352" y="-134853"/>
                      <a:pt x="2279684" y="99594"/>
                      <a:pt x="2305084" y="274219"/>
                    </a:cubicBezTo>
                    <a:cubicBezTo>
                      <a:pt x="2565434" y="175794"/>
                      <a:pt x="2652825" y="494459"/>
                      <a:pt x="2665525" y="554784"/>
                    </a:cubicBezTo>
                    <a:cubicBezTo>
                      <a:pt x="3122725" y="532559"/>
                      <a:pt x="2998678" y="1018493"/>
                      <a:pt x="2985978" y="1123268"/>
                    </a:cubicBezTo>
                    <a:cubicBezTo>
                      <a:pt x="3341578" y="1177243"/>
                      <a:pt x="3184557" y="1657489"/>
                      <a:pt x="3108357" y="1711464"/>
                    </a:cubicBezTo>
                    <a:cubicBezTo>
                      <a:pt x="3197247" y="1833974"/>
                      <a:pt x="3295909" y="2185183"/>
                      <a:pt x="3004775" y="2281586"/>
                    </a:cubicBezTo>
                    <a:cubicBezTo>
                      <a:pt x="2929418" y="2377989"/>
                      <a:pt x="2812511" y="2522261"/>
                      <a:pt x="2656212" y="2289885"/>
                    </a:cubicBezTo>
                    <a:cubicBezTo>
                      <a:pt x="2765484" y="2439269"/>
                      <a:pt x="2715689" y="2623232"/>
                      <a:pt x="2581520" y="2704840"/>
                    </a:cubicBezTo>
                    <a:cubicBezTo>
                      <a:pt x="2397556" y="2985627"/>
                      <a:pt x="2079414" y="2877097"/>
                      <a:pt x="1992282" y="2862523"/>
                    </a:cubicBezTo>
                    <a:cubicBezTo>
                      <a:pt x="1905150" y="2847949"/>
                      <a:pt x="1799621" y="2450858"/>
                      <a:pt x="1992334" y="2310331"/>
                    </a:cubicBezTo>
                    <a:cubicBezTo>
                      <a:pt x="1727142" y="2540905"/>
                      <a:pt x="1683574" y="1904226"/>
                      <a:pt x="1928588" y="1903183"/>
                    </a:cubicBezTo>
                    <a:cubicBezTo>
                      <a:pt x="1852313" y="1840732"/>
                      <a:pt x="1787394" y="1675420"/>
                      <a:pt x="1916445" y="1520671"/>
                    </a:cubicBezTo>
                    <a:cubicBezTo>
                      <a:pt x="1548209" y="1807918"/>
                      <a:pt x="1237122" y="1542715"/>
                      <a:pt x="1126061" y="1439437"/>
                    </a:cubicBezTo>
                    <a:cubicBezTo>
                      <a:pt x="1000056" y="1491915"/>
                      <a:pt x="791500" y="1430092"/>
                      <a:pt x="770270" y="1339695"/>
                    </a:cubicBezTo>
                    <a:cubicBezTo>
                      <a:pt x="653853" y="1477278"/>
                      <a:pt x="359637" y="1383087"/>
                      <a:pt x="414670" y="1292070"/>
                    </a:cubicBezTo>
                    <a:cubicBezTo>
                      <a:pt x="-109205" y="1836053"/>
                      <a:pt x="-112379" y="805237"/>
                      <a:pt x="268621" y="736445"/>
                    </a:cubicBezTo>
                    <a:cubicBezTo>
                      <a:pt x="232701" y="436355"/>
                      <a:pt x="520631" y="444178"/>
                      <a:pt x="646636" y="4584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017470C-CA7D-F559-400B-1F565AAD5F86}"/>
                  </a:ext>
                </a:extLst>
              </p:cNvPr>
              <p:cNvSpPr/>
              <p:nvPr/>
            </p:nvSpPr>
            <p:spPr>
              <a:xfrm rot="13556827">
                <a:off x="1979189" y="166643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61E607-0AA7-4472-8237-D43E9075E7E4}"/>
                  </a:ext>
                </a:extLst>
              </p:cNvPr>
              <p:cNvSpPr/>
              <p:nvPr/>
            </p:nvSpPr>
            <p:spPr>
              <a:xfrm rot="13534353">
                <a:off x="3069910" y="1861202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3213679-C279-779E-319C-E642D5C11015}"/>
                  </a:ext>
                </a:extLst>
              </p:cNvPr>
              <p:cNvSpPr/>
              <p:nvPr/>
            </p:nvSpPr>
            <p:spPr>
              <a:xfrm rot="13534353">
                <a:off x="3233342" y="117276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5D8A684-A582-02CA-DAB1-6B0E0100A2BC}"/>
                  </a:ext>
                </a:extLst>
              </p:cNvPr>
              <p:cNvSpPr/>
              <p:nvPr/>
            </p:nvSpPr>
            <p:spPr>
              <a:xfrm rot="17218115">
                <a:off x="3709128" y="2687724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CEB060F-0C9B-3C92-5AA8-A8C5A64DB996}"/>
                  </a:ext>
                </a:extLst>
              </p:cNvPr>
              <p:cNvSpPr/>
              <p:nvPr/>
            </p:nvSpPr>
            <p:spPr>
              <a:xfrm rot="15645660">
                <a:off x="3882791" y="2001436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266313B-19CB-13AC-0E3F-FAF119126975}"/>
                </a:ext>
              </a:extLst>
            </p:cNvPr>
            <p:cNvGrpSpPr/>
            <p:nvPr/>
          </p:nvGrpSpPr>
          <p:grpSpPr>
            <a:xfrm>
              <a:off x="1682458" y="3290469"/>
              <a:ext cx="168307" cy="162079"/>
              <a:chOff x="1682464" y="3290482"/>
              <a:chExt cx="168308" cy="162080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9BF2CB8-62E2-44BF-0342-2E578C4521E1}"/>
                  </a:ext>
                </a:extLst>
              </p:cNvPr>
              <p:cNvSpPr/>
              <p:nvPr/>
            </p:nvSpPr>
            <p:spPr>
              <a:xfrm rot="19329363" flipH="1">
                <a:off x="1700805" y="3303329"/>
                <a:ext cx="149967" cy="149233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F7302CD-8BFE-6456-06D9-18EBF165FBA6}"/>
                  </a:ext>
                </a:extLst>
              </p:cNvPr>
              <p:cNvSpPr/>
              <p:nvPr/>
            </p:nvSpPr>
            <p:spPr>
              <a:xfrm rot="3217076">
                <a:off x="1648510" y="3324436"/>
                <a:ext cx="107744" cy="39835"/>
              </a:xfrm>
              <a:custGeom>
                <a:avLst/>
                <a:gdLst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3" fmla="*/ 281940 w 281940"/>
                  <a:gd name="connsiteY3" fmla="*/ 0 h 83948"/>
                  <a:gd name="connsiteX0" fmla="*/ 0 w 300990"/>
                  <a:gd name="connsiteY0" fmla="*/ 15240 h 83948"/>
                  <a:gd name="connsiteX1" fmla="*/ 152400 w 300990"/>
                  <a:gd name="connsiteY1" fmla="*/ 83820 h 83948"/>
                  <a:gd name="connsiteX2" fmla="*/ 281940 w 300990"/>
                  <a:gd name="connsiteY2" fmla="*/ 0 h 83948"/>
                  <a:gd name="connsiteX3" fmla="*/ 300990 w 300990"/>
                  <a:gd name="connsiteY3" fmla="*/ 26194 h 83948"/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0" fmla="*/ 0 w 298608"/>
                  <a:gd name="connsiteY0" fmla="*/ 0 h 68621"/>
                  <a:gd name="connsiteX1" fmla="*/ 152400 w 298608"/>
                  <a:gd name="connsiteY1" fmla="*/ 68580 h 68621"/>
                  <a:gd name="connsiteX2" fmla="*/ 298608 w 298608"/>
                  <a:gd name="connsiteY2" fmla="*/ 10954 h 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08" h="68621">
                    <a:moveTo>
                      <a:pt x="0" y="0"/>
                    </a:moveTo>
                    <a:cubicBezTo>
                      <a:pt x="52705" y="35560"/>
                      <a:pt x="102632" y="66754"/>
                      <a:pt x="152400" y="68580"/>
                    </a:cubicBezTo>
                    <a:cubicBezTo>
                      <a:pt x="202168" y="70406"/>
                      <a:pt x="298608" y="10954"/>
                      <a:pt x="298608" y="10954"/>
                    </a:cubicBezTo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FB668F0-FC4A-0903-2687-C1294D307AB5}"/>
                </a:ext>
              </a:extLst>
            </p:cNvPr>
            <p:cNvSpPr/>
            <p:nvPr/>
          </p:nvSpPr>
          <p:spPr>
            <a:xfrm>
              <a:off x="2026308" y="2525166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FA37F5-3DE5-256C-3FE8-D590D462CB52}"/>
              </a:ext>
            </a:extLst>
          </p:cNvPr>
          <p:cNvGrpSpPr/>
          <p:nvPr/>
        </p:nvGrpSpPr>
        <p:grpSpPr>
          <a:xfrm>
            <a:off x="3515071" y="2644682"/>
            <a:ext cx="4003517" cy="3737547"/>
            <a:chOff x="3092780" y="670744"/>
            <a:chExt cx="6167619" cy="57578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BF4B8-B987-EE8E-0EF2-958DE0E5086E}"/>
                </a:ext>
              </a:extLst>
            </p:cNvPr>
            <p:cNvSpPr/>
            <p:nvPr/>
          </p:nvSpPr>
          <p:spPr>
            <a:xfrm>
              <a:off x="8185990" y="2057189"/>
              <a:ext cx="1074409" cy="1160164"/>
            </a:xfrm>
            <a:custGeom>
              <a:avLst/>
              <a:gdLst>
                <a:gd name="connsiteX0" fmla="*/ 232296 w 1074409"/>
                <a:gd name="connsiteY0" fmla="*/ 148982 h 1160164"/>
                <a:gd name="connsiteX1" fmla="*/ 508067 w 1074409"/>
                <a:gd name="connsiteY1" fmla="*/ 3840 h 1160164"/>
                <a:gd name="connsiteX2" fmla="*/ 696753 w 1074409"/>
                <a:gd name="connsiteY2" fmla="*/ 47382 h 1160164"/>
                <a:gd name="connsiteX3" fmla="*/ 696753 w 1074409"/>
                <a:gd name="connsiteY3" fmla="*/ 105440 h 1160164"/>
                <a:gd name="connsiteX4" fmla="*/ 827381 w 1074409"/>
                <a:gd name="connsiteY4" fmla="*/ 119954 h 1160164"/>
                <a:gd name="connsiteX5" fmla="*/ 914467 w 1074409"/>
                <a:gd name="connsiteY5" fmla="*/ 207040 h 1160164"/>
                <a:gd name="connsiteX6" fmla="*/ 899953 w 1074409"/>
                <a:gd name="connsiteY6" fmla="*/ 308640 h 1160164"/>
                <a:gd name="connsiteX7" fmla="*/ 1016067 w 1074409"/>
                <a:gd name="connsiteY7" fmla="*/ 453782 h 1160164"/>
                <a:gd name="connsiteX8" fmla="*/ 1016067 w 1074409"/>
                <a:gd name="connsiteY8" fmla="*/ 584411 h 1160164"/>
                <a:gd name="connsiteX9" fmla="*/ 928981 w 1074409"/>
                <a:gd name="connsiteY9" fmla="*/ 613440 h 1160164"/>
                <a:gd name="connsiteX10" fmla="*/ 972524 w 1074409"/>
                <a:gd name="connsiteY10" fmla="*/ 700525 h 1160164"/>
                <a:gd name="connsiteX11" fmla="*/ 1074124 w 1074409"/>
                <a:gd name="connsiteY11" fmla="*/ 845668 h 1160164"/>
                <a:gd name="connsiteX12" fmla="*/ 1001553 w 1074409"/>
                <a:gd name="connsiteY12" fmla="*/ 932754 h 1160164"/>
                <a:gd name="connsiteX13" fmla="*/ 958010 w 1074409"/>
                <a:gd name="connsiteY13" fmla="*/ 1019840 h 1160164"/>
                <a:gd name="connsiteX14" fmla="*/ 856410 w 1074409"/>
                <a:gd name="connsiteY14" fmla="*/ 1135954 h 1160164"/>
                <a:gd name="connsiteX15" fmla="*/ 653210 w 1074409"/>
                <a:gd name="connsiteY15" fmla="*/ 1150468 h 1160164"/>
                <a:gd name="connsiteX16" fmla="*/ 595153 w 1074409"/>
                <a:gd name="connsiteY16" fmla="*/ 1019840 h 1160164"/>
                <a:gd name="connsiteX17" fmla="*/ 464524 w 1074409"/>
                <a:gd name="connsiteY17" fmla="*/ 932754 h 1160164"/>
                <a:gd name="connsiteX18" fmla="*/ 319381 w 1074409"/>
                <a:gd name="connsiteY18" fmla="*/ 802125 h 1160164"/>
                <a:gd name="connsiteX19" fmla="*/ 246810 w 1074409"/>
                <a:gd name="connsiteY19" fmla="*/ 686011 h 1160164"/>
                <a:gd name="connsiteX20" fmla="*/ 101667 w 1074409"/>
                <a:gd name="connsiteY20" fmla="*/ 569897 h 1160164"/>
                <a:gd name="connsiteX21" fmla="*/ 67 w 1074409"/>
                <a:gd name="connsiteY21" fmla="*/ 410240 h 1160164"/>
                <a:gd name="connsiteX22" fmla="*/ 116181 w 1074409"/>
                <a:gd name="connsiteY22" fmla="*/ 352182 h 1160164"/>
                <a:gd name="connsiteX23" fmla="*/ 43610 w 1074409"/>
                <a:gd name="connsiteY23" fmla="*/ 119954 h 1160164"/>
                <a:gd name="connsiteX24" fmla="*/ 246810 w 1074409"/>
                <a:gd name="connsiteY24" fmla="*/ 76411 h 1160164"/>
                <a:gd name="connsiteX25" fmla="*/ 232296 w 1074409"/>
                <a:gd name="connsiteY25" fmla="*/ 148982 h 116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74409" h="1160164">
                  <a:moveTo>
                    <a:pt x="232296" y="148982"/>
                  </a:moveTo>
                  <a:cubicBezTo>
                    <a:pt x="275839" y="136887"/>
                    <a:pt x="430657" y="20773"/>
                    <a:pt x="508067" y="3840"/>
                  </a:cubicBezTo>
                  <a:cubicBezTo>
                    <a:pt x="585477" y="-13093"/>
                    <a:pt x="665305" y="30449"/>
                    <a:pt x="696753" y="47382"/>
                  </a:cubicBezTo>
                  <a:cubicBezTo>
                    <a:pt x="728201" y="64315"/>
                    <a:pt x="674982" y="93345"/>
                    <a:pt x="696753" y="105440"/>
                  </a:cubicBezTo>
                  <a:cubicBezTo>
                    <a:pt x="718524" y="117535"/>
                    <a:pt x="791095" y="103021"/>
                    <a:pt x="827381" y="119954"/>
                  </a:cubicBezTo>
                  <a:cubicBezTo>
                    <a:pt x="863667" y="136887"/>
                    <a:pt x="902372" y="175592"/>
                    <a:pt x="914467" y="207040"/>
                  </a:cubicBezTo>
                  <a:cubicBezTo>
                    <a:pt x="926562" y="238488"/>
                    <a:pt x="883020" y="267516"/>
                    <a:pt x="899953" y="308640"/>
                  </a:cubicBezTo>
                  <a:cubicBezTo>
                    <a:pt x="916886" y="349764"/>
                    <a:pt x="996715" y="407820"/>
                    <a:pt x="1016067" y="453782"/>
                  </a:cubicBezTo>
                  <a:cubicBezTo>
                    <a:pt x="1035419" y="499744"/>
                    <a:pt x="1030581" y="557801"/>
                    <a:pt x="1016067" y="584411"/>
                  </a:cubicBezTo>
                  <a:cubicBezTo>
                    <a:pt x="1001553" y="611021"/>
                    <a:pt x="936238" y="594088"/>
                    <a:pt x="928981" y="613440"/>
                  </a:cubicBezTo>
                  <a:cubicBezTo>
                    <a:pt x="921724" y="632792"/>
                    <a:pt x="948334" y="661820"/>
                    <a:pt x="972524" y="700525"/>
                  </a:cubicBezTo>
                  <a:cubicBezTo>
                    <a:pt x="996714" y="739230"/>
                    <a:pt x="1069286" y="806963"/>
                    <a:pt x="1074124" y="845668"/>
                  </a:cubicBezTo>
                  <a:cubicBezTo>
                    <a:pt x="1078962" y="884373"/>
                    <a:pt x="1020905" y="903725"/>
                    <a:pt x="1001553" y="932754"/>
                  </a:cubicBezTo>
                  <a:cubicBezTo>
                    <a:pt x="982201" y="961783"/>
                    <a:pt x="982200" y="985973"/>
                    <a:pt x="958010" y="1019840"/>
                  </a:cubicBezTo>
                  <a:cubicBezTo>
                    <a:pt x="933820" y="1053707"/>
                    <a:pt x="907210" y="1114183"/>
                    <a:pt x="856410" y="1135954"/>
                  </a:cubicBezTo>
                  <a:cubicBezTo>
                    <a:pt x="805610" y="1157725"/>
                    <a:pt x="696753" y="1169820"/>
                    <a:pt x="653210" y="1150468"/>
                  </a:cubicBezTo>
                  <a:cubicBezTo>
                    <a:pt x="609667" y="1131116"/>
                    <a:pt x="626601" y="1056126"/>
                    <a:pt x="595153" y="1019840"/>
                  </a:cubicBezTo>
                  <a:cubicBezTo>
                    <a:pt x="563705" y="983554"/>
                    <a:pt x="510486" y="969040"/>
                    <a:pt x="464524" y="932754"/>
                  </a:cubicBezTo>
                  <a:cubicBezTo>
                    <a:pt x="418562" y="896468"/>
                    <a:pt x="355667" y="843249"/>
                    <a:pt x="319381" y="802125"/>
                  </a:cubicBezTo>
                  <a:cubicBezTo>
                    <a:pt x="283095" y="761001"/>
                    <a:pt x="283096" y="724716"/>
                    <a:pt x="246810" y="686011"/>
                  </a:cubicBezTo>
                  <a:cubicBezTo>
                    <a:pt x="210524" y="647306"/>
                    <a:pt x="142791" y="615859"/>
                    <a:pt x="101667" y="569897"/>
                  </a:cubicBezTo>
                  <a:cubicBezTo>
                    <a:pt x="60543" y="523935"/>
                    <a:pt x="-2352" y="446526"/>
                    <a:pt x="67" y="410240"/>
                  </a:cubicBezTo>
                  <a:cubicBezTo>
                    <a:pt x="2486" y="373954"/>
                    <a:pt x="108924" y="400563"/>
                    <a:pt x="116181" y="352182"/>
                  </a:cubicBezTo>
                  <a:cubicBezTo>
                    <a:pt x="123438" y="303801"/>
                    <a:pt x="21838" y="165916"/>
                    <a:pt x="43610" y="119954"/>
                  </a:cubicBezTo>
                  <a:cubicBezTo>
                    <a:pt x="65382" y="73992"/>
                    <a:pt x="212943" y="73992"/>
                    <a:pt x="246810" y="76411"/>
                  </a:cubicBezTo>
                  <a:cubicBezTo>
                    <a:pt x="280677" y="78830"/>
                    <a:pt x="188753" y="161077"/>
                    <a:pt x="232296" y="1489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6787B6E-C942-6700-7A41-E2537A03266D}"/>
                </a:ext>
              </a:extLst>
            </p:cNvPr>
            <p:cNvGrpSpPr/>
            <p:nvPr/>
          </p:nvGrpSpPr>
          <p:grpSpPr>
            <a:xfrm>
              <a:off x="5013959" y="4405397"/>
              <a:ext cx="768860" cy="1675742"/>
              <a:chOff x="7253787" y="4154490"/>
              <a:chExt cx="768860" cy="1675742"/>
            </a:xfrm>
          </p:grpSpPr>
          <p:sp>
            <p:nvSpPr>
              <p:cNvPr id="126" name="Rectangle 13">
                <a:extLst>
                  <a:ext uri="{FF2B5EF4-FFF2-40B4-BE49-F238E27FC236}">
                    <a16:creationId xmlns:a16="http://schemas.microsoft.com/office/drawing/2014/main" id="{D16B90A0-0D35-819C-6453-44CE86B974C0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656D629-8162-282E-FEC8-ACB35C482187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D0820C-35C2-4F46-3F14-93648251F389}"/>
                </a:ext>
              </a:extLst>
            </p:cNvPr>
            <p:cNvGrpSpPr/>
            <p:nvPr/>
          </p:nvGrpSpPr>
          <p:grpSpPr>
            <a:xfrm>
              <a:off x="5992819" y="4752881"/>
              <a:ext cx="768860" cy="1675742"/>
              <a:chOff x="7253787" y="4154490"/>
              <a:chExt cx="768860" cy="1675742"/>
            </a:xfrm>
          </p:grpSpPr>
          <p:sp>
            <p:nvSpPr>
              <p:cNvPr id="124" name="Rectangle 13">
                <a:extLst>
                  <a:ext uri="{FF2B5EF4-FFF2-40B4-BE49-F238E27FC236}">
                    <a16:creationId xmlns:a16="http://schemas.microsoft.com/office/drawing/2014/main" id="{1624F837-4E98-38E7-1CFE-199B22C798BD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EC2256F-9D46-B2D1-B742-3806F7420A69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1F1FA2-313F-2307-8637-31B85B5AFAE4}"/>
                </a:ext>
              </a:extLst>
            </p:cNvPr>
            <p:cNvGrpSpPr/>
            <p:nvPr/>
          </p:nvGrpSpPr>
          <p:grpSpPr>
            <a:xfrm>
              <a:off x="7345760" y="4154490"/>
              <a:ext cx="768860" cy="1675742"/>
              <a:chOff x="7253787" y="4154490"/>
              <a:chExt cx="768860" cy="1675742"/>
            </a:xfrm>
          </p:grpSpPr>
          <p:sp>
            <p:nvSpPr>
              <p:cNvPr id="122" name="Rectangle 13">
                <a:extLst>
                  <a:ext uri="{FF2B5EF4-FFF2-40B4-BE49-F238E27FC236}">
                    <a16:creationId xmlns:a16="http://schemas.microsoft.com/office/drawing/2014/main" id="{6A508D2F-43EA-4850-F189-26DEAE7DECC7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289A850-FAAE-DF2E-DEB3-A2704E1C4AEB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FD2A07A-BE3E-AD86-6D3E-D7CB21BB6A8B}"/>
                </a:ext>
              </a:extLst>
            </p:cNvPr>
            <p:cNvGrpSpPr/>
            <p:nvPr/>
          </p:nvGrpSpPr>
          <p:grpSpPr>
            <a:xfrm>
              <a:off x="8337180" y="4532050"/>
              <a:ext cx="768860" cy="1675742"/>
              <a:chOff x="7253787" y="4154490"/>
              <a:chExt cx="768860" cy="1675742"/>
            </a:xfrm>
          </p:grpSpPr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A1F69071-2FD9-B483-7571-813BF08B9CC2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28E3674-F023-01DD-107A-FED5843EA0F0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11">
              <a:extLst>
                <a:ext uri="{FF2B5EF4-FFF2-40B4-BE49-F238E27FC236}">
                  <a16:creationId xmlns:a16="http://schemas.microsoft.com/office/drawing/2014/main" id="{0A63B4AD-4659-98B8-1817-1B608172354C}"/>
                </a:ext>
              </a:extLst>
            </p:cNvPr>
            <p:cNvSpPr/>
            <p:nvPr/>
          </p:nvSpPr>
          <p:spPr>
            <a:xfrm>
              <a:off x="3976098" y="1669062"/>
              <a:ext cx="5129942" cy="3437301"/>
            </a:xfrm>
            <a:custGeom>
              <a:avLst/>
              <a:gdLst>
                <a:gd name="connsiteX0" fmla="*/ 0 w 4253260"/>
                <a:gd name="connsiteY0" fmla="*/ 0 h 2869435"/>
                <a:gd name="connsiteX1" fmla="*/ 4253260 w 4253260"/>
                <a:gd name="connsiteY1" fmla="*/ 0 h 2869435"/>
                <a:gd name="connsiteX2" fmla="*/ 4253260 w 4253260"/>
                <a:gd name="connsiteY2" fmla="*/ 2869435 h 2869435"/>
                <a:gd name="connsiteX3" fmla="*/ 0 w 4253260"/>
                <a:gd name="connsiteY3" fmla="*/ 2869435 h 2869435"/>
                <a:gd name="connsiteX4" fmla="*/ 0 w 4253260"/>
                <a:gd name="connsiteY4" fmla="*/ 0 h 2869435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4253260 w 4253260"/>
                <a:gd name="connsiteY2" fmla="*/ 50617 h 2920052"/>
                <a:gd name="connsiteX3" fmla="*/ 4253260 w 4253260"/>
                <a:gd name="connsiteY3" fmla="*/ 2920052 h 2920052"/>
                <a:gd name="connsiteX4" fmla="*/ 0 w 4253260"/>
                <a:gd name="connsiteY4" fmla="*/ 2920052 h 2920052"/>
                <a:gd name="connsiteX5" fmla="*/ 0 w 4253260"/>
                <a:gd name="connsiteY5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4253260 w 4253260"/>
                <a:gd name="connsiteY3" fmla="*/ 50617 h 2920052"/>
                <a:gd name="connsiteX4" fmla="*/ 4253260 w 4253260"/>
                <a:gd name="connsiteY4" fmla="*/ 2920052 h 2920052"/>
                <a:gd name="connsiteX5" fmla="*/ 0 w 4253260"/>
                <a:gd name="connsiteY5" fmla="*/ 2920052 h 2920052"/>
                <a:gd name="connsiteX6" fmla="*/ 0 w 4253260"/>
                <a:gd name="connsiteY6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4253260 w 4253260"/>
                <a:gd name="connsiteY4" fmla="*/ 50617 h 2920052"/>
                <a:gd name="connsiteX5" fmla="*/ 4253260 w 4253260"/>
                <a:gd name="connsiteY5" fmla="*/ 2920052 h 2920052"/>
                <a:gd name="connsiteX6" fmla="*/ 0 w 4253260"/>
                <a:gd name="connsiteY6" fmla="*/ 2920052 h 2920052"/>
                <a:gd name="connsiteX7" fmla="*/ 0 w 4253260"/>
                <a:gd name="connsiteY7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4253260 w 4253260"/>
                <a:gd name="connsiteY5" fmla="*/ 50617 h 2920052"/>
                <a:gd name="connsiteX6" fmla="*/ 4253260 w 4253260"/>
                <a:gd name="connsiteY6" fmla="*/ 2920052 h 2920052"/>
                <a:gd name="connsiteX7" fmla="*/ 0 w 4253260"/>
                <a:gd name="connsiteY7" fmla="*/ 2920052 h 2920052"/>
                <a:gd name="connsiteX8" fmla="*/ 0 w 4253260"/>
                <a:gd name="connsiteY8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4253260 w 4253260"/>
                <a:gd name="connsiteY6" fmla="*/ 50617 h 2920052"/>
                <a:gd name="connsiteX7" fmla="*/ 4253260 w 4253260"/>
                <a:gd name="connsiteY7" fmla="*/ 2920052 h 2920052"/>
                <a:gd name="connsiteX8" fmla="*/ 0 w 4253260"/>
                <a:gd name="connsiteY8" fmla="*/ 2920052 h 2920052"/>
                <a:gd name="connsiteX9" fmla="*/ 0 w 4253260"/>
                <a:gd name="connsiteY9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2787832 w 4253260"/>
                <a:gd name="connsiteY6" fmla="*/ 146050 h 2920052"/>
                <a:gd name="connsiteX7" fmla="*/ 4253260 w 4253260"/>
                <a:gd name="connsiteY7" fmla="*/ 50617 h 2920052"/>
                <a:gd name="connsiteX8" fmla="*/ 4253260 w 4253260"/>
                <a:gd name="connsiteY8" fmla="*/ 2920052 h 2920052"/>
                <a:gd name="connsiteX9" fmla="*/ 0 w 4253260"/>
                <a:gd name="connsiteY9" fmla="*/ 2920052 h 2920052"/>
                <a:gd name="connsiteX10" fmla="*/ 0 w 4253260"/>
                <a:gd name="connsiteY10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2787832 w 4253260"/>
                <a:gd name="connsiteY6" fmla="*/ 146050 h 2920052"/>
                <a:gd name="connsiteX7" fmla="*/ 4253260 w 4253260"/>
                <a:gd name="connsiteY7" fmla="*/ 50617 h 2920052"/>
                <a:gd name="connsiteX8" fmla="*/ 4253260 w 4253260"/>
                <a:gd name="connsiteY8" fmla="*/ 2920052 h 2920052"/>
                <a:gd name="connsiteX9" fmla="*/ 0 w 4253260"/>
                <a:gd name="connsiteY9" fmla="*/ 2920052 h 2920052"/>
                <a:gd name="connsiteX10" fmla="*/ 0 w 4253260"/>
                <a:gd name="connsiteY10" fmla="*/ 50617 h 2920052"/>
                <a:gd name="connsiteX0" fmla="*/ 0 w 4253260"/>
                <a:gd name="connsiteY0" fmla="*/ 188155 h 3057590"/>
                <a:gd name="connsiteX1" fmla="*/ 1301932 w 4253260"/>
                <a:gd name="connsiteY1" fmla="*/ 137538 h 3057590"/>
                <a:gd name="connsiteX2" fmla="*/ 1873432 w 4253260"/>
                <a:gd name="connsiteY2" fmla="*/ 242313 h 3057590"/>
                <a:gd name="connsiteX3" fmla="*/ 2038532 w 4253260"/>
                <a:gd name="connsiteY3" fmla="*/ 302638 h 3057590"/>
                <a:gd name="connsiteX4" fmla="*/ 2248082 w 4253260"/>
                <a:gd name="connsiteY4" fmla="*/ 315338 h 3057590"/>
                <a:gd name="connsiteX5" fmla="*/ 2502082 w 4253260"/>
                <a:gd name="connsiteY5" fmla="*/ 283588 h 3057590"/>
                <a:gd name="connsiteX6" fmla="*/ 2787832 w 4253260"/>
                <a:gd name="connsiteY6" fmla="*/ 283588 h 3057590"/>
                <a:gd name="connsiteX7" fmla="*/ 3187882 w 4253260"/>
                <a:gd name="connsiteY7" fmla="*/ 283588 h 3057590"/>
                <a:gd name="connsiteX8" fmla="*/ 4253260 w 4253260"/>
                <a:gd name="connsiteY8" fmla="*/ 188155 h 3057590"/>
                <a:gd name="connsiteX9" fmla="*/ 4253260 w 4253260"/>
                <a:gd name="connsiteY9" fmla="*/ 3057590 h 3057590"/>
                <a:gd name="connsiteX10" fmla="*/ 0 w 4253260"/>
                <a:gd name="connsiteY10" fmla="*/ 3057590 h 3057590"/>
                <a:gd name="connsiteX11" fmla="*/ 0 w 4253260"/>
                <a:gd name="connsiteY11" fmla="*/ 188155 h 3057590"/>
                <a:gd name="connsiteX0" fmla="*/ 0 w 4253260"/>
                <a:gd name="connsiteY0" fmla="*/ 195123 h 3064558"/>
                <a:gd name="connsiteX1" fmla="*/ 1301932 w 4253260"/>
                <a:gd name="connsiteY1" fmla="*/ 144506 h 3064558"/>
                <a:gd name="connsiteX2" fmla="*/ 1873432 w 4253260"/>
                <a:gd name="connsiteY2" fmla="*/ 249281 h 3064558"/>
                <a:gd name="connsiteX3" fmla="*/ 2038532 w 4253260"/>
                <a:gd name="connsiteY3" fmla="*/ 309606 h 3064558"/>
                <a:gd name="connsiteX4" fmla="*/ 2248082 w 4253260"/>
                <a:gd name="connsiteY4" fmla="*/ 322306 h 3064558"/>
                <a:gd name="connsiteX5" fmla="*/ 2502082 w 4253260"/>
                <a:gd name="connsiteY5" fmla="*/ 290556 h 3064558"/>
                <a:gd name="connsiteX6" fmla="*/ 2787832 w 4253260"/>
                <a:gd name="connsiteY6" fmla="*/ 290556 h 3064558"/>
                <a:gd name="connsiteX7" fmla="*/ 3187882 w 4253260"/>
                <a:gd name="connsiteY7" fmla="*/ 290556 h 3064558"/>
                <a:gd name="connsiteX8" fmla="*/ 3435532 w 4253260"/>
                <a:gd name="connsiteY8" fmla="*/ 284206 h 3064558"/>
                <a:gd name="connsiteX9" fmla="*/ 4253260 w 4253260"/>
                <a:gd name="connsiteY9" fmla="*/ 195123 h 3064558"/>
                <a:gd name="connsiteX10" fmla="*/ 4253260 w 4253260"/>
                <a:gd name="connsiteY10" fmla="*/ 3064558 h 3064558"/>
                <a:gd name="connsiteX11" fmla="*/ 0 w 4253260"/>
                <a:gd name="connsiteY11" fmla="*/ 3064558 h 3064558"/>
                <a:gd name="connsiteX12" fmla="*/ 0 w 4253260"/>
                <a:gd name="connsiteY12" fmla="*/ 195123 h 3064558"/>
                <a:gd name="connsiteX0" fmla="*/ 0 w 4253260"/>
                <a:gd name="connsiteY0" fmla="*/ 190479 h 3059914"/>
                <a:gd name="connsiteX1" fmla="*/ 1301932 w 4253260"/>
                <a:gd name="connsiteY1" fmla="*/ 139862 h 3059914"/>
                <a:gd name="connsiteX2" fmla="*/ 1873432 w 4253260"/>
                <a:gd name="connsiteY2" fmla="*/ 244637 h 3059914"/>
                <a:gd name="connsiteX3" fmla="*/ 2038532 w 4253260"/>
                <a:gd name="connsiteY3" fmla="*/ 304962 h 3059914"/>
                <a:gd name="connsiteX4" fmla="*/ 2248082 w 4253260"/>
                <a:gd name="connsiteY4" fmla="*/ 317662 h 3059914"/>
                <a:gd name="connsiteX5" fmla="*/ 2502082 w 4253260"/>
                <a:gd name="connsiteY5" fmla="*/ 285912 h 3059914"/>
                <a:gd name="connsiteX6" fmla="*/ 2787832 w 4253260"/>
                <a:gd name="connsiteY6" fmla="*/ 285912 h 3059914"/>
                <a:gd name="connsiteX7" fmla="*/ 3187882 w 4253260"/>
                <a:gd name="connsiteY7" fmla="*/ 285912 h 3059914"/>
                <a:gd name="connsiteX8" fmla="*/ 3435532 w 4253260"/>
                <a:gd name="connsiteY8" fmla="*/ 279562 h 3059914"/>
                <a:gd name="connsiteX9" fmla="*/ 3721282 w 4253260"/>
                <a:gd name="connsiteY9" fmla="*/ 330362 h 3059914"/>
                <a:gd name="connsiteX10" fmla="*/ 4253260 w 4253260"/>
                <a:gd name="connsiteY10" fmla="*/ 190479 h 3059914"/>
                <a:gd name="connsiteX11" fmla="*/ 4253260 w 4253260"/>
                <a:gd name="connsiteY11" fmla="*/ 3059914 h 3059914"/>
                <a:gd name="connsiteX12" fmla="*/ 0 w 4253260"/>
                <a:gd name="connsiteY12" fmla="*/ 3059914 h 3059914"/>
                <a:gd name="connsiteX13" fmla="*/ 0 w 4253260"/>
                <a:gd name="connsiteY13" fmla="*/ 190479 h 3059914"/>
                <a:gd name="connsiteX0" fmla="*/ 0 w 4253260"/>
                <a:gd name="connsiteY0" fmla="*/ 182574 h 3052009"/>
                <a:gd name="connsiteX1" fmla="*/ 1301932 w 4253260"/>
                <a:gd name="connsiteY1" fmla="*/ 131957 h 3052009"/>
                <a:gd name="connsiteX2" fmla="*/ 1873432 w 4253260"/>
                <a:gd name="connsiteY2" fmla="*/ 236732 h 3052009"/>
                <a:gd name="connsiteX3" fmla="*/ 2038532 w 4253260"/>
                <a:gd name="connsiteY3" fmla="*/ 297057 h 3052009"/>
                <a:gd name="connsiteX4" fmla="*/ 2248082 w 4253260"/>
                <a:gd name="connsiteY4" fmla="*/ 309757 h 3052009"/>
                <a:gd name="connsiteX5" fmla="*/ 2502082 w 4253260"/>
                <a:gd name="connsiteY5" fmla="*/ 278007 h 3052009"/>
                <a:gd name="connsiteX6" fmla="*/ 2787832 w 4253260"/>
                <a:gd name="connsiteY6" fmla="*/ 278007 h 3052009"/>
                <a:gd name="connsiteX7" fmla="*/ 3187882 w 4253260"/>
                <a:gd name="connsiteY7" fmla="*/ 278007 h 3052009"/>
                <a:gd name="connsiteX8" fmla="*/ 3435532 w 4253260"/>
                <a:gd name="connsiteY8" fmla="*/ 271657 h 3052009"/>
                <a:gd name="connsiteX9" fmla="*/ 3721282 w 4253260"/>
                <a:gd name="connsiteY9" fmla="*/ 322457 h 3052009"/>
                <a:gd name="connsiteX10" fmla="*/ 3937182 w 4253260"/>
                <a:gd name="connsiteY10" fmla="*/ 379607 h 3052009"/>
                <a:gd name="connsiteX11" fmla="*/ 4253260 w 4253260"/>
                <a:gd name="connsiteY11" fmla="*/ 182574 h 3052009"/>
                <a:gd name="connsiteX12" fmla="*/ 4253260 w 4253260"/>
                <a:gd name="connsiteY12" fmla="*/ 3052009 h 3052009"/>
                <a:gd name="connsiteX13" fmla="*/ 0 w 4253260"/>
                <a:gd name="connsiteY13" fmla="*/ 3052009 h 3052009"/>
                <a:gd name="connsiteX14" fmla="*/ 0 w 4253260"/>
                <a:gd name="connsiteY14" fmla="*/ 182574 h 3052009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2787832 w 4253260"/>
                <a:gd name="connsiteY6" fmla="*/ 146050 h 2920052"/>
                <a:gd name="connsiteX7" fmla="*/ 3187882 w 4253260"/>
                <a:gd name="connsiteY7" fmla="*/ 146050 h 2920052"/>
                <a:gd name="connsiteX8" fmla="*/ 3435532 w 4253260"/>
                <a:gd name="connsiteY8" fmla="*/ 139700 h 2920052"/>
                <a:gd name="connsiteX9" fmla="*/ 3721282 w 4253260"/>
                <a:gd name="connsiteY9" fmla="*/ 190500 h 2920052"/>
                <a:gd name="connsiteX10" fmla="*/ 3937182 w 4253260"/>
                <a:gd name="connsiteY10" fmla="*/ 247650 h 2920052"/>
                <a:gd name="connsiteX11" fmla="*/ 4119910 w 4253260"/>
                <a:gd name="connsiteY11" fmla="*/ 323667 h 2920052"/>
                <a:gd name="connsiteX12" fmla="*/ 4253260 w 4253260"/>
                <a:gd name="connsiteY12" fmla="*/ 2920052 h 2920052"/>
                <a:gd name="connsiteX13" fmla="*/ 0 w 4253260"/>
                <a:gd name="connsiteY13" fmla="*/ 2920052 h 2920052"/>
                <a:gd name="connsiteX14" fmla="*/ 0 w 4253260"/>
                <a:gd name="connsiteY14" fmla="*/ 50617 h 2920052"/>
                <a:gd name="connsiteX0" fmla="*/ 0 w 4280082"/>
                <a:gd name="connsiteY0" fmla="*/ 50617 h 2920052"/>
                <a:gd name="connsiteX1" fmla="*/ 1301932 w 4280082"/>
                <a:gd name="connsiteY1" fmla="*/ 0 h 2920052"/>
                <a:gd name="connsiteX2" fmla="*/ 1873432 w 4280082"/>
                <a:gd name="connsiteY2" fmla="*/ 104775 h 2920052"/>
                <a:gd name="connsiteX3" fmla="*/ 2038532 w 4280082"/>
                <a:gd name="connsiteY3" fmla="*/ 165100 h 2920052"/>
                <a:gd name="connsiteX4" fmla="*/ 2248082 w 4280082"/>
                <a:gd name="connsiteY4" fmla="*/ 177800 h 2920052"/>
                <a:gd name="connsiteX5" fmla="*/ 2502082 w 4280082"/>
                <a:gd name="connsiteY5" fmla="*/ 146050 h 2920052"/>
                <a:gd name="connsiteX6" fmla="*/ 2787832 w 4280082"/>
                <a:gd name="connsiteY6" fmla="*/ 146050 h 2920052"/>
                <a:gd name="connsiteX7" fmla="*/ 3187882 w 4280082"/>
                <a:gd name="connsiteY7" fmla="*/ 146050 h 2920052"/>
                <a:gd name="connsiteX8" fmla="*/ 3435532 w 4280082"/>
                <a:gd name="connsiteY8" fmla="*/ 139700 h 2920052"/>
                <a:gd name="connsiteX9" fmla="*/ 3721282 w 4280082"/>
                <a:gd name="connsiteY9" fmla="*/ 190500 h 2920052"/>
                <a:gd name="connsiteX10" fmla="*/ 3937182 w 4280082"/>
                <a:gd name="connsiteY10" fmla="*/ 247650 h 2920052"/>
                <a:gd name="connsiteX11" fmla="*/ 4119910 w 4280082"/>
                <a:gd name="connsiteY11" fmla="*/ 323667 h 2920052"/>
                <a:gd name="connsiteX12" fmla="*/ 4280082 w 4280082"/>
                <a:gd name="connsiteY12" fmla="*/ 546099 h 2920052"/>
                <a:gd name="connsiteX13" fmla="*/ 4253260 w 4280082"/>
                <a:gd name="connsiteY13" fmla="*/ 2920052 h 2920052"/>
                <a:gd name="connsiteX14" fmla="*/ 0 w 4280082"/>
                <a:gd name="connsiteY14" fmla="*/ 2920052 h 2920052"/>
                <a:gd name="connsiteX15" fmla="*/ 0 w 4280082"/>
                <a:gd name="connsiteY15" fmla="*/ 50617 h 2920052"/>
                <a:gd name="connsiteX0" fmla="*/ 0 w 4375365"/>
                <a:gd name="connsiteY0" fmla="*/ 50617 h 2920052"/>
                <a:gd name="connsiteX1" fmla="*/ 1301932 w 4375365"/>
                <a:gd name="connsiteY1" fmla="*/ 0 h 2920052"/>
                <a:gd name="connsiteX2" fmla="*/ 1873432 w 4375365"/>
                <a:gd name="connsiteY2" fmla="*/ 104775 h 2920052"/>
                <a:gd name="connsiteX3" fmla="*/ 2038532 w 4375365"/>
                <a:gd name="connsiteY3" fmla="*/ 165100 h 2920052"/>
                <a:gd name="connsiteX4" fmla="*/ 2248082 w 4375365"/>
                <a:gd name="connsiteY4" fmla="*/ 177800 h 2920052"/>
                <a:gd name="connsiteX5" fmla="*/ 2502082 w 4375365"/>
                <a:gd name="connsiteY5" fmla="*/ 146050 h 2920052"/>
                <a:gd name="connsiteX6" fmla="*/ 2787832 w 4375365"/>
                <a:gd name="connsiteY6" fmla="*/ 146050 h 2920052"/>
                <a:gd name="connsiteX7" fmla="*/ 3187882 w 4375365"/>
                <a:gd name="connsiteY7" fmla="*/ 146050 h 2920052"/>
                <a:gd name="connsiteX8" fmla="*/ 3435532 w 4375365"/>
                <a:gd name="connsiteY8" fmla="*/ 139700 h 2920052"/>
                <a:gd name="connsiteX9" fmla="*/ 3721282 w 4375365"/>
                <a:gd name="connsiteY9" fmla="*/ 190500 h 2920052"/>
                <a:gd name="connsiteX10" fmla="*/ 3937182 w 4375365"/>
                <a:gd name="connsiteY10" fmla="*/ 247650 h 2920052"/>
                <a:gd name="connsiteX11" fmla="*/ 4119910 w 4375365"/>
                <a:gd name="connsiteY11" fmla="*/ 323667 h 2920052"/>
                <a:gd name="connsiteX12" fmla="*/ 4280082 w 4375365"/>
                <a:gd name="connsiteY12" fmla="*/ 546099 h 2920052"/>
                <a:gd name="connsiteX13" fmla="*/ 4375332 w 4375365"/>
                <a:gd name="connsiteY13" fmla="*/ 812799 h 2920052"/>
                <a:gd name="connsiteX14" fmla="*/ 4253260 w 4375365"/>
                <a:gd name="connsiteY14" fmla="*/ 2920052 h 2920052"/>
                <a:gd name="connsiteX15" fmla="*/ 0 w 4375365"/>
                <a:gd name="connsiteY15" fmla="*/ 2920052 h 2920052"/>
                <a:gd name="connsiteX16" fmla="*/ 0 w 4375365"/>
                <a:gd name="connsiteY16" fmla="*/ 50617 h 2920052"/>
                <a:gd name="connsiteX0" fmla="*/ 0 w 4458025"/>
                <a:gd name="connsiteY0" fmla="*/ 50617 h 2920052"/>
                <a:gd name="connsiteX1" fmla="*/ 1301932 w 4458025"/>
                <a:gd name="connsiteY1" fmla="*/ 0 h 2920052"/>
                <a:gd name="connsiteX2" fmla="*/ 1873432 w 4458025"/>
                <a:gd name="connsiteY2" fmla="*/ 104775 h 2920052"/>
                <a:gd name="connsiteX3" fmla="*/ 2038532 w 4458025"/>
                <a:gd name="connsiteY3" fmla="*/ 165100 h 2920052"/>
                <a:gd name="connsiteX4" fmla="*/ 2248082 w 4458025"/>
                <a:gd name="connsiteY4" fmla="*/ 177800 h 2920052"/>
                <a:gd name="connsiteX5" fmla="*/ 2502082 w 4458025"/>
                <a:gd name="connsiteY5" fmla="*/ 146050 h 2920052"/>
                <a:gd name="connsiteX6" fmla="*/ 2787832 w 4458025"/>
                <a:gd name="connsiteY6" fmla="*/ 146050 h 2920052"/>
                <a:gd name="connsiteX7" fmla="*/ 3187882 w 4458025"/>
                <a:gd name="connsiteY7" fmla="*/ 146050 h 2920052"/>
                <a:gd name="connsiteX8" fmla="*/ 3435532 w 4458025"/>
                <a:gd name="connsiteY8" fmla="*/ 139700 h 2920052"/>
                <a:gd name="connsiteX9" fmla="*/ 3721282 w 4458025"/>
                <a:gd name="connsiteY9" fmla="*/ 190500 h 2920052"/>
                <a:gd name="connsiteX10" fmla="*/ 3937182 w 4458025"/>
                <a:gd name="connsiteY10" fmla="*/ 247650 h 2920052"/>
                <a:gd name="connsiteX11" fmla="*/ 4119910 w 4458025"/>
                <a:gd name="connsiteY11" fmla="*/ 323667 h 2920052"/>
                <a:gd name="connsiteX12" fmla="*/ 4280082 w 4458025"/>
                <a:gd name="connsiteY12" fmla="*/ 546099 h 2920052"/>
                <a:gd name="connsiteX13" fmla="*/ 4375332 w 4458025"/>
                <a:gd name="connsiteY13" fmla="*/ 812799 h 2920052"/>
                <a:gd name="connsiteX14" fmla="*/ 4457882 w 4458025"/>
                <a:gd name="connsiteY14" fmla="*/ 1079499 h 2920052"/>
                <a:gd name="connsiteX15" fmla="*/ 4253260 w 4458025"/>
                <a:gd name="connsiteY15" fmla="*/ 2920052 h 2920052"/>
                <a:gd name="connsiteX16" fmla="*/ 0 w 4458025"/>
                <a:gd name="connsiteY16" fmla="*/ 2920052 h 2920052"/>
                <a:gd name="connsiteX17" fmla="*/ 0 w 4458025"/>
                <a:gd name="connsiteY17" fmla="*/ 50617 h 2920052"/>
                <a:gd name="connsiteX0" fmla="*/ 0 w 4509129"/>
                <a:gd name="connsiteY0" fmla="*/ 50617 h 2920052"/>
                <a:gd name="connsiteX1" fmla="*/ 1301932 w 4509129"/>
                <a:gd name="connsiteY1" fmla="*/ 0 h 2920052"/>
                <a:gd name="connsiteX2" fmla="*/ 1873432 w 4509129"/>
                <a:gd name="connsiteY2" fmla="*/ 104775 h 2920052"/>
                <a:gd name="connsiteX3" fmla="*/ 2038532 w 4509129"/>
                <a:gd name="connsiteY3" fmla="*/ 165100 h 2920052"/>
                <a:gd name="connsiteX4" fmla="*/ 2248082 w 4509129"/>
                <a:gd name="connsiteY4" fmla="*/ 177800 h 2920052"/>
                <a:gd name="connsiteX5" fmla="*/ 2502082 w 4509129"/>
                <a:gd name="connsiteY5" fmla="*/ 146050 h 2920052"/>
                <a:gd name="connsiteX6" fmla="*/ 2787832 w 4509129"/>
                <a:gd name="connsiteY6" fmla="*/ 146050 h 2920052"/>
                <a:gd name="connsiteX7" fmla="*/ 3187882 w 4509129"/>
                <a:gd name="connsiteY7" fmla="*/ 146050 h 2920052"/>
                <a:gd name="connsiteX8" fmla="*/ 3435532 w 4509129"/>
                <a:gd name="connsiteY8" fmla="*/ 139700 h 2920052"/>
                <a:gd name="connsiteX9" fmla="*/ 3721282 w 4509129"/>
                <a:gd name="connsiteY9" fmla="*/ 190500 h 2920052"/>
                <a:gd name="connsiteX10" fmla="*/ 3937182 w 4509129"/>
                <a:gd name="connsiteY10" fmla="*/ 247650 h 2920052"/>
                <a:gd name="connsiteX11" fmla="*/ 4119910 w 4509129"/>
                <a:gd name="connsiteY11" fmla="*/ 323667 h 2920052"/>
                <a:gd name="connsiteX12" fmla="*/ 4280082 w 4509129"/>
                <a:gd name="connsiteY12" fmla="*/ 546099 h 2920052"/>
                <a:gd name="connsiteX13" fmla="*/ 4375332 w 4509129"/>
                <a:gd name="connsiteY13" fmla="*/ 812799 h 2920052"/>
                <a:gd name="connsiteX14" fmla="*/ 4457882 w 4509129"/>
                <a:gd name="connsiteY14" fmla="*/ 1079499 h 2920052"/>
                <a:gd name="connsiteX15" fmla="*/ 4508682 w 4509129"/>
                <a:gd name="connsiteY15" fmla="*/ 1346199 h 2920052"/>
                <a:gd name="connsiteX16" fmla="*/ 4253260 w 4509129"/>
                <a:gd name="connsiteY16" fmla="*/ 2920052 h 2920052"/>
                <a:gd name="connsiteX17" fmla="*/ 0 w 4509129"/>
                <a:gd name="connsiteY17" fmla="*/ 2920052 h 2920052"/>
                <a:gd name="connsiteX18" fmla="*/ 0 w 4509129"/>
                <a:gd name="connsiteY18" fmla="*/ 50617 h 2920052"/>
                <a:gd name="connsiteX0" fmla="*/ 0 w 4519287"/>
                <a:gd name="connsiteY0" fmla="*/ 50617 h 2920052"/>
                <a:gd name="connsiteX1" fmla="*/ 1301932 w 4519287"/>
                <a:gd name="connsiteY1" fmla="*/ 0 h 2920052"/>
                <a:gd name="connsiteX2" fmla="*/ 1873432 w 4519287"/>
                <a:gd name="connsiteY2" fmla="*/ 104775 h 2920052"/>
                <a:gd name="connsiteX3" fmla="*/ 2038532 w 4519287"/>
                <a:gd name="connsiteY3" fmla="*/ 165100 h 2920052"/>
                <a:gd name="connsiteX4" fmla="*/ 2248082 w 4519287"/>
                <a:gd name="connsiteY4" fmla="*/ 177800 h 2920052"/>
                <a:gd name="connsiteX5" fmla="*/ 2502082 w 4519287"/>
                <a:gd name="connsiteY5" fmla="*/ 146050 h 2920052"/>
                <a:gd name="connsiteX6" fmla="*/ 2787832 w 4519287"/>
                <a:gd name="connsiteY6" fmla="*/ 146050 h 2920052"/>
                <a:gd name="connsiteX7" fmla="*/ 3187882 w 4519287"/>
                <a:gd name="connsiteY7" fmla="*/ 146050 h 2920052"/>
                <a:gd name="connsiteX8" fmla="*/ 3435532 w 4519287"/>
                <a:gd name="connsiteY8" fmla="*/ 139700 h 2920052"/>
                <a:gd name="connsiteX9" fmla="*/ 3721282 w 4519287"/>
                <a:gd name="connsiteY9" fmla="*/ 190500 h 2920052"/>
                <a:gd name="connsiteX10" fmla="*/ 3937182 w 4519287"/>
                <a:gd name="connsiteY10" fmla="*/ 247650 h 2920052"/>
                <a:gd name="connsiteX11" fmla="*/ 4119910 w 4519287"/>
                <a:gd name="connsiteY11" fmla="*/ 323667 h 2920052"/>
                <a:gd name="connsiteX12" fmla="*/ 4280082 w 4519287"/>
                <a:gd name="connsiteY12" fmla="*/ 546099 h 2920052"/>
                <a:gd name="connsiteX13" fmla="*/ 4375332 w 4519287"/>
                <a:gd name="connsiteY13" fmla="*/ 812799 h 2920052"/>
                <a:gd name="connsiteX14" fmla="*/ 4457882 w 4519287"/>
                <a:gd name="connsiteY14" fmla="*/ 1079499 h 2920052"/>
                <a:gd name="connsiteX15" fmla="*/ 4508682 w 4519287"/>
                <a:gd name="connsiteY15" fmla="*/ 1346199 h 2920052"/>
                <a:gd name="connsiteX16" fmla="*/ 4515032 w 4519287"/>
                <a:gd name="connsiteY16" fmla="*/ 1708149 h 2920052"/>
                <a:gd name="connsiteX17" fmla="*/ 4253260 w 4519287"/>
                <a:gd name="connsiteY17" fmla="*/ 2920052 h 2920052"/>
                <a:gd name="connsiteX18" fmla="*/ 0 w 4519287"/>
                <a:gd name="connsiteY18" fmla="*/ 2920052 h 2920052"/>
                <a:gd name="connsiteX19" fmla="*/ 0 w 4519287"/>
                <a:gd name="connsiteY19" fmla="*/ 50617 h 2920052"/>
                <a:gd name="connsiteX0" fmla="*/ 0 w 4561452"/>
                <a:gd name="connsiteY0" fmla="*/ 50617 h 2920052"/>
                <a:gd name="connsiteX1" fmla="*/ 1301932 w 4561452"/>
                <a:gd name="connsiteY1" fmla="*/ 0 h 2920052"/>
                <a:gd name="connsiteX2" fmla="*/ 1873432 w 4561452"/>
                <a:gd name="connsiteY2" fmla="*/ 104775 h 2920052"/>
                <a:gd name="connsiteX3" fmla="*/ 2038532 w 4561452"/>
                <a:gd name="connsiteY3" fmla="*/ 165100 h 2920052"/>
                <a:gd name="connsiteX4" fmla="*/ 2248082 w 4561452"/>
                <a:gd name="connsiteY4" fmla="*/ 177800 h 2920052"/>
                <a:gd name="connsiteX5" fmla="*/ 2502082 w 4561452"/>
                <a:gd name="connsiteY5" fmla="*/ 146050 h 2920052"/>
                <a:gd name="connsiteX6" fmla="*/ 2787832 w 4561452"/>
                <a:gd name="connsiteY6" fmla="*/ 146050 h 2920052"/>
                <a:gd name="connsiteX7" fmla="*/ 3187882 w 4561452"/>
                <a:gd name="connsiteY7" fmla="*/ 146050 h 2920052"/>
                <a:gd name="connsiteX8" fmla="*/ 3435532 w 4561452"/>
                <a:gd name="connsiteY8" fmla="*/ 139700 h 2920052"/>
                <a:gd name="connsiteX9" fmla="*/ 3721282 w 4561452"/>
                <a:gd name="connsiteY9" fmla="*/ 190500 h 2920052"/>
                <a:gd name="connsiteX10" fmla="*/ 3937182 w 4561452"/>
                <a:gd name="connsiteY10" fmla="*/ 247650 h 2920052"/>
                <a:gd name="connsiteX11" fmla="*/ 4119910 w 4561452"/>
                <a:gd name="connsiteY11" fmla="*/ 323667 h 2920052"/>
                <a:gd name="connsiteX12" fmla="*/ 4280082 w 4561452"/>
                <a:gd name="connsiteY12" fmla="*/ 546099 h 2920052"/>
                <a:gd name="connsiteX13" fmla="*/ 4375332 w 4561452"/>
                <a:gd name="connsiteY13" fmla="*/ 812799 h 2920052"/>
                <a:gd name="connsiteX14" fmla="*/ 4457882 w 4561452"/>
                <a:gd name="connsiteY14" fmla="*/ 1079499 h 2920052"/>
                <a:gd name="connsiteX15" fmla="*/ 4508682 w 4561452"/>
                <a:gd name="connsiteY15" fmla="*/ 1346199 h 2920052"/>
                <a:gd name="connsiteX16" fmla="*/ 4515032 w 4561452"/>
                <a:gd name="connsiteY16" fmla="*/ 1708149 h 2920052"/>
                <a:gd name="connsiteX17" fmla="*/ 4559482 w 4561452"/>
                <a:gd name="connsiteY17" fmla="*/ 1949449 h 2920052"/>
                <a:gd name="connsiteX18" fmla="*/ 4253260 w 4561452"/>
                <a:gd name="connsiteY18" fmla="*/ 2920052 h 2920052"/>
                <a:gd name="connsiteX19" fmla="*/ 0 w 4561452"/>
                <a:gd name="connsiteY19" fmla="*/ 2920052 h 2920052"/>
                <a:gd name="connsiteX20" fmla="*/ 0 w 4561452"/>
                <a:gd name="connsiteY20" fmla="*/ 50617 h 2920052"/>
                <a:gd name="connsiteX0" fmla="*/ 0 w 4639059"/>
                <a:gd name="connsiteY0" fmla="*/ 50617 h 2920052"/>
                <a:gd name="connsiteX1" fmla="*/ 1301932 w 4639059"/>
                <a:gd name="connsiteY1" fmla="*/ 0 h 2920052"/>
                <a:gd name="connsiteX2" fmla="*/ 1873432 w 4639059"/>
                <a:gd name="connsiteY2" fmla="*/ 104775 h 2920052"/>
                <a:gd name="connsiteX3" fmla="*/ 2038532 w 4639059"/>
                <a:gd name="connsiteY3" fmla="*/ 165100 h 2920052"/>
                <a:gd name="connsiteX4" fmla="*/ 2248082 w 4639059"/>
                <a:gd name="connsiteY4" fmla="*/ 177800 h 2920052"/>
                <a:gd name="connsiteX5" fmla="*/ 2502082 w 4639059"/>
                <a:gd name="connsiteY5" fmla="*/ 146050 h 2920052"/>
                <a:gd name="connsiteX6" fmla="*/ 2787832 w 4639059"/>
                <a:gd name="connsiteY6" fmla="*/ 146050 h 2920052"/>
                <a:gd name="connsiteX7" fmla="*/ 3187882 w 4639059"/>
                <a:gd name="connsiteY7" fmla="*/ 146050 h 2920052"/>
                <a:gd name="connsiteX8" fmla="*/ 3435532 w 4639059"/>
                <a:gd name="connsiteY8" fmla="*/ 139700 h 2920052"/>
                <a:gd name="connsiteX9" fmla="*/ 3721282 w 4639059"/>
                <a:gd name="connsiteY9" fmla="*/ 190500 h 2920052"/>
                <a:gd name="connsiteX10" fmla="*/ 3937182 w 4639059"/>
                <a:gd name="connsiteY10" fmla="*/ 247650 h 2920052"/>
                <a:gd name="connsiteX11" fmla="*/ 4119910 w 4639059"/>
                <a:gd name="connsiteY11" fmla="*/ 323667 h 2920052"/>
                <a:gd name="connsiteX12" fmla="*/ 4280082 w 4639059"/>
                <a:gd name="connsiteY12" fmla="*/ 546099 h 2920052"/>
                <a:gd name="connsiteX13" fmla="*/ 4375332 w 4639059"/>
                <a:gd name="connsiteY13" fmla="*/ 812799 h 2920052"/>
                <a:gd name="connsiteX14" fmla="*/ 4457882 w 4639059"/>
                <a:gd name="connsiteY14" fmla="*/ 1079499 h 2920052"/>
                <a:gd name="connsiteX15" fmla="*/ 4508682 w 4639059"/>
                <a:gd name="connsiteY15" fmla="*/ 1346199 h 2920052"/>
                <a:gd name="connsiteX16" fmla="*/ 4515032 w 4639059"/>
                <a:gd name="connsiteY16" fmla="*/ 1708149 h 2920052"/>
                <a:gd name="connsiteX17" fmla="*/ 4559482 w 4639059"/>
                <a:gd name="connsiteY17" fmla="*/ 1949449 h 2920052"/>
                <a:gd name="connsiteX18" fmla="*/ 4635681 w 4639059"/>
                <a:gd name="connsiteY18" fmla="*/ 2241549 h 2920052"/>
                <a:gd name="connsiteX19" fmla="*/ 4253260 w 4639059"/>
                <a:gd name="connsiteY19" fmla="*/ 2920052 h 2920052"/>
                <a:gd name="connsiteX20" fmla="*/ 0 w 4639059"/>
                <a:gd name="connsiteY20" fmla="*/ 2920052 h 2920052"/>
                <a:gd name="connsiteX21" fmla="*/ 0 w 4639059"/>
                <a:gd name="connsiteY21" fmla="*/ 50617 h 2920052"/>
                <a:gd name="connsiteX0" fmla="*/ 0 w 4639059"/>
                <a:gd name="connsiteY0" fmla="*/ 50617 h 2920052"/>
                <a:gd name="connsiteX1" fmla="*/ 1301932 w 4639059"/>
                <a:gd name="connsiteY1" fmla="*/ 0 h 2920052"/>
                <a:gd name="connsiteX2" fmla="*/ 1873432 w 4639059"/>
                <a:gd name="connsiteY2" fmla="*/ 104775 h 2920052"/>
                <a:gd name="connsiteX3" fmla="*/ 2038532 w 4639059"/>
                <a:gd name="connsiteY3" fmla="*/ 165100 h 2920052"/>
                <a:gd name="connsiteX4" fmla="*/ 2248082 w 4639059"/>
                <a:gd name="connsiteY4" fmla="*/ 177800 h 2920052"/>
                <a:gd name="connsiteX5" fmla="*/ 2502082 w 4639059"/>
                <a:gd name="connsiteY5" fmla="*/ 146050 h 2920052"/>
                <a:gd name="connsiteX6" fmla="*/ 2787832 w 4639059"/>
                <a:gd name="connsiteY6" fmla="*/ 146050 h 2920052"/>
                <a:gd name="connsiteX7" fmla="*/ 3187882 w 4639059"/>
                <a:gd name="connsiteY7" fmla="*/ 146050 h 2920052"/>
                <a:gd name="connsiteX8" fmla="*/ 3435532 w 4639059"/>
                <a:gd name="connsiteY8" fmla="*/ 139700 h 2920052"/>
                <a:gd name="connsiteX9" fmla="*/ 3721282 w 4639059"/>
                <a:gd name="connsiteY9" fmla="*/ 190500 h 2920052"/>
                <a:gd name="connsiteX10" fmla="*/ 3937182 w 4639059"/>
                <a:gd name="connsiteY10" fmla="*/ 247650 h 2920052"/>
                <a:gd name="connsiteX11" fmla="*/ 4119910 w 4639059"/>
                <a:gd name="connsiteY11" fmla="*/ 323667 h 2920052"/>
                <a:gd name="connsiteX12" fmla="*/ 4280082 w 4639059"/>
                <a:gd name="connsiteY12" fmla="*/ 546099 h 2920052"/>
                <a:gd name="connsiteX13" fmla="*/ 4375332 w 4639059"/>
                <a:gd name="connsiteY13" fmla="*/ 812799 h 2920052"/>
                <a:gd name="connsiteX14" fmla="*/ 4457882 w 4639059"/>
                <a:gd name="connsiteY14" fmla="*/ 1079499 h 2920052"/>
                <a:gd name="connsiteX15" fmla="*/ 4508682 w 4639059"/>
                <a:gd name="connsiteY15" fmla="*/ 1346199 h 2920052"/>
                <a:gd name="connsiteX16" fmla="*/ 4515032 w 4639059"/>
                <a:gd name="connsiteY16" fmla="*/ 1708149 h 2920052"/>
                <a:gd name="connsiteX17" fmla="*/ 4559482 w 4639059"/>
                <a:gd name="connsiteY17" fmla="*/ 1949449 h 2920052"/>
                <a:gd name="connsiteX18" fmla="*/ 4635681 w 4639059"/>
                <a:gd name="connsiteY18" fmla="*/ 2241549 h 2920052"/>
                <a:gd name="connsiteX19" fmla="*/ 4610281 w 4639059"/>
                <a:gd name="connsiteY19" fmla="*/ 2552699 h 2920052"/>
                <a:gd name="connsiteX20" fmla="*/ 4253260 w 4639059"/>
                <a:gd name="connsiteY20" fmla="*/ 2920052 h 2920052"/>
                <a:gd name="connsiteX21" fmla="*/ 0 w 4639059"/>
                <a:gd name="connsiteY21" fmla="*/ 2920052 h 2920052"/>
                <a:gd name="connsiteX22" fmla="*/ 0 w 4639059"/>
                <a:gd name="connsiteY22" fmla="*/ 50617 h 2920052"/>
                <a:gd name="connsiteX0" fmla="*/ 0 w 4639059"/>
                <a:gd name="connsiteY0" fmla="*/ 50617 h 2920052"/>
                <a:gd name="connsiteX1" fmla="*/ 1301932 w 4639059"/>
                <a:gd name="connsiteY1" fmla="*/ 0 h 2920052"/>
                <a:gd name="connsiteX2" fmla="*/ 1873432 w 4639059"/>
                <a:gd name="connsiteY2" fmla="*/ 104775 h 2920052"/>
                <a:gd name="connsiteX3" fmla="*/ 2038532 w 4639059"/>
                <a:gd name="connsiteY3" fmla="*/ 165100 h 2920052"/>
                <a:gd name="connsiteX4" fmla="*/ 2248082 w 4639059"/>
                <a:gd name="connsiteY4" fmla="*/ 177800 h 2920052"/>
                <a:gd name="connsiteX5" fmla="*/ 2502082 w 4639059"/>
                <a:gd name="connsiteY5" fmla="*/ 146050 h 2920052"/>
                <a:gd name="connsiteX6" fmla="*/ 2787832 w 4639059"/>
                <a:gd name="connsiteY6" fmla="*/ 146050 h 2920052"/>
                <a:gd name="connsiteX7" fmla="*/ 3187882 w 4639059"/>
                <a:gd name="connsiteY7" fmla="*/ 146050 h 2920052"/>
                <a:gd name="connsiteX8" fmla="*/ 3435532 w 4639059"/>
                <a:gd name="connsiteY8" fmla="*/ 139700 h 2920052"/>
                <a:gd name="connsiteX9" fmla="*/ 3721282 w 4639059"/>
                <a:gd name="connsiteY9" fmla="*/ 190500 h 2920052"/>
                <a:gd name="connsiteX10" fmla="*/ 3937182 w 4639059"/>
                <a:gd name="connsiteY10" fmla="*/ 247650 h 2920052"/>
                <a:gd name="connsiteX11" fmla="*/ 4119910 w 4639059"/>
                <a:gd name="connsiteY11" fmla="*/ 323667 h 2920052"/>
                <a:gd name="connsiteX12" fmla="*/ 4280082 w 4639059"/>
                <a:gd name="connsiteY12" fmla="*/ 546099 h 2920052"/>
                <a:gd name="connsiteX13" fmla="*/ 4375332 w 4639059"/>
                <a:gd name="connsiteY13" fmla="*/ 812799 h 2920052"/>
                <a:gd name="connsiteX14" fmla="*/ 4457882 w 4639059"/>
                <a:gd name="connsiteY14" fmla="*/ 1079499 h 2920052"/>
                <a:gd name="connsiteX15" fmla="*/ 4508682 w 4639059"/>
                <a:gd name="connsiteY15" fmla="*/ 1346199 h 2920052"/>
                <a:gd name="connsiteX16" fmla="*/ 4515032 w 4639059"/>
                <a:gd name="connsiteY16" fmla="*/ 1708149 h 2920052"/>
                <a:gd name="connsiteX17" fmla="*/ 4559482 w 4639059"/>
                <a:gd name="connsiteY17" fmla="*/ 1949449 h 2920052"/>
                <a:gd name="connsiteX18" fmla="*/ 4635681 w 4639059"/>
                <a:gd name="connsiteY18" fmla="*/ 2241549 h 2920052"/>
                <a:gd name="connsiteX19" fmla="*/ 4610281 w 4639059"/>
                <a:gd name="connsiteY19" fmla="*/ 2552699 h 2920052"/>
                <a:gd name="connsiteX20" fmla="*/ 4610281 w 4639059"/>
                <a:gd name="connsiteY20" fmla="*/ 2781299 h 2920052"/>
                <a:gd name="connsiteX21" fmla="*/ 4253260 w 4639059"/>
                <a:gd name="connsiteY21" fmla="*/ 2920052 h 2920052"/>
                <a:gd name="connsiteX22" fmla="*/ 0 w 4639059"/>
                <a:gd name="connsiteY22" fmla="*/ 2920052 h 2920052"/>
                <a:gd name="connsiteX23" fmla="*/ 0 w 4639059"/>
                <a:gd name="connsiteY23" fmla="*/ 50617 h 2920052"/>
                <a:gd name="connsiteX0" fmla="*/ 0 w 4639059"/>
                <a:gd name="connsiteY0" fmla="*/ 50617 h 2990849"/>
                <a:gd name="connsiteX1" fmla="*/ 1301932 w 4639059"/>
                <a:gd name="connsiteY1" fmla="*/ 0 h 2990849"/>
                <a:gd name="connsiteX2" fmla="*/ 1873432 w 4639059"/>
                <a:gd name="connsiteY2" fmla="*/ 104775 h 2990849"/>
                <a:gd name="connsiteX3" fmla="*/ 2038532 w 4639059"/>
                <a:gd name="connsiteY3" fmla="*/ 165100 h 2990849"/>
                <a:gd name="connsiteX4" fmla="*/ 2248082 w 4639059"/>
                <a:gd name="connsiteY4" fmla="*/ 177800 h 2990849"/>
                <a:gd name="connsiteX5" fmla="*/ 2502082 w 4639059"/>
                <a:gd name="connsiteY5" fmla="*/ 146050 h 2990849"/>
                <a:gd name="connsiteX6" fmla="*/ 2787832 w 4639059"/>
                <a:gd name="connsiteY6" fmla="*/ 146050 h 2990849"/>
                <a:gd name="connsiteX7" fmla="*/ 3187882 w 4639059"/>
                <a:gd name="connsiteY7" fmla="*/ 146050 h 2990849"/>
                <a:gd name="connsiteX8" fmla="*/ 3435532 w 4639059"/>
                <a:gd name="connsiteY8" fmla="*/ 139700 h 2990849"/>
                <a:gd name="connsiteX9" fmla="*/ 3721282 w 4639059"/>
                <a:gd name="connsiteY9" fmla="*/ 190500 h 2990849"/>
                <a:gd name="connsiteX10" fmla="*/ 3937182 w 4639059"/>
                <a:gd name="connsiteY10" fmla="*/ 247650 h 2990849"/>
                <a:gd name="connsiteX11" fmla="*/ 4119910 w 4639059"/>
                <a:gd name="connsiteY11" fmla="*/ 323667 h 2990849"/>
                <a:gd name="connsiteX12" fmla="*/ 4280082 w 4639059"/>
                <a:gd name="connsiteY12" fmla="*/ 546099 h 2990849"/>
                <a:gd name="connsiteX13" fmla="*/ 4375332 w 4639059"/>
                <a:gd name="connsiteY13" fmla="*/ 812799 h 2990849"/>
                <a:gd name="connsiteX14" fmla="*/ 4457882 w 4639059"/>
                <a:gd name="connsiteY14" fmla="*/ 1079499 h 2990849"/>
                <a:gd name="connsiteX15" fmla="*/ 4508682 w 4639059"/>
                <a:gd name="connsiteY15" fmla="*/ 1346199 h 2990849"/>
                <a:gd name="connsiteX16" fmla="*/ 4515032 w 4639059"/>
                <a:gd name="connsiteY16" fmla="*/ 1708149 h 2990849"/>
                <a:gd name="connsiteX17" fmla="*/ 4559482 w 4639059"/>
                <a:gd name="connsiteY17" fmla="*/ 1949449 h 2990849"/>
                <a:gd name="connsiteX18" fmla="*/ 4635681 w 4639059"/>
                <a:gd name="connsiteY18" fmla="*/ 2241549 h 2990849"/>
                <a:gd name="connsiteX19" fmla="*/ 4610281 w 4639059"/>
                <a:gd name="connsiteY19" fmla="*/ 2552699 h 2990849"/>
                <a:gd name="connsiteX20" fmla="*/ 4610281 w 4639059"/>
                <a:gd name="connsiteY20" fmla="*/ 2781299 h 2990849"/>
                <a:gd name="connsiteX21" fmla="*/ 4616631 w 4639059"/>
                <a:gd name="connsiteY21" fmla="*/ 2990849 h 2990849"/>
                <a:gd name="connsiteX22" fmla="*/ 4253260 w 4639059"/>
                <a:gd name="connsiteY22" fmla="*/ 2920052 h 2990849"/>
                <a:gd name="connsiteX23" fmla="*/ 0 w 4639059"/>
                <a:gd name="connsiteY23" fmla="*/ 2920052 h 2990849"/>
                <a:gd name="connsiteX24" fmla="*/ 0 w 4639059"/>
                <a:gd name="connsiteY24" fmla="*/ 50617 h 2990849"/>
                <a:gd name="connsiteX0" fmla="*/ 0 w 4639059"/>
                <a:gd name="connsiteY0" fmla="*/ 50617 h 3161352"/>
                <a:gd name="connsiteX1" fmla="*/ 1301932 w 4639059"/>
                <a:gd name="connsiteY1" fmla="*/ 0 h 3161352"/>
                <a:gd name="connsiteX2" fmla="*/ 1873432 w 4639059"/>
                <a:gd name="connsiteY2" fmla="*/ 104775 h 3161352"/>
                <a:gd name="connsiteX3" fmla="*/ 2038532 w 4639059"/>
                <a:gd name="connsiteY3" fmla="*/ 165100 h 3161352"/>
                <a:gd name="connsiteX4" fmla="*/ 2248082 w 4639059"/>
                <a:gd name="connsiteY4" fmla="*/ 177800 h 3161352"/>
                <a:gd name="connsiteX5" fmla="*/ 2502082 w 4639059"/>
                <a:gd name="connsiteY5" fmla="*/ 146050 h 3161352"/>
                <a:gd name="connsiteX6" fmla="*/ 2787832 w 4639059"/>
                <a:gd name="connsiteY6" fmla="*/ 146050 h 3161352"/>
                <a:gd name="connsiteX7" fmla="*/ 3187882 w 4639059"/>
                <a:gd name="connsiteY7" fmla="*/ 146050 h 3161352"/>
                <a:gd name="connsiteX8" fmla="*/ 3435532 w 4639059"/>
                <a:gd name="connsiteY8" fmla="*/ 139700 h 3161352"/>
                <a:gd name="connsiteX9" fmla="*/ 3721282 w 4639059"/>
                <a:gd name="connsiteY9" fmla="*/ 190500 h 3161352"/>
                <a:gd name="connsiteX10" fmla="*/ 3937182 w 4639059"/>
                <a:gd name="connsiteY10" fmla="*/ 247650 h 3161352"/>
                <a:gd name="connsiteX11" fmla="*/ 4119910 w 4639059"/>
                <a:gd name="connsiteY11" fmla="*/ 323667 h 3161352"/>
                <a:gd name="connsiteX12" fmla="*/ 4280082 w 4639059"/>
                <a:gd name="connsiteY12" fmla="*/ 546099 h 3161352"/>
                <a:gd name="connsiteX13" fmla="*/ 4375332 w 4639059"/>
                <a:gd name="connsiteY13" fmla="*/ 812799 h 3161352"/>
                <a:gd name="connsiteX14" fmla="*/ 4457882 w 4639059"/>
                <a:gd name="connsiteY14" fmla="*/ 1079499 h 3161352"/>
                <a:gd name="connsiteX15" fmla="*/ 4508682 w 4639059"/>
                <a:gd name="connsiteY15" fmla="*/ 1346199 h 3161352"/>
                <a:gd name="connsiteX16" fmla="*/ 4515032 w 4639059"/>
                <a:gd name="connsiteY16" fmla="*/ 1708149 h 3161352"/>
                <a:gd name="connsiteX17" fmla="*/ 4559482 w 4639059"/>
                <a:gd name="connsiteY17" fmla="*/ 1949449 h 3161352"/>
                <a:gd name="connsiteX18" fmla="*/ 4635681 w 4639059"/>
                <a:gd name="connsiteY18" fmla="*/ 2241549 h 3161352"/>
                <a:gd name="connsiteX19" fmla="*/ 4610281 w 4639059"/>
                <a:gd name="connsiteY19" fmla="*/ 2552699 h 3161352"/>
                <a:gd name="connsiteX20" fmla="*/ 4610281 w 4639059"/>
                <a:gd name="connsiteY20" fmla="*/ 2781299 h 3161352"/>
                <a:gd name="connsiteX21" fmla="*/ 4616631 w 4639059"/>
                <a:gd name="connsiteY21" fmla="*/ 2990849 h 3161352"/>
                <a:gd name="connsiteX22" fmla="*/ 4596160 w 4639059"/>
                <a:gd name="connsiteY22" fmla="*/ 3161352 h 3161352"/>
                <a:gd name="connsiteX23" fmla="*/ 0 w 4639059"/>
                <a:gd name="connsiteY23" fmla="*/ 2920052 h 3161352"/>
                <a:gd name="connsiteX24" fmla="*/ 0 w 4639059"/>
                <a:gd name="connsiteY24" fmla="*/ 50617 h 3161352"/>
                <a:gd name="connsiteX0" fmla="*/ 0 w 4639059"/>
                <a:gd name="connsiteY0" fmla="*/ 50617 h 3314982"/>
                <a:gd name="connsiteX1" fmla="*/ 1301932 w 4639059"/>
                <a:gd name="connsiteY1" fmla="*/ 0 h 3314982"/>
                <a:gd name="connsiteX2" fmla="*/ 1873432 w 4639059"/>
                <a:gd name="connsiteY2" fmla="*/ 104775 h 3314982"/>
                <a:gd name="connsiteX3" fmla="*/ 2038532 w 4639059"/>
                <a:gd name="connsiteY3" fmla="*/ 165100 h 3314982"/>
                <a:gd name="connsiteX4" fmla="*/ 2248082 w 4639059"/>
                <a:gd name="connsiteY4" fmla="*/ 177800 h 3314982"/>
                <a:gd name="connsiteX5" fmla="*/ 2502082 w 4639059"/>
                <a:gd name="connsiteY5" fmla="*/ 146050 h 3314982"/>
                <a:gd name="connsiteX6" fmla="*/ 2787832 w 4639059"/>
                <a:gd name="connsiteY6" fmla="*/ 146050 h 3314982"/>
                <a:gd name="connsiteX7" fmla="*/ 3187882 w 4639059"/>
                <a:gd name="connsiteY7" fmla="*/ 146050 h 3314982"/>
                <a:gd name="connsiteX8" fmla="*/ 3435532 w 4639059"/>
                <a:gd name="connsiteY8" fmla="*/ 139700 h 3314982"/>
                <a:gd name="connsiteX9" fmla="*/ 3721282 w 4639059"/>
                <a:gd name="connsiteY9" fmla="*/ 190500 h 3314982"/>
                <a:gd name="connsiteX10" fmla="*/ 3937182 w 4639059"/>
                <a:gd name="connsiteY10" fmla="*/ 247650 h 3314982"/>
                <a:gd name="connsiteX11" fmla="*/ 4119910 w 4639059"/>
                <a:gd name="connsiteY11" fmla="*/ 323667 h 3314982"/>
                <a:gd name="connsiteX12" fmla="*/ 4280082 w 4639059"/>
                <a:gd name="connsiteY12" fmla="*/ 546099 h 3314982"/>
                <a:gd name="connsiteX13" fmla="*/ 4375332 w 4639059"/>
                <a:gd name="connsiteY13" fmla="*/ 812799 h 3314982"/>
                <a:gd name="connsiteX14" fmla="*/ 4457882 w 4639059"/>
                <a:gd name="connsiteY14" fmla="*/ 1079499 h 3314982"/>
                <a:gd name="connsiteX15" fmla="*/ 4508682 w 4639059"/>
                <a:gd name="connsiteY15" fmla="*/ 1346199 h 3314982"/>
                <a:gd name="connsiteX16" fmla="*/ 4515032 w 4639059"/>
                <a:gd name="connsiteY16" fmla="*/ 1708149 h 3314982"/>
                <a:gd name="connsiteX17" fmla="*/ 4559482 w 4639059"/>
                <a:gd name="connsiteY17" fmla="*/ 1949449 h 3314982"/>
                <a:gd name="connsiteX18" fmla="*/ 4635681 w 4639059"/>
                <a:gd name="connsiteY18" fmla="*/ 2241549 h 3314982"/>
                <a:gd name="connsiteX19" fmla="*/ 4610281 w 4639059"/>
                <a:gd name="connsiteY19" fmla="*/ 2552699 h 3314982"/>
                <a:gd name="connsiteX20" fmla="*/ 4610281 w 4639059"/>
                <a:gd name="connsiteY20" fmla="*/ 2781299 h 3314982"/>
                <a:gd name="connsiteX21" fmla="*/ 4616631 w 4639059"/>
                <a:gd name="connsiteY21" fmla="*/ 2990849 h 3314982"/>
                <a:gd name="connsiteX22" fmla="*/ 4596160 w 4639059"/>
                <a:gd name="connsiteY22" fmla="*/ 3161352 h 3314982"/>
                <a:gd name="connsiteX23" fmla="*/ 4502331 w 4639059"/>
                <a:gd name="connsiteY23" fmla="*/ 3314698 h 3314982"/>
                <a:gd name="connsiteX24" fmla="*/ 0 w 4639059"/>
                <a:gd name="connsiteY24" fmla="*/ 2920052 h 3314982"/>
                <a:gd name="connsiteX25" fmla="*/ 0 w 4639059"/>
                <a:gd name="connsiteY25" fmla="*/ 50617 h 331498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0 w 4639059"/>
                <a:gd name="connsiteY25" fmla="*/ 2920052 h 3403732"/>
                <a:gd name="connsiteX26" fmla="*/ 0 w 4639059"/>
                <a:gd name="connsiteY26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0 w 4639059"/>
                <a:gd name="connsiteY26" fmla="*/ 2920052 h 3403732"/>
                <a:gd name="connsiteX27" fmla="*/ 0 w 4639059"/>
                <a:gd name="connsiteY27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0 w 4639059"/>
                <a:gd name="connsiteY27" fmla="*/ 2920052 h 3403732"/>
                <a:gd name="connsiteX28" fmla="*/ 0 w 4639059"/>
                <a:gd name="connsiteY28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0 w 4639059"/>
                <a:gd name="connsiteY28" fmla="*/ 2920052 h 3403732"/>
                <a:gd name="connsiteX29" fmla="*/ 0 w 4639059"/>
                <a:gd name="connsiteY29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3880031 w 4639059"/>
                <a:gd name="connsiteY28" fmla="*/ 2806698 h 3403732"/>
                <a:gd name="connsiteX29" fmla="*/ 0 w 4639059"/>
                <a:gd name="connsiteY29" fmla="*/ 2920052 h 3403732"/>
                <a:gd name="connsiteX30" fmla="*/ 0 w 4639059"/>
                <a:gd name="connsiteY30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3880031 w 4639059"/>
                <a:gd name="connsiteY28" fmla="*/ 2806698 h 3403732"/>
                <a:gd name="connsiteX29" fmla="*/ 3676831 w 4639059"/>
                <a:gd name="connsiteY29" fmla="*/ 2578098 h 3403732"/>
                <a:gd name="connsiteX30" fmla="*/ 0 w 4639059"/>
                <a:gd name="connsiteY30" fmla="*/ 2920052 h 3403732"/>
                <a:gd name="connsiteX31" fmla="*/ 0 w 4639059"/>
                <a:gd name="connsiteY31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3880031 w 4639059"/>
                <a:gd name="connsiteY28" fmla="*/ 2806698 h 3403732"/>
                <a:gd name="connsiteX29" fmla="*/ 3676831 w 4639059"/>
                <a:gd name="connsiteY29" fmla="*/ 2578098 h 3403732"/>
                <a:gd name="connsiteX30" fmla="*/ 3397431 w 4639059"/>
                <a:gd name="connsiteY30" fmla="*/ 2324098 h 3403732"/>
                <a:gd name="connsiteX31" fmla="*/ 0 w 4639059"/>
                <a:gd name="connsiteY31" fmla="*/ 2920052 h 3403732"/>
                <a:gd name="connsiteX32" fmla="*/ 0 w 4639059"/>
                <a:gd name="connsiteY32" fmla="*/ 50617 h 3403732"/>
                <a:gd name="connsiteX0" fmla="*/ 412569 w 5051628"/>
                <a:gd name="connsiteY0" fmla="*/ 50617 h 3403732"/>
                <a:gd name="connsiteX1" fmla="*/ 1714501 w 5051628"/>
                <a:gd name="connsiteY1" fmla="*/ 0 h 3403732"/>
                <a:gd name="connsiteX2" fmla="*/ 2286001 w 5051628"/>
                <a:gd name="connsiteY2" fmla="*/ 104775 h 3403732"/>
                <a:gd name="connsiteX3" fmla="*/ 2451101 w 5051628"/>
                <a:gd name="connsiteY3" fmla="*/ 165100 h 3403732"/>
                <a:gd name="connsiteX4" fmla="*/ 2660651 w 5051628"/>
                <a:gd name="connsiteY4" fmla="*/ 177800 h 3403732"/>
                <a:gd name="connsiteX5" fmla="*/ 2914651 w 5051628"/>
                <a:gd name="connsiteY5" fmla="*/ 146050 h 3403732"/>
                <a:gd name="connsiteX6" fmla="*/ 3200401 w 5051628"/>
                <a:gd name="connsiteY6" fmla="*/ 146050 h 3403732"/>
                <a:gd name="connsiteX7" fmla="*/ 3600451 w 5051628"/>
                <a:gd name="connsiteY7" fmla="*/ 146050 h 3403732"/>
                <a:gd name="connsiteX8" fmla="*/ 3848101 w 5051628"/>
                <a:gd name="connsiteY8" fmla="*/ 139700 h 3403732"/>
                <a:gd name="connsiteX9" fmla="*/ 4133851 w 5051628"/>
                <a:gd name="connsiteY9" fmla="*/ 190500 h 3403732"/>
                <a:gd name="connsiteX10" fmla="*/ 4349751 w 5051628"/>
                <a:gd name="connsiteY10" fmla="*/ 247650 h 3403732"/>
                <a:gd name="connsiteX11" fmla="*/ 4532479 w 5051628"/>
                <a:gd name="connsiteY11" fmla="*/ 323667 h 3403732"/>
                <a:gd name="connsiteX12" fmla="*/ 4692651 w 5051628"/>
                <a:gd name="connsiteY12" fmla="*/ 546099 h 3403732"/>
                <a:gd name="connsiteX13" fmla="*/ 4787901 w 5051628"/>
                <a:gd name="connsiteY13" fmla="*/ 812799 h 3403732"/>
                <a:gd name="connsiteX14" fmla="*/ 4870451 w 5051628"/>
                <a:gd name="connsiteY14" fmla="*/ 1079499 h 3403732"/>
                <a:gd name="connsiteX15" fmla="*/ 4921251 w 5051628"/>
                <a:gd name="connsiteY15" fmla="*/ 1346199 h 3403732"/>
                <a:gd name="connsiteX16" fmla="*/ 4927601 w 5051628"/>
                <a:gd name="connsiteY16" fmla="*/ 1708149 h 3403732"/>
                <a:gd name="connsiteX17" fmla="*/ 4972051 w 5051628"/>
                <a:gd name="connsiteY17" fmla="*/ 1949449 h 3403732"/>
                <a:gd name="connsiteX18" fmla="*/ 5048250 w 5051628"/>
                <a:gd name="connsiteY18" fmla="*/ 2241549 h 3403732"/>
                <a:gd name="connsiteX19" fmla="*/ 5022850 w 5051628"/>
                <a:gd name="connsiteY19" fmla="*/ 2552699 h 3403732"/>
                <a:gd name="connsiteX20" fmla="*/ 5022850 w 5051628"/>
                <a:gd name="connsiteY20" fmla="*/ 2781299 h 3403732"/>
                <a:gd name="connsiteX21" fmla="*/ 5029200 w 5051628"/>
                <a:gd name="connsiteY21" fmla="*/ 2990849 h 3403732"/>
                <a:gd name="connsiteX22" fmla="*/ 5008729 w 5051628"/>
                <a:gd name="connsiteY22" fmla="*/ 3161352 h 3403732"/>
                <a:gd name="connsiteX23" fmla="*/ 4914900 w 5051628"/>
                <a:gd name="connsiteY23" fmla="*/ 3314698 h 3403732"/>
                <a:gd name="connsiteX24" fmla="*/ 4724400 w 5051628"/>
                <a:gd name="connsiteY24" fmla="*/ 3403598 h 3403732"/>
                <a:gd name="connsiteX25" fmla="*/ 4597400 w 5051628"/>
                <a:gd name="connsiteY25" fmla="*/ 3352798 h 3403732"/>
                <a:gd name="connsiteX26" fmla="*/ 4508500 w 5051628"/>
                <a:gd name="connsiteY26" fmla="*/ 3149598 h 3403732"/>
                <a:gd name="connsiteX27" fmla="*/ 4445000 w 5051628"/>
                <a:gd name="connsiteY27" fmla="*/ 2971798 h 3403732"/>
                <a:gd name="connsiteX28" fmla="*/ 4292600 w 5051628"/>
                <a:gd name="connsiteY28" fmla="*/ 2806698 h 3403732"/>
                <a:gd name="connsiteX29" fmla="*/ 4089400 w 5051628"/>
                <a:gd name="connsiteY29" fmla="*/ 2578098 h 3403732"/>
                <a:gd name="connsiteX30" fmla="*/ 3810000 w 5051628"/>
                <a:gd name="connsiteY30" fmla="*/ 2324098 h 3403732"/>
                <a:gd name="connsiteX31" fmla="*/ 412569 w 5051628"/>
                <a:gd name="connsiteY31" fmla="*/ 2920052 h 3403732"/>
                <a:gd name="connsiteX32" fmla="*/ 0 w 5051628"/>
                <a:gd name="connsiteY32" fmla="*/ 863598 h 3403732"/>
                <a:gd name="connsiteX33" fmla="*/ 412569 w 5051628"/>
                <a:gd name="connsiteY33" fmla="*/ 50617 h 3403732"/>
                <a:gd name="connsiteX0" fmla="*/ 432964 w 5072023"/>
                <a:gd name="connsiteY0" fmla="*/ 50617 h 3403732"/>
                <a:gd name="connsiteX1" fmla="*/ 1734896 w 5072023"/>
                <a:gd name="connsiteY1" fmla="*/ 0 h 3403732"/>
                <a:gd name="connsiteX2" fmla="*/ 2306396 w 5072023"/>
                <a:gd name="connsiteY2" fmla="*/ 104775 h 3403732"/>
                <a:gd name="connsiteX3" fmla="*/ 2471496 w 5072023"/>
                <a:gd name="connsiteY3" fmla="*/ 165100 h 3403732"/>
                <a:gd name="connsiteX4" fmla="*/ 2681046 w 5072023"/>
                <a:gd name="connsiteY4" fmla="*/ 177800 h 3403732"/>
                <a:gd name="connsiteX5" fmla="*/ 2935046 w 5072023"/>
                <a:gd name="connsiteY5" fmla="*/ 146050 h 3403732"/>
                <a:gd name="connsiteX6" fmla="*/ 3220796 w 5072023"/>
                <a:gd name="connsiteY6" fmla="*/ 146050 h 3403732"/>
                <a:gd name="connsiteX7" fmla="*/ 3620846 w 5072023"/>
                <a:gd name="connsiteY7" fmla="*/ 146050 h 3403732"/>
                <a:gd name="connsiteX8" fmla="*/ 3868496 w 5072023"/>
                <a:gd name="connsiteY8" fmla="*/ 139700 h 3403732"/>
                <a:gd name="connsiteX9" fmla="*/ 4154246 w 5072023"/>
                <a:gd name="connsiteY9" fmla="*/ 190500 h 3403732"/>
                <a:gd name="connsiteX10" fmla="*/ 4370146 w 5072023"/>
                <a:gd name="connsiteY10" fmla="*/ 247650 h 3403732"/>
                <a:gd name="connsiteX11" fmla="*/ 4552874 w 5072023"/>
                <a:gd name="connsiteY11" fmla="*/ 323667 h 3403732"/>
                <a:gd name="connsiteX12" fmla="*/ 4713046 w 5072023"/>
                <a:gd name="connsiteY12" fmla="*/ 546099 h 3403732"/>
                <a:gd name="connsiteX13" fmla="*/ 4808296 w 5072023"/>
                <a:gd name="connsiteY13" fmla="*/ 812799 h 3403732"/>
                <a:gd name="connsiteX14" fmla="*/ 4890846 w 5072023"/>
                <a:gd name="connsiteY14" fmla="*/ 1079499 h 3403732"/>
                <a:gd name="connsiteX15" fmla="*/ 4941646 w 5072023"/>
                <a:gd name="connsiteY15" fmla="*/ 1346199 h 3403732"/>
                <a:gd name="connsiteX16" fmla="*/ 4947996 w 5072023"/>
                <a:gd name="connsiteY16" fmla="*/ 1708149 h 3403732"/>
                <a:gd name="connsiteX17" fmla="*/ 4992446 w 5072023"/>
                <a:gd name="connsiteY17" fmla="*/ 1949449 h 3403732"/>
                <a:gd name="connsiteX18" fmla="*/ 5068645 w 5072023"/>
                <a:gd name="connsiteY18" fmla="*/ 2241549 h 3403732"/>
                <a:gd name="connsiteX19" fmla="*/ 5043245 w 5072023"/>
                <a:gd name="connsiteY19" fmla="*/ 2552699 h 3403732"/>
                <a:gd name="connsiteX20" fmla="*/ 5043245 w 5072023"/>
                <a:gd name="connsiteY20" fmla="*/ 2781299 h 3403732"/>
                <a:gd name="connsiteX21" fmla="*/ 5049595 w 5072023"/>
                <a:gd name="connsiteY21" fmla="*/ 2990849 h 3403732"/>
                <a:gd name="connsiteX22" fmla="*/ 5029124 w 5072023"/>
                <a:gd name="connsiteY22" fmla="*/ 3161352 h 3403732"/>
                <a:gd name="connsiteX23" fmla="*/ 4935295 w 5072023"/>
                <a:gd name="connsiteY23" fmla="*/ 3314698 h 3403732"/>
                <a:gd name="connsiteX24" fmla="*/ 4744795 w 5072023"/>
                <a:gd name="connsiteY24" fmla="*/ 3403598 h 3403732"/>
                <a:gd name="connsiteX25" fmla="*/ 4617795 w 5072023"/>
                <a:gd name="connsiteY25" fmla="*/ 3352798 h 3403732"/>
                <a:gd name="connsiteX26" fmla="*/ 4528895 w 5072023"/>
                <a:gd name="connsiteY26" fmla="*/ 3149598 h 3403732"/>
                <a:gd name="connsiteX27" fmla="*/ 4465395 w 5072023"/>
                <a:gd name="connsiteY27" fmla="*/ 2971798 h 3403732"/>
                <a:gd name="connsiteX28" fmla="*/ 4312995 w 5072023"/>
                <a:gd name="connsiteY28" fmla="*/ 2806698 h 3403732"/>
                <a:gd name="connsiteX29" fmla="*/ 4109795 w 5072023"/>
                <a:gd name="connsiteY29" fmla="*/ 2578098 h 3403732"/>
                <a:gd name="connsiteX30" fmla="*/ 3830395 w 5072023"/>
                <a:gd name="connsiteY30" fmla="*/ 2324098 h 3403732"/>
                <a:gd name="connsiteX31" fmla="*/ 432964 w 5072023"/>
                <a:gd name="connsiteY31" fmla="*/ 2920052 h 3403732"/>
                <a:gd name="connsiteX32" fmla="*/ 134695 w 5072023"/>
                <a:gd name="connsiteY32" fmla="*/ 1219198 h 3403732"/>
                <a:gd name="connsiteX33" fmla="*/ 20395 w 5072023"/>
                <a:gd name="connsiteY33" fmla="*/ 863598 h 3403732"/>
                <a:gd name="connsiteX34" fmla="*/ 432964 w 5072023"/>
                <a:gd name="connsiteY34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295326 w 5067553"/>
                <a:gd name="connsiteY32" fmla="*/ 1416048 h 3403732"/>
                <a:gd name="connsiteX33" fmla="*/ 130225 w 5067553"/>
                <a:gd name="connsiteY33" fmla="*/ 1219198 h 3403732"/>
                <a:gd name="connsiteX34" fmla="*/ 15925 w 5067553"/>
                <a:gd name="connsiteY34" fmla="*/ 863598 h 3403732"/>
                <a:gd name="connsiteX35" fmla="*/ 428494 w 5067553"/>
                <a:gd name="connsiteY35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403276 w 5067553"/>
                <a:gd name="connsiteY32" fmla="*/ 1695448 h 3403732"/>
                <a:gd name="connsiteX33" fmla="*/ 295326 w 5067553"/>
                <a:gd name="connsiteY33" fmla="*/ 1416048 h 3403732"/>
                <a:gd name="connsiteX34" fmla="*/ 130225 w 5067553"/>
                <a:gd name="connsiteY34" fmla="*/ 1219198 h 3403732"/>
                <a:gd name="connsiteX35" fmla="*/ 15925 w 5067553"/>
                <a:gd name="connsiteY35" fmla="*/ 863598 h 3403732"/>
                <a:gd name="connsiteX36" fmla="*/ 428494 w 5067553"/>
                <a:gd name="connsiteY36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511226 w 5067553"/>
                <a:gd name="connsiteY32" fmla="*/ 1943098 h 3403732"/>
                <a:gd name="connsiteX33" fmla="*/ 403276 w 5067553"/>
                <a:gd name="connsiteY33" fmla="*/ 1695448 h 3403732"/>
                <a:gd name="connsiteX34" fmla="*/ 295326 w 5067553"/>
                <a:gd name="connsiteY34" fmla="*/ 1416048 h 3403732"/>
                <a:gd name="connsiteX35" fmla="*/ 130225 w 5067553"/>
                <a:gd name="connsiteY35" fmla="*/ 1219198 h 3403732"/>
                <a:gd name="connsiteX36" fmla="*/ 15925 w 5067553"/>
                <a:gd name="connsiteY36" fmla="*/ 863598 h 3403732"/>
                <a:gd name="connsiteX37" fmla="*/ 428494 w 5067553"/>
                <a:gd name="connsiteY37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676326 w 5067553"/>
                <a:gd name="connsiteY32" fmla="*/ 2235198 h 3403732"/>
                <a:gd name="connsiteX33" fmla="*/ 511226 w 5067553"/>
                <a:gd name="connsiteY33" fmla="*/ 1943098 h 3403732"/>
                <a:gd name="connsiteX34" fmla="*/ 403276 w 5067553"/>
                <a:gd name="connsiteY34" fmla="*/ 1695448 h 3403732"/>
                <a:gd name="connsiteX35" fmla="*/ 295326 w 5067553"/>
                <a:gd name="connsiteY35" fmla="*/ 1416048 h 3403732"/>
                <a:gd name="connsiteX36" fmla="*/ 130225 w 5067553"/>
                <a:gd name="connsiteY36" fmla="*/ 1219198 h 3403732"/>
                <a:gd name="connsiteX37" fmla="*/ 15925 w 5067553"/>
                <a:gd name="connsiteY37" fmla="*/ 863598 h 3403732"/>
                <a:gd name="connsiteX38" fmla="*/ 428494 w 5067553"/>
                <a:gd name="connsiteY38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816026 w 5067553"/>
                <a:gd name="connsiteY32" fmla="*/ 2489198 h 3403732"/>
                <a:gd name="connsiteX33" fmla="*/ 676326 w 5067553"/>
                <a:gd name="connsiteY33" fmla="*/ 2235198 h 3403732"/>
                <a:gd name="connsiteX34" fmla="*/ 511226 w 5067553"/>
                <a:gd name="connsiteY34" fmla="*/ 1943098 h 3403732"/>
                <a:gd name="connsiteX35" fmla="*/ 403276 w 5067553"/>
                <a:gd name="connsiteY35" fmla="*/ 1695448 h 3403732"/>
                <a:gd name="connsiteX36" fmla="*/ 295326 w 5067553"/>
                <a:gd name="connsiteY36" fmla="*/ 1416048 h 3403732"/>
                <a:gd name="connsiteX37" fmla="*/ 130225 w 5067553"/>
                <a:gd name="connsiteY37" fmla="*/ 1219198 h 3403732"/>
                <a:gd name="connsiteX38" fmla="*/ 15925 w 5067553"/>
                <a:gd name="connsiteY38" fmla="*/ 863598 h 3403732"/>
                <a:gd name="connsiteX39" fmla="*/ 428494 w 5067553"/>
                <a:gd name="connsiteY39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974594 w 5067553"/>
                <a:gd name="connsiteY31" fmla="*/ 2786702 h 3403732"/>
                <a:gd name="connsiteX32" fmla="*/ 816026 w 5067553"/>
                <a:gd name="connsiteY32" fmla="*/ 2489198 h 3403732"/>
                <a:gd name="connsiteX33" fmla="*/ 676326 w 5067553"/>
                <a:gd name="connsiteY33" fmla="*/ 2235198 h 3403732"/>
                <a:gd name="connsiteX34" fmla="*/ 511226 w 5067553"/>
                <a:gd name="connsiteY34" fmla="*/ 1943098 h 3403732"/>
                <a:gd name="connsiteX35" fmla="*/ 403276 w 5067553"/>
                <a:gd name="connsiteY35" fmla="*/ 1695448 h 3403732"/>
                <a:gd name="connsiteX36" fmla="*/ 295326 w 5067553"/>
                <a:gd name="connsiteY36" fmla="*/ 1416048 h 3403732"/>
                <a:gd name="connsiteX37" fmla="*/ 130225 w 5067553"/>
                <a:gd name="connsiteY37" fmla="*/ 1219198 h 3403732"/>
                <a:gd name="connsiteX38" fmla="*/ 15925 w 5067553"/>
                <a:gd name="connsiteY38" fmla="*/ 863598 h 3403732"/>
                <a:gd name="connsiteX39" fmla="*/ 428494 w 5067553"/>
                <a:gd name="connsiteY39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1114476 w 5067553"/>
                <a:gd name="connsiteY31" fmla="*/ 2914648 h 3403732"/>
                <a:gd name="connsiteX32" fmla="*/ 974594 w 5067553"/>
                <a:gd name="connsiteY32" fmla="*/ 2786702 h 3403732"/>
                <a:gd name="connsiteX33" fmla="*/ 816026 w 5067553"/>
                <a:gd name="connsiteY33" fmla="*/ 2489198 h 3403732"/>
                <a:gd name="connsiteX34" fmla="*/ 676326 w 5067553"/>
                <a:gd name="connsiteY34" fmla="*/ 2235198 h 3403732"/>
                <a:gd name="connsiteX35" fmla="*/ 511226 w 5067553"/>
                <a:gd name="connsiteY35" fmla="*/ 1943098 h 3403732"/>
                <a:gd name="connsiteX36" fmla="*/ 403276 w 5067553"/>
                <a:gd name="connsiteY36" fmla="*/ 1695448 h 3403732"/>
                <a:gd name="connsiteX37" fmla="*/ 295326 w 5067553"/>
                <a:gd name="connsiteY37" fmla="*/ 1416048 h 3403732"/>
                <a:gd name="connsiteX38" fmla="*/ 130225 w 5067553"/>
                <a:gd name="connsiteY38" fmla="*/ 1219198 h 3403732"/>
                <a:gd name="connsiteX39" fmla="*/ 15925 w 5067553"/>
                <a:gd name="connsiteY39" fmla="*/ 863598 h 3403732"/>
                <a:gd name="connsiteX40" fmla="*/ 428494 w 5067553"/>
                <a:gd name="connsiteY40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1203376 w 5067553"/>
                <a:gd name="connsiteY31" fmla="*/ 3105148 h 3403732"/>
                <a:gd name="connsiteX32" fmla="*/ 1114476 w 5067553"/>
                <a:gd name="connsiteY32" fmla="*/ 2914648 h 3403732"/>
                <a:gd name="connsiteX33" fmla="*/ 974594 w 5067553"/>
                <a:gd name="connsiteY33" fmla="*/ 2786702 h 3403732"/>
                <a:gd name="connsiteX34" fmla="*/ 816026 w 5067553"/>
                <a:gd name="connsiteY34" fmla="*/ 2489198 h 3403732"/>
                <a:gd name="connsiteX35" fmla="*/ 676326 w 5067553"/>
                <a:gd name="connsiteY35" fmla="*/ 2235198 h 3403732"/>
                <a:gd name="connsiteX36" fmla="*/ 511226 w 5067553"/>
                <a:gd name="connsiteY36" fmla="*/ 1943098 h 3403732"/>
                <a:gd name="connsiteX37" fmla="*/ 403276 w 5067553"/>
                <a:gd name="connsiteY37" fmla="*/ 1695448 h 3403732"/>
                <a:gd name="connsiteX38" fmla="*/ 295326 w 5067553"/>
                <a:gd name="connsiteY38" fmla="*/ 1416048 h 3403732"/>
                <a:gd name="connsiteX39" fmla="*/ 130225 w 5067553"/>
                <a:gd name="connsiteY39" fmla="*/ 1219198 h 3403732"/>
                <a:gd name="connsiteX40" fmla="*/ 15925 w 5067553"/>
                <a:gd name="connsiteY40" fmla="*/ 863598 h 3403732"/>
                <a:gd name="connsiteX41" fmla="*/ 428494 w 5067553"/>
                <a:gd name="connsiteY41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1358951 w 5067553"/>
                <a:gd name="connsiteY31" fmla="*/ 3248023 h 3403732"/>
                <a:gd name="connsiteX32" fmla="*/ 1203376 w 5067553"/>
                <a:gd name="connsiteY32" fmla="*/ 3105148 h 3403732"/>
                <a:gd name="connsiteX33" fmla="*/ 1114476 w 5067553"/>
                <a:gd name="connsiteY33" fmla="*/ 2914648 h 3403732"/>
                <a:gd name="connsiteX34" fmla="*/ 974594 w 5067553"/>
                <a:gd name="connsiteY34" fmla="*/ 2786702 h 3403732"/>
                <a:gd name="connsiteX35" fmla="*/ 816026 w 5067553"/>
                <a:gd name="connsiteY35" fmla="*/ 2489198 h 3403732"/>
                <a:gd name="connsiteX36" fmla="*/ 676326 w 5067553"/>
                <a:gd name="connsiteY36" fmla="*/ 2235198 h 3403732"/>
                <a:gd name="connsiteX37" fmla="*/ 511226 w 5067553"/>
                <a:gd name="connsiteY37" fmla="*/ 1943098 h 3403732"/>
                <a:gd name="connsiteX38" fmla="*/ 403276 w 5067553"/>
                <a:gd name="connsiteY38" fmla="*/ 1695448 h 3403732"/>
                <a:gd name="connsiteX39" fmla="*/ 295326 w 5067553"/>
                <a:gd name="connsiteY39" fmla="*/ 1416048 h 3403732"/>
                <a:gd name="connsiteX40" fmla="*/ 130225 w 5067553"/>
                <a:gd name="connsiteY40" fmla="*/ 1219198 h 3403732"/>
                <a:gd name="connsiteX41" fmla="*/ 15925 w 5067553"/>
                <a:gd name="connsiteY41" fmla="*/ 863598 h 3403732"/>
                <a:gd name="connsiteX42" fmla="*/ 428494 w 5067553"/>
                <a:gd name="connsiteY42" fmla="*/ 50617 h 3403732"/>
                <a:gd name="connsiteX0" fmla="*/ 428494 w 5067553"/>
                <a:gd name="connsiteY0" fmla="*/ 50617 h 3453460"/>
                <a:gd name="connsiteX1" fmla="*/ 1730426 w 5067553"/>
                <a:gd name="connsiteY1" fmla="*/ 0 h 3453460"/>
                <a:gd name="connsiteX2" fmla="*/ 2301926 w 5067553"/>
                <a:gd name="connsiteY2" fmla="*/ 104775 h 3453460"/>
                <a:gd name="connsiteX3" fmla="*/ 2467026 w 5067553"/>
                <a:gd name="connsiteY3" fmla="*/ 165100 h 3453460"/>
                <a:gd name="connsiteX4" fmla="*/ 2676576 w 5067553"/>
                <a:gd name="connsiteY4" fmla="*/ 177800 h 3453460"/>
                <a:gd name="connsiteX5" fmla="*/ 2930576 w 5067553"/>
                <a:gd name="connsiteY5" fmla="*/ 146050 h 3453460"/>
                <a:gd name="connsiteX6" fmla="*/ 3216326 w 5067553"/>
                <a:gd name="connsiteY6" fmla="*/ 146050 h 3453460"/>
                <a:gd name="connsiteX7" fmla="*/ 3616376 w 5067553"/>
                <a:gd name="connsiteY7" fmla="*/ 146050 h 3453460"/>
                <a:gd name="connsiteX8" fmla="*/ 3864026 w 5067553"/>
                <a:gd name="connsiteY8" fmla="*/ 139700 h 3453460"/>
                <a:gd name="connsiteX9" fmla="*/ 4149776 w 5067553"/>
                <a:gd name="connsiteY9" fmla="*/ 190500 h 3453460"/>
                <a:gd name="connsiteX10" fmla="*/ 4365676 w 5067553"/>
                <a:gd name="connsiteY10" fmla="*/ 247650 h 3453460"/>
                <a:gd name="connsiteX11" fmla="*/ 4548404 w 5067553"/>
                <a:gd name="connsiteY11" fmla="*/ 323667 h 3453460"/>
                <a:gd name="connsiteX12" fmla="*/ 4708576 w 5067553"/>
                <a:gd name="connsiteY12" fmla="*/ 546099 h 3453460"/>
                <a:gd name="connsiteX13" fmla="*/ 4803826 w 5067553"/>
                <a:gd name="connsiteY13" fmla="*/ 812799 h 3453460"/>
                <a:gd name="connsiteX14" fmla="*/ 4886376 w 5067553"/>
                <a:gd name="connsiteY14" fmla="*/ 1079499 h 3453460"/>
                <a:gd name="connsiteX15" fmla="*/ 4937176 w 5067553"/>
                <a:gd name="connsiteY15" fmla="*/ 1346199 h 3453460"/>
                <a:gd name="connsiteX16" fmla="*/ 4943526 w 5067553"/>
                <a:gd name="connsiteY16" fmla="*/ 1708149 h 3453460"/>
                <a:gd name="connsiteX17" fmla="*/ 4987976 w 5067553"/>
                <a:gd name="connsiteY17" fmla="*/ 1949449 h 3453460"/>
                <a:gd name="connsiteX18" fmla="*/ 5064175 w 5067553"/>
                <a:gd name="connsiteY18" fmla="*/ 2241549 h 3453460"/>
                <a:gd name="connsiteX19" fmla="*/ 5038775 w 5067553"/>
                <a:gd name="connsiteY19" fmla="*/ 2552699 h 3453460"/>
                <a:gd name="connsiteX20" fmla="*/ 5038775 w 5067553"/>
                <a:gd name="connsiteY20" fmla="*/ 2781299 h 3453460"/>
                <a:gd name="connsiteX21" fmla="*/ 5045125 w 5067553"/>
                <a:gd name="connsiteY21" fmla="*/ 2990849 h 3453460"/>
                <a:gd name="connsiteX22" fmla="*/ 5024654 w 5067553"/>
                <a:gd name="connsiteY22" fmla="*/ 3161352 h 3453460"/>
                <a:gd name="connsiteX23" fmla="*/ 4930825 w 5067553"/>
                <a:gd name="connsiteY23" fmla="*/ 3314698 h 3453460"/>
                <a:gd name="connsiteX24" fmla="*/ 4740325 w 5067553"/>
                <a:gd name="connsiteY24" fmla="*/ 3403598 h 3453460"/>
                <a:gd name="connsiteX25" fmla="*/ 4613325 w 5067553"/>
                <a:gd name="connsiteY25" fmla="*/ 3352798 h 3453460"/>
                <a:gd name="connsiteX26" fmla="*/ 4524425 w 5067553"/>
                <a:gd name="connsiteY26" fmla="*/ 3149598 h 3453460"/>
                <a:gd name="connsiteX27" fmla="*/ 4460925 w 5067553"/>
                <a:gd name="connsiteY27" fmla="*/ 2971798 h 3453460"/>
                <a:gd name="connsiteX28" fmla="*/ 4308525 w 5067553"/>
                <a:gd name="connsiteY28" fmla="*/ 2806698 h 3453460"/>
                <a:gd name="connsiteX29" fmla="*/ 4105325 w 5067553"/>
                <a:gd name="connsiteY29" fmla="*/ 2578098 h 3453460"/>
                <a:gd name="connsiteX30" fmla="*/ 3825925 w 5067553"/>
                <a:gd name="connsiteY30" fmla="*/ 2324098 h 3453460"/>
                <a:gd name="connsiteX31" fmla="*/ 1530401 w 5067553"/>
                <a:gd name="connsiteY31" fmla="*/ 3409948 h 3453460"/>
                <a:gd name="connsiteX32" fmla="*/ 1358951 w 5067553"/>
                <a:gd name="connsiteY32" fmla="*/ 3248023 h 3453460"/>
                <a:gd name="connsiteX33" fmla="*/ 1203376 w 5067553"/>
                <a:gd name="connsiteY33" fmla="*/ 3105148 h 3453460"/>
                <a:gd name="connsiteX34" fmla="*/ 1114476 w 5067553"/>
                <a:gd name="connsiteY34" fmla="*/ 2914648 h 3453460"/>
                <a:gd name="connsiteX35" fmla="*/ 974594 w 5067553"/>
                <a:gd name="connsiteY35" fmla="*/ 2786702 h 3453460"/>
                <a:gd name="connsiteX36" fmla="*/ 816026 w 5067553"/>
                <a:gd name="connsiteY36" fmla="*/ 2489198 h 3453460"/>
                <a:gd name="connsiteX37" fmla="*/ 676326 w 5067553"/>
                <a:gd name="connsiteY37" fmla="*/ 2235198 h 3453460"/>
                <a:gd name="connsiteX38" fmla="*/ 511226 w 5067553"/>
                <a:gd name="connsiteY38" fmla="*/ 1943098 h 3453460"/>
                <a:gd name="connsiteX39" fmla="*/ 403276 w 5067553"/>
                <a:gd name="connsiteY39" fmla="*/ 1695448 h 3453460"/>
                <a:gd name="connsiteX40" fmla="*/ 295326 w 5067553"/>
                <a:gd name="connsiteY40" fmla="*/ 1416048 h 3453460"/>
                <a:gd name="connsiteX41" fmla="*/ 130225 w 5067553"/>
                <a:gd name="connsiteY41" fmla="*/ 1219198 h 3453460"/>
                <a:gd name="connsiteX42" fmla="*/ 15925 w 5067553"/>
                <a:gd name="connsiteY42" fmla="*/ 863598 h 3453460"/>
                <a:gd name="connsiteX43" fmla="*/ 428494 w 5067553"/>
                <a:gd name="connsiteY43" fmla="*/ 50617 h 3453460"/>
                <a:gd name="connsiteX0" fmla="*/ 428494 w 5067553"/>
                <a:gd name="connsiteY0" fmla="*/ 50617 h 3500259"/>
                <a:gd name="connsiteX1" fmla="*/ 1730426 w 5067553"/>
                <a:gd name="connsiteY1" fmla="*/ 0 h 3500259"/>
                <a:gd name="connsiteX2" fmla="*/ 2301926 w 5067553"/>
                <a:gd name="connsiteY2" fmla="*/ 104775 h 3500259"/>
                <a:gd name="connsiteX3" fmla="*/ 2467026 w 5067553"/>
                <a:gd name="connsiteY3" fmla="*/ 165100 h 3500259"/>
                <a:gd name="connsiteX4" fmla="*/ 2676576 w 5067553"/>
                <a:gd name="connsiteY4" fmla="*/ 177800 h 3500259"/>
                <a:gd name="connsiteX5" fmla="*/ 2930576 w 5067553"/>
                <a:gd name="connsiteY5" fmla="*/ 146050 h 3500259"/>
                <a:gd name="connsiteX6" fmla="*/ 3216326 w 5067553"/>
                <a:gd name="connsiteY6" fmla="*/ 146050 h 3500259"/>
                <a:gd name="connsiteX7" fmla="*/ 3616376 w 5067553"/>
                <a:gd name="connsiteY7" fmla="*/ 146050 h 3500259"/>
                <a:gd name="connsiteX8" fmla="*/ 3864026 w 5067553"/>
                <a:gd name="connsiteY8" fmla="*/ 139700 h 3500259"/>
                <a:gd name="connsiteX9" fmla="*/ 4149776 w 5067553"/>
                <a:gd name="connsiteY9" fmla="*/ 190500 h 3500259"/>
                <a:gd name="connsiteX10" fmla="*/ 4365676 w 5067553"/>
                <a:gd name="connsiteY10" fmla="*/ 247650 h 3500259"/>
                <a:gd name="connsiteX11" fmla="*/ 4548404 w 5067553"/>
                <a:gd name="connsiteY11" fmla="*/ 323667 h 3500259"/>
                <a:gd name="connsiteX12" fmla="*/ 4708576 w 5067553"/>
                <a:gd name="connsiteY12" fmla="*/ 546099 h 3500259"/>
                <a:gd name="connsiteX13" fmla="*/ 4803826 w 5067553"/>
                <a:gd name="connsiteY13" fmla="*/ 812799 h 3500259"/>
                <a:gd name="connsiteX14" fmla="*/ 4886376 w 5067553"/>
                <a:gd name="connsiteY14" fmla="*/ 1079499 h 3500259"/>
                <a:gd name="connsiteX15" fmla="*/ 4937176 w 5067553"/>
                <a:gd name="connsiteY15" fmla="*/ 1346199 h 3500259"/>
                <a:gd name="connsiteX16" fmla="*/ 4943526 w 5067553"/>
                <a:gd name="connsiteY16" fmla="*/ 1708149 h 3500259"/>
                <a:gd name="connsiteX17" fmla="*/ 4987976 w 5067553"/>
                <a:gd name="connsiteY17" fmla="*/ 1949449 h 3500259"/>
                <a:gd name="connsiteX18" fmla="*/ 5064175 w 5067553"/>
                <a:gd name="connsiteY18" fmla="*/ 2241549 h 3500259"/>
                <a:gd name="connsiteX19" fmla="*/ 5038775 w 5067553"/>
                <a:gd name="connsiteY19" fmla="*/ 2552699 h 3500259"/>
                <a:gd name="connsiteX20" fmla="*/ 5038775 w 5067553"/>
                <a:gd name="connsiteY20" fmla="*/ 2781299 h 3500259"/>
                <a:gd name="connsiteX21" fmla="*/ 5045125 w 5067553"/>
                <a:gd name="connsiteY21" fmla="*/ 2990849 h 3500259"/>
                <a:gd name="connsiteX22" fmla="*/ 5024654 w 5067553"/>
                <a:gd name="connsiteY22" fmla="*/ 3161352 h 3500259"/>
                <a:gd name="connsiteX23" fmla="*/ 4930825 w 5067553"/>
                <a:gd name="connsiteY23" fmla="*/ 3314698 h 3500259"/>
                <a:gd name="connsiteX24" fmla="*/ 4740325 w 5067553"/>
                <a:gd name="connsiteY24" fmla="*/ 3403598 h 3500259"/>
                <a:gd name="connsiteX25" fmla="*/ 4613325 w 5067553"/>
                <a:gd name="connsiteY25" fmla="*/ 3352798 h 3500259"/>
                <a:gd name="connsiteX26" fmla="*/ 4524425 w 5067553"/>
                <a:gd name="connsiteY26" fmla="*/ 3149598 h 3500259"/>
                <a:gd name="connsiteX27" fmla="*/ 4460925 w 5067553"/>
                <a:gd name="connsiteY27" fmla="*/ 2971798 h 3500259"/>
                <a:gd name="connsiteX28" fmla="*/ 4308525 w 5067553"/>
                <a:gd name="connsiteY28" fmla="*/ 2806698 h 3500259"/>
                <a:gd name="connsiteX29" fmla="*/ 4105325 w 5067553"/>
                <a:gd name="connsiteY29" fmla="*/ 2578098 h 3500259"/>
                <a:gd name="connsiteX30" fmla="*/ 3825925 w 5067553"/>
                <a:gd name="connsiteY30" fmla="*/ 2324098 h 3500259"/>
                <a:gd name="connsiteX31" fmla="*/ 1739951 w 5067553"/>
                <a:gd name="connsiteY31" fmla="*/ 3419473 h 3500259"/>
                <a:gd name="connsiteX32" fmla="*/ 1530401 w 5067553"/>
                <a:gd name="connsiteY32" fmla="*/ 3409948 h 3500259"/>
                <a:gd name="connsiteX33" fmla="*/ 1358951 w 5067553"/>
                <a:gd name="connsiteY33" fmla="*/ 3248023 h 3500259"/>
                <a:gd name="connsiteX34" fmla="*/ 1203376 w 5067553"/>
                <a:gd name="connsiteY34" fmla="*/ 3105148 h 3500259"/>
                <a:gd name="connsiteX35" fmla="*/ 1114476 w 5067553"/>
                <a:gd name="connsiteY35" fmla="*/ 2914648 h 3500259"/>
                <a:gd name="connsiteX36" fmla="*/ 974594 w 5067553"/>
                <a:gd name="connsiteY36" fmla="*/ 2786702 h 3500259"/>
                <a:gd name="connsiteX37" fmla="*/ 816026 w 5067553"/>
                <a:gd name="connsiteY37" fmla="*/ 2489198 h 3500259"/>
                <a:gd name="connsiteX38" fmla="*/ 676326 w 5067553"/>
                <a:gd name="connsiteY38" fmla="*/ 2235198 h 3500259"/>
                <a:gd name="connsiteX39" fmla="*/ 511226 w 5067553"/>
                <a:gd name="connsiteY39" fmla="*/ 1943098 h 3500259"/>
                <a:gd name="connsiteX40" fmla="*/ 403276 w 5067553"/>
                <a:gd name="connsiteY40" fmla="*/ 1695448 h 3500259"/>
                <a:gd name="connsiteX41" fmla="*/ 295326 w 5067553"/>
                <a:gd name="connsiteY41" fmla="*/ 1416048 h 3500259"/>
                <a:gd name="connsiteX42" fmla="*/ 130225 w 5067553"/>
                <a:gd name="connsiteY42" fmla="*/ 1219198 h 3500259"/>
                <a:gd name="connsiteX43" fmla="*/ 15925 w 5067553"/>
                <a:gd name="connsiteY43" fmla="*/ 863598 h 3500259"/>
                <a:gd name="connsiteX44" fmla="*/ 428494 w 5067553"/>
                <a:gd name="connsiteY44" fmla="*/ 50617 h 3500259"/>
                <a:gd name="connsiteX0" fmla="*/ 428494 w 5067553"/>
                <a:gd name="connsiteY0" fmla="*/ 50617 h 3474253"/>
                <a:gd name="connsiteX1" fmla="*/ 1730426 w 5067553"/>
                <a:gd name="connsiteY1" fmla="*/ 0 h 3474253"/>
                <a:gd name="connsiteX2" fmla="*/ 2301926 w 5067553"/>
                <a:gd name="connsiteY2" fmla="*/ 104775 h 3474253"/>
                <a:gd name="connsiteX3" fmla="*/ 2467026 w 5067553"/>
                <a:gd name="connsiteY3" fmla="*/ 165100 h 3474253"/>
                <a:gd name="connsiteX4" fmla="*/ 2676576 w 5067553"/>
                <a:gd name="connsiteY4" fmla="*/ 177800 h 3474253"/>
                <a:gd name="connsiteX5" fmla="*/ 2930576 w 5067553"/>
                <a:gd name="connsiteY5" fmla="*/ 146050 h 3474253"/>
                <a:gd name="connsiteX6" fmla="*/ 3216326 w 5067553"/>
                <a:gd name="connsiteY6" fmla="*/ 146050 h 3474253"/>
                <a:gd name="connsiteX7" fmla="*/ 3616376 w 5067553"/>
                <a:gd name="connsiteY7" fmla="*/ 146050 h 3474253"/>
                <a:gd name="connsiteX8" fmla="*/ 3864026 w 5067553"/>
                <a:gd name="connsiteY8" fmla="*/ 139700 h 3474253"/>
                <a:gd name="connsiteX9" fmla="*/ 4149776 w 5067553"/>
                <a:gd name="connsiteY9" fmla="*/ 190500 h 3474253"/>
                <a:gd name="connsiteX10" fmla="*/ 4365676 w 5067553"/>
                <a:gd name="connsiteY10" fmla="*/ 247650 h 3474253"/>
                <a:gd name="connsiteX11" fmla="*/ 4548404 w 5067553"/>
                <a:gd name="connsiteY11" fmla="*/ 323667 h 3474253"/>
                <a:gd name="connsiteX12" fmla="*/ 4708576 w 5067553"/>
                <a:gd name="connsiteY12" fmla="*/ 546099 h 3474253"/>
                <a:gd name="connsiteX13" fmla="*/ 4803826 w 5067553"/>
                <a:gd name="connsiteY13" fmla="*/ 812799 h 3474253"/>
                <a:gd name="connsiteX14" fmla="*/ 4886376 w 5067553"/>
                <a:gd name="connsiteY14" fmla="*/ 1079499 h 3474253"/>
                <a:gd name="connsiteX15" fmla="*/ 4937176 w 5067553"/>
                <a:gd name="connsiteY15" fmla="*/ 1346199 h 3474253"/>
                <a:gd name="connsiteX16" fmla="*/ 4943526 w 5067553"/>
                <a:gd name="connsiteY16" fmla="*/ 1708149 h 3474253"/>
                <a:gd name="connsiteX17" fmla="*/ 4987976 w 5067553"/>
                <a:gd name="connsiteY17" fmla="*/ 1949449 h 3474253"/>
                <a:gd name="connsiteX18" fmla="*/ 5064175 w 5067553"/>
                <a:gd name="connsiteY18" fmla="*/ 2241549 h 3474253"/>
                <a:gd name="connsiteX19" fmla="*/ 5038775 w 5067553"/>
                <a:gd name="connsiteY19" fmla="*/ 2552699 h 3474253"/>
                <a:gd name="connsiteX20" fmla="*/ 5038775 w 5067553"/>
                <a:gd name="connsiteY20" fmla="*/ 2781299 h 3474253"/>
                <a:gd name="connsiteX21" fmla="*/ 5045125 w 5067553"/>
                <a:gd name="connsiteY21" fmla="*/ 2990849 h 3474253"/>
                <a:gd name="connsiteX22" fmla="*/ 5024654 w 5067553"/>
                <a:gd name="connsiteY22" fmla="*/ 3161352 h 3474253"/>
                <a:gd name="connsiteX23" fmla="*/ 4930825 w 5067553"/>
                <a:gd name="connsiteY23" fmla="*/ 3314698 h 3474253"/>
                <a:gd name="connsiteX24" fmla="*/ 4740325 w 5067553"/>
                <a:gd name="connsiteY24" fmla="*/ 3403598 h 3474253"/>
                <a:gd name="connsiteX25" fmla="*/ 4613325 w 5067553"/>
                <a:gd name="connsiteY25" fmla="*/ 3352798 h 3474253"/>
                <a:gd name="connsiteX26" fmla="*/ 4524425 w 5067553"/>
                <a:gd name="connsiteY26" fmla="*/ 3149598 h 3474253"/>
                <a:gd name="connsiteX27" fmla="*/ 4460925 w 5067553"/>
                <a:gd name="connsiteY27" fmla="*/ 2971798 h 3474253"/>
                <a:gd name="connsiteX28" fmla="*/ 4308525 w 5067553"/>
                <a:gd name="connsiteY28" fmla="*/ 2806698 h 3474253"/>
                <a:gd name="connsiteX29" fmla="*/ 4105325 w 5067553"/>
                <a:gd name="connsiteY29" fmla="*/ 2578098 h 3474253"/>
                <a:gd name="connsiteX30" fmla="*/ 3825925 w 5067553"/>
                <a:gd name="connsiteY30" fmla="*/ 2324098 h 3474253"/>
                <a:gd name="connsiteX31" fmla="*/ 1987601 w 5067553"/>
                <a:gd name="connsiteY31" fmla="*/ 3390898 h 3474253"/>
                <a:gd name="connsiteX32" fmla="*/ 1739951 w 5067553"/>
                <a:gd name="connsiteY32" fmla="*/ 3419473 h 3474253"/>
                <a:gd name="connsiteX33" fmla="*/ 1530401 w 5067553"/>
                <a:gd name="connsiteY33" fmla="*/ 3409948 h 3474253"/>
                <a:gd name="connsiteX34" fmla="*/ 1358951 w 5067553"/>
                <a:gd name="connsiteY34" fmla="*/ 3248023 h 3474253"/>
                <a:gd name="connsiteX35" fmla="*/ 1203376 w 5067553"/>
                <a:gd name="connsiteY35" fmla="*/ 3105148 h 3474253"/>
                <a:gd name="connsiteX36" fmla="*/ 1114476 w 5067553"/>
                <a:gd name="connsiteY36" fmla="*/ 2914648 h 3474253"/>
                <a:gd name="connsiteX37" fmla="*/ 974594 w 5067553"/>
                <a:gd name="connsiteY37" fmla="*/ 2786702 h 3474253"/>
                <a:gd name="connsiteX38" fmla="*/ 816026 w 5067553"/>
                <a:gd name="connsiteY38" fmla="*/ 2489198 h 3474253"/>
                <a:gd name="connsiteX39" fmla="*/ 676326 w 5067553"/>
                <a:gd name="connsiteY39" fmla="*/ 2235198 h 3474253"/>
                <a:gd name="connsiteX40" fmla="*/ 511226 w 5067553"/>
                <a:gd name="connsiteY40" fmla="*/ 1943098 h 3474253"/>
                <a:gd name="connsiteX41" fmla="*/ 403276 w 5067553"/>
                <a:gd name="connsiteY41" fmla="*/ 1695448 h 3474253"/>
                <a:gd name="connsiteX42" fmla="*/ 295326 w 5067553"/>
                <a:gd name="connsiteY42" fmla="*/ 1416048 h 3474253"/>
                <a:gd name="connsiteX43" fmla="*/ 130225 w 5067553"/>
                <a:gd name="connsiteY43" fmla="*/ 1219198 h 3474253"/>
                <a:gd name="connsiteX44" fmla="*/ 15925 w 5067553"/>
                <a:gd name="connsiteY44" fmla="*/ 863598 h 3474253"/>
                <a:gd name="connsiteX45" fmla="*/ 428494 w 5067553"/>
                <a:gd name="connsiteY45" fmla="*/ 50617 h 3474253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2673401 w 5067553"/>
                <a:gd name="connsiteY31" fmla="*/ 3162298 h 3430408"/>
                <a:gd name="connsiteX32" fmla="*/ 1987601 w 5067553"/>
                <a:gd name="connsiteY32" fmla="*/ 3390898 h 3430408"/>
                <a:gd name="connsiteX33" fmla="*/ 1739951 w 5067553"/>
                <a:gd name="connsiteY33" fmla="*/ 3419473 h 3430408"/>
                <a:gd name="connsiteX34" fmla="*/ 1530401 w 5067553"/>
                <a:gd name="connsiteY34" fmla="*/ 3409948 h 3430408"/>
                <a:gd name="connsiteX35" fmla="*/ 1358951 w 5067553"/>
                <a:gd name="connsiteY35" fmla="*/ 3248023 h 3430408"/>
                <a:gd name="connsiteX36" fmla="*/ 1203376 w 5067553"/>
                <a:gd name="connsiteY36" fmla="*/ 3105148 h 3430408"/>
                <a:gd name="connsiteX37" fmla="*/ 1114476 w 5067553"/>
                <a:gd name="connsiteY37" fmla="*/ 2914648 h 3430408"/>
                <a:gd name="connsiteX38" fmla="*/ 974594 w 5067553"/>
                <a:gd name="connsiteY38" fmla="*/ 2786702 h 3430408"/>
                <a:gd name="connsiteX39" fmla="*/ 816026 w 5067553"/>
                <a:gd name="connsiteY39" fmla="*/ 2489198 h 3430408"/>
                <a:gd name="connsiteX40" fmla="*/ 676326 w 5067553"/>
                <a:gd name="connsiteY40" fmla="*/ 2235198 h 3430408"/>
                <a:gd name="connsiteX41" fmla="*/ 511226 w 5067553"/>
                <a:gd name="connsiteY41" fmla="*/ 1943098 h 3430408"/>
                <a:gd name="connsiteX42" fmla="*/ 403276 w 5067553"/>
                <a:gd name="connsiteY42" fmla="*/ 1695448 h 3430408"/>
                <a:gd name="connsiteX43" fmla="*/ 295326 w 5067553"/>
                <a:gd name="connsiteY43" fmla="*/ 1416048 h 3430408"/>
                <a:gd name="connsiteX44" fmla="*/ 130225 w 5067553"/>
                <a:gd name="connsiteY44" fmla="*/ 1219198 h 3430408"/>
                <a:gd name="connsiteX45" fmla="*/ 15925 w 5067553"/>
                <a:gd name="connsiteY45" fmla="*/ 863598 h 3430408"/>
                <a:gd name="connsiteX46" fmla="*/ 428494 w 5067553"/>
                <a:gd name="connsiteY46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006776 w 5067553"/>
                <a:gd name="connsiteY31" fmla="*/ 3152773 h 3430408"/>
                <a:gd name="connsiteX32" fmla="*/ 2673401 w 5067553"/>
                <a:gd name="connsiteY32" fmla="*/ 3162298 h 3430408"/>
                <a:gd name="connsiteX33" fmla="*/ 1987601 w 5067553"/>
                <a:gd name="connsiteY33" fmla="*/ 3390898 h 3430408"/>
                <a:gd name="connsiteX34" fmla="*/ 1739951 w 5067553"/>
                <a:gd name="connsiteY34" fmla="*/ 3419473 h 3430408"/>
                <a:gd name="connsiteX35" fmla="*/ 1530401 w 5067553"/>
                <a:gd name="connsiteY35" fmla="*/ 3409948 h 3430408"/>
                <a:gd name="connsiteX36" fmla="*/ 1358951 w 5067553"/>
                <a:gd name="connsiteY36" fmla="*/ 3248023 h 3430408"/>
                <a:gd name="connsiteX37" fmla="*/ 1203376 w 5067553"/>
                <a:gd name="connsiteY37" fmla="*/ 3105148 h 3430408"/>
                <a:gd name="connsiteX38" fmla="*/ 1114476 w 5067553"/>
                <a:gd name="connsiteY38" fmla="*/ 2914648 h 3430408"/>
                <a:gd name="connsiteX39" fmla="*/ 974594 w 5067553"/>
                <a:gd name="connsiteY39" fmla="*/ 2786702 h 3430408"/>
                <a:gd name="connsiteX40" fmla="*/ 816026 w 5067553"/>
                <a:gd name="connsiteY40" fmla="*/ 2489198 h 3430408"/>
                <a:gd name="connsiteX41" fmla="*/ 676326 w 5067553"/>
                <a:gd name="connsiteY41" fmla="*/ 2235198 h 3430408"/>
                <a:gd name="connsiteX42" fmla="*/ 511226 w 5067553"/>
                <a:gd name="connsiteY42" fmla="*/ 1943098 h 3430408"/>
                <a:gd name="connsiteX43" fmla="*/ 403276 w 5067553"/>
                <a:gd name="connsiteY43" fmla="*/ 1695448 h 3430408"/>
                <a:gd name="connsiteX44" fmla="*/ 295326 w 5067553"/>
                <a:gd name="connsiteY44" fmla="*/ 1416048 h 3430408"/>
                <a:gd name="connsiteX45" fmla="*/ 130225 w 5067553"/>
                <a:gd name="connsiteY45" fmla="*/ 1219198 h 3430408"/>
                <a:gd name="connsiteX46" fmla="*/ 15925 w 5067553"/>
                <a:gd name="connsiteY46" fmla="*/ 863598 h 3430408"/>
                <a:gd name="connsiteX47" fmla="*/ 428494 w 5067553"/>
                <a:gd name="connsiteY47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206801 w 5067553"/>
                <a:gd name="connsiteY31" fmla="*/ 3114673 h 3430408"/>
                <a:gd name="connsiteX32" fmla="*/ 3006776 w 5067553"/>
                <a:gd name="connsiteY32" fmla="*/ 3152773 h 3430408"/>
                <a:gd name="connsiteX33" fmla="*/ 2673401 w 5067553"/>
                <a:gd name="connsiteY33" fmla="*/ 3162298 h 3430408"/>
                <a:gd name="connsiteX34" fmla="*/ 1987601 w 5067553"/>
                <a:gd name="connsiteY34" fmla="*/ 3390898 h 3430408"/>
                <a:gd name="connsiteX35" fmla="*/ 1739951 w 5067553"/>
                <a:gd name="connsiteY35" fmla="*/ 3419473 h 3430408"/>
                <a:gd name="connsiteX36" fmla="*/ 1530401 w 5067553"/>
                <a:gd name="connsiteY36" fmla="*/ 3409948 h 3430408"/>
                <a:gd name="connsiteX37" fmla="*/ 1358951 w 5067553"/>
                <a:gd name="connsiteY37" fmla="*/ 3248023 h 3430408"/>
                <a:gd name="connsiteX38" fmla="*/ 1203376 w 5067553"/>
                <a:gd name="connsiteY38" fmla="*/ 3105148 h 3430408"/>
                <a:gd name="connsiteX39" fmla="*/ 1114476 w 5067553"/>
                <a:gd name="connsiteY39" fmla="*/ 2914648 h 3430408"/>
                <a:gd name="connsiteX40" fmla="*/ 974594 w 5067553"/>
                <a:gd name="connsiteY40" fmla="*/ 2786702 h 3430408"/>
                <a:gd name="connsiteX41" fmla="*/ 816026 w 5067553"/>
                <a:gd name="connsiteY41" fmla="*/ 2489198 h 3430408"/>
                <a:gd name="connsiteX42" fmla="*/ 676326 w 5067553"/>
                <a:gd name="connsiteY42" fmla="*/ 2235198 h 3430408"/>
                <a:gd name="connsiteX43" fmla="*/ 511226 w 5067553"/>
                <a:gd name="connsiteY43" fmla="*/ 1943098 h 3430408"/>
                <a:gd name="connsiteX44" fmla="*/ 403276 w 5067553"/>
                <a:gd name="connsiteY44" fmla="*/ 1695448 h 3430408"/>
                <a:gd name="connsiteX45" fmla="*/ 295326 w 5067553"/>
                <a:gd name="connsiteY45" fmla="*/ 1416048 h 3430408"/>
                <a:gd name="connsiteX46" fmla="*/ 130225 w 5067553"/>
                <a:gd name="connsiteY46" fmla="*/ 1219198 h 3430408"/>
                <a:gd name="connsiteX47" fmla="*/ 15925 w 5067553"/>
                <a:gd name="connsiteY47" fmla="*/ 863598 h 3430408"/>
                <a:gd name="connsiteX48" fmla="*/ 428494 w 5067553"/>
                <a:gd name="connsiteY48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463976 w 5067553"/>
                <a:gd name="connsiteY31" fmla="*/ 3009898 h 3430408"/>
                <a:gd name="connsiteX32" fmla="*/ 3206801 w 5067553"/>
                <a:gd name="connsiteY32" fmla="*/ 3114673 h 3430408"/>
                <a:gd name="connsiteX33" fmla="*/ 3006776 w 5067553"/>
                <a:gd name="connsiteY33" fmla="*/ 3152773 h 3430408"/>
                <a:gd name="connsiteX34" fmla="*/ 2673401 w 5067553"/>
                <a:gd name="connsiteY34" fmla="*/ 3162298 h 3430408"/>
                <a:gd name="connsiteX35" fmla="*/ 1987601 w 5067553"/>
                <a:gd name="connsiteY35" fmla="*/ 3390898 h 3430408"/>
                <a:gd name="connsiteX36" fmla="*/ 1739951 w 5067553"/>
                <a:gd name="connsiteY36" fmla="*/ 3419473 h 3430408"/>
                <a:gd name="connsiteX37" fmla="*/ 1530401 w 5067553"/>
                <a:gd name="connsiteY37" fmla="*/ 3409948 h 3430408"/>
                <a:gd name="connsiteX38" fmla="*/ 1358951 w 5067553"/>
                <a:gd name="connsiteY38" fmla="*/ 3248023 h 3430408"/>
                <a:gd name="connsiteX39" fmla="*/ 1203376 w 5067553"/>
                <a:gd name="connsiteY39" fmla="*/ 3105148 h 3430408"/>
                <a:gd name="connsiteX40" fmla="*/ 1114476 w 5067553"/>
                <a:gd name="connsiteY40" fmla="*/ 2914648 h 3430408"/>
                <a:gd name="connsiteX41" fmla="*/ 974594 w 5067553"/>
                <a:gd name="connsiteY41" fmla="*/ 2786702 h 3430408"/>
                <a:gd name="connsiteX42" fmla="*/ 816026 w 5067553"/>
                <a:gd name="connsiteY42" fmla="*/ 2489198 h 3430408"/>
                <a:gd name="connsiteX43" fmla="*/ 676326 w 5067553"/>
                <a:gd name="connsiteY43" fmla="*/ 2235198 h 3430408"/>
                <a:gd name="connsiteX44" fmla="*/ 511226 w 5067553"/>
                <a:gd name="connsiteY44" fmla="*/ 1943098 h 3430408"/>
                <a:gd name="connsiteX45" fmla="*/ 403276 w 5067553"/>
                <a:gd name="connsiteY45" fmla="*/ 1695448 h 3430408"/>
                <a:gd name="connsiteX46" fmla="*/ 295326 w 5067553"/>
                <a:gd name="connsiteY46" fmla="*/ 1416048 h 3430408"/>
                <a:gd name="connsiteX47" fmla="*/ 130225 w 5067553"/>
                <a:gd name="connsiteY47" fmla="*/ 1219198 h 3430408"/>
                <a:gd name="connsiteX48" fmla="*/ 15925 w 5067553"/>
                <a:gd name="connsiteY48" fmla="*/ 863598 h 3430408"/>
                <a:gd name="connsiteX49" fmla="*/ 428494 w 5067553"/>
                <a:gd name="connsiteY49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740201 w 5067553"/>
                <a:gd name="connsiteY31" fmla="*/ 2971798 h 3430408"/>
                <a:gd name="connsiteX32" fmla="*/ 3463976 w 5067553"/>
                <a:gd name="connsiteY32" fmla="*/ 3009898 h 3430408"/>
                <a:gd name="connsiteX33" fmla="*/ 3206801 w 5067553"/>
                <a:gd name="connsiteY33" fmla="*/ 3114673 h 3430408"/>
                <a:gd name="connsiteX34" fmla="*/ 3006776 w 5067553"/>
                <a:gd name="connsiteY34" fmla="*/ 3152773 h 3430408"/>
                <a:gd name="connsiteX35" fmla="*/ 2673401 w 5067553"/>
                <a:gd name="connsiteY35" fmla="*/ 3162298 h 3430408"/>
                <a:gd name="connsiteX36" fmla="*/ 1987601 w 5067553"/>
                <a:gd name="connsiteY36" fmla="*/ 3390898 h 3430408"/>
                <a:gd name="connsiteX37" fmla="*/ 1739951 w 5067553"/>
                <a:gd name="connsiteY37" fmla="*/ 3419473 h 3430408"/>
                <a:gd name="connsiteX38" fmla="*/ 1530401 w 5067553"/>
                <a:gd name="connsiteY38" fmla="*/ 3409948 h 3430408"/>
                <a:gd name="connsiteX39" fmla="*/ 1358951 w 5067553"/>
                <a:gd name="connsiteY39" fmla="*/ 3248023 h 3430408"/>
                <a:gd name="connsiteX40" fmla="*/ 1203376 w 5067553"/>
                <a:gd name="connsiteY40" fmla="*/ 3105148 h 3430408"/>
                <a:gd name="connsiteX41" fmla="*/ 1114476 w 5067553"/>
                <a:gd name="connsiteY41" fmla="*/ 2914648 h 3430408"/>
                <a:gd name="connsiteX42" fmla="*/ 974594 w 5067553"/>
                <a:gd name="connsiteY42" fmla="*/ 2786702 h 3430408"/>
                <a:gd name="connsiteX43" fmla="*/ 816026 w 5067553"/>
                <a:gd name="connsiteY43" fmla="*/ 2489198 h 3430408"/>
                <a:gd name="connsiteX44" fmla="*/ 676326 w 5067553"/>
                <a:gd name="connsiteY44" fmla="*/ 2235198 h 3430408"/>
                <a:gd name="connsiteX45" fmla="*/ 511226 w 5067553"/>
                <a:gd name="connsiteY45" fmla="*/ 1943098 h 3430408"/>
                <a:gd name="connsiteX46" fmla="*/ 403276 w 5067553"/>
                <a:gd name="connsiteY46" fmla="*/ 1695448 h 3430408"/>
                <a:gd name="connsiteX47" fmla="*/ 295326 w 5067553"/>
                <a:gd name="connsiteY47" fmla="*/ 1416048 h 3430408"/>
                <a:gd name="connsiteX48" fmla="*/ 130225 w 5067553"/>
                <a:gd name="connsiteY48" fmla="*/ 1219198 h 3430408"/>
                <a:gd name="connsiteX49" fmla="*/ 15925 w 5067553"/>
                <a:gd name="connsiteY49" fmla="*/ 863598 h 3430408"/>
                <a:gd name="connsiteX50" fmla="*/ 428494 w 5067553"/>
                <a:gd name="connsiteY50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949751 w 5067553"/>
                <a:gd name="connsiteY31" fmla="*/ 2933698 h 3430408"/>
                <a:gd name="connsiteX32" fmla="*/ 3740201 w 5067553"/>
                <a:gd name="connsiteY32" fmla="*/ 2971798 h 3430408"/>
                <a:gd name="connsiteX33" fmla="*/ 3463976 w 5067553"/>
                <a:gd name="connsiteY33" fmla="*/ 3009898 h 3430408"/>
                <a:gd name="connsiteX34" fmla="*/ 3206801 w 5067553"/>
                <a:gd name="connsiteY34" fmla="*/ 3114673 h 3430408"/>
                <a:gd name="connsiteX35" fmla="*/ 3006776 w 5067553"/>
                <a:gd name="connsiteY35" fmla="*/ 3152773 h 3430408"/>
                <a:gd name="connsiteX36" fmla="*/ 2673401 w 5067553"/>
                <a:gd name="connsiteY36" fmla="*/ 3162298 h 3430408"/>
                <a:gd name="connsiteX37" fmla="*/ 1987601 w 5067553"/>
                <a:gd name="connsiteY37" fmla="*/ 3390898 h 3430408"/>
                <a:gd name="connsiteX38" fmla="*/ 1739951 w 5067553"/>
                <a:gd name="connsiteY38" fmla="*/ 3419473 h 3430408"/>
                <a:gd name="connsiteX39" fmla="*/ 1530401 w 5067553"/>
                <a:gd name="connsiteY39" fmla="*/ 3409948 h 3430408"/>
                <a:gd name="connsiteX40" fmla="*/ 1358951 w 5067553"/>
                <a:gd name="connsiteY40" fmla="*/ 3248023 h 3430408"/>
                <a:gd name="connsiteX41" fmla="*/ 1203376 w 5067553"/>
                <a:gd name="connsiteY41" fmla="*/ 3105148 h 3430408"/>
                <a:gd name="connsiteX42" fmla="*/ 1114476 w 5067553"/>
                <a:gd name="connsiteY42" fmla="*/ 2914648 h 3430408"/>
                <a:gd name="connsiteX43" fmla="*/ 974594 w 5067553"/>
                <a:gd name="connsiteY43" fmla="*/ 2786702 h 3430408"/>
                <a:gd name="connsiteX44" fmla="*/ 816026 w 5067553"/>
                <a:gd name="connsiteY44" fmla="*/ 2489198 h 3430408"/>
                <a:gd name="connsiteX45" fmla="*/ 676326 w 5067553"/>
                <a:gd name="connsiteY45" fmla="*/ 2235198 h 3430408"/>
                <a:gd name="connsiteX46" fmla="*/ 511226 w 5067553"/>
                <a:gd name="connsiteY46" fmla="*/ 1943098 h 3430408"/>
                <a:gd name="connsiteX47" fmla="*/ 403276 w 5067553"/>
                <a:gd name="connsiteY47" fmla="*/ 1695448 h 3430408"/>
                <a:gd name="connsiteX48" fmla="*/ 295326 w 5067553"/>
                <a:gd name="connsiteY48" fmla="*/ 1416048 h 3430408"/>
                <a:gd name="connsiteX49" fmla="*/ 130225 w 5067553"/>
                <a:gd name="connsiteY49" fmla="*/ 1219198 h 3430408"/>
                <a:gd name="connsiteX50" fmla="*/ 15925 w 5067553"/>
                <a:gd name="connsiteY50" fmla="*/ 863598 h 3430408"/>
                <a:gd name="connsiteX51" fmla="*/ 428494 w 5067553"/>
                <a:gd name="connsiteY51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140251 w 5067553"/>
                <a:gd name="connsiteY31" fmla="*/ 2924173 h 3430408"/>
                <a:gd name="connsiteX32" fmla="*/ 3949751 w 5067553"/>
                <a:gd name="connsiteY32" fmla="*/ 2933698 h 3430408"/>
                <a:gd name="connsiteX33" fmla="*/ 3740201 w 5067553"/>
                <a:gd name="connsiteY33" fmla="*/ 2971798 h 3430408"/>
                <a:gd name="connsiteX34" fmla="*/ 3463976 w 5067553"/>
                <a:gd name="connsiteY34" fmla="*/ 3009898 h 3430408"/>
                <a:gd name="connsiteX35" fmla="*/ 3206801 w 5067553"/>
                <a:gd name="connsiteY35" fmla="*/ 3114673 h 3430408"/>
                <a:gd name="connsiteX36" fmla="*/ 3006776 w 5067553"/>
                <a:gd name="connsiteY36" fmla="*/ 3152773 h 3430408"/>
                <a:gd name="connsiteX37" fmla="*/ 2673401 w 5067553"/>
                <a:gd name="connsiteY37" fmla="*/ 3162298 h 3430408"/>
                <a:gd name="connsiteX38" fmla="*/ 1987601 w 5067553"/>
                <a:gd name="connsiteY38" fmla="*/ 3390898 h 3430408"/>
                <a:gd name="connsiteX39" fmla="*/ 1739951 w 5067553"/>
                <a:gd name="connsiteY39" fmla="*/ 3419473 h 3430408"/>
                <a:gd name="connsiteX40" fmla="*/ 1530401 w 5067553"/>
                <a:gd name="connsiteY40" fmla="*/ 3409948 h 3430408"/>
                <a:gd name="connsiteX41" fmla="*/ 1358951 w 5067553"/>
                <a:gd name="connsiteY41" fmla="*/ 3248023 h 3430408"/>
                <a:gd name="connsiteX42" fmla="*/ 1203376 w 5067553"/>
                <a:gd name="connsiteY42" fmla="*/ 3105148 h 3430408"/>
                <a:gd name="connsiteX43" fmla="*/ 1114476 w 5067553"/>
                <a:gd name="connsiteY43" fmla="*/ 2914648 h 3430408"/>
                <a:gd name="connsiteX44" fmla="*/ 974594 w 5067553"/>
                <a:gd name="connsiteY44" fmla="*/ 2786702 h 3430408"/>
                <a:gd name="connsiteX45" fmla="*/ 816026 w 5067553"/>
                <a:gd name="connsiteY45" fmla="*/ 2489198 h 3430408"/>
                <a:gd name="connsiteX46" fmla="*/ 676326 w 5067553"/>
                <a:gd name="connsiteY46" fmla="*/ 2235198 h 3430408"/>
                <a:gd name="connsiteX47" fmla="*/ 511226 w 5067553"/>
                <a:gd name="connsiteY47" fmla="*/ 1943098 h 3430408"/>
                <a:gd name="connsiteX48" fmla="*/ 403276 w 5067553"/>
                <a:gd name="connsiteY48" fmla="*/ 1695448 h 3430408"/>
                <a:gd name="connsiteX49" fmla="*/ 295326 w 5067553"/>
                <a:gd name="connsiteY49" fmla="*/ 1416048 h 3430408"/>
                <a:gd name="connsiteX50" fmla="*/ 130225 w 5067553"/>
                <a:gd name="connsiteY50" fmla="*/ 1219198 h 3430408"/>
                <a:gd name="connsiteX51" fmla="*/ 15925 w 5067553"/>
                <a:gd name="connsiteY51" fmla="*/ 863598 h 3430408"/>
                <a:gd name="connsiteX52" fmla="*/ 428494 w 5067553"/>
                <a:gd name="connsiteY52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283126 w 5067553"/>
                <a:gd name="connsiteY31" fmla="*/ 2924173 h 3430408"/>
                <a:gd name="connsiteX32" fmla="*/ 4140251 w 5067553"/>
                <a:gd name="connsiteY32" fmla="*/ 2924173 h 3430408"/>
                <a:gd name="connsiteX33" fmla="*/ 3949751 w 5067553"/>
                <a:gd name="connsiteY33" fmla="*/ 2933698 h 3430408"/>
                <a:gd name="connsiteX34" fmla="*/ 3740201 w 5067553"/>
                <a:gd name="connsiteY34" fmla="*/ 2971798 h 3430408"/>
                <a:gd name="connsiteX35" fmla="*/ 3463976 w 5067553"/>
                <a:gd name="connsiteY35" fmla="*/ 3009898 h 3430408"/>
                <a:gd name="connsiteX36" fmla="*/ 3206801 w 5067553"/>
                <a:gd name="connsiteY36" fmla="*/ 3114673 h 3430408"/>
                <a:gd name="connsiteX37" fmla="*/ 3006776 w 5067553"/>
                <a:gd name="connsiteY37" fmla="*/ 3152773 h 3430408"/>
                <a:gd name="connsiteX38" fmla="*/ 2673401 w 5067553"/>
                <a:gd name="connsiteY38" fmla="*/ 3162298 h 3430408"/>
                <a:gd name="connsiteX39" fmla="*/ 1987601 w 5067553"/>
                <a:gd name="connsiteY39" fmla="*/ 3390898 h 3430408"/>
                <a:gd name="connsiteX40" fmla="*/ 1739951 w 5067553"/>
                <a:gd name="connsiteY40" fmla="*/ 3419473 h 3430408"/>
                <a:gd name="connsiteX41" fmla="*/ 1530401 w 5067553"/>
                <a:gd name="connsiteY41" fmla="*/ 3409948 h 3430408"/>
                <a:gd name="connsiteX42" fmla="*/ 1358951 w 5067553"/>
                <a:gd name="connsiteY42" fmla="*/ 3248023 h 3430408"/>
                <a:gd name="connsiteX43" fmla="*/ 1203376 w 5067553"/>
                <a:gd name="connsiteY43" fmla="*/ 3105148 h 3430408"/>
                <a:gd name="connsiteX44" fmla="*/ 1114476 w 5067553"/>
                <a:gd name="connsiteY44" fmla="*/ 2914648 h 3430408"/>
                <a:gd name="connsiteX45" fmla="*/ 974594 w 5067553"/>
                <a:gd name="connsiteY45" fmla="*/ 2786702 h 3430408"/>
                <a:gd name="connsiteX46" fmla="*/ 816026 w 5067553"/>
                <a:gd name="connsiteY46" fmla="*/ 2489198 h 3430408"/>
                <a:gd name="connsiteX47" fmla="*/ 676326 w 5067553"/>
                <a:gd name="connsiteY47" fmla="*/ 2235198 h 3430408"/>
                <a:gd name="connsiteX48" fmla="*/ 511226 w 5067553"/>
                <a:gd name="connsiteY48" fmla="*/ 1943098 h 3430408"/>
                <a:gd name="connsiteX49" fmla="*/ 403276 w 5067553"/>
                <a:gd name="connsiteY49" fmla="*/ 1695448 h 3430408"/>
                <a:gd name="connsiteX50" fmla="*/ 295326 w 5067553"/>
                <a:gd name="connsiteY50" fmla="*/ 1416048 h 3430408"/>
                <a:gd name="connsiteX51" fmla="*/ 130225 w 5067553"/>
                <a:gd name="connsiteY51" fmla="*/ 1219198 h 3430408"/>
                <a:gd name="connsiteX52" fmla="*/ 15925 w 5067553"/>
                <a:gd name="connsiteY52" fmla="*/ 863598 h 3430408"/>
                <a:gd name="connsiteX53" fmla="*/ 428494 w 5067553"/>
                <a:gd name="connsiteY53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83126 w 5067553"/>
                <a:gd name="connsiteY32" fmla="*/ 2924173 h 3430408"/>
                <a:gd name="connsiteX33" fmla="*/ 4140251 w 5067553"/>
                <a:gd name="connsiteY33" fmla="*/ 2924173 h 3430408"/>
                <a:gd name="connsiteX34" fmla="*/ 3949751 w 5067553"/>
                <a:gd name="connsiteY34" fmla="*/ 2933698 h 3430408"/>
                <a:gd name="connsiteX35" fmla="*/ 3740201 w 5067553"/>
                <a:gd name="connsiteY35" fmla="*/ 2971798 h 3430408"/>
                <a:gd name="connsiteX36" fmla="*/ 3463976 w 5067553"/>
                <a:gd name="connsiteY36" fmla="*/ 3009898 h 3430408"/>
                <a:gd name="connsiteX37" fmla="*/ 3206801 w 5067553"/>
                <a:gd name="connsiteY37" fmla="*/ 3114673 h 3430408"/>
                <a:gd name="connsiteX38" fmla="*/ 3006776 w 5067553"/>
                <a:gd name="connsiteY38" fmla="*/ 3152773 h 3430408"/>
                <a:gd name="connsiteX39" fmla="*/ 2673401 w 5067553"/>
                <a:gd name="connsiteY39" fmla="*/ 3162298 h 3430408"/>
                <a:gd name="connsiteX40" fmla="*/ 1987601 w 5067553"/>
                <a:gd name="connsiteY40" fmla="*/ 3390898 h 3430408"/>
                <a:gd name="connsiteX41" fmla="*/ 1739951 w 5067553"/>
                <a:gd name="connsiteY41" fmla="*/ 3419473 h 3430408"/>
                <a:gd name="connsiteX42" fmla="*/ 1530401 w 5067553"/>
                <a:gd name="connsiteY42" fmla="*/ 3409948 h 3430408"/>
                <a:gd name="connsiteX43" fmla="*/ 1358951 w 5067553"/>
                <a:gd name="connsiteY43" fmla="*/ 3248023 h 3430408"/>
                <a:gd name="connsiteX44" fmla="*/ 1203376 w 5067553"/>
                <a:gd name="connsiteY44" fmla="*/ 3105148 h 3430408"/>
                <a:gd name="connsiteX45" fmla="*/ 1114476 w 5067553"/>
                <a:gd name="connsiteY45" fmla="*/ 2914648 h 3430408"/>
                <a:gd name="connsiteX46" fmla="*/ 974594 w 5067553"/>
                <a:gd name="connsiteY46" fmla="*/ 2786702 h 3430408"/>
                <a:gd name="connsiteX47" fmla="*/ 816026 w 5067553"/>
                <a:gd name="connsiteY47" fmla="*/ 2489198 h 3430408"/>
                <a:gd name="connsiteX48" fmla="*/ 676326 w 5067553"/>
                <a:gd name="connsiteY48" fmla="*/ 2235198 h 3430408"/>
                <a:gd name="connsiteX49" fmla="*/ 511226 w 5067553"/>
                <a:gd name="connsiteY49" fmla="*/ 1943098 h 3430408"/>
                <a:gd name="connsiteX50" fmla="*/ 403276 w 5067553"/>
                <a:gd name="connsiteY50" fmla="*/ 1695448 h 3430408"/>
                <a:gd name="connsiteX51" fmla="*/ 295326 w 5067553"/>
                <a:gd name="connsiteY51" fmla="*/ 1416048 h 3430408"/>
                <a:gd name="connsiteX52" fmla="*/ 130225 w 5067553"/>
                <a:gd name="connsiteY52" fmla="*/ 1219198 h 3430408"/>
                <a:gd name="connsiteX53" fmla="*/ 15925 w 5067553"/>
                <a:gd name="connsiteY53" fmla="*/ 863598 h 3430408"/>
                <a:gd name="connsiteX54" fmla="*/ 428494 w 5067553"/>
                <a:gd name="connsiteY54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187751 w 5067553"/>
                <a:gd name="connsiteY38" fmla="*/ 315912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187751 w 5067553"/>
                <a:gd name="connsiteY38" fmla="*/ 315912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187751 w 5067553"/>
                <a:gd name="connsiteY38" fmla="*/ 315912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7332"/>
                <a:gd name="connsiteX1" fmla="*/ 1730426 w 5067553"/>
                <a:gd name="connsiteY1" fmla="*/ 0 h 3437332"/>
                <a:gd name="connsiteX2" fmla="*/ 2301926 w 5067553"/>
                <a:gd name="connsiteY2" fmla="*/ 104775 h 3437332"/>
                <a:gd name="connsiteX3" fmla="*/ 2467026 w 5067553"/>
                <a:gd name="connsiteY3" fmla="*/ 165100 h 3437332"/>
                <a:gd name="connsiteX4" fmla="*/ 2676576 w 5067553"/>
                <a:gd name="connsiteY4" fmla="*/ 177800 h 3437332"/>
                <a:gd name="connsiteX5" fmla="*/ 2930576 w 5067553"/>
                <a:gd name="connsiteY5" fmla="*/ 146050 h 3437332"/>
                <a:gd name="connsiteX6" fmla="*/ 3216326 w 5067553"/>
                <a:gd name="connsiteY6" fmla="*/ 146050 h 3437332"/>
                <a:gd name="connsiteX7" fmla="*/ 3616376 w 5067553"/>
                <a:gd name="connsiteY7" fmla="*/ 146050 h 3437332"/>
                <a:gd name="connsiteX8" fmla="*/ 3864026 w 5067553"/>
                <a:gd name="connsiteY8" fmla="*/ 139700 h 3437332"/>
                <a:gd name="connsiteX9" fmla="*/ 4149776 w 5067553"/>
                <a:gd name="connsiteY9" fmla="*/ 190500 h 3437332"/>
                <a:gd name="connsiteX10" fmla="*/ 4365676 w 5067553"/>
                <a:gd name="connsiteY10" fmla="*/ 247650 h 3437332"/>
                <a:gd name="connsiteX11" fmla="*/ 4548404 w 5067553"/>
                <a:gd name="connsiteY11" fmla="*/ 323667 h 3437332"/>
                <a:gd name="connsiteX12" fmla="*/ 4708576 w 5067553"/>
                <a:gd name="connsiteY12" fmla="*/ 546099 h 3437332"/>
                <a:gd name="connsiteX13" fmla="*/ 4803826 w 5067553"/>
                <a:gd name="connsiteY13" fmla="*/ 812799 h 3437332"/>
                <a:gd name="connsiteX14" fmla="*/ 4886376 w 5067553"/>
                <a:gd name="connsiteY14" fmla="*/ 1079499 h 3437332"/>
                <a:gd name="connsiteX15" fmla="*/ 4937176 w 5067553"/>
                <a:gd name="connsiteY15" fmla="*/ 1346199 h 3437332"/>
                <a:gd name="connsiteX16" fmla="*/ 4943526 w 5067553"/>
                <a:gd name="connsiteY16" fmla="*/ 1708149 h 3437332"/>
                <a:gd name="connsiteX17" fmla="*/ 4987976 w 5067553"/>
                <a:gd name="connsiteY17" fmla="*/ 1949449 h 3437332"/>
                <a:gd name="connsiteX18" fmla="*/ 5064175 w 5067553"/>
                <a:gd name="connsiteY18" fmla="*/ 2241549 h 3437332"/>
                <a:gd name="connsiteX19" fmla="*/ 5038775 w 5067553"/>
                <a:gd name="connsiteY19" fmla="*/ 2552699 h 3437332"/>
                <a:gd name="connsiteX20" fmla="*/ 5038775 w 5067553"/>
                <a:gd name="connsiteY20" fmla="*/ 2781299 h 3437332"/>
                <a:gd name="connsiteX21" fmla="*/ 5045125 w 5067553"/>
                <a:gd name="connsiteY21" fmla="*/ 2990849 h 3437332"/>
                <a:gd name="connsiteX22" fmla="*/ 5024654 w 5067553"/>
                <a:gd name="connsiteY22" fmla="*/ 3161352 h 3437332"/>
                <a:gd name="connsiteX23" fmla="*/ 4930825 w 5067553"/>
                <a:gd name="connsiteY23" fmla="*/ 3314698 h 3437332"/>
                <a:gd name="connsiteX24" fmla="*/ 4740325 w 5067553"/>
                <a:gd name="connsiteY24" fmla="*/ 3403598 h 3437332"/>
                <a:gd name="connsiteX25" fmla="*/ 4613325 w 5067553"/>
                <a:gd name="connsiteY25" fmla="*/ 3352798 h 3437332"/>
                <a:gd name="connsiteX26" fmla="*/ 4524425 w 5067553"/>
                <a:gd name="connsiteY26" fmla="*/ 3149598 h 3437332"/>
                <a:gd name="connsiteX27" fmla="*/ 4460925 w 5067553"/>
                <a:gd name="connsiteY27" fmla="*/ 2971798 h 3437332"/>
                <a:gd name="connsiteX28" fmla="*/ 4308525 w 5067553"/>
                <a:gd name="connsiteY28" fmla="*/ 2806698 h 3437332"/>
                <a:gd name="connsiteX29" fmla="*/ 4117231 w 5067553"/>
                <a:gd name="connsiteY29" fmla="*/ 2544760 h 3437332"/>
                <a:gd name="connsiteX30" fmla="*/ 3837831 w 5067553"/>
                <a:gd name="connsiteY30" fmla="*/ 2283617 h 3437332"/>
                <a:gd name="connsiteX31" fmla="*/ 4096595 w 5067553"/>
                <a:gd name="connsiteY31" fmla="*/ 2551111 h 3437332"/>
                <a:gd name="connsiteX32" fmla="*/ 4257726 w 5067553"/>
                <a:gd name="connsiteY32" fmla="*/ 2781298 h 3437332"/>
                <a:gd name="connsiteX33" fmla="*/ 4283126 w 5067553"/>
                <a:gd name="connsiteY33" fmla="*/ 2924173 h 3437332"/>
                <a:gd name="connsiteX34" fmla="*/ 4140251 w 5067553"/>
                <a:gd name="connsiteY34" fmla="*/ 2924173 h 3437332"/>
                <a:gd name="connsiteX35" fmla="*/ 3971976 w 5067553"/>
                <a:gd name="connsiteY35" fmla="*/ 2949573 h 3437332"/>
                <a:gd name="connsiteX36" fmla="*/ 3740201 w 5067553"/>
                <a:gd name="connsiteY36" fmla="*/ 2971798 h 3437332"/>
                <a:gd name="connsiteX37" fmla="*/ 3463976 w 5067553"/>
                <a:gd name="connsiteY37" fmla="*/ 3028948 h 3437332"/>
                <a:gd name="connsiteX38" fmla="*/ 3187751 w 5067553"/>
                <a:gd name="connsiteY38" fmla="*/ 3159123 h 3437332"/>
                <a:gd name="connsiteX39" fmla="*/ 3006776 w 5067553"/>
                <a:gd name="connsiteY39" fmla="*/ 3152773 h 3437332"/>
                <a:gd name="connsiteX40" fmla="*/ 2673401 w 5067553"/>
                <a:gd name="connsiteY40" fmla="*/ 3162298 h 3437332"/>
                <a:gd name="connsiteX41" fmla="*/ 1987601 w 5067553"/>
                <a:gd name="connsiteY41" fmla="*/ 3390898 h 3437332"/>
                <a:gd name="connsiteX42" fmla="*/ 1739951 w 5067553"/>
                <a:gd name="connsiteY42" fmla="*/ 3419473 h 3437332"/>
                <a:gd name="connsiteX43" fmla="*/ 1530401 w 5067553"/>
                <a:gd name="connsiteY43" fmla="*/ 3409948 h 3437332"/>
                <a:gd name="connsiteX44" fmla="*/ 1358951 w 5067553"/>
                <a:gd name="connsiteY44" fmla="*/ 3248023 h 3437332"/>
                <a:gd name="connsiteX45" fmla="*/ 1203376 w 5067553"/>
                <a:gd name="connsiteY45" fmla="*/ 3105148 h 3437332"/>
                <a:gd name="connsiteX46" fmla="*/ 1114476 w 5067553"/>
                <a:gd name="connsiteY46" fmla="*/ 2914648 h 3437332"/>
                <a:gd name="connsiteX47" fmla="*/ 974594 w 5067553"/>
                <a:gd name="connsiteY47" fmla="*/ 2786702 h 3437332"/>
                <a:gd name="connsiteX48" fmla="*/ 816026 w 5067553"/>
                <a:gd name="connsiteY48" fmla="*/ 2489198 h 3437332"/>
                <a:gd name="connsiteX49" fmla="*/ 676326 w 5067553"/>
                <a:gd name="connsiteY49" fmla="*/ 2235198 h 3437332"/>
                <a:gd name="connsiteX50" fmla="*/ 511226 w 5067553"/>
                <a:gd name="connsiteY50" fmla="*/ 1943098 h 3437332"/>
                <a:gd name="connsiteX51" fmla="*/ 403276 w 5067553"/>
                <a:gd name="connsiteY51" fmla="*/ 1695448 h 3437332"/>
                <a:gd name="connsiteX52" fmla="*/ 295326 w 5067553"/>
                <a:gd name="connsiteY52" fmla="*/ 1416048 h 3437332"/>
                <a:gd name="connsiteX53" fmla="*/ 130225 w 5067553"/>
                <a:gd name="connsiteY53" fmla="*/ 1219198 h 3437332"/>
                <a:gd name="connsiteX54" fmla="*/ 15925 w 5067553"/>
                <a:gd name="connsiteY54" fmla="*/ 863598 h 3437332"/>
                <a:gd name="connsiteX55" fmla="*/ 428494 w 5067553"/>
                <a:gd name="connsiteY55" fmla="*/ 50617 h 3437332"/>
                <a:gd name="connsiteX0" fmla="*/ 428494 w 5067553"/>
                <a:gd name="connsiteY0" fmla="*/ 50617 h 3459947"/>
                <a:gd name="connsiteX1" fmla="*/ 1730426 w 5067553"/>
                <a:gd name="connsiteY1" fmla="*/ 0 h 3459947"/>
                <a:gd name="connsiteX2" fmla="*/ 2301926 w 5067553"/>
                <a:gd name="connsiteY2" fmla="*/ 104775 h 3459947"/>
                <a:gd name="connsiteX3" fmla="*/ 2467026 w 5067553"/>
                <a:gd name="connsiteY3" fmla="*/ 165100 h 3459947"/>
                <a:gd name="connsiteX4" fmla="*/ 2676576 w 5067553"/>
                <a:gd name="connsiteY4" fmla="*/ 177800 h 3459947"/>
                <a:gd name="connsiteX5" fmla="*/ 2930576 w 5067553"/>
                <a:gd name="connsiteY5" fmla="*/ 146050 h 3459947"/>
                <a:gd name="connsiteX6" fmla="*/ 3216326 w 5067553"/>
                <a:gd name="connsiteY6" fmla="*/ 146050 h 3459947"/>
                <a:gd name="connsiteX7" fmla="*/ 3616376 w 5067553"/>
                <a:gd name="connsiteY7" fmla="*/ 146050 h 3459947"/>
                <a:gd name="connsiteX8" fmla="*/ 3864026 w 5067553"/>
                <a:gd name="connsiteY8" fmla="*/ 139700 h 3459947"/>
                <a:gd name="connsiteX9" fmla="*/ 4149776 w 5067553"/>
                <a:gd name="connsiteY9" fmla="*/ 190500 h 3459947"/>
                <a:gd name="connsiteX10" fmla="*/ 4365676 w 5067553"/>
                <a:gd name="connsiteY10" fmla="*/ 247650 h 3459947"/>
                <a:gd name="connsiteX11" fmla="*/ 4548404 w 5067553"/>
                <a:gd name="connsiteY11" fmla="*/ 323667 h 3459947"/>
                <a:gd name="connsiteX12" fmla="*/ 4708576 w 5067553"/>
                <a:gd name="connsiteY12" fmla="*/ 546099 h 3459947"/>
                <a:gd name="connsiteX13" fmla="*/ 4803826 w 5067553"/>
                <a:gd name="connsiteY13" fmla="*/ 812799 h 3459947"/>
                <a:gd name="connsiteX14" fmla="*/ 4886376 w 5067553"/>
                <a:gd name="connsiteY14" fmla="*/ 1079499 h 3459947"/>
                <a:gd name="connsiteX15" fmla="*/ 4937176 w 5067553"/>
                <a:gd name="connsiteY15" fmla="*/ 1346199 h 3459947"/>
                <a:gd name="connsiteX16" fmla="*/ 4943526 w 5067553"/>
                <a:gd name="connsiteY16" fmla="*/ 1708149 h 3459947"/>
                <a:gd name="connsiteX17" fmla="*/ 4987976 w 5067553"/>
                <a:gd name="connsiteY17" fmla="*/ 1949449 h 3459947"/>
                <a:gd name="connsiteX18" fmla="*/ 5064175 w 5067553"/>
                <a:gd name="connsiteY18" fmla="*/ 2241549 h 3459947"/>
                <a:gd name="connsiteX19" fmla="*/ 5038775 w 5067553"/>
                <a:gd name="connsiteY19" fmla="*/ 2552699 h 3459947"/>
                <a:gd name="connsiteX20" fmla="*/ 5038775 w 5067553"/>
                <a:gd name="connsiteY20" fmla="*/ 2781299 h 3459947"/>
                <a:gd name="connsiteX21" fmla="*/ 5045125 w 5067553"/>
                <a:gd name="connsiteY21" fmla="*/ 2990849 h 3459947"/>
                <a:gd name="connsiteX22" fmla="*/ 5024654 w 5067553"/>
                <a:gd name="connsiteY22" fmla="*/ 3161352 h 3459947"/>
                <a:gd name="connsiteX23" fmla="*/ 4930825 w 5067553"/>
                <a:gd name="connsiteY23" fmla="*/ 3314698 h 3459947"/>
                <a:gd name="connsiteX24" fmla="*/ 4740325 w 5067553"/>
                <a:gd name="connsiteY24" fmla="*/ 3403598 h 3459947"/>
                <a:gd name="connsiteX25" fmla="*/ 4613325 w 5067553"/>
                <a:gd name="connsiteY25" fmla="*/ 3352798 h 3459947"/>
                <a:gd name="connsiteX26" fmla="*/ 4524425 w 5067553"/>
                <a:gd name="connsiteY26" fmla="*/ 3149598 h 3459947"/>
                <a:gd name="connsiteX27" fmla="*/ 4460925 w 5067553"/>
                <a:gd name="connsiteY27" fmla="*/ 2971798 h 3459947"/>
                <a:gd name="connsiteX28" fmla="*/ 4308525 w 5067553"/>
                <a:gd name="connsiteY28" fmla="*/ 2806698 h 3459947"/>
                <a:gd name="connsiteX29" fmla="*/ 4117231 w 5067553"/>
                <a:gd name="connsiteY29" fmla="*/ 2544760 h 3459947"/>
                <a:gd name="connsiteX30" fmla="*/ 3837831 w 5067553"/>
                <a:gd name="connsiteY30" fmla="*/ 2283617 h 3459947"/>
                <a:gd name="connsiteX31" fmla="*/ 4096595 w 5067553"/>
                <a:gd name="connsiteY31" fmla="*/ 2551111 h 3459947"/>
                <a:gd name="connsiteX32" fmla="*/ 4257726 w 5067553"/>
                <a:gd name="connsiteY32" fmla="*/ 2781298 h 3459947"/>
                <a:gd name="connsiteX33" fmla="*/ 4283126 w 5067553"/>
                <a:gd name="connsiteY33" fmla="*/ 2924173 h 3459947"/>
                <a:gd name="connsiteX34" fmla="*/ 4140251 w 5067553"/>
                <a:gd name="connsiteY34" fmla="*/ 2924173 h 3459947"/>
                <a:gd name="connsiteX35" fmla="*/ 3971976 w 5067553"/>
                <a:gd name="connsiteY35" fmla="*/ 2949573 h 3459947"/>
                <a:gd name="connsiteX36" fmla="*/ 3740201 w 5067553"/>
                <a:gd name="connsiteY36" fmla="*/ 2971798 h 3459947"/>
                <a:gd name="connsiteX37" fmla="*/ 3463976 w 5067553"/>
                <a:gd name="connsiteY37" fmla="*/ 3028948 h 3459947"/>
                <a:gd name="connsiteX38" fmla="*/ 3187751 w 5067553"/>
                <a:gd name="connsiteY38" fmla="*/ 3159123 h 3459947"/>
                <a:gd name="connsiteX39" fmla="*/ 3006776 w 5067553"/>
                <a:gd name="connsiteY39" fmla="*/ 3152773 h 3459947"/>
                <a:gd name="connsiteX40" fmla="*/ 2673401 w 5067553"/>
                <a:gd name="connsiteY40" fmla="*/ 3162298 h 3459947"/>
                <a:gd name="connsiteX41" fmla="*/ 1987601 w 5067553"/>
                <a:gd name="connsiteY41" fmla="*/ 3390898 h 3459947"/>
                <a:gd name="connsiteX42" fmla="*/ 1739951 w 5067553"/>
                <a:gd name="connsiteY42" fmla="*/ 3419473 h 3459947"/>
                <a:gd name="connsiteX43" fmla="*/ 1530401 w 5067553"/>
                <a:gd name="connsiteY43" fmla="*/ 3409948 h 3459947"/>
                <a:gd name="connsiteX44" fmla="*/ 1358951 w 5067553"/>
                <a:gd name="connsiteY44" fmla="*/ 3248023 h 3459947"/>
                <a:gd name="connsiteX45" fmla="*/ 1203376 w 5067553"/>
                <a:gd name="connsiteY45" fmla="*/ 3105148 h 3459947"/>
                <a:gd name="connsiteX46" fmla="*/ 1114476 w 5067553"/>
                <a:gd name="connsiteY46" fmla="*/ 2914648 h 3459947"/>
                <a:gd name="connsiteX47" fmla="*/ 974594 w 5067553"/>
                <a:gd name="connsiteY47" fmla="*/ 2786702 h 3459947"/>
                <a:gd name="connsiteX48" fmla="*/ 816026 w 5067553"/>
                <a:gd name="connsiteY48" fmla="*/ 2489198 h 3459947"/>
                <a:gd name="connsiteX49" fmla="*/ 676326 w 5067553"/>
                <a:gd name="connsiteY49" fmla="*/ 2235198 h 3459947"/>
                <a:gd name="connsiteX50" fmla="*/ 511226 w 5067553"/>
                <a:gd name="connsiteY50" fmla="*/ 1943098 h 3459947"/>
                <a:gd name="connsiteX51" fmla="*/ 403276 w 5067553"/>
                <a:gd name="connsiteY51" fmla="*/ 1695448 h 3459947"/>
                <a:gd name="connsiteX52" fmla="*/ 295326 w 5067553"/>
                <a:gd name="connsiteY52" fmla="*/ 1416048 h 3459947"/>
                <a:gd name="connsiteX53" fmla="*/ 130225 w 5067553"/>
                <a:gd name="connsiteY53" fmla="*/ 1219198 h 3459947"/>
                <a:gd name="connsiteX54" fmla="*/ 15925 w 5067553"/>
                <a:gd name="connsiteY54" fmla="*/ 863598 h 3459947"/>
                <a:gd name="connsiteX55" fmla="*/ 428494 w 5067553"/>
                <a:gd name="connsiteY55" fmla="*/ 50617 h 3459947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117384"/>
                <a:gd name="connsiteY0" fmla="*/ 50617 h 3468061"/>
                <a:gd name="connsiteX1" fmla="*/ 1738903 w 5117384"/>
                <a:gd name="connsiteY1" fmla="*/ 0 h 3468061"/>
                <a:gd name="connsiteX2" fmla="*/ 2310403 w 5117384"/>
                <a:gd name="connsiteY2" fmla="*/ 104775 h 3468061"/>
                <a:gd name="connsiteX3" fmla="*/ 2475503 w 5117384"/>
                <a:gd name="connsiteY3" fmla="*/ 165100 h 3468061"/>
                <a:gd name="connsiteX4" fmla="*/ 2685053 w 5117384"/>
                <a:gd name="connsiteY4" fmla="*/ 177800 h 3468061"/>
                <a:gd name="connsiteX5" fmla="*/ 2939053 w 5117384"/>
                <a:gd name="connsiteY5" fmla="*/ 146050 h 3468061"/>
                <a:gd name="connsiteX6" fmla="*/ 3224803 w 5117384"/>
                <a:gd name="connsiteY6" fmla="*/ 146050 h 3468061"/>
                <a:gd name="connsiteX7" fmla="*/ 3624853 w 5117384"/>
                <a:gd name="connsiteY7" fmla="*/ 146050 h 3468061"/>
                <a:gd name="connsiteX8" fmla="*/ 3872503 w 5117384"/>
                <a:gd name="connsiteY8" fmla="*/ 139700 h 3468061"/>
                <a:gd name="connsiteX9" fmla="*/ 4158253 w 5117384"/>
                <a:gd name="connsiteY9" fmla="*/ 190500 h 3468061"/>
                <a:gd name="connsiteX10" fmla="*/ 4374153 w 5117384"/>
                <a:gd name="connsiteY10" fmla="*/ 247650 h 3468061"/>
                <a:gd name="connsiteX11" fmla="*/ 4556881 w 5117384"/>
                <a:gd name="connsiteY11" fmla="*/ 323667 h 3468061"/>
                <a:gd name="connsiteX12" fmla="*/ 4717053 w 5117384"/>
                <a:gd name="connsiteY12" fmla="*/ 546099 h 3468061"/>
                <a:gd name="connsiteX13" fmla="*/ 4812303 w 5117384"/>
                <a:gd name="connsiteY13" fmla="*/ 812799 h 3468061"/>
                <a:gd name="connsiteX14" fmla="*/ 4894853 w 5117384"/>
                <a:gd name="connsiteY14" fmla="*/ 1079499 h 3468061"/>
                <a:gd name="connsiteX15" fmla="*/ 4945653 w 5117384"/>
                <a:gd name="connsiteY15" fmla="*/ 1346199 h 3468061"/>
                <a:gd name="connsiteX16" fmla="*/ 4952003 w 5117384"/>
                <a:gd name="connsiteY16" fmla="*/ 1708149 h 3468061"/>
                <a:gd name="connsiteX17" fmla="*/ 4996453 w 5117384"/>
                <a:gd name="connsiteY17" fmla="*/ 1949449 h 3468061"/>
                <a:gd name="connsiteX18" fmla="*/ 5072652 w 5117384"/>
                <a:gd name="connsiteY18" fmla="*/ 2241549 h 3468061"/>
                <a:gd name="connsiteX19" fmla="*/ 5047252 w 5117384"/>
                <a:gd name="connsiteY19" fmla="*/ 2552699 h 3468061"/>
                <a:gd name="connsiteX20" fmla="*/ 5047252 w 5117384"/>
                <a:gd name="connsiteY20" fmla="*/ 2781299 h 3468061"/>
                <a:gd name="connsiteX21" fmla="*/ 5053602 w 5117384"/>
                <a:gd name="connsiteY21" fmla="*/ 2990849 h 3468061"/>
                <a:gd name="connsiteX22" fmla="*/ 5033131 w 5117384"/>
                <a:gd name="connsiteY22" fmla="*/ 3161352 h 3468061"/>
                <a:gd name="connsiteX23" fmla="*/ 4939302 w 5117384"/>
                <a:gd name="connsiteY23" fmla="*/ 3314698 h 3468061"/>
                <a:gd name="connsiteX24" fmla="*/ 4748802 w 5117384"/>
                <a:gd name="connsiteY24" fmla="*/ 3403598 h 3468061"/>
                <a:gd name="connsiteX25" fmla="*/ 4621802 w 5117384"/>
                <a:gd name="connsiteY25" fmla="*/ 3352798 h 3468061"/>
                <a:gd name="connsiteX26" fmla="*/ 4532902 w 5117384"/>
                <a:gd name="connsiteY26" fmla="*/ 3149598 h 3468061"/>
                <a:gd name="connsiteX27" fmla="*/ 4469402 w 5117384"/>
                <a:gd name="connsiteY27" fmla="*/ 2971798 h 3468061"/>
                <a:gd name="connsiteX28" fmla="*/ 4317002 w 5117384"/>
                <a:gd name="connsiteY28" fmla="*/ 2806698 h 3468061"/>
                <a:gd name="connsiteX29" fmla="*/ 4125708 w 5117384"/>
                <a:gd name="connsiteY29" fmla="*/ 2544760 h 3468061"/>
                <a:gd name="connsiteX30" fmla="*/ 3846308 w 5117384"/>
                <a:gd name="connsiteY30" fmla="*/ 2283617 h 3468061"/>
                <a:gd name="connsiteX31" fmla="*/ 4105072 w 5117384"/>
                <a:gd name="connsiteY31" fmla="*/ 2551111 h 3468061"/>
                <a:gd name="connsiteX32" fmla="*/ 4266203 w 5117384"/>
                <a:gd name="connsiteY32" fmla="*/ 2781298 h 3468061"/>
                <a:gd name="connsiteX33" fmla="*/ 4291603 w 5117384"/>
                <a:gd name="connsiteY33" fmla="*/ 2924173 h 3468061"/>
                <a:gd name="connsiteX34" fmla="*/ 4148728 w 5117384"/>
                <a:gd name="connsiteY34" fmla="*/ 2924173 h 3468061"/>
                <a:gd name="connsiteX35" fmla="*/ 3980453 w 5117384"/>
                <a:gd name="connsiteY35" fmla="*/ 2949573 h 3468061"/>
                <a:gd name="connsiteX36" fmla="*/ 3748678 w 5117384"/>
                <a:gd name="connsiteY36" fmla="*/ 2971798 h 3468061"/>
                <a:gd name="connsiteX37" fmla="*/ 3472453 w 5117384"/>
                <a:gd name="connsiteY37" fmla="*/ 3028948 h 3468061"/>
                <a:gd name="connsiteX38" fmla="*/ 3196228 w 5117384"/>
                <a:gd name="connsiteY38" fmla="*/ 3159123 h 3468061"/>
                <a:gd name="connsiteX39" fmla="*/ 3015253 w 5117384"/>
                <a:gd name="connsiteY39" fmla="*/ 3152773 h 3468061"/>
                <a:gd name="connsiteX40" fmla="*/ 2681878 w 5117384"/>
                <a:gd name="connsiteY40" fmla="*/ 3162298 h 3468061"/>
                <a:gd name="connsiteX41" fmla="*/ 1996078 w 5117384"/>
                <a:gd name="connsiteY41" fmla="*/ 3390898 h 3468061"/>
                <a:gd name="connsiteX42" fmla="*/ 1748428 w 5117384"/>
                <a:gd name="connsiteY42" fmla="*/ 3419473 h 3468061"/>
                <a:gd name="connsiteX43" fmla="*/ 1538878 w 5117384"/>
                <a:gd name="connsiteY43" fmla="*/ 3409948 h 3468061"/>
                <a:gd name="connsiteX44" fmla="*/ 1367428 w 5117384"/>
                <a:gd name="connsiteY44" fmla="*/ 3248023 h 3468061"/>
                <a:gd name="connsiteX45" fmla="*/ 1211853 w 5117384"/>
                <a:gd name="connsiteY45" fmla="*/ 3105148 h 3468061"/>
                <a:gd name="connsiteX46" fmla="*/ 1122953 w 5117384"/>
                <a:gd name="connsiteY46" fmla="*/ 2914648 h 3468061"/>
                <a:gd name="connsiteX47" fmla="*/ 983071 w 5117384"/>
                <a:gd name="connsiteY47" fmla="*/ 2786702 h 3468061"/>
                <a:gd name="connsiteX48" fmla="*/ 824503 w 5117384"/>
                <a:gd name="connsiteY48" fmla="*/ 2489198 h 3468061"/>
                <a:gd name="connsiteX49" fmla="*/ 684803 w 5117384"/>
                <a:gd name="connsiteY49" fmla="*/ 2235198 h 3468061"/>
                <a:gd name="connsiteX50" fmla="*/ 519703 w 5117384"/>
                <a:gd name="connsiteY50" fmla="*/ 1943098 h 3468061"/>
                <a:gd name="connsiteX51" fmla="*/ 411753 w 5117384"/>
                <a:gd name="connsiteY51" fmla="*/ 1695448 h 3468061"/>
                <a:gd name="connsiteX52" fmla="*/ 303803 w 5117384"/>
                <a:gd name="connsiteY52" fmla="*/ 1416048 h 3468061"/>
                <a:gd name="connsiteX53" fmla="*/ 138702 w 5117384"/>
                <a:gd name="connsiteY53" fmla="*/ 1219198 h 3468061"/>
                <a:gd name="connsiteX54" fmla="*/ 24402 w 5117384"/>
                <a:gd name="connsiteY54" fmla="*/ 863598 h 3468061"/>
                <a:gd name="connsiteX55" fmla="*/ 436971 w 5117384"/>
                <a:gd name="connsiteY55" fmla="*/ 50617 h 3468061"/>
                <a:gd name="connsiteX0" fmla="*/ 436971 w 5121929"/>
                <a:gd name="connsiteY0" fmla="*/ 50617 h 3468061"/>
                <a:gd name="connsiteX1" fmla="*/ 1738903 w 5121929"/>
                <a:gd name="connsiteY1" fmla="*/ 0 h 3468061"/>
                <a:gd name="connsiteX2" fmla="*/ 2310403 w 5121929"/>
                <a:gd name="connsiteY2" fmla="*/ 104775 h 3468061"/>
                <a:gd name="connsiteX3" fmla="*/ 2475503 w 5121929"/>
                <a:gd name="connsiteY3" fmla="*/ 165100 h 3468061"/>
                <a:gd name="connsiteX4" fmla="*/ 2685053 w 5121929"/>
                <a:gd name="connsiteY4" fmla="*/ 177800 h 3468061"/>
                <a:gd name="connsiteX5" fmla="*/ 2939053 w 5121929"/>
                <a:gd name="connsiteY5" fmla="*/ 146050 h 3468061"/>
                <a:gd name="connsiteX6" fmla="*/ 3224803 w 5121929"/>
                <a:gd name="connsiteY6" fmla="*/ 146050 h 3468061"/>
                <a:gd name="connsiteX7" fmla="*/ 3624853 w 5121929"/>
                <a:gd name="connsiteY7" fmla="*/ 146050 h 3468061"/>
                <a:gd name="connsiteX8" fmla="*/ 3872503 w 5121929"/>
                <a:gd name="connsiteY8" fmla="*/ 139700 h 3468061"/>
                <a:gd name="connsiteX9" fmla="*/ 4158253 w 5121929"/>
                <a:gd name="connsiteY9" fmla="*/ 190500 h 3468061"/>
                <a:gd name="connsiteX10" fmla="*/ 4374153 w 5121929"/>
                <a:gd name="connsiteY10" fmla="*/ 247650 h 3468061"/>
                <a:gd name="connsiteX11" fmla="*/ 4556881 w 5121929"/>
                <a:gd name="connsiteY11" fmla="*/ 323667 h 3468061"/>
                <a:gd name="connsiteX12" fmla="*/ 4717053 w 5121929"/>
                <a:gd name="connsiteY12" fmla="*/ 546099 h 3468061"/>
                <a:gd name="connsiteX13" fmla="*/ 4812303 w 5121929"/>
                <a:gd name="connsiteY13" fmla="*/ 812799 h 3468061"/>
                <a:gd name="connsiteX14" fmla="*/ 4894853 w 5121929"/>
                <a:gd name="connsiteY14" fmla="*/ 1079499 h 3468061"/>
                <a:gd name="connsiteX15" fmla="*/ 4945653 w 5121929"/>
                <a:gd name="connsiteY15" fmla="*/ 1346199 h 3468061"/>
                <a:gd name="connsiteX16" fmla="*/ 4952003 w 5121929"/>
                <a:gd name="connsiteY16" fmla="*/ 1708149 h 3468061"/>
                <a:gd name="connsiteX17" fmla="*/ 4996453 w 5121929"/>
                <a:gd name="connsiteY17" fmla="*/ 1949449 h 3468061"/>
                <a:gd name="connsiteX18" fmla="*/ 5072652 w 5121929"/>
                <a:gd name="connsiteY18" fmla="*/ 2241549 h 3468061"/>
                <a:gd name="connsiteX19" fmla="*/ 5047252 w 5121929"/>
                <a:gd name="connsiteY19" fmla="*/ 2552699 h 3468061"/>
                <a:gd name="connsiteX20" fmla="*/ 5047252 w 5121929"/>
                <a:gd name="connsiteY20" fmla="*/ 2781299 h 3468061"/>
                <a:gd name="connsiteX21" fmla="*/ 5053602 w 5121929"/>
                <a:gd name="connsiteY21" fmla="*/ 2990849 h 3468061"/>
                <a:gd name="connsiteX22" fmla="*/ 5033131 w 5121929"/>
                <a:gd name="connsiteY22" fmla="*/ 3161352 h 3468061"/>
                <a:gd name="connsiteX23" fmla="*/ 4939302 w 5121929"/>
                <a:gd name="connsiteY23" fmla="*/ 3314698 h 3468061"/>
                <a:gd name="connsiteX24" fmla="*/ 4748802 w 5121929"/>
                <a:gd name="connsiteY24" fmla="*/ 3403598 h 3468061"/>
                <a:gd name="connsiteX25" fmla="*/ 4621802 w 5121929"/>
                <a:gd name="connsiteY25" fmla="*/ 3352798 h 3468061"/>
                <a:gd name="connsiteX26" fmla="*/ 4532902 w 5121929"/>
                <a:gd name="connsiteY26" fmla="*/ 3149598 h 3468061"/>
                <a:gd name="connsiteX27" fmla="*/ 4469402 w 5121929"/>
                <a:gd name="connsiteY27" fmla="*/ 2971798 h 3468061"/>
                <a:gd name="connsiteX28" fmla="*/ 4317002 w 5121929"/>
                <a:gd name="connsiteY28" fmla="*/ 2806698 h 3468061"/>
                <a:gd name="connsiteX29" fmla="*/ 4125708 w 5121929"/>
                <a:gd name="connsiteY29" fmla="*/ 2544760 h 3468061"/>
                <a:gd name="connsiteX30" fmla="*/ 3846308 w 5121929"/>
                <a:gd name="connsiteY30" fmla="*/ 2283617 h 3468061"/>
                <a:gd name="connsiteX31" fmla="*/ 4105072 w 5121929"/>
                <a:gd name="connsiteY31" fmla="*/ 2551111 h 3468061"/>
                <a:gd name="connsiteX32" fmla="*/ 4266203 w 5121929"/>
                <a:gd name="connsiteY32" fmla="*/ 2781298 h 3468061"/>
                <a:gd name="connsiteX33" fmla="*/ 4291603 w 5121929"/>
                <a:gd name="connsiteY33" fmla="*/ 2924173 h 3468061"/>
                <a:gd name="connsiteX34" fmla="*/ 4148728 w 5121929"/>
                <a:gd name="connsiteY34" fmla="*/ 2924173 h 3468061"/>
                <a:gd name="connsiteX35" fmla="*/ 3980453 w 5121929"/>
                <a:gd name="connsiteY35" fmla="*/ 2949573 h 3468061"/>
                <a:gd name="connsiteX36" fmla="*/ 3748678 w 5121929"/>
                <a:gd name="connsiteY36" fmla="*/ 2971798 h 3468061"/>
                <a:gd name="connsiteX37" fmla="*/ 3472453 w 5121929"/>
                <a:gd name="connsiteY37" fmla="*/ 3028948 h 3468061"/>
                <a:gd name="connsiteX38" fmla="*/ 3196228 w 5121929"/>
                <a:gd name="connsiteY38" fmla="*/ 3159123 h 3468061"/>
                <a:gd name="connsiteX39" fmla="*/ 3015253 w 5121929"/>
                <a:gd name="connsiteY39" fmla="*/ 3152773 h 3468061"/>
                <a:gd name="connsiteX40" fmla="*/ 2681878 w 5121929"/>
                <a:gd name="connsiteY40" fmla="*/ 3162298 h 3468061"/>
                <a:gd name="connsiteX41" fmla="*/ 1996078 w 5121929"/>
                <a:gd name="connsiteY41" fmla="*/ 3390898 h 3468061"/>
                <a:gd name="connsiteX42" fmla="*/ 1748428 w 5121929"/>
                <a:gd name="connsiteY42" fmla="*/ 3419473 h 3468061"/>
                <a:gd name="connsiteX43" fmla="*/ 1538878 w 5121929"/>
                <a:gd name="connsiteY43" fmla="*/ 3409948 h 3468061"/>
                <a:gd name="connsiteX44" fmla="*/ 1367428 w 5121929"/>
                <a:gd name="connsiteY44" fmla="*/ 3248023 h 3468061"/>
                <a:gd name="connsiteX45" fmla="*/ 1211853 w 5121929"/>
                <a:gd name="connsiteY45" fmla="*/ 3105148 h 3468061"/>
                <a:gd name="connsiteX46" fmla="*/ 1122953 w 5121929"/>
                <a:gd name="connsiteY46" fmla="*/ 2914648 h 3468061"/>
                <a:gd name="connsiteX47" fmla="*/ 983071 w 5121929"/>
                <a:gd name="connsiteY47" fmla="*/ 2786702 h 3468061"/>
                <a:gd name="connsiteX48" fmla="*/ 824503 w 5121929"/>
                <a:gd name="connsiteY48" fmla="*/ 2489198 h 3468061"/>
                <a:gd name="connsiteX49" fmla="*/ 684803 w 5121929"/>
                <a:gd name="connsiteY49" fmla="*/ 2235198 h 3468061"/>
                <a:gd name="connsiteX50" fmla="*/ 519703 w 5121929"/>
                <a:gd name="connsiteY50" fmla="*/ 1943098 h 3468061"/>
                <a:gd name="connsiteX51" fmla="*/ 411753 w 5121929"/>
                <a:gd name="connsiteY51" fmla="*/ 1695448 h 3468061"/>
                <a:gd name="connsiteX52" fmla="*/ 303803 w 5121929"/>
                <a:gd name="connsiteY52" fmla="*/ 1416048 h 3468061"/>
                <a:gd name="connsiteX53" fmla="*/ 138702 w 5121929"/>
                <a:gd name="connsiteY53" fmla="*/ 1219198 h 3468061"/>
                <a:gd name="connsiteX54" fmla="*/ 24402 w 5121929"/>
                <a:gd name="connsiteY54" fmla="*/ 863598 h 3468061"/>
                <a:gd name="connsiteX55" fmla="*/ 436971 w 5121929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2511 h 3469955"/>
                <a:gd name="connsiteX1" fmla="*/ 1738903 w 5129942"/>
                <a:gd name="connsiteY1" fmla="*/ 1894 h 3469955"/>
                <a:gd name="connsiteX2" fmla="*/ 2310403 w 5129942"/>
                <a:gd name="connsiteY2" fmla="*/ 106669 h 3469955"/>
                <a:gd name="connsiteX3" fmla="*/ 2475503 w 5129942"/>
                <a:gd name="connsiteY3" fmla="*/ 166994 h 3469955"/>
                <a:gd name="connsiteX4" fmla="*/ 2685053 w 5129942"/>
                <a:gd name="connsiteY4" fmla="*/ 179694 h 3469955"/>
                <a:gd name="connsiteX5" fmla="*/ 2939053 w 5129942"/>
                <a:gd name="connsiteY5" fmla="*/ 147944 h 3469955"/>
                <a:gd name="connsiteX6" fmla="*/ 3224803 w 5129942"/>
                <a:gd name="connsiteY6" fmla="*/ 147944 h 3469955"/>
                <a:gd name="connsiteX7" fmla="*/ 3624853 w 5129942"/>
                <a:gd name="connsiteY7" fmla="*/ 147944 h 3469955"/>
                <a:gd name="connsiteX8" fmla="*/ 3872503 w 5129942"/>
                <a:gd name="connsiteY8" fmla="*/ 141594 h 3469955"/>
                <a:gd name="connsiteX9" fmla="*/ 4158253 w 5129942"/>
                <a:gd name="connsiteY9" fmla="*/ 192394 h 3469955"/>
                <a:gd name="connsiteX10" fmla="*/ 4374153 w 5129942"/>
                <a:gd name="connsiteY10" fmla="*/ 249544 h 3469955"/>
                <a:gd name="connsiteX11" fmla="*/ 4556881 w 5129942"/>
                <a:gd name="connsiteY11" fmla="*/ 325561 h 3469955"/>
                <a:gd name="connsiteX12" fmla="*/ 4717053 w 5129942"/>
                <a:gd name="connsiteY12" fmla="*/ 547993 h 3469955"/>
                <a:gd name="connsiteX13" fmla="*/ 4812303 w 5129942"/>
                <a:gd name="connsiteY13" fmla="*/ 814693 h 3469955"/>
                <a:gd name="connsiteX14" fmla="*/ 4894853 w 5129942"/>
                <a:gd name="connsiteY14" fmla="*/ 1081393 h 3469955"/>
                <a:gd name="connsiteX15" fmla="*/ 4945653 w 5129942"/>
                <a:gd name="connsiteY15" fmla="*/ 1348093 h 3469955"/>
                <a:gd name="connsiteX16" fmla="*/ 4952003 w 5129942"/>
                <a:gd name="connsiteY16" fmla="*/ 1710043 h 3469955"/>
                <a:gd name="connsiteX17" fmla="*/ 4996453 w 5129942"/>
                <a:gd name="connsiteY17" fmla="*/ 1951343 h 3469955"/>
                <a:gd name="connsiteX18" fmla="*/ 5072652 w 5129942"/>
                <a:gd name="connsiteY18" fmla="*/ 2243443 h 3469955"/>
                <a:gd name="connsiteX19" fmla="*/ 5047252 w 5129942"/>
                <a:gd name="connsiteY19" fmla="*/ 2554593 h 3469955"/>
                <a:gd name="connsiteX20" fmla="*/ 5047252 w 5129942"/>
                <a:gd name="connsiteY20" fmla="*/ 2783193 h 3469955"/>
                <a:gd name="connsiteX21" fmla="*/ 5053602 w 5129942"/>
                <a:gd name="connsiteY21" fmla="*/ 2992743 h 3469955"/>
                <a:gd name="connsiteX22" fmla="*/ 5033131 w 5129942"/>
                <a:gd name="connsiteY22" fmla="*/ 3163246 h 3469955"/>
                <a:gd name="connsiteX23" fmla="*/ 4939302 w 5129942"/>
                <a:gd name="connsiteY23" fmla="*/ 3316592 h 3469955"/>
                <a:gd name="connsiteX24" fmla="*/ 4748802 w 5129942"/>
                <a:gd name="connsiteY24" fmla="*/ 3405492 h 3469955"/>
                <a:gd name="connsiteX25" fmla="*/ 4621802 w 5129942"/>
                <a:gd name="connsiteY25" fmla="*/ 3354692 h 3469955"/>
                <a:gd name="connsiteX26" fmla="*/ 4532902 w 5129942"/>
                <a:gd name="connsiteY26" fmla="*/ 3151492 h 3469955"/>
                <a:gd name="connsiteX27" fmla="*/ 4469402 w 5129942"/>
                <a:gd name="connsiteY27" fmla="*/ 2973692 h 3469955"/>
                <a:gd name="connsiteX28" fmla="*/ 4317002 w 5129942"/>
                <a:gd name="connsiteY28" fmla="*/ 2808592 h 3469955"/>
                <a:gd name="connsiteX29" fmla="*/ 4125708 w 5129942"/>
                <a:gd name="connsiteY29" fmla="*/ 2546654 h 3469955"/>
                <a:gd name="connsiteX30" fmla="*/ 3846308 w 5129942"/>
                <a:gd name="connsiteY30" fmla="*/ 2285511 h 3469955"/>
                <a:gd name="connsiteX31" fmla="*/ 4105072 w 5129942"/>
                <a:gd name="connsiteY31" fmla="*/ 2553005 h 3469955"/>
                <a:gd name="connsiteX32" fmla="*/ 4266203 w 5129942"/>
                <a:gd name="connsiteY32" fmla="*/ 2783192 h 3469955"/>
                <a:gd name="connsiteX33" fmla="*/ 4291603 w 5129942"/>
                <a:gd name="connsiteY33" fmla="*/ 2926067 h 3469955"/>
                <a:gd name="connsiteX34" fmla="*/ 4148728 w 5129942"/>
                <a:gd name="connsiteY34" fmla="*/ 2926067 h 3469955"/>
                <a:gd name="connsiteX35" fmla="*/ 3980453 w 5129942"/>
                <a:gd name="connsiteY35" fmla="*/ 2951467 h 3469955"/>
                <a:gd name="connsiteX36" fmla="*/ 3748678 w 5129942"/>
                <a:gd name="connsiteY36" fmla="*/ 2973692 h 3469955"/>
                <a:gd name="connsiteX37" fmla="*/ 3472453 w 5129942"/>
                <a:gd name="connsiteY37" fmla="*/ 3030842 h 3469955"/>
                <a:gd name="connsiteX38" fmla="*/ 3196228 w 5129942"/>
                <a:gd name="connsiteY38" fmla="*/ 3161017 h 3469955"/>
                <a:gd name="connsiteX39" fmla="*/ 3015253 w 5129942"/>
                <a:gd name="connsiteY39" fmla="*/ 3154667 h 3469955"/>
                <a:gd name="connsiteX40" fmla="*/ 2681878 w 5129942"/>
                <a:gd name="connsiteY40" fmla="*/ 3164192 h 3469955"/>
                <a:gd name="connsiteX41" fmla="*/ 1996078 w 5129942"/>
                <a:gd name="connsiteY41" fmla="*/ 3392792 h 3469955"/>
                <a:gd name="connsiteX42" fmla="*/ 1748428 w 5129942"/>
                <a:gd name="connsiteY42" fmla="*/ 3421367 h 3469955"/>
                <a:gd name="connsiteX43" fmla="*/ 1538878 w 5129942"/>
                <a:gd name="connsiteY43" fmla="*/ 3411842 h 3469955"/>
                <a:gd name="connsiteX44" fmla="*/ 1367428 w 5129942"/>
                <a:gd name="connsiteY44" fmla="*/ 3249917 h 3469955"/>
                <a:gd name="connsiteX45" fmla="*/ 1211853 w 5129942"/>
                <a:gd name="connsiteY45" fmla="*/ 3107042 h 3469955"/>
                <a:gd name="connsiteX46" fmla="*/ 1122953 w 5129942"/>
                <a:gd name="connsiteY46" fmla="*/ 2916542 h 3469955"/>
                <a:gd name="connsiteX47" fmla="*/ 983071 w 5129942"/>
                <a:gd name="connsiteY47" fmla="*/ 2788596 h 3469955"/>
                <a:gd name="connsiteX48" fmla="*/ 824503 w 5129942"/>
                <a:gd name="connsiteY48" fmla="*/ 2491092 h 3469955"/>
                <a:gd name="connsiteX49" fmla="*/ 684803 w 5129942"/>
                <a:gd name="connsiteY49" fmla="*/ 2237092 h 3469955"/>
                <a:gd name="connsiteX50" fmla="*/ 519703 w 5129942"/>
                <a:gd name="connsiteY50" fmla="*/ 1944992 h 3469955"/>
                <a:gd name="connsiteX51" fmla="*/ 411753 w 5129942"/>
                <a:gd name="connsiteY51" fmla="*/ 1697342 h 3469955"/>
                <a:gd name="connsiteX52" fmla="*/ 303803 w 5129942"/>
                <a:gd name="connsiteY52" fmla="*/ 1417942 h 3469955"/>
                <a:gd name="connsiteX53" fmla="*/ 138702 w 5129942"/>
                <a:gd name="connsiteY53" fmla="*/ 1221092 h 3469955"/>
                <a:gd name="connsiteX54" fmla="*/ 24402 w 5129942"/>
                <a:gd name="connsiteY54" fmla="*/ 865492 h 3469955"/>
                <a:gd name="connsiteX55" fmla="*/ 436971 w 5129942"/>
                <a:gd name="connsiteY55" fmla="*/ 52511 h 3469955"/>
                <a:gd name="connsiteX0" fmla="*/ 436971 w 5129942"/>
                <a:gd name="connsiteY0" fmla="*/ 2926 h 3420370"/>
                <a:gd name="connsiteX1" fmla="*/ 1746523 w 5129942"/>
                <a:gd name="connsiteY1" fmla="*/ 58989 h 3420370"/>
                <a:gd name="connsiteX2" fmla="*/ 2310403 w 5129942"/>
                <a:gd name="connsiteY2" fmla="*/ 57084 h 3420370"/>
                <a:gd name="connsiteX3" fmla="*/ 2475503 w 5129942"/>
                <a:gd name="connsiteY3" fmla="*/ 117409 h 3420370"/>
                <a:gd name="connsiteX4" fmla="*/ 2685053 w 5129942"/>
                <a:gd name="connsiteY4" fmla="*/ 130109 h 3420370"/>
                <a:gd name="connsiteX5" fmla="*/ 2939053 w 5129942"/>
                <a:gd name="connsiteY5" fmla="*/ 98359 h 3420370"/>
                <a:gd name="connsiteX6" fmla="*/ 3224803 w 5129942"/>
                <a:gd name="connsiteY6" fmla="*/ 98359 h 3420370"/>
                <a:gd name="connsiteX7" fmla="*/ 3624853 w 5129942"/>
                <a:gd name="connsiteY7" fmla="*/ 98359 h 3420370"/>
                <a:gd name="connsiteX8" fmla="*/ 3872503 w 5129942"/>
                <a:gd name="connsiteY8" fmla="*/ 92009 h 3420370"/>
                <a:gd name="connsiteX9" fmla="*/ 4158253 w 5129942"/>
                <a:gd name="connsiteY9" fmla="*/ 142809 h 3420370"/>
                <a:gd name="connsiteX10" fmla="*/ 4374153 w 5129942"/>
                <a:gd name="connsiteY10" fmla="*/ 199959 h 3420370"/>
                <a:gd name="connsiteX11" fmla="*/ 4556881 w 5129942"/>
                <a:gd name="connsiteY11" fmla="*/ 275976 h 3420370"/>
                <a:gd name="connsiteX12" fmla="*/ 4717053 w 5129942"/>
                <a:gd name="connsiteY12" fmla="*/ 498408 h 3420370"/>
                <a:gd name="connsiteX13" fmla="*/ 4812303 w 5129942"/>
                <a:gd name="connsiteY13" fmla="*/ 765108 h 3420370"/>
                <a:gd name="connsiteX14" fmla="*/ 4894853 w 5129942"/>
                <a:gd name="connsiteY14" fmla="*/ 1031808 h 3420370"/>
                <a:gd name="connsiteX15" fmla="*/ 4945653 w 5129942"/>
                <a:gd name="connsiteY15" fmla="*/ 1298508 h 3420370"/>
                <a:gd name="connsiteX16" fmla="*/ 4952003 w 5129942"/>
                <a:gd name="connsiteY16" fmla="*/ 1660458 h 3420370"/>
                <a:gd name="connsiteX17" fmla="*/ 4996453 w 5129942"/>
                <a:gd name="connsiteY17" fmla="*/ 1901758 h 3420370"/>
                <a:gd name="connsiteX18" fmla="*/ 5072652 w 5129942"/>
                <a:gd name="connsiteY18" fmla="*/ 2193858 h 3420370"/>
                <a:gd name="connsiteX19" fmla="*/ 5047252 w 5129942"/>
                <a:gd name="connsiteY19" fmla="*/ 2505008 h 3420370"/>
                <a:gd name="connsiteX20" fmla="*/ 5047252 w 5129942"/>
                <a:gd name="connsiteY20" fmla="*/ 2733608 h 3420370"/>
                <a:gd name="connsiteX21" fmla="*/ 5053602 w 5129942"/>
                <a:gd name="connsiteY21" fmla="*/ 2943158 h 3420370"/>
                <a:gd name="connsiteX22" fmla="*/ 5033131 w 5129942"/>
                <a:gd name="connsiteY22" fmla="*/ 3113661 h 3420370"/>
                <a:gd name="connsiteX23" fmla="*/ 4939302 w 5129942"/>
                <a:gd name="connsiteY23" fmla="*/ 3267007 h 3420370"/>
                <a:gd name="connsiteX24" fmla="*/ 4748802 w 5129942"/>
                <a:gd name="connsiteY24" fmla="*/ 3355907 h 3420370"/>
                <a:gd name="connsiteX25" fmla="*/ 4621802 w 5129942"/>
                <a:gd name="connsiteY25" fmla="*/ 3305107 h 3420370"/>
                <a:gd name="connsiteX26" fmla="*/ 4532902 w 5129942"/>
                <a:gd name="connsiteY26" fmla="*/ 3101907 h 3420370"/>
                <a:gd name="connsiteX27" fmla="*/ 4469402 w 5129942"/>
                <a:gd name="connsiteY27" fmla="*/ 2924107 h 3420370"/>
                <a:gd name="connsiteX28" fmla="*/ 4317002 w 5129942"/>
                <a:gd name="connsiteY28" fmla="*/ 2759007 h 3420370"/>
                <a:gd name="connsiteX29" fmla="*/ 4125708 w 5129942"/>
                <a:gd name="connsiteY29" fmla="*/ 2497069 h 3420370"/>
                <a:gd name="connsiteX30" fmla="*/ 3846308 w 5129942"/>
                <a:gd name="connsiteY30" fmla="*/ 2235926 h 3420370"/>
                <a:gd name="connsiteX31" fmla="*/ 4105072 w 5129942"/>
                <a:gd name="connsiteY31" fmla="*/ 2503420 h 3420370"/>
                <a:gd name="connsiteX32" fmla="*/ 4266203 w 5129942"/>
                <a:gd name="connsiteY32" fmla="*/ 2733607 h 3420370"/>
                <a:gd name="connsiteX33" fmla="*/ 4291603 w 5129942"/>
                <a:gd name="connsiteY33" fmla="*/ 2876482 h 3420370"/>
                <a:gd name="connsiteX34" fmla="*/ 4148728 w 5129942"/>
                <a:gd name="connsiteY34" fmla="*/ 2876482 h 3420370"/>
                <a:gd name="connsiteX35" fmla="*/ 3980453 w 5129942"/>
                <a:gd name="connsiteY35" fmla="*/ 2901882 h 3420370"/>
                <a:gd name="connsiteX36" fmla="*/ 3748678 w 5129942"/>
                <a:gd name="connsiteY36" fmla="*/ 2924107 h 3420370"/>
                <a:gd name="connsiteX37" fmla="*/ 3472453 w 5129942"/>
                <a:gd name="connsiteY37" fmla="*/ 2981257 h 3420370"/>
                <a:gd name="connsiteX38" fmla="*/ 3196228 w 5129942"/>
                <a:gd name="connsiteY38" fmla="*/ 3111432 h 3420370"/>
                <a:gd name="connsiteX39" fmla="*/ 3015253 w 5129942"/>
                <a:gd name="connsiteY39" fmla="*/ 3105082 h 3420370"/>
                <a:gd name="connsiteX40" fmla="*/ 2681878 w 5129942"/>
                <a:gd name="connsiteY40" fmla="*/ 3114607 h 3420370"/>
                <a:gd name="connsiteX41" fmla="*/ 1996078 w 5129942"/>
                <a:gd name="connsiteY41" fmla="*/ 3343207 h 3420370"/>
                <a:gd name="connsiteX42" fmla="*/ 1748428 w 5129942"/>
                <a:gd name="connsiteY42" fmla="*/ 3371782 h 3420370"/>
                <a:gd name="connsiteX43" fmla="*/ 1538878 w 5129942"/>
                <a:gd name="connsiteY43" fmla="*/ 3362257 h 3420370"/>
                <a:gd name="connsiteX44" fmla="*/ 1367428 w 5129942"/>
                <a:gd name="connsiteY44" fmla="*/ 3200332 h 3420370"/>
                <a:gd name="connsiteX45" fmla="*/ 1211853 w 5129942"/>
                <a:gd name="connsiteY45" fmla="*/ 3057457 h 3420370"/>
                <a:gd name="connsiteX46" fmla="*/ 1122953 w 5129942"/>
                <a:gd name="connsiteY46" fmla="*/ 2866957 h 3420370"/>
                <a:gd name="connsiteX47" fmla="*/ 983071 w 5129942"/>
                <a:gd name="connsiteY47" fmla="*/ 2739011 h 3420370"/>
                <a:gd name="connsiteX48" fmla="*/ 824503 w 5129942"/>
                <a:gd name="connsiteY48" fmla="*/ 2441507 h 3420370"/>
                <a:gd name="connsiteX49" fmla="*/ 684803 w 5129942"/>
                <a:gd name="connsiteY49" fmla="*/ 2187507 h 3420370"/>
                <a:gd name="connsiteX50" fmla="*/ 519703 w 5129942"/>
                <a:gd name="connsiteY50" fmla="*/ 1895407 h 3420370"/>
                <a:gd name="connsiteX51" fmla="*/ 411753 w 5129942"/>
                <a:gd name="connsiteY51" fmla="*/ 1647757 h 3420370"/>
                <a:gd name="connsiteX52" fmla="*/ 303803 w 5129942"/>
                <a:gd name="connsiteY52" fmla="*/ 1368357 h 3420370"/>
                <a:gd name="connsiteX53" fmla="*/ 138702 w 5129942"/>
                <a:gd name="connsiteY53" fmla="*/ 1171507 h 3420370"/>
                <a:gd name="connsiteX54" fmla="*/ 24402 w 5129942"/>
                <a:gd name="connsiteY54" fmla="*/ 815907 h 3420370"/>
                <a:gd name="connsiteX55" fmla="*/ 436971 w 5129942"/>
                <a:gd name="connsiteY55" fmla="*/ 2926 h 3420370"/>
                <a:gd name="connsiteX0" fmla="*/ 436971 w 5129942"/>
                <a:gd name="connsiteY0" fmla="*/ 19857 h 3437301"/>
                <a:gd name="connsiteX1" fmla="*/ 1746523 w 5129942"/>
                <a:gd name="connsiteY1" fmla="*/ 75920 h 3437301"/>
                <a:gd name="connsiteX2" fmla="*/ 2310403 w 5129942"/>
                <a:gd name="connsiteY2" fmla="*/ 74015 h 3437301"/>
                <a:gd name="connsiteX3" fmla="*/ 2475503 w 5129942"/>
                <a:gd name="connsiteY3" fmla="*/ 134340 h 3437301"/>
                <a:gd name="connsiteX4" fmla="*/ 2685053 w 5129942"/>
                <a:gd name="connsiteY4" fmla="*/ 147040 h 3437301"/>
                <a:gd name="connsiteX5" fmla="*/ 2939053 w 5129942"/>
                <a:gd name="connsiteY5" fmla="*/ 115290 h 3437301"/>
                <a:gd name="connsiteX6" fmla="*/ 3224803 w 5129942"/>
                <a:gd name="connsiteY6" fmla="*/ 115290 h 3437301"/>
                <a:gd name="connsiteX7" fmla="*/ 3624853 w 5129942"/>
                <a:gd name="connsiteY7" fmla="*/ 115290 h 3437301"/>
                <a:gd name="connsiteX8" fmla="*/ 3872503 w 5129942"/>
                <a:gd name="connsiteY8" fmla="*/ 108940 h 3437301"/>
                <a:gd name="connsiteX9" fmla="*/ 4158253 w 5129942"/>
                <a:gd name="connsiteY9" fmla="*/ 159740 h 3437301"/>
                <a:gd name="connsiteX10" fmla="*/ 4374153 w 5129942"/>
                <a:gd name="connsiteY10" fmla="*/ 216890 h 3437301"/>
                <a:gd name="connsiteX11" fmla="*/ 4556881 w 5129942"/>
                <a:gd name="connsiteY11" fmla="*/ 292907 h 3437301"/>
                <a:gd name="connsiteX12" fmla="*/ 4717053 w 5129942"/>
                <a:gd name="connsiteY12" fmla="*/ 515339 h 3437301"/>
                <a:gd name="connsiteX13" fmla="*/ 4812303 w 5129942"/>
                <a:gd name="connsiteY13" fmla="*/ 782039 h 3437301"/>
                <a:gd name="connsiteX14" fmla="*/ 4894853 w 5129942"/>
                <a:gd name="connsiteY14" fmla="*/ 1048739 h 3437301"/>
                <a:gd name="connsiteX15" fmla="*/ 4945653 w 5129942"/>
                <a:gd name="connsiteY15" fmla="*/ 1315439 h 3437301"/>
                <a:gd name="connsiteX16" fmla="*/ 4952003 w 5129942"/>
                <a:gd name="connsiteY16" fmla="*/ 1677389 h 3437301"/>
                <a:gd name="connsiteX17" fmla="*/ 4996453 w 5129942"/>
                <a:gd name="connsiteY17" fmla="*/ 1918689 h 3437301"/>
                <a:gd name="connsiteX18" fmla="*/ 5072652 w 5129942"/>
                <a:gd name="connsiteY18" fmla="*/ 2210789 h 3437301"/>
                <a:gd name="connsiteX19" fmla="*/ 5047252 w 5129942"/>
                <a:gd name="connsiteY19" fmla="*/ 2521939 h 3437301"/>
                <a:gd name="connsiteX20" fmla="*/ 5047252 w 5129942"/>
                <a:gd name="connsiteY20" fmla="*/ 2750539 h 3437301"/>
                <a:gd name="connsiteX21" fmla="*/ 5053602 w 5129942"/>
                <a:gd name="connsiteY21" fmla="*/ 2960089 h 3437301"/>
                <a:gd name="connsiteX22" fmla="*/ 5033131 w 5129942"/>
                <a:gd name="connsiteY22" fmla="*/ 3130592 h 3437301"/>
                <a:gd name="connsiteX23" fmla="*/ 4939302 w 5129942"/>
                <a:gd name="connsiteY23" fmla="*/ 3283938 h 3437301"/>
                <a:gd name="connsiteX24" fmla="*/ 4748802 w 5129942"/>
                <a:gd name="connsiteY24" fmla="*/ 3372838 h 3437301"/>
                <a:gd name="connsiteX25" fmla="*/ 4621802 w 5129942"/>
                <a:gd name="connsiteY25" fmla="*/ 3322038 h 3437301"/>
                <a:gd name="connsiteX26" fmla="*/ 4532902 w 5129942"/>
                <a:gd name="connsiteY26" fmla="*/ 3118838 h 3437301"/>
                <a:gd name="connsiteX27" fmla="*/ 4469402 w 5129942"/>
                <a:gd name="connsiteY27" fmla="*/ 2941038 h 3437301"/>
                <a:gd name="connsiteX28" fmla="*/ 4317002 w 5129942"/>
                <a:gd name="connsiteY28" fmla="*/ 2775938 h 3437301"/>
                <a:gd name="connsiteX29" fmla="*/ 4125708 w 5129942"/>
                <a:gd name="connsiteY29" fmla="*/ 2514000 h 3437301"/>
                <a:gd name="connsiteX30" fmla="*/ 3846308 w 5129942"/>
                <a:gd name="connsiteY30" fmla="*/ 2252857 h 3437301"/>
                <a:gd name="connsiteX31" fmla="*/ 4105072 w 5129942"/>
                <a:gd name="connsiteY31" fmla="*/ 2520351 h 3437301"/>
                <a:gd name="connsiteX32" fmla="*/ 4266203 w 5129942"/>
                <a:gd name="connsiteY32" fmla="*/ 2750538 h 3437301"/>
                <a:gd name="connsiteX33" fmla="*/ 4291603 w 5129942"/>
                <a:gd name="connsiteY33" fmla="*/ 2893413 h 3437301"/>
                <a:gd name="connsiteX34" fmla="*/ 4148728 w 5129942"/>
                <a:gd name="connsiteY34" fmla="*/ 2893413 h 3437301"/>
                <a:gd name="connsiteX35" fmla="*/ 3980453 w 5129942"/>
                <a:gd name="connsiteY35" fmla="*/ 2918813 h 3437301"/>
                <a:gd name="connsiteX36" fmla="*/ 3748678 w 5129942"/>
                <a:gd name="connsiteY36" fmla="*/ 2941038 h 3437301"/>
                <a:gd name="connsiteX37" fmla="*/ 3472453 w 5129942"/>
                <a:gd name="connsiteY37" fmla="*/ 2998188 h 3437301"/>
                <a:gd name="connsiteX38" fmla="*/ 3196228 w 5129942"/>
                <a:gd name="connsiteY38" fmla="*/ 3128363 h 3437301"/>
                <a:gd name="connsiteX39" fmla="*/ 3015253 w 5129942"/>
                <a:gd name="connsiteY39" fmla="*/ 3122013 h 3437301"/>
                <a:gd name="connsiteX40" fmla="*/ 2681878 w 5129942"/>
                <a:gd name="connsiteY40" fmla="*/ 3131538 h 3437301"/>
                <a:gd name="connsiteX41" fmla="*/ 1996078 w 5129942"/>
                <a:gd name="connsiteY41" fmla="*/ 3360138 h 3437301"/>
                <a:gd name="connsiteX42" fmla="*/ 1748428 w 5129942"/>
                <a:gd name="connsiteY42" fmla="*/ 3388713 h 3437301"/>
                <a:gd name="connsiteX43" fmla="*/ 1538878 w 5129942"/>
                <a:gd name="connsiteY43" fmla="*/ 3379188 h 3437301"/>
                <a:gd name="connsiteX44" fmla="*/ 1367428 w 5129942"/>
                <a:gd name="connsiteY44" fmla="*/ 3217263 h 3437301"/>
                <a:gd name="connsiteX45" fmla="*/ 1211853 w 5129942"/>
                <a:gd name="connsiteY45" fmla="*/ 3074388 h 3437301"/>
                <a:gd name="connsiteX46" fmla="*/ 1122953 w 5129942"/>
                <a:gd name="connsiteY46" fmla="*/ 2883888 h 3437301"/>
                <a:gd name="connsiteX47" fmla="*/ 983071 w 5129942"/>
                <a:gd name="connsiteY47" fmla="*/ 2755942 h 3437301"/>
                <a:gd name="connsiteX48" fmla="*/ 824503 w 5129942"/>
                <a:gd name="connsiteY48" fmla="*/ 2458438 h 3437301"/>
                <a:gd name="connsiteX49" fmla="*/ 684803 w 5129942"/>
                <a:gd name="connsiteY49" fmla="*/ 2204438 h 3437301"/>
                <a:gd name="connsiteX50" fmla="*/ 519703 w 5129942"/>
                <a:gd name="connsiteY50" fmla="*/ 1912338 h 3437301"/>
                <a:gd name="connsiteX51" fmla="*/ 411753 w 5129942"/>
                <a:gd name="connsiteY51" fmla="*/ 1664688 h 3437301"/>
                <a:gd name="connsiteX52" fmla="*/ 303803 w 5129942"/>
                <a:gd name="connsiteY52" fmla="*/ 1385288 h 3437301"/>
                <a:gd name="connsiteX53" fmla="*/ 138702 w 5129942"/>
                <a:gd name="connsiteY53" fmla="*/ 1188438 h 3437301"/>
                <a:gd name="connsiteX54" fmla="*/ 24402 w 5129942"/>
                <a:gd name="connsiteY54" fmla="*/ 832838 h 3437301"/>
                <a:gd name="connsiteX55" fmla="*/ 436971 w 5129942"/>
                <a:gd name="connsiteY55" fmla="*/ 19857 h 343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29942" h="3437301">
                  <a:moveTo>
                    <a:pt x="436971" y="19857"/>
                  </a:moveTo>
                  <a:cubicBezTo>
                    <a:pt x="864598" y="15685"/>
                    <a:pt x="1318896" y="80092"/>
                    <a:pt x="1746523" y="75920"/>
                  </a:cubicBezTo>
                  <a:cubicBezTo>
                    <a:pt x="1937023" y="75920"/>
                    <a:pt x="2104663" y="-93625"/>
                    <a:pt x="2310403" y="74015"/>
                  </a:cubicBezTo>
                  <a:cubicBezTo>
                    <a:pt x="2369670" y="70840"/>
                    <a:pt x="2446716" y="30835"/>
                    <a:pt x="2475503" y="134340"/>
                  </a:cubicBezTo>
                  <a:cubicBezTo>
                    <a:pt x="2545353" y="132223"/>
                    <a:pt x="2660923" y="57717"/>
                    <a:pt x="2685053" y="147040"/>
                  </a:cubicBezTo>
                  <a:cubicBezTo>
                    <a:pt x="2763370" y="144923"/>
                    <a:pt x="2883596" y="3107"/>
                    <a:pt x="2939053" y="115290"/>
                  </a:cubicBezTo>
                  <a:cubicBezTo>
                    <a:pt x="3041923" y="53483"/>
                    <a:pt x="3152413" y="1837"/>
                    <a:pt x="3224803" y="115290"/>
                  </a:cubicBezTo>
                  <a:cubicBezTo>
                    <a:pt x="3496583" y="-10863"/>
                    <a:pt x="3487295" y="100716"/>
                    <a:pt x="3624853" y="115290"/>
                  </a:cubicBezTo>
                  <a:cubicBezTo>
                    <a:pt x="3799055" y="6917"/>
                    <a:pt x="3694940" y="124845"/>
                    <a:pt x="3872503" y="108940"/>
                  </a:cubicBezTo>
                  <a:cubicBezTo>
                    <a:pt x="3969870" y="78248"/>
                    <a:pt x="4052445" y="60287"/>
                    <a:pt x="4158253" y="159740"/>
                  </a:cubicBezTo>
                  <a:cubicBezTo>
                    <a:pt x="4253503" y="126932"/>
                    <a:pt x="4285490" y="240204"/>
                    <a:pt x="4374153" y="216890"/>
                  </a:cubicBezTo>
                  <a:cubicBezTo>
                    <a:pt x="4462816" y="193576"/>
                    <a:pt x="4524073" y="243166"/>
                    <a:pt x="4556881" y="292907"/>
                  </a:cubicBezTo>
                  <a:cubicBezTo>
                    <a:pt x="4744468" y="351811"/>
                    <a:pt x="4712346" y="441195"/>
                    <a:pt x="4717053" y="515339"/>
                  </a:cubicBezTo>
                  <a:cubicBezTo>
                    <a:pt x="4913056" y="590269"/>
                    <a:pt x="4814420" y="699489"/>
                    <a:pt x="4812303" y="782039"/>
                  </a:cubicBezTo>
                  <a:cubicBezTo>
                    <a:pt x="4960470" y="870939"/>
                    <a:pt x="4899086" y="953489"/>
                    <a:pt x="4894853" y="1048739"/>
                  </a:cubicBezTo>
                  <a:cubicBezTo>
                    <a:pt x="5053603" y="1122822"/>
                    <a:pt x="4952003" y="1235006"/>
                    <a:pt x="4945653" y="1315439"/>
                  </a:cubicBezTo>
                  <a:cubicBezTo>
                    <a:pt x="5081120" y="1412806"/>
                    <a:pt x="4968936" y="1580022"/>
                    <a:pt x="4952003" y="1677389"/>
                  </a:cubicBezTo>
                  <a:cubicBezTo>
                    <a:pt x="5114986" y="1715489"/>
                    <a:pt x="5011270" y="1842489"/>
                    <a:pt x="4996453" y="1918689"/>
                  </a:cubicBezTo>
                  <a:cubicBezTo>
                    <a:pt x="5142503" y="1990656"/>
                    <a:pt x="5098052" y="2138822"/>
                    <a:pt x="5072652" y="2210789"/>
                  </a:cubicBezTo>
                  <a:cubicBezTo>
                    <a:pt x="5186952" y="2308156"/>
                    <a:pt x="5104402" y="2418222"/>
                    <a:pt x="5047252" y="2521939"/>
                  </a:cubicBezTo>
                  <a:cubicBezTo>
                    <a:pt x="5184835" y="2534639"/>
                    <a:pt x="5100169" y="2693389"/>
                    <a:pt x="5047252" y="2750539"/>
                  </a:cubicBezTo>
                  <a:cubicBezTo>
                    <a:pt x="5154144" y="2807689"/>
                    <a:pt x="5124510" y="2934689"/>
                    <a:pt x="5053602" y="2960089"/>
                  </a:cubicBezTo>
                  <a:lnTo>
                    <a:pt x="5033131" y="3130592"/>
                  </a:lnTo>
                  <a:cubicBezTo>
                    <a:pt x="4989155" y="3122441"/>
                    <a:pt x="5084878" y="3273039"/>
                    <a:pt x="4939302" y="3283938"/>
                  </a:cubicBezTo>
                  <a:cubicBezTo>
                    <a:pt x="4892735" y="3279705"/>
                    <a:pt x="4890619" y="3415171"/>
                    <a:pt x="4748802" y="3372838"/>
                  </a:cubicBezTo>
                  <a:cubicBezTo>
                    <a:pt x="4681069" y="3372838"/>
                    <a:pt x="4638735" y="3449038"/>
                    <a:pt x="4621802" y="3322038"/>
                  </a:cubicBezTo>
                  <a:cubicBezTo>
                    <a:pt x="4558302" y="3309338"/>
                    <a:pt x="4513852" y="3290288"/>
                    <a:pt x="4532902" y="3118838"/>
                  </a:cubicBezTo>
                  <a:cubicBezTo>
                    <a:pt x="4477869" y="3118838"/>
                    <a:pt x="4448235" y="3036288"/>
                    <a:pt x="4469402" y="2941038"/>
                  </a:cubicBezTo>
                  <a:cubicBezTo>
                    <a:pt x="4363569" y="2932571"/>
                    <a:pt x="4321235" y="2835205"/>
                    <a:pt x="4317002" y="2775938"/>
                  </a:cubicBezTo>
                  <a:cubicBezTo>
                    <a:pt x="4206935" y="2771705"/>
                    <a:pt x="4054800" y="2620626"/>
                    <a:pt x="4125708" y="2514000"/>
                  </a:cubicBezTo>
                  <a:cubicBezTo>
                    <a:pt x="4036808" y="2522467"/>
                    <a:pt x="3878058" y="2518234"/>
                    <a:pt x="3846308" y="2252857"/>
                  </a:cubicBezTo>
                  <a:cubicBezTo>
                    <a:pt x="3827258" y="2247565"/>
                    <a:pt x="3903459" y="2537814"/>
                    <a:pt x="4105072" y="2520351"/>
                  </a:cubicBezTo>
                  <a:cubicBezTo>
                    <a:pt x="4118036" y="2614807"/>
                    <a:pt x="4102161" y="2712967"/>
                    <a:pt x="4266203" y="2750538"/>
                  </a:cubicBezTo>
                  <a:cubicBezTo>
                    <a:pt x="4309595" y="2813509"/>
                    <a:pt x="4297424" y="2866425"/>
                    <a:pt x="4291603" y="2893413"/>
                  </a:cubicBezTo>
                  <a:cubicBezTo>
                    <a:pt x="4269907" y="2990251"/>
                    <a:pt x="4163016" y="2866426"/>
                    <a:pt x="4148728" y="2893413"/>
                  </a:cubicBezTo>
                  <a:cubicBezTo>
                    <a:pt x="4077291" y="3047401"/>
                    <a:pt x="4018553" y="2934688"/>
                    <a:pt x="3980453" y="2918813"/>
                  </a:cubicBezTo>
                  <a:cubicBezTo>
                    <a:pt x="3888378" y="3052163"/>
                    <a:pt x="3826466" y="2955326"/>
                    <a:pt x="3748678" y="2941038"/>
                  </a:cubicBezTo>
                  <a:cubicBezTo>
                    <a:pt x="3651841" y="3101376"/>
                    <a:pt x="3593103" y="3045813"/>
                    <a:pt x="3472453" y="2998188"/>
                  </a:cubicBezTo>
                  <a:cubicBezTo>
                    <a:pt x="3335928" y="3226788"/>
                    <a:pt x="3261316" y="3077563"/>
                    <a:pt x="3196228" y="3128363"/>
                  </a:cubicBezTo>
                  <a:cubicBezTo>
                    <a:pt x="3131141" y="3179163"/>
                    <a:pt x="3050178" y="3193450"/>
                    <a:pt x="3015253" y="3122013"/>
                  </a:cubicBezTo>
                  <a:cubicBezTo>
                    <a:pt x="2920003" y="3164876"/>
                    <a:pt x="2823165" y="3218851"/>
                    <a:pt x="2681878" y="3131538"/>
                  </a:cubicBezTo>
                  <a:cubicBezTo>
                    <a:pt x="2505666" y="3212500"/>
                    <a:pt x="2145303" y="3288700"/>
                    <a:pt x="1996078" y="3360138"/>
                  </a:cubicBezTo>
                  <a:cubicBezTo>
                    <a:pt x="1846853" y="3431576"/>
                    <a:pt x="1824628" y="3403001"/>
                    <a:pt x="1748428" y="3388713"/>
                  </a:cubicBezTo>
                  <a:cubicBezTo>
                    <a:pt x="1697628" y="3437925"/>
                    <a:pt x="1611903" y="3471263"/>
                    <a:pt x="1538878" y="3379188"/>
                  </a:cubicBezTo>
                  <a:cubicBezTo>
                    <a:pt x="1310278" y="3471263"/>
                    <a:pt x="1355257" y="3296638"/>
                    <a:pt x="1367428" y="3217263"/>
                  </a:cubicBezTo>
                  <a:cubicBezTo>
                    <a:pt x="1173224" y="3255363"/>
                    <a:pt x="1190686" y="3147413"/>
                    <a:pt x="1211853" y="3074388"/>
                  </a:cubicBezTo>
                  <a:cubicBezTo>
                    <a:pt x="1042520" y="3045813"/>
                    <a:pt x="1100758" y="2927437"/>
                    <a:pt x="1122953" y="2883888"/>
                  </a:cubicBezTo>
                  <a:lnTo>
                    <a:pt x="983071" y="2755942"/>
                  </a:lnTo>
                  <a:cubicBezTo>
                    <a:pt x="692030" y="2687150"/>
                    <a:pt x="783198" y="2572580"/>
                    <a:pt x="824503" y="2458438"/>
                  </a:cubicBezTo>
                  <a:cubicBezTo>
                    <a:pt x="726108" y="2407796"/>
                    <a:pt x="692211" y="2281696"/>
                    <a:pt x="684803" y="2204438"/>
                  </a:cubicBezTo>
                  <a:cubicBezTo>
                    <a:pt x="588495" y="2190680"/>
                    <a:pt x="523936" y="1985363"/>
                    <a:pt x="519703" y="1912338"/>
                  </a:cubicBezTo>
                  <a:cubicBezTo>
                    <a:pt x="426570" y="1864713"/>
                    <a:pt x="419161" y="1756763"/>
                    <a:pt x="411753" y="1664688"/>
                  </a:cubicBezTo>
                  <a:cubicBezTo>
                    <a:pt x="270995" y="1629763"/>
                    <a:pt x="269937" y="1466780"/>
                    <a:pt x="303803" y="1385288"/>
                  </a:cubicBezTo>
                  <a:cubicBezTo>
                    <a:pt x="210669" y="1367296"/>
                    <a:pt x="156694" y="1283688"/>
                    <a:pt x="138702" y="1188438"/>
                  </a:cubicBezTo>
                  <a:cubicBezTo>
                    <a:pt x="38160" y="1143988"/>
                    <a:pt x="-42243" y="1040301"/>
                    <a:pt x="24402" y="832838"/>
                  </a:cubicBezTo>
                  <a:lnTo>
                    <a:pt x="436971" y="198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3BD6CC7-D604-2399-CB51-3C1D59939B98}"/>
                </a:ext>
              </a:extLst>
            </p:cNvPr>
            <p:cNvGrpSpPr/>
            <p:nvPr/>
          </p:nvGrpSpPr>
          <p:grpSpPr>
            <a:xfrm>
              <a:off x="3092780" y="879221"/>
              <a:ext cx="949105" cy="809696"/>
              <a:chOff x="3092780" y="879221"/>
              <a:chExt cx="949105" cy="809696"/>
            </a:xfrm>
          </p:grpSpPr>
          <p:sp>
            <p:nvSpPr>
              <p:cNvPr id="116" name="Rectangle 4">
                <a:extLst>
                  <a:ext uri="{FF2B5EF4-FFF2-40B4-BE49-F238E27FC236}">
                    <a16:creationId xmlns:a16="http://schemas.microsoft.com/office/drawing/2014/main" id="{4DAB9DEA-FBED-2999-7182-D60711799322}"/>
                  </a:ext>
                </a:extLst>
              </p:cNvPr>
              <p:cNvSpPr/>
              <p:nvPr/>
            </p:nvSpPr>
            <p:spPr>
              <a:xfrm>
                <a:off x="3092780" y="879221"/>
                <a:ext cx="949105" cy="809696"/>
              </a:xfrm>
              <a:custGeom>
                <a:avLst/>
                <a:gdLst>
                  <a:gd name="connsiteX0" fmla="*/ 0 w 952500"/>
                  <a:gd name="connsiteY0" fmla="*/ 0 h 635957"/>
                  <a:gd name="connsiteX1" fmla="*/ 952500 w 952500"/>
                  <a:gd name="connsiteY1" fmla="*/ 0 h 635957"/>
                  <a:gd name="connsiteX2" fmla="*/ 952500 w 952500"/>
                  <a:gd name="connsiteY2" fmla="*/ 635957 h 635957"/>
                  <a:gd name="connsiteX3" fmla="*/ 0 w 952500"/>
                  <a:gd name="connsiteY3" fmla="*/ 635957 h 635957"/>
                  <a:gd name="connsiteX4" fmla="*/ 0 w 952500"/>
                  <a:gd name="connsiteY4" fmla="*/ 0 h 635957"/>
                  <a:gd name="connsiteX0" fmla="*/ 0 w 952500"/>
                  <a:gd name="connsiteY0" fmla="*/ 0 h 678820"/>
                  <a:gd name="connsiteX1" fmla="*/ 952500 w 952500"/>
                  <a:gd name="connsiteY1" fmla="*/ 0 h 678820"/>
                  <a:gd name="connsiteX2" fmla="*/ 952500 w 952500"/>
                  <a:gd name="connsiteY2" fmla="*/ 635957 h 678820"/>
                  <a:gd name="connsiteX3" fmla="*/ 280987 w 952500"/>
                  <a:gd name="connsiteY3" fmla="*/ 678820 h 678820"/>
                  <a:gd name="connsiteX4" fmla="*/ 0 w 952500"/>
                  <a:gd name="connsiteY4" fmla="*/ 0 h 678820"/>
                  <a:gd name="connsiteX0" fmla="*/ 0 w 671513"/>
                  <a:gd name="connsiteY0" fmla="*/ 678820 h 678820"/>
                  <a:gd name="connsiteX1" fmla="*/ 671513 w 671513"/>
                  <a:gd name="connsiteY1" fmla="*/ 0 h 678820"/>
                  <a:gd name="connsiteX2" fmla="*/ 671513 w 671513"/>
                  <a:gd name="connsiteY2" fmla="*/ 635957 h 678820"/>
                  <a:gd name="connsiteX3" fmla="*/ 0 w 671513"/>
                  <a:gd name="connsiteY3" fmla="*/ 678820 h 678820"/>
                  <a:gd name="connsiteX0" fmla="*/ 378927 w 1050440"/>
                  <a:gd name="connsiteY0" fmla="*/ 738058 h 738058"/>
                  <a:gd name="connsiteX1" fmla="*/ 1050440 w 1050440"/>
                  <a:gd name="connsiteY1" fmla="*/ 59238 h 738058"/>
                  <a:gd name="connsiteX2" fmla="*/ 1050440 w 1050440"/>
                  <a:gd name="connsiteY2" fmla="*/ 695195 h 738058"/>
                  <a:gd name="connsiteX3" fmla="*/ 378927 w 1050440"/>
                  <a:gd name="connsiteY3" fmla="*/ 738058 h 738058"/>
                  <a:gd name="connsiteX0" fmla="*/ 552059 w 1223572"/>
                  <a:gd name="connsiteY0" fmla="*/ 558333 h 558333"/>
                  <a:gd name="connsiteX1" fmla="*/ 966397 w 1223572"/>
                  <a:gd name="connsiteY1" fmla="*/ 74776 h 558333"/>
                  <a:gd name="connsiteX2" fmla="*/ 1223572 w 1223572"/>
                  <a:gd name="connsiteY2" fmla="*/ 515470 h 558333"/>
                  <a:gd name="connsiteX3" fmla="*/ 552059 w 1223572"/>
                  <a:gd name="connsiteY3" fmla="*/ 558333 h 558333"/>
                  <a:gd name="connsiteX0" fmla="*/ 679057 w 1350570"/>
                  <a:gd name="connsiteY0" fmla="*/ 525999 h 598299"/>
                  <a:gd name="connsiteX1" fmla="*/ 1093395 w 1350570"/>
                  <a:gd name="connsiteY1" fmla="*/ 42442 h 598299"/>
                  <a:gd name="connsiteX2" fmla="*/ 1350570 w 1350570"/>
                  <a:gd name="connsiteY2" fmla="*/ 483136 h 598299"/>
                  <a:gd name="connsiteX3" fmla="*/ 679057 w 1350570"/>
                  <a:gd name="connsiteY3" fmla="*/ 525999 h 598299"/>
                  <a:gd name="connsiteX0" fmla="*/ 463643 w 1135156"/>
                  <a:gd name="connsiteY0" fmla="*/ 680766 h 734882"/>
                  <a:gd name="connsiteX1" fmla="*/ 877981 w 1135156"/>
                  <a:gd name="connsiteY1" fmla="*/ 197209 h 734882"/>
                  <a:gd name="connsiteX2" fmla="*/ 1135156 w 1135156"/>
                  <a:gd name="connsiteY2" fmla="*/ 637903 h 734882"/>
                  <a:gd name="connsiteX3" fmla="*/ 463643 w 1135156"/>
                  <a:gd name="connsiteY3" fmla="*/ 680766 h 734882"/>
                  <a:gd name="connsiteX0" fmla="*/ 557641 w 1229154"/>
                  <a:gd name="connsiteY0" fmla="*/ 672825 h 751453"/>
                  <a:gd name="connsiteX1" fmla="*/ 971979 w 1229154"/>
                  <a:gd name="connsiteY1" fmla="*/ 189268 h 751453"/>
                  <a:gd name="connsiteX2" fmla="*/ 1229154 w 1229154"/>
                  <a:gd name="connsiteY2" fmla="*/ 629962 h 751453"/>
                  <a:gd name="connsiteX3" fmla="*/ 557641 w 1229154"/>
                  <a:gd name="connsiteY3" fmla="*/ 672825 h 751453"/>
                  <a:gd name="connsiteX0" fmla="*/ 450952 w 1122465"/>
                  <a:gd name="connsiteY0" fmla="*/ 774806 h 844129"/>
                  <a:gd name="connsiteX1" fmla="*/ 865290 w 1122465"/>
                  <a:gd name="connsiteY1" fmla="*/ 291249 h 844129"/>
                  <a:gd name="connsiteX2" fmla="*/ 1122465 w 1122465"/>
                  <a:gd name="connsiteY2" fmla="*/ 731943 h 844129"/>
                  <a:gd name="connsiteX3" fmla="*/ 450952 w 1122465"/>
                  <a:gd name="connsiteY3" fmla="*/ 774806 h 844129"/>
                  <a:gd name="connsiteX0" fmla="*/ 538220 w 1209733"/>
                  <a:gd name="connsiteY0" fmla="*/ 774009 h 845296"/>
                  <a:gd name="connsiteX1" fmla="*/ 952558 w 1209733"/>
                  <a:gd name="connsiteY1" fmla="*/ 290452 h 845296"/>
                  <a:gd name="connsiteX2" fmla="*/ 1209733 w 1209733"/>
                  <a:gd name="connsiteY2" fmla="*/ 731146 h 845296"/>
                  <a:gd name="connsiteX3" fmla="*/ 538220 w 1209733"/>
                  <a:gd name="connsiteY3" fmla="*/ 774009 h 845296"/>
                  <a:gd name="connsiteX0" fmla="*/ 520179 w 1191692"/>
                  <a:gd name="connsiteY0" fmla="*/ 717898 h 794057"/>
                  <a:gd name="connsiteX1" fmla="*/ 934517 w 1191692"/>
                  <a:gd name="connsiteY1" fmla="*/ 234341 h 794057"/>
                  <a:gd name="connsiteX2" fmla="*/ 1191692 w 1191692"/>
                  <a:gd name="connsiteY2" fmla="*/ 675035 h 794057"/>
                  <a:gd name="connsiteX3" fmla="*/ 520179 w 1191692"/>
                  <a:gd name="connsiteY3" fmla="*/ 717898 h 794057"/>
                  <a:gd name="connsiteX0" fmla="*/ 482864 w 1154377"/>
                  <a:gd name="connsiteY0" fmla="*/ 741311 h 815342"/>
                  <a:gd name="connsiteX1" fmla="*/ 897202 w 1154377"/>
                  <a:gd name="connsiteY1" fmla="*/ 257754 h 815342"/>
                  <a:gd name="connsiteX2" fmla="*/ 1154377 w 1154377"/>
                  <a:gd name="connsiteY2" fmla="*/ 698448 h 815342"/>
                  <a:gd name="connsiteX3" fmla="*/ 482864 w 1154377"/>
                  <a:gd name="connsiteY3" fmla="*/ 741311 h 815342"/>
                  <a:gd name="connsiteX0" fmla="*/ 518070 w 1189583"/>
                  <a:gd name="connsiteY0" fmla="*/ 741311 h 815342"/>
                  <a:gd name="connsiteX1" fmla="*/ 932408 w 1189583"/>
                  <a:gd name="connsiteY1" fmla="*/ 257754 h 815342"/>
                  <a:gd name="connsiteX2" fmla="*/ 1189583 w 1189583"/>
                  <a:gd name="connsiteY2" fmla="*/ 698448 h 815342"/>
                  <a:gd name="connsiteX3" fmla="*/ 518070 w 1189583"/>
                  <a:gd name="connsiteY3" fmla="*/ 741311 h 815342"/>
                  <a:gd name="connsiteX0" fmla="*/ 518070 w 932408"/>
                  <a:gd name="connsiteY0" fmla="*/ 741311 h 815342"/>
                  <a:gd name="connsiteX1" fmla="*/ 932408 w 932408"/>
                  <a:gd name="connsiteY1" fmla="*/ 257754 h 815342"/>
                  <a:gd name="connsiteX2" fmla="*/ 518070 w 932408"/>
                  <a:gd name="connsiteY2" fmla="*/ 741311 h 815342"/>
                  <a:gd name="connsiteX0" fmla="*/ 518070 w 932408"/>
                  <a:gd name="connsiteY0" fmla="*/ 741311 h 815342"/>
                  <a:gd name="connsiteX1" fmla="*/ 932408 w 932408"/>
                  <a:gd name="connsiteY1" fmla="*/ 257754 h 815342"/>
                  <a:gd name="connsiteX2" fmla="*/ 518070 w 932408"/>
                  <a:gd name="connsiteY2" fmla="*/ 741311 h 815342"/>
                  <a:gd name="connsiteX0" fmla="*/ 518070 w 938326"/>
                  <a:gd name="connsiteY0" fmla="*/ 741311 h 815342"/>
                  <a:gd name="connsiteX1" fmla="*/ 932408 w 938326"/>
                  <a:gd name="connsiteY1" fmla="*/ 257754 h 815342"/>
                  <a:gd name="connsiteX2" fmla="*/ 741907 w 938326"/>
                  <a:gd name="connsiteY2" fmla="*/ 427937 h 815342"/>
                  <a:gd name="connsiteX3" fmla="*/ 518070 w 938326"/>
                  <a:gd name="connsiteY3" fmla="*/ 741311 h 815342"/>
                  <a:gd name="connsiteX0" fmla="*/ 518070 w 938326"/>
                  <a:gd name="connsiteY0" fmla="*/ 741311 h 815342"/>
                  <a:gd name="connsiteX1" fmla="*/ 932408 w 938326"/>
                  <a:gd name="connsiteY1" fmla="*/ 257754 h 815342"/>
                  <a:gd name="connsiteX2" fmla="*/ 741907 w 938326"/>
                  <a:gd name="connsiteY2" fmla="*/ 427937 h 815342"/>
                  <a:gd name="connsiteX3" fmla="*/ 574267 w 938326"/>
                  <a:gd name="connsiteY3" fmla="*/ 641297 h 815342"/>
                  <a:gd name="connsiteX4" fmla="*/ 518070 w 938326"/>
                  <a:gd name="connsiteY4" fmla="*/ 741311 h 815342"/>
                  <a:gd name="connsiteX0" fmla="*/ 518070 w 938326"/>
                  <a:gd name="connsiteY0" fmla="*/ 741311 h 815342"/>
                  <a:gd name="connsiteX1" fmla="*/ 932408 w 938326"/>
                  <a:gd name="connsiteY1" fmla="*/ 257754 h 815342"/>
                  <a:gd name="connsiteX2" fmla="*/ 741907 w 938326"/>
                  <a:gd name="connsiteY2" fmla="*/ 427937 h 815342"/>
                  <a:gd name="connsiteX3" fmla="*/ 574267 w 938326"/>
                  <a:gd name="connsiteY3" fmla="*/ 641297 h 815342"/>
                  <a:gd name="connsiteX4" fmla="*/ 518070 w 93832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74267 w 936106"/>
                  <a:gd name="connsiteY3" fmla="*/ 641297 h 815342"/>
                  <a:gd name="connsiteX4" fmla="*/ 518070 w 93610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74267 w 936106"/>
                  <a:gd name="connsiteY3" fmla="*/ 641297 h 815342"/>
                  <a:gd name="connsiteX4" fmla="*/ 518070 w 93610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74267 w 936106"/>
                  <a:gd name="connsiteY3" fmla="*/ 641297 h 815342"/>
                  <a:gd name="connsiteX4" fmla="*/ 518070 w 93610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33786 w 936106"/>
                  <a:gd name="connsiteY3" fmla="*/ 717497 h 815342"/>
                  <a:gd name="connsiteX4" fmla="*/ 518070 w 936106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105" h="809696">
                    <a:moveTo>
                      <a:pt x="531482" y="744792"/>
                    </a:moveTo>
                    <a:cubicBezTo>
                      <a:pt x="-317512" y="1168441"/>
                      <a:pt x="-127648" y="-655492"/>
                      <a:pt x="945820" y="261235"/>
                    </a:cubicBezTo>
                    <a:cubicBezTo>
                      <a:pt x="984396" y="195036"/>
                      <a:pt x="671975" y="537039"/>
                      <a:pt x="602919" y="617632"/>
                    </a:cubicBezTo>
                    <a:cubicBezTo>
                      <a:pt x="247319" y="6233"/>
                      <a:pt x="-109234" y="1005298"/>
                      <a:pt x="547198" y="720978"/>
                    </a:cubicBezTo>
                    <a:cubicBezTo>
                      <a:pt x="509892" y="773207"/>
                      <a:pt x="485445" y="797445"/>
                      <a:pt x="531482" y="744792"/>
                    </a:cubicBezTo>
                    <a:close/>
                  </a:path>
                </a:pathLst>
              </a:cu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72ED91-1DA2-DFC0-439C-A2B25EBBF8E2}"/>
                  </a:ext>
                </a:extLst>
              </p:cNvPr>
              <p:cNvSpPr/>
              <p:nvPr/>
            </p:nvSpPr>
            <p:spPr>
              <a:xfrm rot="20581311">
                <a:off x="3538395" y="1083475"/>
                <a:ext cx="447270" cy="212015"/>
              </a:xfrm>
              <a:custGeom>
                <a:avLst/>
                <a:gdLst>
                  <a:gd name="connsiteX0" fmla="*/ 40944 w 40944"/>
                  <a:gd name="connsiteY0" fmla="*/ 1037230 h 1037230"/>
                  <a:gd name="connsiteX1" fmla="*/ 13648 w 40944"/>
                  <a:gd name="connsiteY1" fmla="*/ 586853 h 1037230"/>
                  <a:gd name="connsiteX2" fmla="*/ 0 w 40944"/>
                  <a:gd name="connsiteY2" fmla="*/ 0 h 1037230"/>
                  <a:gd name="connsiteX0" fmla="*/ 27296 w 27296"/>
                  <a:gd name="connsiteY0" fmla="*/ 450377 h 450377"/>
                  <a:gd name="connsiteX1" fmla="*/ 0 w 27296"/>
                  <a:gd name="connsiteY1" fmla="*/ 0 h 450377"/>
                  <a:gd name="connsiteX0" fmla="*/ 395596 w 395596"/>
                  <a:gd name="connsiteY0" fmla="*/ 88427 h 88427"/>
                  <a:gd name="connsiteX1" fmla="*/ 0 w 395596"/>
                  <a:gd name="connsiteY1" fmla="*/ 0 h 88427"/>
                  <a:gd name="connsiteX0" fmla="*/ 395596 w 395596"/>
                  <a:gd name="connsiteY0" fmla="*/ 115035 h 115035"/>
                  <a:gd name="connsiteX1" fmla="*/ 0 w 395596"/>
                  <a:gd name="connsiteY1" fmla="*/ 26608 h 115035"/>
                  <a:gd name="connsiteX0" fmla="*/ 332096 w 332096"/>
                  <a:gd name="connsiteY0" fmla="*/ 46716 h 186889"/>
                  <a:gd name="connsiteX1" fmla="*/ 0 w 332096"/>
                  <a:gd name="connsiteY1" fmla="*/ 186889 h 186889"/>
                  <a:gd name="connsiteX0" fmla="*/ 332096 w 332096"/>
                  <a:gd name="connsiteY0" fmla="*/ 63863 h 204036"/>
                  <a:gd name="connsiteX1" fmla="*/ 0 w 332096"/>
                  <a:gd name="connsiteY1" fmla="*/ 204036 h 204036"/>
                  <a:gd name="connsiteX0" fmla="*/ 309871 w 309871"/>
                  <a:gd name="connsiteY0" fmla="*/ 63863 h 204036"/>
                  <a:gd name="connsiteX1" fmla="*/ 0 w 309871"/>
                  <a:gd name="connsiteY1" fmla="*/ 204036 h 204036"/>
                  <a:gd name="connsiteX0" fmla="*/ 309871 w 309871"/>
                  <a:gd name="connsiteY0" fmla="*/ 24891 h 165064"/>
                  <a:gd name="connsiteX1" fmla="*/ 0 w 309871"/>
                  <a:gd name="connsiteY1" fmla="*/ 165064 h 165064"/>
                  <a:gd name="connsiteX0" fmla="*/ 316221 w 316221"/>
                  <a:gd name="connsiteY0" fmla="*/ 22237 h 178285"/>
                  <a:gd name="connsiteX1" fmla="*/ 0 w 316221"/>
                  <a:gd name="connsiteY1" fmla="*/ 178285 h 178285"/>
                  <a:gd name="connsiteX0" fmla="*/ 316221 w 316221"/>
                  <a:gd name="connsiteY0" fmla="*/ 20864 h 186437"/>
                  <a:gd name="connsiteX1" fmla="*/ 0 w 316221"/>
                  <a:gd name="connsiteY1" fmla="*/ 186437 h 18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221" h="186437">
                    <a:moveTo>
                      <a:pt x="316221" y="20864"/>
                    </a:moveTo>
                    <a:cubicBezTo>
                      <a:pt x="218222" y="-40362"/>
                      <a:pt x="25874" y="38634"/>
                      <a:pt x="0" y="18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61CE45-803C-66F7-E04F-5551191DC83A}"/>
                  </a:ext>
                </a:extLst>
              </p:cNvPr>
              <p:cNvSpPr/>
              <p:nvPr/>
            </p:nvSpPr>
            <p:spPr>
              <a:xfrm rot="20581311">
                <a:off x="3296060" y="928284"/>
                <a:ext cx="414624" cy="353885"/>
              </a:xfrm>
              <a:custGeom>
                <a:avLst/>
                <a:gdLst>
                  <a:gd name="connsiteX0" fmla="*/ 40944 w 40944"/>
                  <a:gd name="connsiteY0" fmla="*/ 1037230 h 1037230"/>
                  <a:gd name="connsiteX1" fmla="*/ 13648 w 40944"/>
                  <a:gd name="connsiteY1" fmla="*/ 586853 h 1037230"/>
                  <a:gd name="connsiteX2" fmla="*/ 0 w 40944"/>
                  <a:gd name="connsiteY2" fmla="*/ 0 h 1037230"/>
                  <a:gd name="connsiteX0" fmla="*/ 27296 w 27296"/>
                  <a:gd name="connsiteY0" fmla="*/ 450377 h 450377"/>
                  <a:gd name="connsiteX1" fmla="*/ 0 w 27296"/>
                  <a:gd name="connsiteY1" fmla="*/ 0 h 450377"/>
                  <a:gd name="connsiteX0" fmla="*/ 395596 w 395596"/>
                  <a:gd name="connsiteY0" fmla="*/ 88427 h 88427"/>
                  <a:gd name="connsiteX1" fmla="*/ 0 w 395596"/>
                  <a:gd name="connsiteY1" fmla="*/ 0 h 88427"/>
                  <a:gd name="connsiteX0" fmla="*/ 395596 w 395596"/>
                  <a:gd name="connsiteY0" fmla="*/ 115035 h 115035"/>
                  <a:gd name="connsiteX1" fmla="*/ 0 w 395596"/>
                  <a:gd name="connsiteY1" fmla="*/ 26608 h 115035"/>
                  <a:gd name="connsiteX0" fmla="*/ 332096 w 332096"/>
                  <a:gd name="connsiteY0" fmla="*/ 46716 h 186889"/>
                  <a:gd name="connsiteX1" fmla="*/ 0 w 332096"/>
                  <a:gd name="connsiteY1" fmla="*/ 186889 h 186889"/>
                  <a:gd name="connsiteX0" fmla="*/ 332096 w 332096"/>
                  <a:gd name="connsiteY0" fmla="*/ 63863 h 204036"/>
                  <a:gd name="connsiteX1" fmla="*/ 0 w 332096"/>
                  <a:gd name="connsiteY1" fmla="*/ 204036 h 204036"/>
                  <a:gd name="connsiteX0" fmla="*/ 309871 w 309871"/>
                  <a:gd name="connsiteY0" fmla="*/ 63863 h 204036"/>
                  <a:gd name="connsiteX1" fmla="*/ 0 w 309871"/>
                  <a:gd name="connsiteY1" fmla="*/ 204036 h 204036"/>
                  <a:gd name="connsiteX0" fmla="*/ 309871 w 309871"/>
                  <a:gd name="connsiteY0" fmla="*/ 24891 h 165064"/>
                  <a:gd name="connsiteX1" fmla="*/ 0 w 309871"/>
                  <a:gd name="connsiteY1" fmla="*/ 165064 h 165064"/>
                  <a:gd name="connsiteX0" fmla="*/ 316221 w 316221"/>
                  <a:gd name="connsiteY0" fmla="*/ 22237 h 178285"/>
                  <a:gd name="connsiteX1" fmla="*/ 0 w 316221"/>
                  <a:gd name="connsiteY1" fmla="*/ 178285 h 178285"/>
                  <a:gd name="connsiteX0" fmla="*/ 316221 w 316221"/>
                  <a:gd name="connsiteY0" fmla="*/ 20864 h 186437"/>
                  <a:gd name="connsiteX1" fmla="*/ 0 w 316221"/>
                  <a:gd name="connsiteY1" fmla="*/ 186437 h 18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221" h="186437">
                    <a:moveTo>
                      <a:pt x="316221" y="20864"/>
                    </a:moveTo>
                    <a:cubicBezTo>
                      <a:pt x="218222" y="-40362"/>
                      <a:pt x="25874" y="38634"/>
                      <a:pt x="0" y="18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30F0A2-A75E-7024-51EE-7A20BDDC30F3}"/>
                  </a:ext>
                </a:extLst>
              </p:cNvPr>
              <p:cNvSpPr/>
              <p:nvPr/>
            </p:nvSpPr>
            <p:spPr>
              <a:xfrm rot="20581311">
                <a:off x="3129181" y="1061815"/>
                <a:ext cx="113502" cy="436103"/>
              </a:xfrm>
              <a:custGeom>
                <a:avLst/>
                <a:gdLst>
                  <a:gd name="connsiteX0" fmla="*/ 40944 w 40944"/>
                  <a:gd name="connsiteY0" fmla="*/ 1037230 h 1037230"/>
                  <a:gd name="connsiteX1" fmla="*/ 13648 w 40944"/>
                  <a:gd name="connsiteY1" fmla="*/ 586853 h 1037230"/>
                  <a:gd name="connsiteX2" fmla="*/ 0 w 40944"/>
                  <a:gd name="connsiteY2" fmla="*/ 0 h 1037230"/>
                  <a:gd name="connsiteX0" fmla="*/ 27296 w 27296"/>
                  <a:gd name="connsiteY0" fmla="*/ 450377 h 450377"/>
                  <a:gd name="connsiteX1" fmla="*/ 0 w 27296"/>
                  <a:gd name="connsiteY1" fmla="*/ 0 h 450377"/>
                  <a:gd name="connsiteX0" fmla="*/ 395596 w 395596"/>
                  <a:gd name="connsiteY0" fmla="*/ 88427 h 88427"/>
                  <a:gd name="connsiteX1" fmla="*/ 0 w 395596"/>
                  <a:gd name="connsiteY1" fmla="*/ 0 h 88427"/>
                  <a:gd name="connsiteX0" fmla="*/ 395596 w 395596"/>
                  <a:gd name="connsiteY0" fmla="*/ 115035 h 115035"/>
                  <a:gd name="connsiteX1" fmla="*/ 0 w 395596"/>
                  <a:gd name="connsiteY1" fmla="*/ 26608 h 115035"/>
                  <a:gd name="connsiteX0" fmla="*/ 332096 w 332096"/>
                  <a:gd name="connsiteY0" fmla="*/ 46716 h 186889"/>
                  <a:gd name="connsiteX1" fmla="*/ 0 w 332096"/>
                  <a:gd name="connsiteY1" fmla="*/ 186889 h 186889"/>
                  <a:gd name="connsiteX0" fmla="*/ 332096 w 332096"/>
                  <a:gd name="connsiteY0" fmla="*/ 63863 h 204036"/>
                  <a:gd name="connsiteX1" fmla="*/ 0 w 332096"/>
                  <a:gd name="connsiteY1" fmla="*/ 204036 h 204036"/>
                  <a:gd name="connsiteX0" fmla="*/ 309871 w 309871"/>
                  <a:gd name="connsiteY0" fmla="*/ 63863 h 204036"/>
                  <a:gd name="connsiteX1" fmla="*/ 0 w 309871"/>
                  <a:gd name="connsiteY1" fmla="*/ 204036 h 204036"/>
                  <a:gd name="connsiteX0" fmla="*/ 309871 w 309871"/>
                  <a:gd name="connsiteY0" fmla="*/ 24891 h 165064"/>
                  <a:gd name="connsiteX1" fmla="*/ 0 w 309871"/>
                  <a:gd name="connsiteY1" fmla="*/ 165064 h 165064"/>
                  <a:gd name="connsiteX0" fmla="*/ 316221 w 316221"/>
                  <a:gd name="connsiteY0" fmla="*/ 22237 h 178285"/>
                  <a:gd name="connsiteX1" fmla="*/ 0 w 316221"/>
                  <a:gd name="connsiteY1" fmla="*/ 178285 h 178285"/>
                  <a:gd name="connsiteX0" fmla="*/ 316221 w 316221"/>
                  <a:gd name="connsiteY0" fmla="*/ 20864 h 186437"/>
                  <a:gd name="connsiteX1" fmla="*/ 0 w 316221"/>
                  <a:gd name="connsiteY1" fmla="*/ 186437 h 186437"/>
                  <a:gd name="connsiteX0" fmla="*/ 648866 w 648866"/>
                  <a:gd name="connsiteY0" fmla="*/ 0 h 165573"/>
                  <a:gd name="connsiteX1" fmla="*/ 332645 w 648866"/>
                  <a:gd name="connsiteY1" fmla="*/ 165573 h 165573"/>
                  <a:gd name="connsiteX0" fmla="*/ 779251 w 779251"/>
                  <a:gd name="connsiteY0" fmla="*/ 0 h 165573"/>
                  <a:gd name="connsiteX1" fmla="*/ 463030 w 779251"/>
                  <a:gd name="connsiteY1" fmla="*/ 165573 h 165573"/>
                  <a:gd name="connsiteX0" fmla="*/ 777883 w 777883"/>
                  <a:gd name="connsiteY0" fmla="*/ 0 h 165573"/>
                  <a:gd name="connsiteX1" fmla="*/ 461662 w 777883"/>
                  <a:gd name="connsiteY1" fmla="*/ 165573 h 165573"/>
                  <a:gd name="connsiteX0" fmla="*/ 742989 w 742992"/>
                  <a:gd name="connsiteY0" fmla="*/ 0 h 170961"/>
                  <a:gd name="connsiteX1" fmla="*/ 507962 w 742992"/>
                  <a:gd name="connsiteY1" fmla="*/ 170961 h 17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2992" h="170961">
                    <a:moveTo>
                      <a:pt x="742989" y="0"/>
                    </a:moveTo>
                    <a:cubicBezTo>
                      <a:pt x="-518493" y="47639"/>
                      <a:pt x="125723" y="145833"/>
                      <a:pt x="507962" y="17096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 6">
              <a:extLst>
                <a:ext uri="{FF2B5EF4-FFF2-40B4-BE49-F238E27FC236}">
                  <a16:creationId xmlns:a16="http://schemas.microsoft.com/office/drawing/2014/main" id="{21F2D5A0-07B4-86DD-A36E-C973BF6EB6E4}"/>
                </a:ext>
              </a:extLst>
            </p:cNvPr>
            <p:cNvSpPr/>
            <p:nvPr/>
          </p:nvSpPr>
          <p:spPr>
            <a:xfrm>
              <a:off x="3120440" y="945190"/>
              <a:ext cx="1893519" cy="1913310"/>
            </a:xfrm>
            <a:custGeom>
              <a:avLst/>
              <a:gdLst>
                <a:gd name="connsiteX0" fmla="*/ 0 w 533400"/>
                <a:gd name="connsiteY0" fmla="*/ 0 h 655007"/>
                <a:gd name="connsiteX1" fmla="*/ 533400 w 533400"/>
                <a:gd name="connsiteY1" fmla="*/ 0 h 655007"/>
                <a:gd name="connsiteX2" fmla="*/ 533400 w 533400"/>
                <a:gd name="connsiteY2" fmla="*/ 655007 h 655007"/>
                <a:gd name="connsiteX3" fmla="*/ 0 w 533400"/>
                <a:gd name="connsiteY3" fmla="*/ 655007 h 655007"/>
                <a:gd name="connsiteX4" fmla="*/ 0 w 533400"/>
                <a:gd name="connsiteY4" fmla="*/ 0 h 655007"/>
                <a:gd name="connsiteX0" fmla="*/ 0 w 533400"/>
                <a:gd name="connsiteY0" fmla="*/ 0 h 1477967"/>
                <a:gd name="connsiteX1" fmla="*/ 533400 w 533400"/>
                <a:gd name="connsiteY1" fmla="*/ 0 h 1477967"/>
                <a:gd name="connsiteX2" fmla="*/ 533400 w 533400"/>
                <a:gd name="connsiteY2" fmla="*/ 655007 h 1477967"/>
                <a:gd name="connsiteX3" fmla="*/ 38100 w 533400"/>
                <a:gd name="connsiteY3" fmla="*/ 1477967 h 1477967"/>
                <a:gd name="connsiteX4" fmla="*/ 0 w 533400"/>
                <a:gd name="connsiteY4" fmla="*/ 0 h 1477967"/>
                <a:gd name="connsiteX0" fmla="*/ 655320 w 1188720"/>
                <a:gd name="connsiteY0" fmla="*/ 0 h 1717793"/>
                <a:gd name="connsiteX1" fmla="*/ 1188720 w 1188720"/>
                <a:gd name="connsiteY1" fmla="*/ 0 h 1717793"/>
                <a:gd name="connsiteX2" fmla="*/ 1188720 w 1188720"/>
                <a:gd name="connsiteY2" fmla="*/ 655007 h 1717793"/>
                <a:gd name="connsiteX3" fmla="*/ 693420 w 1188720"/>
                <a:gd name="connsiteY3" fmla="*/ 1477967 h 1717793"/>
                <a:gd name="connsiteX4" fmla="*/ 0 w 1188720"/>
                <a:gd name="connsiteY4" fmla="*/ 1676087 h 1717793"/>
                <a:gd name="connsiteX5" fmla="*/ 655320 w 1188720"/>
                <a:gd name="connsiteY5" fmla="*/ 0 h 1717793"/>
                <a:gd name="connsiteX0" fmla="*/ 1251443 w 1784843"/>
                <a:gd name="connsiteY0" fmla="*/ 0 h 1824516"/>
                <a:gd name="connsiteX1" fmla="*/ 1784843 w 1784843"/>
                <a:gd name="connsiteY1" fmla="*/ 0 h 1824516"/>
                <a:gd name="connsiteX2" fmla="*/ 1784843 w 1784843"/>
                <a:gd name="connsiteY2" fmla="*/ 655007 h 1824516"/>
                <a:gd name="connsiteX3" fmla="*/ 1289543 w 1784843"/>
                <a:gd name="connsiteY3" fmla="*/ 1477967 h 1824516"/>
                <a:gd name="connsiteX4" fmla="*/ 596123 w 1784843"/>
                <a:gd name="connsiteY4" fmla="*/ 1676087 h 1824516"/>
                <a:gd name="connsiteX5" fmla="*/ 1763 w 1784843"/>
                <a:gd name="connsiteY5" fmla="*/ 1805627 h 1824516"/>
                <a:gd name="connsiteX6" fmla="*/ 1251443 w 1784843"/>
                <a:gd name="connsiteY6" fmla="*/ 0 h 1824516"/>
                <a:gd name="connsiteX0" fmla="*/ 1251443 w 1784843"/>
                <a:gd name="connsiteY0" fmla="*/ 0 h 1824516"/>
                <a:gd name="connsiteX1" fmla="*/ 1784843 w 1784843"/>
                <a:gd name="connsiteY1" fmla="*/ 0 h 1824516"/>
                <a:gd name="connsiteX2" fmla="*/ 1784843 w 1784843"/>
                <a:gd name="connsiteY2" fmla="*/ 655007 h 1824516"/>
                <a:gd name="connsiteX3" fmla="*/ 1289543 w 1784843"/>
                <a:gd name="connsiteY3" fmla="*/ 1477967 h 1824516"/>
                <a:gd name="connsiteX4" fmla="*/ 596123 w 1784843"/>
                <a:gd name="connsiteY4" fmla="*/ 1676087 h 1824516"/>
                <a:gd name="connsiteX5" fmla="*/ 1763 w 1784843"/>
                <a:gd name="connsiteY5" fmla="*/ 1805627 h 1824516"/>
                <a:gd name="connsiteX6" fmla="*/ 131304 w 1784843"/>
                <a:gd name="connsiteY6" fmla="*/ 1249366 h 1824516"/>
                <a:gd name="connsiteX7" fmla="*/ 1251443 w 1784843"/>
                <a:gd name="connsiteY7" fmla="*/ 0 h 1824516"/>
                <a:gd name="connsiteX0" fmla="*/ 1251443 w 1784843"/>
                <a:gd name="connsiteY0" fmla="*/ 6 h 1824522"/>
                <a:gd name="connsiteX1" fmla="*/ 1784843 w 1784843"/>
                <a:gd name="connsiteY1" fmla="*/ 6 h 1824522"/>
                <a:gd name="connsiteX2" fmla="*/ 1784843 w 1784843"/>
                <a:gd name="connsiteY2" fmla="*/ 655013 h 1824522"/>
                <a:gd name="connsiteX3" fmla="*/ 1289543 w 1784843"/>
                <a:gd name="connsiteY3" fmla="*/ 1477973 h 1824522"/>
                <a:gd name="connsiteX4" fmla="*/ 596123 w 1784843"/>
                <a:gd name="connsiteY4" fmla="*/ 1676093 h 1824522"/>
                <a:gd name="connsiteX5" fmla="*/ 1763 w 1784843"/>
                <a:gd name="connsiteY5" fmla="*/ 1805633 h 1824522"/>
                <a:gd name="connsiteX6" fmla="*/ 131304 w 1784843"/>
                <a:gd name="connsiteY6" fmla="*/ 1249372 h 1824522"/>
                <a:gd name="connsiteX7" fmla="*/ 1251443 w 1784843"/>
                <a:gd name="connsiteY7" fmla="*/ 6 h 1824522"/>
                <a:gd name="connsiteX0" fmla="*/ 1251443 w 1784843"/>
                <a:gd name="connsiteY0" fmla="*/ 5 h 1824521"/>
                <a:gd name="connsiteX1" fmla="*/ 1784843 w 1784843"/>
                <a:gd name="connsiteY1" fmla="*/ 5 h 1824521"/>
                <a:gd name="connsiteX2" fmla="*/ 1784843 w 1784843"/>
                <a:gd name="connsiteY2" fmla="*/ 655012 h 1824521"/>
                <a:gd name="connsiteX3" fmla="*/ 1289543 w 1784843"/>
                <a:gd name="connsiteY3" fmla="*/ 1477972 h 1824521"/>
                <a:gd name="connsiteX4" fmla="*/ 596123 w 1784843"/>
                <a:gd name="connsiteY4" fmla="*/ 1676092 h 1824521"/>
                <a:gd name="connsiteX5" fmla="*/ 1763 w 1784843"/>
                <a:gd name="connsiteY5" fmla="*/ 1805632 h 1824521"/>
                <a:gd name="connsiteX6" fmla="*/ 131304 w 1784843"/>
                <a:gd name="connsiteY6" fmla="*/ 1249371 h 1824521"/>
                <a:gd name="connsiteX7" fmla="*/ 1251443 w 1784843"/>
                <a:gd name="connsiteY7" fmla="*/ 5 h 1824521"/>
                <a:gd name="connsiteX0" fmla="*/ 1360119 w 1893519"/>
                <a:gd name="connsiteY0" fmla="*/ 5 h 1824521"/>
                <a:gd name="connsiteX1" fmla="*/ 1893519 w 1893519"/>
                <a:gd name="connsiteY1" fmla="*/ 5 h 1824521"/>
                <a:gd name="connsiteX2" fmla="*/ 1893519 w 1893519"/>
                <a:gd name="connsiteY2" fmla="*/ 655012 h 1824521"/>
                <a:gd name="connsiteX3" fmla="*/ 1398219 w 1893519"/>
                <a:gd name="connsiteY3" fmla="*/ 1477972 h 1824521"/>
                <a:gd name="connsiteX4" fmla="*/ 704799 w 1893519"/>
                <a:gd name="connsiteY4" fmla="*/ 1676092 h 1824521"/>
                <a:gd name="connsiteX5" fmla="*/ 110439 w 1893519"/>
                <a:gd name="connsiteY5" fmla="*/ 1805632 h 1824521"/>
                <a:gd name="connsiteX6" fmla="*/ 239980 w 1893519"/>
                <a:gd name="connsiteY6" fmla="*/ 1249371 h 1824521"/>
                <a:gd name="connsiteX7" fmla="*/ 1360119 w 1893519"/>
                <a:gd name="connsiteY7" fmla="*/ 5 h 1824521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3519" h="1913310">
                  <a:moveTo>
                    <a:pt x="1360119" y="5"/>
                  </a:moveTo>
                  <a:lnTo>
                    <a:pt x="1893519" y="5"/>
                  </a:lnTo>
                  <a:lnTo>
                    <a:pt x="1893519" y="655012"/>
                  </a:lnTo>
                  <a:lnTo>
                    <a:pt x="1398219" y="1477972"/>
                  </a:lnTo>
                  <a:cubicBezTo>
                    <a:pt x="1248359" y="1688792"/>
                    <a:pt x="778459" y="1648152"/>
                    <a:pt x="704799" y="1676092"/>
                  </a:cubicBezTo>
                  <a:cubicBezTo>
                    <a:pt x="745439" y="1577032"/>
                    <a:pt x="275539" y="2140912"/>
                    <a:pt x="110439" y="1805632"/>
                  </a:cubicBezTo>
                  <a:cubicBezTo>
                    <a:pt x="-158801" y="1551632"/>
                    <a:pt x="135840" y="1396691"/>
                    <a:pt x="239980" y="1249371"/>
                  </a:cubicBezTo>
                  <a:cubicBezTo>
                    <a:pt x="293320" y="1053896"/>
                    <a:pt x="582879" y="-2640"/>
                    <a:pt x="1360119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63DF2C-CB8B-E14C-E711-D0031377AC70}"/>
                </a:ext>
              </a:extLst>
            </p:cNvPr>
            <p:cNvSpPr/>
            <p:nvPr/>
          </p:nvSpPr>
          <p:spPr>
            <a:xfrm flipV="1">
              <a:off x="4041885" y="1748632"/>
              <a:ext cx="158763" cy="158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C12D872-C459-87ED-D228-F7283DC931D8}"/>
                </a:ext>
              </a:extLst>
            </p:cNvPr>
            <p:cNvSpPr/>
            <p:nvPr/>
          </p:nvSpPr>
          <p:spPr>
            <a:xfrm>
              <a:off x="3238500" y="2529840"/>
              <a:ext cx="411480" cy="220980"/>
            </a:xfrm>
            <a:custGeom>
              <a:avLst/>
              <a:gdLst>
                <a:gd name="connsiteX0" fmla="*/ 0 w 411480"/>
                <a:gd name="connsiteY0" fmla="*/ 220980 h 220980"/>
                <a:gd name="connsiteX1" fmla="*/ 160020 w 411480"/>
                <a:gd name="connsiteY1" fmla="*/ 198120 h 220980"/>
                <a:gd name="connsiteX2" fmla="*/ 411480 w 411480"/>
                <a:gd name="connsiteY2" fmla="*/ 0 h 220980"/>
                <a:gd name="connsiteX3" fmla="*/ 411480 w 411480"/>
                <a:gd name="connsiteY3" fmla="*/ 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480" h="220980">
                  <a:moveTo>
                    <a:pt x="0" y="220980"/>
                  </a:moveTo>
                  <a:lnTo>
                    <a:pt x="160020" y="198120"/>
                  </a:lnTo>
                  <a:cubicBezTo>
                    <a:pt x="228600" y="161290"/>
                    <a:pt x="411480" y="0"/>
                    <a:pt x="411480" y="0"/>
                  </a:cubicBezTo>
                  <a:lnTo>
                    <a:pt x="4114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2B645BA-A5B9-0A22-1072-56E23AA983E6}"/>
                </a:ext>
              </a:extLst>
            </p:cNvPr>
            <p:cNvSpPr/>
            <p:nvPr/>
          </p:nvSpPr>
          <p:spPr>
            <a:xfrm flipV="1">
              <a:off x="3238501" y="2481567"/>
              <a:ext cx="121920" cy="121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FC522F4-2AA6-CD7B-226B-C570EC2B4BF4}"/>
                </a:ext>
              </a:extLst>
            </p:cNvPr>
            <p:cNvSpPr/>
            <p:nvPr/>
          </p:nvSpPr>
          <p:spPr>
            <a:xfrm>
              <a:off x="3505200" y="2232660"/>
              <a:ext cx="236220" cy="190500"/>
            </a:xfrm>
            <a:custGeom>
              <a:avLst/>
              <a:gdLst>
                <a:gd name="connsiteX0" fmla="*/ 0 w 236220"/>
                <a:gd name="connsiteY0" fmla="*/ 190500 h 190500"/>
                <a:gd name="connsiteX1" fmla="*/ 236220 w 236220"/>
                <a:gd name="connsiteY1" fmla="*/ 0 h 190500"/>
                <a:gd name="connsiteX2" fmla="*/ 236220 w 236220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90500">
                  <a:moveTo>
                    <a:pt x="0" y="190500"/>
                  </a:moveTo>
                  <a:lnTo>
                    <a:pt x="236220" y="0"/>
                  </a:lnTo>
                  <a:lnTo>
                    <a:pt x="23622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2">
              <a:extLst>
                <a:ext uri="{FF2B5EF4-FFF2-40B4-BE49-F238E27FC236}">
                  <a16:creationId xmlns:a16="http://schemas.microsoft.com/office/drawing/2014/main" id="{CF99F0CB-315B-1E69-8E8D-BADFBD72E993}"/>
                </a:ext>
              </a:extLst>
            </p:cNvPr>
            <p:cNvSpPr/>
            <p:nvPr/>
          </p:nvSpPr>
          <p:spPr>
            <a:xfrm>
              <a:off x="5548053" y="3806350"/>
              <a:ext cx="1563029" cy="1265482"/>
            </a:xfrm>
            <a:custGeom>
              <a:avLst/>
              <a:gdLst>
                <a:gd name="connsiteX0" fmla="*/ 0 w 879526"/>
                <a:gd name="connsiteY0" fmla="*/ 0 h 1395570"/>
                <a:gd name="connsiteX1" fmla="*/ 879526 w 879526"/>
                <a:gd name="connsiteY1" fmla="*/ 0 h 1395570"/>
                <a:gd name="connsiteX2" fmla="*/ 879526 w 879526"/>
                <a:gd name="connsiteY2" fmla="*/ 1395570 h 1395570"/>
                <a:gd name="connsiteX3" fmla="*/ 0 w 879526"/>
                <a:gd name="connsiteY3" fmla="*/ 1395570 h 1395570"/>
                <a:gd name="connsiteX4" fmla="*/ 0 w 879526"/>
                <a:gd name="connsiteY4" fmla="*/ 0 h 1395570"/>
                <a:gd name="connsiteX0" fmla="*/ 0 w 879526"/>
                <a:gd name="connsiteY0" fmla="*/ 0 h 1751170"/>
                <a:gd name="connsiteX1" fmla="*/ 879526 w 879526"/>
                <a:gd name="connsiteY1" fmla="*/ 0 h 1751170"/>
                <a:gd name="connsiteX2" fmla="*/ 879526 w 879526"/>
                <a:gd name="connsiteY2" fmla="*/ 1395570 h 1751170"/>
                <a:gd name="connsiteX3" fmla="*/ 381000 w 879526"/>
                <a:gd name="connsiteY3" fmla="*/ 1751170 h 1751170"/>
                <a:gd name="connsiteX4" fmla="*/ 0 w 879526"/>
                <a:gd name="connsiteY4" fmla="*/ 0 h 1751170"/>
                <a:gd name="connsiteX0" fmla="*/ 0 w 879526"/>
                <a:gd name="connsiteY0" fmla="*/ 0 h 1751170"/>
                <a:gd name="connsiteX1" fmla="*/ 879526 w 879526"/>
                <a:gd name="connsiteY1" fmla="*/ 0 h 1751170"/>
                <a:gd name="connsiteX2" fmla="*/ 879526 w 879526"/>
                <a:gd name="connsiteY2" fmla="*/ 1395570 h 1751170"/>
                <a:gd name="connsiteX3" fmla="*/ 696646 w 879526"/>
                <a:gd name="connsiteY3" fmla="*/ 1710530 h 1751170"/>
                <a:gd name="connsiteX4" fmla="*/ 381000 w 879526"/>
                <a:gd name="connsiteY4" fmla="*/ 1751170 h 1751170"/>
                <a:gd name="connsiteX5" fmla="*/ 0 w 879526"/>
                <a:gd name="connsiteY5" fmla="*/ 0 h 1751170"/>
                <a:gd name="connsiteX0" fmla="*/ 0 w 894766"/>
                <a:gd name="connsiteY0" fmla="*/ 0 h 1751170"/>
                <a:gd name="connsiteX1" fmla="*/ 879526 w 894766"/>
                <a:gd name="connsiteY1" fmla="*/ 0 h 1751170"/>
                <a:gd name="connsiteX2" fmla="*/ 894766 w 894766"/>
                <a:gd name="connsiteY2" fmla="*/ 1502250 h 1751170"/>
                <a:gd name="connsiteX3" fmla="*/ 696646 w 894766"/>
                <a:gd name="connsiteY3" fmla="*/ 1710530 h 1751170"/>
                <a:gd name="connsiteX4" fmla="*/ 381000 w 894766"/>
                <a:gd name="connsiteY4" fmla="*/ 1751170 h 1751170"/>
                <a:gd name="connsiteX5" fmla="*/ 0 w 894766"/>
                <a:gd name="connsiteY5" fmla="*/ 0 h 1751170"/>
                <a:gd name="connsiteX0" fmla="*/ 0 w 986206"/>
                <a:gd name="connsiteY0" fmla="*/ 0 h 1751170"/>
                <a:gd name="connsiteX1" fmla="*/ 879526 w 986206"/>
                <a:gd name="connsiteY1" fmla="*/ 0 h 1751170"/>
                <a:gd name="connsiteX2" fmla="*/ 986206 w 986206"/>
                <a:gd name="connsiteY2" fmla="*/ 1352390 h 1751170"/>
                <a:gd name="connsiteX3" fmla="*/ 894766 w 986206"/>
                <a:gd name="connsiteY3" fmla="*/ 1502250 h 1751170"/>
                <a:gd name="connsiteX4" fmla="*/ 696646 w 986206"/>
                <a:gd name="connsiteY4" fmla="*/ 1710530 h 1751170"/>
                <a:gd name="connsiteX5" fmla="*/ 381000 w 986206"/>
                <a:gd name="connsiteY5" fmla="*/ 1751170 h 1751170"/>
                <a:gd name="connsiteX6" fmla="*/ 0 w 986206"/>
                <a:gd name="connsiteY6" fmla="*/ 0 h 1751170"/>
                <a:gd name="connsiteX0" fmla="*/ 0 w 1117361"/>
                <a:gd name="connsiteY0" fmla="*/ 0 h 1751170"/>
                <a:gd name="connsiteX1" fmla="*/ 879526 w 1117361"/>
                <a:gd name="connsiteY1" fmla="*/ 0 h 1751170"/>
                <a:gd name="connsiteX2" fmla="*/ 1115746 w 1117361"/>
                <a:gd name="connsiteY2" fmla="*/ 1199990 h 1751170"/>
                <a:gd name="connsiteX3" fmla="*/ 986206 w 1117361"/>
                <a:gd name="connsiteY3" fmla="*/ 1352390 h 1751170"/>
                <a:gd name="connsiteX4" fmla="*/ 894766 w 1117361"/>
                <a:gd name="connsiteY4" fmla="*/ 1502250 h 1751170"/>
                <a:gd name="connsiteX5" fmla="*/ 696646 w 1117361"/>
                <a:gd name="connsiteY5" fmla="*/ 1710530 h 1751170"/>
                <a:gd name="connsiteX6" fmla="*/ 381000 w 1117361"/>
                <a:gd name="connsiteY6" fmla="*/ 1751170 h 1751170"/>
                <a:gd name="connsiteX7" fmla="*/ 0 w 1117361"/>
                <a:gd name="connsiteY7" fmla="*/ 0 h 1751170"/>
                <a:gd name="connsiteX0" fmla="*/ 0 w 1180492"/>
                <a:gd name="connsiteY0" fmla="*/ 0 h 1751170"/>
                <a:gd name="connsiteX1" fmla="*/ 879526 w 1180492"/>
                <a:gd name="connsiteY1" fmla="*/ 0 h 1751170"/>
                <a:gd name="connsiteX2" fmla="*/ 1169086 w 1180492"/>
                <a:gd name="connsiteY2" fmla="*/ 963770 h 1751170"/>
                <a:gd name="connsiteX3" fmla="*/ 1115746 w 1180492"/>
                <a:gd name="connsiteY3" fmla="*/ 1199990 h 1751170"/>
                <a:gd name="connsiteX4" fmla="*/ 986206 w 1180492"/>
                <a:gd name="connsiteY4" fmla="*/ 1352390 h 1751170"/>
                <a:gd name="connsiteX5" fmla="*/ 894766 w 1180492"/>
                <a:gd name="connsiteY5" fmla="*/ 1502250 h 1751170"/>
                <a:gd name="connsiteX6" fmla="*/ 696646 w 1180492"/>
                <a:gd name="connsiteY6" fmla="*/ 1710530 h 1751170"/>
                <a:gd name="connsiteX7" fmla="*/ 381000 w 1180492"/>
                <a:gd name="connsiteY7" fmla="*/ 1751170 h 1751170"/>
                <a:gd name="connsiteX8" fmla="*/ 0 w 1180492"/>
                <a:gd name="connsiteY8" fmla="*/ 0 h 1751170"/>
                <a:gd name="connsiteX0" fmla="*/ 0 w 1242354"/>
                <a:gd name="connsiteY0" fmla="*/ 0 h 1751170"/>
                <a:gd name="connsiteX1" fmla="*/ 879526 w 1242354"/>
                <a:gd name="connsiteY1" fmla="*/ 0 h 1751170"/>
                <a:gd name="connsiteX2" fmla="*/ 1230045 w 1242354"/>
                <a:gd name="connsiteY2" fmla="*/ 773270 h 1751170"/>
                <a:gd name="connsiteX3" fmla="*/ 1169086 w 1242354"/>
                <a:gd name="connsiteY3" fmla="*/ 963770 h 1751170"/>
                <a:gd name="connsiteX4" fmla="*/ 1115746 w 1242354"/>
                <a:gd name="connsiteY4" fmla="*/ 1199990 h 1751170"/>
                <a:gd name="connsiteX5" fmla="*/ 986206 w 1242354"/>
                <a:gd name="connsiteY5" fmla="*/ 1352390 h 1751170"/>
                <a:gd name="connsiteX6" fmla="*/ 894766 w 1242354"/>
                <a:gd name="connsiteY6" fmla="*/ 1502250 h 1751170"/>
                <a:gd name="connsiteX7" fmla="*/ 696646 w 1242354"/>
                <a:gd name="connsiteY7" fmla="*/ 1710530 h 1751170"/>
                <a:gd name="connsiteX8" fmla="*/ 381000 w 1242354"/>
                <a:gd name="connsiteY8" fmla="*/ 1751170 h 1751170"/>
                <a:gd name="connsiteX9" fmla="*/ 0 w 1242354"/>
                <a:gd name="connsiteY9" fmla="*/ 0 h 1751170"/>
                <a:gd name="connsiteX0" fmla="*/ 0 w 1242354"/>
                <a:gd name="connsiteY0" fmla="*/ 0 h 1751170"/>
                <a:gd name="connsiteX1" fmla="*/ 879526 w 1242354"/>
                <a:gd name="connsiteY1" fmla="*/ 0 h 1751170"/>
                <a:gd name="connsiteX2" fmla="*/ 1230045 w 1242354"/>
                <a:gd name="connsiteY2" fmla="*/ 773270 h 1751170"/>
                <a:gd name="connsiteX3" fmla="*/ 1169086 w 1242354"/>
                <a:gd name="connsiteY3" fmla="*/ 963770 h 1751170"/>
                <a:gd name="connsiteX4" fmla="*/ 1115746 w 1242354"/>
                <a:gd name="connsiteY4" fmla="*/ 1199990 h 1751170"/>
                <a:gd name="connsiteX5" fmla="*/ 986206 w 1242354"/>
                <a:gd name="connsiteY5" fmla="*/ 1352390 h 1751170"/>
                <a:gd name="connsiteX6" fmla="*/ 894766 w 1242354"/>
                <a:gd name="connsiteY6" fmla="*/ 1502250 h 1751170"/>
                <a:gd name="connsiteX7" fmla="*/ 696646 w 1242354"/>
                <a:gd name="connsiteY7" fmla="*/ 1710530 h 1751170"/>
                <a:gd name="connsiteX8" fmla="*/ 381000 w 1242354"/>
                <a:gd name="connsiteY8" fmla="*/ 1751170 h 1751170"/>
                <a:gd name="connsiteX9" fmla="*/ 208965 w 1242354"/>
                <a:gd name="connsiteY9" fmla="*/ 1718150 h 1751170"/>
                <a:gd name="connsiteX10" fmla="*/ 0 w 1242354"/>
                <a:gd name="connsiteY10" fmla="*/ 0 h 1751170"/>
                <a:gd name="connsiteX0" fmla="*/ 0 w 1242354"/>
                <a:gd name="connsiteY0" fmla="*/ 0 h 1751170"/>
                <a:gd name="connsiteX1" fmla="*/ 879526 w 1242354"/>
                <a:gd name="connsiteY1" fmla="*/ 0 h 1751170"/>
                <a:gd name="connsiteX2" fmla="*/ 1230045 w 1242354"/>
                <a:gd name="connsiteY2" fmla="*/ 773270 h 1751170"/>
                <a:gd name="connsiteX3" fmla="*/ 1169086 w 1242354"/>
                <a:gd name="connsiteY3" fmla="*/ 963770 h 1751170"/>
                <a:gd name="connsiteX4" fmla="*/ 1115746 w 1242354"/>
                <a:gd name="connsiteY4" fmla="*/ 1199990 h 1751170"/>
                <a:gd name="connsiteX5" fmla="*/ 986206 w 1242354"/>
                <a:gd name="connsiteY5" fmla="*/ 1352390 h 1751170"/>
                <a:gd name="connsiteX6" fmla="*/ 894766 w 1242354"/>
                <a:gd name="connsiteY6" fmla="*/ 1502250 h 1751170"/>
                <a:gd name="connsiteX7" fmla="*/ 696646 w 1242354"/>
                <a:gd name="connsiteY7" fmla="*/ 1710530 h 1751170"/>
                <a:gd name="connsiteX8" fmla="*/ 381000 w 1242354"/>
                <a:gd name="connsiteY8" fmla="*/ 1751170 h 1751170"/>
                <a:gd name="connsiteX9" fmla="*/ 208965 w 1242354"/>
                <a:gd name="connsiteY9" fmla="*/ 1718150 h 1751170"/>
                <a:gd name="connsiteX10" fmla="*/ 79425 w 1242354"/>
                <a:gd name="connsiteY10" fmla="*/ 1497170 h 1751170"/>
                <a:gd name="connsiteX11" fmla="*/ 0 w 1242354"/>
                <a:gd name="connsiteY11" fmla="*/ 0 h 1751170"/>
                <a:gd name="connsiteX0" fmla="*/ 27255 w 1269609"/>
                <a:gd name="connsiteY0" fmla="*/ 0 h 1751170"/>
                <a:gd name="connsiteX1" fmla="*/ 906781 w 1269609"/>
                <a:gd name="connsiteY1" fmla="*/ 0 h 1751170"/>
                <a:gd name="connsiteX2" fmla="*/ 1257300 w 1269609"/>
                <a:gd name="connsiteY2" fmla="*/ 773270 h 1751170"/>
                <a:gd name="connsiteX3" fmla="*/ 1196341 w 1269609"/>
                <a:gd name="connsiteY3" fmla="*/ 963770 h 1751170"/>
                <a:gd name="connsiteX4" fmla="*/ 1143001 w 1269609"/>
                <a:gd name="connsiteY4" fmla="*/ 1199990 h 1751170"/>
                <a:gd name="connsiteX5" fmla="*/ 1013461 w 1269609"/>
                <a:gd name="connsiteY5" fmla="*/ 1352390 h 1751170"/>
                <a:gd name="connsiteX6" fmla="*/ 922021 w 1269609"/>
                <a:gd name="connsiteY6" fmla="*/ 1502250 h 1751170"/>
                <a:gd name="connsiteX7" fmla="*/ 723901 w 1269609"/>
                <a:gd name="connsiteY7" fmla="*/ 1710530 h 1751170"/>
                <a:gd name="connsiteX8" fmla="*/ 408255 w 1269609"/>
                <a:gd name="connsiteY8" fmla="*/ 1751170 h 1751170"/>
                <a:gd name="connsiteX9" fmla="*/ 236220 w 1269609"/>
                <a:gd name="connsiteY9" fmla="*/ 1718150 h 1751170"/>
                <a:gd name="connsiteX10" fmla="*/ 106680 w 1269609"/>
                <a:gd name="connsiteY10" fmla="*/ 1497170 h 1751170"/>
                <a:gd name="connsiteX11" fmla="*/ 0 w 1269609"/>
                <a:gd name="connsiteY11" fmla="*/ 1291430 h 1751170"/>
                <a:gd name="connsiteX12" fmla="*/ 27255 w 1269609"/>
                <a:gd name="connsiteY12" fmla="*/ 0 h 1751170"/>
                <a:gd name="connsiteX0" fmla="*/ 141593 w 1383947"/>
                <a:gd name="connsiteY0" fmla="*/ 0 h 1751170"/>
                <a:gd name="connsiteX1" fmla="*/ 1021119 w 1383947"/>
                <a:gd name="connsiteY1" fmla="*/ 0 h 1751170"/>
                <a:gd name="connsiteX2" fmla="*/ 1371638 w 1383947"/>
                <a:gd name="connsiteY2" fmla="*/ 773270 h 1751170"/>
                <a:gd name="connsiteX3" fmla="*/ 1310679 w 1383947"/>
                <a:gd name="connsiteY3" fmla="*/ 963770 h 1751170"/>
                <a:gd name="connsiteX4" fmla="*/ 1257339 w 1383947"/>
                <a:gd name="connsiteY4" fmla="*/ 1199990 h 1751170"/>
                <a:gd name="connsiteX5" fmla="*/ 1127799 w 1383947"/>
                <a:gd name="connsiteY5" fmla="*/ 1352390 h 1751170"/>
                <a:gd name="connsiteX6" fmla="*/ 1036359 w 1383947"/>
                <a:gd name="connsiteY6" fmla="*/ 1502250 h 1751170"/>
                <a:gd name="connsiteX7" fmla="*/ 838239 w 1383947"/>
                <a:gd name="connsiteY7" fmla="*/ 1710530 h 1751170"/>
                <a:gd name="connsiteX8" fmla="*/ 522593 w 1383947"/>
                <a:gd name="connsiteY8" fmla="*/ 1751170 h 1751170"/>
                <a:gd name="connsiteX9" fmla="*/ 350558 w 1383947"/>
                <a:gd name="connsiteY9" fmla="*/ 1718150 h 1751170"/>
                <a:gd name="connsiteX10" fmla="*/ 221018 w 1383947"/>
                <a:gd name="connsiteY10" fmla="*/ 1497170 h 1751170"/>
                <a:gd name="connsiteX11" fmla="*/ 114338 w 1383947"/>
                <a:gd name="connsiteY11" fmla="*/ 1291430 h 1751170"/>
                <a:gd name="connsiteX12" fmla="*/ 39 w 1383947"/>
                <a:gd name="connsiteY12" fmla="*/ 1108550 h 1751170"/>
                <a:gd name="connsiteX13" fmla="*/ 141593 w 1383947"/>
                <a:gd name="connsiteY13" fmla="*/ 0 h 1751170"/>
                <a:gd name="connsiteX0" fmla="*/ 309591 w 1551945"/>
                <a:gd name="connsiteY0" fmla="*/ 0 h 1751170"/>
                <a:gd name="connsiteX1" fmla="*/ 1189117 w 1551945"/>
                <a:gd name="connsiteY1" fmla="*/ 0 h 1751170"/>
                <a:gd name="connsiteX2" fmla="*/ 1539636 w 1551945"/>
                <a:gd name="connsiteY2" fmla="*/ 773270 h 1751170"/>
                <a:gd name="connsiteX3" fmla="*/ 1478677 w 1551945"/>
                <a:gd name="connsiteY3" fmla="*/ 963770 h 1751170"/>
                <a:gd name="connsiteX4" fmla="*/ 1425337 w 1551945"/>
                <a:gd name="connsiteY4" fmla="*/ 1199990 h 1751170"/>
                <a:gd name="connsiteX5" fmla="*/ 1295797 w 1551945"/>
                <a:gd name="connsiteY5" fmla="*/ 1352390 h 1751170"/>
                <a:gd name="connsiteX6" fmla="*/ 1204357 w 1551945"/>
                <a:gd name="connsiteY6" fmla="*/ 1502250 h 1751170"/>
                <a:gd name="connsiteX7" fmla="*/ 1006237 w 1551945"/>
                <a:gd name="connsiteY7" fmla="*/ 1710530 h 1751170"/>
                <a:gd name="connsiteX8" fmla="*/ 690591 w 1551945"/>
                <a:gd name="connsiteY8" fmla="*/ 1751170 h 1751170"/>
                <a:gd name="connsiteX9" fmla="*/ 518556 w 1551945"/>
                <a:gd name="connsiteY9" fmla="*/ 1718150 h 1751170"/>
                <a:gd name="connsiteX10" fmla="*/ 389016 w 1551945"/>
                <a:gd name="connsiteY10" fmla="*/ 1497170 h 1751170"/>
                <a:gd name="connsiteX11" fmla="*/ 282336 w 1551945"/>
                <a:gd name="connsiteY11" fmla="*/ 1291430 h 1751170"/>
                <a:gd name="connsiteX12" fmla="*/ 168037 w 1551945"/>
                <a:gd name="connsiteY12" fmla="*/ 1108550 h 1751170"/>
                <a:gd name="connsiteX13" fmla="*/ 397 w 1551945"/>
                <a:gd name="connsiteY13" fmla="*/ 879950 h 1751170"/>
                <a:gd name="connsiteX14" fmla="*/ 309591 w 1551945"/>
                <a:gd name="connsiteY14" fmla="*/ 0 h 1751170"/>
                <a:gd name="connsiteX0" fmla="*/ 134331 w 1551945"/>
                <a:gd name="connsiteY0" fmla="*/ 579120 h 1751170"/>
                <a:gd name="connsiteX1" fmla="*/ 1189117 w 1551945"/>
                <a:gd name="connsiteY1" fmla="*/ 0 h 1751170"/>
                <a:gd name="connsiteX2" fmla="*/ 1539636 w 1551945"/>
                <a:gd name="connsiteY2" fmla="*/ 773270 h 1751170"/>
                <a:gd name="connsiteX3" fmla="*/ 1478677 w 1551945"/>
                <a:gd name="connsiteY3" fmla="*/ 963770 h 1751170"/>
                <a:gd name="connsiteX4" fmla="*/ 1425337 w 1551945"/>
                <a:gd name="connsiteY4" fmla="*/ 1199990 h 1751170"/>
                <a:gd name="connsiteX5" fmla="*/ 1295797 w 1551945"/>
                <a:gd name="connsiteY5" fmla="*/ 1352390 h 1751170"/>
                <a:gd name="connsiteX6" fmla="*/ 1204357 w 1551945"/>
                <a:gd name="connsiteY6" fmla="*/ 1502250 h 1751170"/>
                <a:gd name="connsiteX7" fmla="*/ 1006237 w 1551945"/>
                <a:gd name="connsiteY7" fmla="*/ 1710530 h 1751170"/>
                <a:gd name="connsiteX8" fmla="*/ 690591 w 1551945"/>
                <a:gd name="connsiteY8" fmla="*/ 1751170 h 1751170"/>
                <a:gd name="connsiteX9" fmla="*/ 518556 w 1551945"/>
                <a:gd name="connsiteY9" fmla="*/ 1718150 h 1751170"/>
                <a:gd name="connsiteX10" fmla="*/ 389016 w 1551945"/>
                <a:gd name="connsiteY10" fmla="*/ 1497170 h 1751170"/>
                <a:gd name="connsiteX11" fmla="*/ 282336 w 1551945"/>
                <a:gd name="connsiteY11" fmla="*/ 1291430 h 1751170"/>
                <a:gd name="connsiteX12" fmla="*/ 168037 w 1551945"/>
                <a:gd name="connsiteY12" fmla="*/ 1108550 h 1751170"/>
                <a:gd name="connsiteX13" fmla="*/ 397 w 1551945"/>
                <a:gd name="connsiteY13" fmla="*/ 879950 h 1751170"/>
                <a:gd name="connsiteX14" fmla="*/ 134331 w 1551945"/>
                <a:gd name="connsiteY14" fmla="*/ 579120 h 1751170"/>
                <a:gd name="connsiteX0" fmla="*/ 134331 w 1551945"/>
                <a:gd name="connsiteY0" fmla="*/ 3810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38100 h 1210150"/>
                <a:gd name="connsiteX0" fmla="*/ 134331 w 1551945"/>
                <a:gd name="connsiteY0" fmla="*/ 8382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83820 h 1210150"/>
                <a:gd name="connsiteX0" fmla="*/ 134331 w 1551945"/>
                <a:gd name="connsiteY0" fmla="*/ 8382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83820 h 1210150"/>
                <a:gd name="connsiteX0" fmla="*/ 134331 w 1551945"/>
                <a:gd name="connsiteY0" fmla="*/ 8382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83820 h 1210150"/>
                <a:gd name="connsiteX0" fmla="*/ 134331 w 1551945"/>
                <a:gd name="connsiteY0" fmla="*/ 83820 h 1256340"/>
                <a:gd name="connsiteX1" fmla="*/ 1288177 w 1551945"/>
                <a:gd name="connsiteY1" fmla="*/ 0 h 1256340"/>
                <a:gd name="connsiteX2" fmla="*/ 1539636 w 1551945"/>
                <a:gd name="connsiteY2" fmla="*/ 232250 h 1256340"/>
                <a:gd name="connsiteX3" fmla="*/ 1478677 w 1551945"/>
                <a:gd name="connsiteY3" fmla="*/ 422750 h 1256340"/>
                <a:gd name="connsiteX4" fmla="*/ 1425337 w 1551945"/>
                <a:gd name="connsiteY4" fmla="*/ 658970 h 1256340"/>
                <a:gd name="connsiteX5" fmla="*/ 1295797 w 1551945"/>
                <a:gd name="connsiteY5" fmla="*/ 811370 h 1256340"/>
                <a:gd name="connsiteX6" fmla="*/ 1204357 w 1551945"/>
                <a:gd name="connsiteY6" fmla="*/ 961230 h 1256340"/>
                <a:gd name="connsiteX7" fmla="*/ 1006237 w 1551945"/>
                <a:gd name="connsiteY7" fmla="*/ 1169510 h 1256340"/>
                <a:gd name="connsiteX8" fmla="*/ 690591 w 1551945"/>
                <a:gd name="connsiteY8" fmla="*/ 1210150 h 1256340"/>
                <a:gd name="connsiteX9" fmla="*/ 518556 w 1551945"/>
                <a:gd name="connsiteY9" fmla="*/ 1177130 h 1256340"/>
                <a:gd name="connsiteX10" fmla="*/ 389016 w 1551945"/>
                <a:gd name="connsiteY10" fmla="*/ 956150 h 1256340"/>
                <a:gd name="connsiteX11" fmla="*/ 282336 w 1551945"/>
                <a:gd name="connsiteY11" fmla="*/ 750410 h 1256340"/>
                <a:gd name="connsiteX12" fmla="*/ 168037 w 1551945"/>
                <a:gd name="connsiteY12" fmla="*/ 567530 h 1256340"/>
                <a:gd name="connsiteX13" fmla="*/ 397 w 1551945"/>
                <a:gd name="connsiteY13" fmla="*/ 338930 h 1256340"/>
                <a:gd name="connsiteX14" fmla="*/ 134331 w 1551945"/>
                <a:gd name="connsiteY14" fmla="*/ 83820 h 1256340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40861 w 1563029"/>
                <a:gd name="connsiteY0" fmla="*/ 83820 h 1265482"/>
                <a:gd name="connsiteX1" fmla="*/ 1294707 w 1563029"/>
                <a:gd name="connsiteY1" fmla="*/ 0 h 1265482"/>
                <a:gd name="connsiteX2" fmla="*/ 1546166 w 1563029"/>
                <a:gd name="connsiteY2" fmla="*/ 232250 h 1265482"/>
                <a:gd name="connsiteX3" fmla="*/ 1485207 w 1563029"/>
                <a:gd name="connsiteY3" fmla="*/ 422750 h 1265482"/>
                <a:gd name="connsiteX4" fmla="*/ 1431867 w 1563029"/>
                <a:gd name="connsiteY4" fmla="*/ 658970 h 1265482"/>
                <a:gd name="connsiteX5" fmla="*/ 1297564 w 1563029"/>
                <a:gd name="connsiteY5" fmla="*/ 806607 h 1265482"/>
                <a:gd name="connsiteX6" fmla="*/ 1210887 w 1563029"/>
                <a:gd name="connsiteY6" fmla="*/ 961230 h 1265482"/>
                <a:gd name="connsiteX7" fmla="*/ 1012767 w 1563029"/>
                <a:gd name="connsiteY7" fmla="*/ 1169510 h 1265482"/>
                <a:gd name="connsiteX8" fmla="*/ 697121 w 1563029"/>
                <a:gd name="connsiteY8" fmla="*/ 1210150 h 1265482"/>
                <a:gd name="connsiteX9" fmla="*/ 525086 w 1563029"/>
                <a:gd name="connsiteY9" fmla="*/ 1177130 h 1265482"/>
                <a:gd name="connsiteX10" fmla="*/ 395546 w 1563029"/>
                <a:gd name="connsiteY10" fmla="*/ 956150 h 1265482"/>
                <a:gd name="connsiteX11" fmla="*/ 288866 w 1563029"/>
                <a:gd name="connsiteY11" fmla="*/ 750410 h 1265482"/>
                <a:gd name="connsiteX12" fmla="*/ 174567 w 1563029"/>
                <a:gd name="connsiteY12" fmla="*/ 567530 h 1265482"/>
                <a:gd name="connsiteX13" fmla="*/ 6927 w 1563029"/>
                <a:gd name="connsiteY13" fmla="*/ 338930 h 1265482"/>
                <a:gd name="connsiteX14" fmla="*/ 140861 w 1563029"/>
                <a:gd name="connsiteY14" fmla="*/ 83820 h 126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3029" h="1265482">
                  <a:moveTo>
                    <a:pt x="140861" y="83820"/>
                  </a:moveTo>
                  <a:lnTo>
                    <a:pt x="1294707" y="0"/>
                  </a:lnTo>
                  <a:cubicBezTo>
                    <a:pt x="1480665" y="109828"/>
                    <a:pt x="1497906" y="71622"/>
                    <a:pt x="1546166" y="232250"/>
                  </a:cubicBezTo>
                  <a:cubicBezTo>
                    <a:pt x="1594426" y="392878"/>
                    <a:pt x="1528069" y="361155"/>
                    <a:pt x="1485207" y="422750"/>
                  </a:cubicBezTo>
                  <a:cubicBezTo>
                    <a:pt x="1537595" y="570070"/>
                    <a:pt x="1450917" y="580230"/>
                    <a:pt x="1431867" y="658970"/>
                  </a:cubicBezTo>
                  <a:cubicBezTo>
                    <a:pt x="1436629" y="766285"/>
                    <a:pt x="1310264" y="749880"/>
                    <a:pt x="1297564" y="806607"/>
                  </a:cubicBezTo>
                  <a:cubicBezTo>
                    <a:pt x="1321060" y="901011"/>
                    <a:pt x="1239779" y="909689"/>
                    <a:pt x="1210887" y="961230"/>
                  </a:cubicBezTo>
                  <a:cubicBezTo>
                    <a:pt x="1132147" y="1020497"/>
                    <a:pt x="1143894" y="1153105"/>
                    <a:pt x="1012767" y="1169510"/>
                  </a:cubicBezTo>
                  <a:cubicBezTo>
                    <a:pt x="917077" y="1235445"/>
                    <a:pt x="869011" y="1282328"/>
                    <a:pt x="697121" y="1210150"/>
                  </a:cubicBezTo>
                  <a:cubicBezTo>
                    <a:pt x="661683" y="1303283"/>
                    <a:pt x="517661" y="1269735"/>
                    <a:pt x="525086" y="1177130"/>
                  </a:cubicBezTo>
                  <a:cubicBezTo>
                    <a:pt x="469841" y="1197767"/>
                    <a:pt x="231716" y="1245075"/>
                    <a:pt x="395546" y="956150"/>
                  </a:cubicBezTo>
                  <a:cubicBezTo>
                    <a:pt x="281246" y="987583"/>
                    <a:pt x="131703" y="947577"/>
                    <a:pt x="288866" y="750410"/>
                  </a:cubicBezTo>
                  <a:cubicBezTo>
                    <a:pt x="43756" y="769143"/>
                    <a:pt x="172027" y="648810"/>
                    <a:pt x="174567" y="567530"/>
                  </a:cubicBezTo>
                  <a:cubicBezTo>
                    <a:pt x="-29585" y="521175"/>
                    <a:pt x="-3233" y="432910"/>
                    <a:pt x="6927" y="338930"/>
                  </a:cubicBezTo>
                  <a:lnTo>
                    <a:pt x="140861" y="8382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E0859A6-1265-A777-FAE9-D6050979E6FE}"/>
                </a:ext>
              </a:extLst>
            </p:cNvPr>
            <p:cNvSpPr/>
            <p:nvPr/>
          </p:nvSpPr>
          <p:spPr>
            <a:xfrm rot="21321484">
              <a:off x="5145533" y="3730854"/>
              <a:ext cx="1972461" cy="25075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2CBE2C7C-7EAE-8118-9A40-187C069617C5}"/>
                </a:ext>
              </a:extLst>
            </p:cNvPr>
            <p:cNvSpPr/>
            <p:nvPr/>
          </p:nvSpPr>
          <p:spPr>
            <a:xfrm>
              <a:off x="3761838" y="670744"/>
              <a:ext cx="1558763" cy="869411"/>
            </a:xfrm>
            <a:custGeom>
              <a:avLst/>
              <a:gdLst>
                <a:gd name="connsiteX0" fmla="*/ 0 w 949105"/>
                <a:gd name="connsiteY0" fmla="*/ 0 h 365760"/>
                <a:gd name="connsiteX1" fmla="*/ 949105 w 949105"/>
                <a:gd name="connsiteY1" fmla="*/ 0 h 365760"/>
                <a:gd name="connsiteX2" fmla="*/ 949105 w 949105"/>
                <a:gd name="connsiteY2" fmla="*/ 365760 h 365760"/>
                <a:gd name="connsiteX3" fmla="*/ 0 w 949105"/>
                <a:gd name="connsiteY3" fmla="*/ 365760 h 365760"/>
                <a:gd name="connsiteX4" fmla="*/ 0 w 949105"/>
                <a:gd name="connsiteY4" fmla="*/ 0 h 365760"/>
                <a:gd name="connsiteX0" fmla="*/ 0 w 949105"/>
                <a:gd name="connsiteY0" fmla="*/ 0 h 403860"/>
                <a:gd name="connsiteX1" fmla="*/ 949105 w 949105"/>
                <a:gd name="connsiteY1" fmla="*/ 0 h 403860"/>
                <a:gd name="connsiteX2" fmla="*/ 949105 w 949105"/>
                <a:gd name="connsiteY2" fmla="*/ 365760 h 403860"/>
                <a:gd name="connsiteX3" fmla="*/ 60960 w 949105"/>
                <a:gd name="connsiteY3" fmla="*/ 403860 h 403860"/>
                <a:gd name="connsiteX4" fmla="*/ 0 w 949105"/>
                <a:gd name="connsiteY4" fmla="*/ 0 h 403860"/>
                <a:gd name="connsiteX0" fmla="*/ 87105 w 1036210"/>
                <a:gd name="connsiteY0" fmla="*/ 0 h 411078"/>
                <a:gd name="connsiteX1" fmla="*/ 1036210 w 1036210"/>
                <a:gd name="connsiteY1" fmla="*/ 0 h 411078"/>
                <a:gd name="connsiteX2" fmla="*/ 1036210 w 1036210"/>
                <a:gd name="connsiteY2" fmla="*/ 365760 h 411078"/>
                <a:gd name="connsiteX3" fmla="*/ 148065 w 1036210"/>
                <a:gd name="connsiteY3" fmla="*/ 403860 h 411078"/>
                <a:gd name="connsiteX4" fmla="*/ 0 w 1036210"/>
                <a:gd name="connsiteY4" fmla="*/ 388620 h 411078"/>
                <a:gd name="connsiteX5" fmla="*/ 87105 w 1036210"/>
                <a:gd name="connsiteY5" fmla="*/ 0 h 411078"/>
                <a:gd name="connsiteX0" fmla="*/ 188191 w 1137296"/>
                <a:gd name="connsiteY0" fmla="*/ 0 h 411078"/>
                <a:gd name="connsiteX1" fmla="*/ 1137296 w 1137296"/>
                <a:gd name="connsiteY1" fmla="*/ 0 h 411078"/>
                <a:gd name="connsiteX2" fmla="*/ 1137296 w 1137296"/>
                <a:gd name="connsiteY2" fmla="*/ 365760 h 411078"/>
                <a:gd name="connsiteX3" fmla="*/ 249151 w 1137296"/>
                <a:gd name="connsiteY3" fmla="*/ 403860 h 411078"/>
                <a:gd name="connsiteX4" fmla="*/ 101086 w 1137296"/>
                <a:gd name="connsiteY4" fmla="*/ 388620 h 411078"/>
                <a:gd name="connsiteX5" fmla="*/ 2026 w 1137296"/>
                <a:gd name="connsiteY5" fmla="*/ 243840 h 411078"/>
                <a:gd name="connsiteX6" fmla="*/ 188191 w 1137296"/>
                <a:gd name="connsiteY6" fmla="*/ 0 h 411078"/>
                <a:gd name="connsiteX0" fmla="*/ 188191 w 1137296"/>
                <a:gd name="connsiteY0" fmla="*/ 0 h 411078"/>
                <a:gd name="connsiteX1" fmla="*/ 1137296 w 1137296"/>
                <a:gd name="connsiteY1" fmla="*/ 0 h 411078"/>
                <a:gd name="connsiteX2" fmla="*/ 1137296 w 1137296"/>
                <a:gd name="connsiteY2" fmla="*/ 365760 h 411078"/>
                <a:gd name="connsiteX3" fmla="*/ 249151 w 1137296"/>
                <a:gd name="connsiteY3" fmla="*/ 403860 h 411078"/>
                <a:gd name="connsiteX4" fmla="*/ 101086 w 1137296"/>
                <a:gd name="connsiteY4" fmla="*/ 388620 h 411078"/>
                <a:gd name="connsiteX5" fmla="*/ 2026 w 1137296"/>
                <a:gd name="connsiteY5" fmla="*/ 243840 h 411078"/>
                <a:gd name="connsiteX6" fmla="*/ 40126 w 1137296"/>
                <a:gd name="connsiteY6" fmla="*/ 38100 h 411078"/>
                <a:gd name="connsiteX7" fmla="*/ 188191 w 1137296"/>
                <a:gd name="connsiteY7" fmla="*/ 0 h 411078"/>
                <a:gd name="connsiteX0" fmla="*/ 226291 w 1137296"/>
                <a:gd name="connsiteY0" fmla="*/ 0 h 532998"/>
                <a:gd name="connsiteX1" fmla="*/ 1137296 w 1137296"/>
                <a:gd name="connsiteY1" fmla="*/ 121920 h 532998"/>
                <a:gd name="connsiteX2" fmla="*/ 1137296 w 1137296"/>
                <a:gd name="connsiteY2" fmla="*/ 487680 h 532998"/>
                <a:gd name="connsiteX3" fmla="*/ 249151 w 1137296"/>
                <a:gd name="connsiteY3" fmla="*/ 525780 h 532998"/>
                <a:gd name="connsiteX4" fmla="*/ 101086 w 1137296"/>
                <a:gd name="connsiteY4" fmla="*/ 510540 h 532998"/>
                <a:gd name="connsiteX5" fmla="*/ 2026 w 1137296"/>
                <a:gd name="connsiteY5" fmla="*/ 365760 h 532998"/>
                <a:gd name="connsiteX6" fmla="*/ 40126 w 1137296"/>
                <a:gd name="connsiteY6" fmla="*/ 160020 h 532998"/>
                <a:gd name="connsiteX7" fmla="*/ 226291 w 1137296"/>
                <a:gd name="connsiteY7" fmla="*/ 0 h 532998"/>
                <a:gd name="connsiteX0" fmla="*/ 226291 w 1137296"/>
                <a:gd name="connsiteY0" fmla="*/ 137436 h 670434"/>
                <a:gd name="connsiteX1" fmla="*/ 451606 w 1137296"/>
                <a:gd name="connsiteY1" fmla="*/ 276 h 670434"/>
                <a:gd name="connsiteX2" fmla="*/ 1137296 w 1137296"/>
                <a:gd name="connsiteY2" fmla="*/ 259356 h 670434"/>
                <a:gd name="connsiteX3" fmla="*/ 1137296 w 1137296"/>
                <a:gd name="connsiteY3" fmla="*/ 625116 h 670434"/>
                <a:gd name="connsiteX4" fmla="*/ 249151 w 1137296"/>
                <a:gd name="connsiteY4" fmla="*/ 663216 h 670434"/>
                <a:gd name="connsiteX5" fmla="*/ 101086 w 1137296"/>
                <a:gd name="connsiteY5" fmla="*/ 647976 h 670434"/>
                <a:gd name="connsiteX6" fmla="*/ 2026 w 1137296"/>
                <a:gd name="connsiteY6" fmla="*/ 503196 h 670434"/>
                <a:gd name="connsiteX7" fmla="*/ 40126 w 1137296"/>
                <a:gd name="connsiteY7" fmla="*/ 297456 h 670434"/>
                <a:gd name="connsiteX8" fmla="*/ 226291 w 1137296"/>
                <a:gd name="connsiteY8" fmla="*/ 137436 h 670434"/>
                <a:gd name="connsiteX0" fmla="*/ 226291 w 1137296"/>
                <a:gd name="connsiteY0" fmla="*/ 141559 h 674557"/>
                <a:gd name="connsiteX1" fmla="*/ 451606 w 1137296"/>
                <a:gd name="connsiteY1" fmla="*/ 4399 h 674557"/>
                <a:gd name="connsiteX2" fmla="*/ 748786 w 1137296"/>
                <a:gd name="connsiteY2" fmla="*/ 4399 h 674557"/>
                <a:gd name="connsiteX3" fmla="*/ 1137296 w 1137296"/>
                <a:gd name="connsiteY3" fmla="*/ 263479 h 674557"/>
                <a:gd name="connsiteX4" fmla="*/ 1137296 w 1137296"/>
                <a:gd name="connsiteY4" fmla="*/ 629239 h 674557"/>
                <a:gd name="connsiteX5" fmla="*/ 249151 w 1137296"/>
                <a:gd name="connsiteY5" fmla="*/ 667339 h 674557"/>
                <a:gd name="connsiteX6" fmla="*/ 101086 w 1137296"/>
                <a:gd name="connsiteY6" fmla="*/ 652099 h 674557"/>
                <a:gd name="connsiteX7" fmla="*/ 2026 w 1137296"/>
                <a:gd name="connsiteY7" fmla="*/ 507319 h 674557"/>
                <a:gd name="connsiteX8" fmla="*/ 40126 w 1137296"/>
                <a:gd name="connsiteY8" fmla="*/ 301579 h 674557"/>
                <a:gd name="connsiteX9" fmla="*/ 226291 w 1137296"/>
                <a:gd name="connsiteY9" fmla="*/ 141559 h 674557"/>
                <a:gd name="connsiteX0" fmla="*/ 226291 w 1137296"/>
                <a:gd name="connsiteY0" fmla="*/ 141559 h 674557"/>
                <a:gd name="connsiteX1" fmla="*/ 451606 w 1137296"/>
                <a:gd name="connsiteY1" fmla="*/ 4399 h 674557"/>
                <a:gd name="connsiteX2" fmla="*/ 748786 w 1137296"/>
                <a:gd name="connsiteY2" fmla="*/ 4399 h 674557"/>
                <a:gd name="connsiteX3" fmla="*/ 969766 w 1137296"/>
                <a:gd name="connsiteY3" fmla="*/ 19640 h 674557"/>
                <a:gd name="connsiteX4" fmla="*/ 1137296 w 1137296"/>
                <a:gd name="connsiteY4" fmla="*/ 263479 h 674557"/>
                <a:gd name="connsiteX5" fmla="*/ 1137296 w 1137296"/>
                <a:gd name="connsiteY5" fmla="*/ 629239 h 674557"/>
                <a:gd name="connsiteX6" fmla="*/ 249151 w 1137296"/>
                <a:gd name="connsiteY6" fmla="*/ 667339 h 674557"/>
                <a:gd name="connsiteX7" fmla="*/ 101086 w 1137296"/>
                <a:gd name="connsiteY7" fmla="*/ 652099 h 674557"/>
                <a:gd name="connsiteX8" fmla="*/ 2026 w 1137296"/>
                <a:gd name="connsiteY8" fmla="*/ 507319 h 674557"/>
                <a:gd name="connsiteX9" fmla="*/ 40126 w 1137296"/>
                <a:gd name="connsiteY9" fmla="*/ 301579 h 674557"/>
                <a:gd name="connsiteX10" fmla="*/ 226291 w 1137296"/>
                <a:gd name="connsiteY10" fmla="*/ 141559 h 674557"/>
                <a:gd name="connsiteX0" fmla="*/ 226291 w 1152646"/>
                <a:gd name="connsiteY0" fmla="*/ 141559 h 674557"/>
                <a:gd name="connsiteX1" fmla="*/ 451606 w 1152646"/>
                <a:gd name="connsiteY1" fmla="*/ 4399 h 674557"/>
                <a:gd name="connsiteX2" fmla="*/ 748786 w 1152646"/>
                <a:gd name="connsiteY2" fmla="*/ 4399 h 674557"/>
                <a:gd name="connsiteX3" fmla="*/ 969766 w 1152646"/>
                <a:gd name="connsiteY3" fmla="*/ 19640 h 674557"/>
                <a:gd name="connsiteX4" fmla="*/ 1152646 w 1152646"/>
                <a:gd name="connsiteY4" fmla="*/ 65360 h 674557"/>
                <a:gd name="connsiteX5" fmla="*/ 1137296 w 1152646"/>
                <a:gd name="connsiteY5" fmla="*/ 263479 h 674557"/>
                <a:gd name="connsiteX6" fmla="*/ 1137296 w 1152646"/>
                <a:gd name="connsiteY6" fmla="*/ 629239 h 674557"/>
                <a:gd name="connsiteX7" fmla="*/ 249151 w 1152646"/>
                <a:gd name="connsiteY7" fmla="*/ 667339 h 674557"/>
                <a:gd name="connsiteX8" fmla="*/ 101086 w 1152646"/>
                <a:gd name="connsiteY8" fmla="*/ 652099 h 674557"/>
                <a:gd name="connsiteX9" fmla="*/ 2026 w 1152646"/>
                <a:gd name="connsiteY9" fmla="*/ 507319 h 674557"/>
                <a:gd name="connsiteX10" fmla="*/ 40126 w 1152646"/>
                <a:gd name="connsiteY10" fmla="*/ 301579 h 674557"/>
                <a:gd name="connsiteX11" fmla="*/ 226291 w 1152646"/>
                <a:gd name="connsiteY11" fmla="*/ 141559 h 674557"/>
                <a:gd name="connsiteX0" fmla="*/ 226291 w 1487816"/>
                <a:gd name="connsiteY0" fmla="*/ 141559 h 674557"/>
                <a:gd name="connsiteX1" fmla="*/ 451606 w 1487816"/>
                <a:gd name="connsiteY1" fmla="*/ 4399 h 674557"/>
                <a:gd name="connsiteX2" fmla="*/ 748786 w 1487816"/>
                <a:gd name="connsiteY2" fmla="*/ 4399 h 674557"/>
                <a:gd name="connsiteX3" fmla="*/ 969766 w 1487816"/>
                <a:gd name="connsiteY3" fmla="*/ 19640 h 674557"/>
                <a:gd name="connsiteX4" fmla="*/ 1152646 w 1487816"/>
                <a:gd name="connsiteY4" fmla="*/ 65360 h 674557"/>
                <a:gd name="connsiteX5" fmla="*/ 1487816 w 1487816"/>
                <a:gd name="connsiteY5" fmla="*/ 210139 h 674557"/>
                <a:gd name="connsiteX6" fmla="*/ 1137296 w 1487816"/>
                <a:gd name="connsiteY6" fmla="*/ 629239 h 674557"/>
                <a:gd name="connsiteX7" fmla="*/ 249151 w 1487816"/>
                <a:gd name="connsiteY7" fmla="*/ 667339 h 674557"/>
                <a:gd name="connsiteX8" fmla="*/ 101086 w 1487816"/>
                <a:gd name="connsiteY8" fmla="*/ 652099 h 674557"/>
                <a:gd name="connsiteX9" fmla="*/ 2026 w 1487816"/>
                <a:gd name="connsiteY9" fmla="*/ 507319 h 674557"/>
                <a:gd name="connsiteX10" fmla="*/ 40126 w 1487816"/>
                <a:gd name="connsiteY10" fmla="*/ 301579 h 674557"/>
                <a:gd name="connsiteX11" fmla="*/ 226291 w 1487816"/>
                <a:gd name="connsiteY11" fmla="*/ 141559 h 674557"/>
                <a:gd name="connsiteX0" fmla="*/ 226291 w 1266836"/>
                <a:gd name="connsiteY0" fmla="*/ 141559 h 674557"/>
                <a:gd name="connsiteX1" fmla="*/ 451606 w 1266836"/>
                <a:gd name="connsiteY1" fmla="*/ 4399 h 674557"/>
                <a:gd name="connsiteX2" fmla="*/ 748786 w 1266836"/>
                <a:gd name="connsiteY2" fmla="*/ 4399 h 674557"/>
                <a:gd name="connsiteX3" fmla="*/ 969766 w 1266836"/>
                <a:gd name="connsiteY3" fmla="*/ 19640 h 674557"/>
                <a:gd name="connsiteX4" fmla="*/ 1152646 w 1266836"/>
                <a:gd name="connsiteY4" fmla="*/ 65360 h 674557"/>
                <a:gd name="connsiteX5" fmla="*/ 1266836 w 1266836"/>
                <a:gd name="connsiteY5" fmla="*/ 156799 h 674557"/>
                <a:gd name="connsiteX6" fmla="*/ 1137296 w 1266836"/>
                <a:gd name="connsiteY6" fmla="*/ 629239 h 674557"/>
                <a:gd name="connsiteX7" fmla="*/ 249151 w 1266836"/>
                <a:gd name="connsiteY7" fmla="*/ 667339 h 674557"/>
                <a:gd name="connsiteX8" fmla="*/ 101086 w 1266836"/>
                <a:gd name="connsiteY8" fmla="*/ 652099 h 674557"/>
                <a:gd name="connsiteX9" fmla="*/ 2026 w 1266836"/>
                <a:gd name="connsiteY9" fmla="*/ 507319 h 674557"/>
                <a:gd name="connsiteX10" fmla="*/ 40126 w 1266836"/>
                <a:gd name="connsiteY10" fmla="*/ 301579 h 674557"/>
                <a:gd name="connsiteX11" fmla="*/ 226291 w 1266836"/>
                <a:gd name="connsiteY11" fmla="*/ 141559 h 674557"/>
                <a:gd name="connsiteX0" fmla="*/ 226291 w 1334109"/>
                <a:gd name="connsiteY0" fmla="*/ 141559 h 674557"/>
                <a:gd name="connsiteX1" fmla="*/ 451606 w 1334109"/>
                <a:gd name="connsiteY1" fmla="*/ 4399 h 674557"/>
                <a:gd name="connsiteX2" fmla="*/ 748786 w 1334109"/>
                <a:gd name="connsiteY2" fmla="*/ 4399 h 674557"/>
                <a:gd name="connsiteX3" fmla="*/ 969766 w 1334109"/>
                <a:gd name="connsiteY3" fmla="*/ 19640 h 674557"/>
                <a:gd name="connsiteX4" fmla="*/ 1152646 w 1334109"/>
                <a:gd name="connsiteY4" fmla="*/ 65360 h 674557"/>
                <a:gd name="connsiteX5" fmla="*/ 1266836 w 1334109"/>
                <a:gd name="connsiteY5" fmla="*/ 156799 h 674557"/>
                <a:gd name="connsiteX6" fmla="*/ 1137296 w 1334109"/>
                <a:gd name="connsiteY6" fmla="*/ 629239 h 674557"/>
                <a:gd name="connsiteX7" fmla="*/ 249151 w 1334109"/>
                <a:gd name="connsiteY7" fmla="*/ 667339 h 674557"/>
                <a:gd name="connsiteX8" fmla="*/ 101086 w 1334109"/>
                <a:gd name="connsiteY8" fmla="*/ 652099 h 674557"/>
                <a:gd name="connsiteX9" fmla="*/ 2026 w 1334109"/>
                <a:gd name="connsiteY9" fmla="*/ 507319 h 674557"/>
                <a:gd name="connsiteX10" fmla="*/ 40126 w 1334109"/>
                <a:gd name="connsiteY10" fmla="*/ 301579 h 674557"/>
                <a:gd name="connsiteX11" fmla="*/ 226291 w 1334109"/>
                <a:gd name="connsiteY11" fmla="*/ 141559 h 674557"/>
                <a:gd name="connsiteX0" fmla="*/ 226291 w 1466766"/>
                <a:gd name="connsiteY0" fmla="*/ 141559 h 674557"/>
                <a:gd name="connsiteX1" fmla="*/ 451606 w 1466766"/>
                <a:gd name="connsiteY1" fmla="*/ 4399 h 674557"/>
                <a:gd name="connsiteX2" fmla="*/ 748786 w 1466766"/>
                <a:gd name="connsiteY2" fmla="*/ 4399 h 674557"/>
                <a:gd name="connsiteX3" fmla="*/ 969766 w 1466766"/>
                <a:gd name="connsiteY3" fmla="*/ 19640 h 674557"/>
                <a:gd name="connsiteX4" fmla="*/ 1152646 w 1466766"/>
                <a:gd name="connsiteY4" fmla="*/ 65360 h 674557"/>
                <a:gd name="connsiteX5" fmla="*/ 1266836 w 1466766"/>
                <a:gd name="connsiteY5" fmla="*/ 156799 h 674557"/>
                <a:gd name="connsiteX6" fmla="*/ 1465066 w 1466766"/>
                <a:gd name="connsiteY6" fmla="*/ 233000 h 674557"/>
                <a:gd name="connsiteX7" fmla="*/ 1137296 w 1466766"/>
                <a:gd name="connsiteY7" fmla="*/ 629239 h 674557"/>
                <a:gd name="connsiteX8" fmla="*/ 249151 w 1466766"/>
                <a:gd name="connsiteY8" fmla="*/ 667339 h 674557"/>
                <a:gd name="connsiteX9" fmla="*/ 101086 w 1466766"/>
                <a:gd name="connsiteY9" fmla="*/ 652099 h 674557"/>
                <a:gd name="connsiteX10" fmla="*/ 2026 w 1466766"/>
                <a:gd name="connsiteY10" fmla="*/ 507319 h 674557"/>
                <a:gd name="connsiteX11" fmla="*/ 40126 w 1466766"/>
                <a:gd name="connsiteY11" fmla="*/ 301579 h 674557"/>
                <a:gd name="connsiteX12" fmla="*/ 226291 w 1466766"/>
                <a:gd name="connsiteY12" fmla="*/ 141559 h 674557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1137296 w 1466766"/>
                <a:gd name="connsiteY7" fmla="*/ 629239 h 728300"/>
                <a:gd name="connsiteX8" fmla="*/ 634485 w 1466766"/>
                <a:gd name="connsiteY8" fmla="*/ 728300 h 728300"/>
                <a:gd name="connsiteX9" fmla="*/ 249151 w 1466766"/>
                <a:gd name="connsiteY9" fmla="*/ 667339 h 728300"/>
                <a:gd name="connsiteX10" fmla="*/ 101086 w 1466766"/>
                <a:gd name="connsiteY10" fmla="*/ 652099 h 728300"/>
                <a:gd name="connsiteX11" fmla="*/ 2026 w 1466766"/>
                <a:gd name="connsiteY11" fmla="*/ 507319 h 728300"/>
                <a:gd name="connsiteX12" fmla="*/ 40126 w 1466766"/>
                <a:gd name="connsiteY12" fmla="*/ 301579 h 728300"/>
                <a:gd name="connsiteX13" fmla="*/ 226291 w 1466766"/>
                <a:gd name="connsiteY13" fmla="*/ 141559 h 728300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1137296 w 1466766"/>
                <a:gd name="connsiteY7" fmla="*/ 629239 h 728300"/>
                <a:gd name="connsiteX8" fmla="*/ 634485 w 1466766"/>
                <a:gd name="connsiteY8" fmla="*/ 728300 h 728300"/>
                <a:gd name="connsiteX9" fmla="*/ 474465 w 1466766"/>
                <a:gd name="connsiteY9" fmla="*/ 674959 h 728300"/>
                <a:gd name="connsiteX10" fmla="*/ 249151 w 1466766"/>
                <a:gd name="connsiteY10" fmla="*/ 667339 h 728300"/>
                <a:gd name="connsiteX11" fmla="*/ 101086 w 1466766"/>
                <a:gd name="connsiteY11" fmla="*/ 652099 h 728300"/>
                <a:gd name="connsiteX12" fmla="*/ 2026 w 1466766"/>
                <a:gd name="connsiteY12" fmla="*/ 507319 h 728300"/>
                <a:gd name="connsiteX13" fmla="*/ 40126 w 1466766"/>
                <a:gd name="connsiteY13" fmla="*/ 301579 h 728300"/>
                <a:gd name="connsiteX14" fmla="*/ 226291 w 1466766"/>
                <a:gd name="connsiteY14" fmla="*/ 141559 h 728300"/>
                <a:gd name="connsiteX0" fmla="*/ 226291 w 1466766"/>
                <a:gd name="connsiteY0" fmla="*/ 141559 h 774679"/>
                <a:gd name="connsiteX1" fmla="*/ 451606 w 1466766"/>
                <a:gd name="connsiteY1" fmla="*/ 4399 h 774679"/>
                <a:gd name="connsiteX2" fmla="*/ 748786 w 1466766"/>
                <a:gd name="connsiteY2" fmla="*/ 4399 h 774679"/>
                <a:gd name="connsiteX3" fmla="*/ 969766 w 1466766"/>
                <a:gd name="connsiteY3" fmla="*/ 19640 h 774679"/>
                <a:gd name="connsiteX4" fmla="*/ 1152646 w 1466766"/>
                <a:gd name="connsiteY4" fmla="*/ 65360 h 774679"/>
                <a:gd name="connsiteX5" fmla="*/ 1266836 w 1466766"/>
                <a:gd name="connsiteY5" fmla="*/ 156799 h 774679"/>
                <a:gd name="connsiteX6" fmla="*/ 1465066 w 1466766"/>
                <a:gd name="connsiteY6" fmla="*/ 233000 h 774679"/>
                <a:gd name="connsiteX7" fmla="*/ 1137296 w 1466766"/>
                <a:gd name="connsiteY7" fmla="*/ 629239 h 774679"/>
                <a:gd name="connsiteX8" fmla="*/ 634485 w 1466766"/>
                <a:gd name="connsiteY8" fmla="*/ 728300 h 774679"/>
                <a:gd name="connsiteX9" fmla="*/ 474465 w 1466766"/>
                <a:gd name="connsiteY9" fmla="*/ 774019 h 774679"/>
                <a:gd name="connsiteX10" fmla="*/ 249151 w 1466766"/>
                <a:gd name="connsiteY10" fmla="*/ 667339 h 774679"/>
                <a:gd name="connsiteX11" fmla="*/ 101086 w 1466766"/>
                <a:gd name="connsiteY11" fmla="*/ 652099 h 774679"/>
                <a:gd name="connsiteX12" fmla="*/ 2026 w 1466766"/>
                <a:gd name="connsiteY12" fmla="*/ 507319 h 774679"/>
                <a:gd name="connsiteX13" fmla="*/ 40126 w 1466766"/>
                <a:gd name="connsiteY13" fmla="*/ 301579 h 774679"/>
                <a:gd name="connsiteX14" fmla="*/ 226291 w 1466766"/>
                <a:gd name="connsiteY14" fmla="*/ 141559 h 774679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1137296 w 1466766"/>
                <a:gd name="connsiteY7" fmla="*/ 629239 h 728300"/>
                <a:gd name="connsiteX8" fmla="*/ 634485 w 1466766"/>
                <a:gd name="connsiteY8" fmla="*/ 728300 h 728300"/>
                <a:gd name="connsiteX9" fmla="*/ 490340 w 1466766"/>
                <a:gd name="connsiteY9" fmla="*/ 704169 h 728300"/>
                <a:gd name="connsiteX10" fmla="*/ 249151 w 1466766"/>
                <a:gd name="connsiteY10" fmla="*/ 667339 h 728300"/>
                <a:gd name="connsiteX11" fmla="*/ 101086 w 1466766"/>
                <a:gd name="connsiteY11" fmla="*/ 652099 h 728300"/>
                <a:gd name="connsiteX12" fmla="*/ 2026 w 1466766"/>
                <a:gd name="connsiteY12" fmla="*/ 507319 h 728300"/>
                <a:gd name="connsiteX13" fmla="*/ 40126 w 1466766"/>
                <a:gd name="connsiteY13" fmla="*/ 301579 h 728300"/>
                <a:gd name="connsiteX14" fmla="*/ 226291 w 1466766"/>
                <a:gd name="connsiteY14" fmla="*/ 141559 h 728300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845196 w 1466766"/>
                <a:gd name="connsiteY7" fmla="*/ 508589 h 728300"/>
                <a:gd name="connsiteX8" fmla="*/ 634485 w 1466766"/>
                <a:gd name="connsiteY8" fmla="*/ 728300 h 728300"/>
                <a:gd name="connsiteX9" fmla="*/ 490340 w 1466766"/>
                <a:gd name="connsiteY9" fmla="*/ 704169 h 728300"/>
                <a:gd name="connsiteX10" fmla="*/ 249151 w 1466766"/>
                <a:gd name="connsiteY10" fmla="*/ 667339 h 728300"/>
                <a:gd name="connsiteX11" fmla="*/ 101086 w 1466766"/>
                <a:gd name="connsiteY11" fmla="*/ 652099 h 728300"/>
                <a:gd name="connsiteX12" fmla="*/ 2026 w 1466766"/>
                <a:gd name="connsiteY12" fmla="*/ 507319 h 728300"/>
                <a:gd name="connsiteX13" fmla="*/ 40126 w 1466766"/>
                <a:gd name="connsiteY13" fmla="*/ 301579 h 728300"/>
                <a:gd name="connsiteX14" fmla="*/ 226291 w 1466766"/>
                <a:gd name="connsiteY14" fmla="*/ 141559 h 728300"/>
                <a:gd name="connsiteX0" fmla="*/ 245116 w 1485591"/>
                <a:gd name="connsiteY0" fmla="*/ 141559 h 728300"/>
                <a:gd name="connsiteX1" fmla="*/ 470431 w 1485591"/>
                <a:gd name="connsiteY1" fmla="*/ 4399 h 728300"/>
                <a:gd name="connsiteX2" fmla="*/ 767611 w 1485591"/>
                <a:gd name="connsiteY2" fmla="*/ 4399 h 728300"/>
                <a:gd name="connsiteX3" fmla="*/ 988591 w 1485591"/>
                <a:gd name="connsiteY3" fmla="*/ 19640 h 728300"/>
                <a:gd name="connsiteX4" fmla="*/ 1171471 w 1485591"/>
                <a:gd name="connsiteY4" fmla="*/ 65360 h 728300"/>
                <a:gd name="connsiteX5" fmla="*/ 1285661 w 1485591"/>
                <a:gd name="connsiteY5" fmla="*/ 156799 h 728300"/>
                <a:gd name="connsiteX6" fmla="*/ 1483891 w 1485591"/>
                <a:gd name="connsiteY6" fmla="*/ 233000 h 728300"/>
                <a:gd name="connsiteX7" fmla="*/ 864021 w 1485591"/>
                <a:gd name="connsiteY7" fmla="*/ 508589 h 728300"/>
                <a:gd name="connsiteX8" fmla="*/ 653310 w 1485591"/>
                <a:gd name="connsiteY8" fmla="*/ 728300 h 728300"/>
                <a:gd name="connsiteX9" fmla="*/ 509165 w 1485591"/>
                <a:gd name="connsiteY9" fmla="*/ 704169 h 728300"/>
                <a:gd name="connsiteX10" fmla="*/ 267976 w 1485591"/>
                <a:gd name="connsiteY10" fmla="*/ 667339 h 728300"/>
                <a:gd name="connsiteX11" fmla="*/ 119911 w 1485591"/>
                <a:gd name="connsiteY11" fmla="*/ 652099 h 728300"/>
                <a:gd name="connsiteX12" fmla="*/ 1801 w 1485591"/>
                <a:gd name="connsiteY12" fmla="*/ 513669 h 728300"/>
                <a:gd name="connsiteX13" fmla="*/ 58951 w 1485591"/>
                <a:gd name="connsiteY13" fmla="*/ 301579 h 728300"/>
                <a:gd name="connsiteX14" fmla="*/ 245116 w 1485591"/>
                <a:gd name="connsiteY14" fmla="*/ 141559 h 728300"/>
                <a:gd name="connsiteX0" fmla="*/ 245116 w 1485591"/>
                <a:gd name="connsiteY0" fmla="*/ 141559 h 728300"/>
                <a:gd name="connsiteX1" fmla="*/ 470431 w 1485591"/>
                <a:gd name="connsiteY1" fmla="*/ 4399 h 728300"/>
                <a:gd name="connsiteX2" fmla="*/ 767611 w 1485591"/>
                <a:gd name="connsiteY2" fmla="*/ 4399 h 728300"/>
                <a:gd name="connsiteX3" fmla="*/ 988591 w 1485591"/>
                <a:gd name="connsiteY3" fmla="*/ 19640 h 728300"/>
                <a:gd name="connsiteX4" fmla="*/ 1171471 w 1485591"/>
                <a:gd name="connsiteY4" fmla="*/ 65360 h 728300"/>
                <a:gd name="connsiteX5" fmla="*/ 1285661 w 1485591"/>
                <a:gd name="connsiteY5" fmla="*/ 156799 h 728300"/>
                <a:gd name="connsiteX6" fmla="*/ 1483891 w 1485591"/>
                <a:gd name="connsiteY6" fmla="*/ 233000 h 728300"/>
                <a:gd name="connsiteX7" fmla="*/ 864021 w 1485591"/>
                <a:gd name="connsiteY7" fmla="*/ 508589 h 728300"/>
                <a:gd name="connsiteX8" fmla="*/ 653310 w 1485591"/>
                <a:gd name="connsiteY8" fmla="*/ 728300 h 728300"/>
                <a:gd name="connsiteX9" fmla="*/ 509165 w 1485591"/>
                <a:gd name="connsiteY9" fmla="*/ 704169 h 728300"/>
                <a:gd name="connsiteX10" fmla="*/ 287026 w 1485591"/>
                <a:gd name="connsiteY10" fmla="*/ 667339 h 728300"/>
                <a:gd name="connsiteX11" fmla="*/ 119911 w 1485591"/>
                <a:gd name="connsiteY11" fmla="*/ 652099 h 728300"/>
                <a:gd name="connsiteX12" fmla="*/ 1801 w 1485591"/>
                <a:gd name="connsiteY12" fmla="*/ 513669 h 728300"/>
                <a:gd name="connsiteX13" fmla="*/ 58951 w 1485591"/>
                <a:gd name="connsiteY13" fmla="*/ 301579 h 728300"/>
                <a:gd name="connsiteX14" fmla="*/ 245116 w 1485591"/>
                <a:gd name="connsiteY14" fmla="*/ 141559 h 728300"/>
                <a:gd name="connsiteX0" fmla="*/ 245116 w 1485591"/>
                <a:gd name="connsiteY0" fmla="*/ 141559 h 728594"/>
                <a:gd name="connsiteX1" fmla="*/ 470431 w 1485591"/>
                <a:gd name="connsiteY1" fmla="*/ 4399 h 728594"/>
                <a:gd name="connsiteX2" fmla="*/ 767611 w 1485591"/>
                <a:gd name="connsiteY2" fmla="*/ 4399 h 728594"/>
                <a:gd name="connsiteX3" fmla="*/ 988591 w 1485591"/>
                <a:gd name="connsiteY3" fmla="*/ 19640 h 728594"/>
                <a:gd name="connsiteX4" fmla="*/ 1171471 w 1485591"/>
                <a:gd name="connsiteY4" fmla="*/ 65360 h 728594"/>
                <a:gd name="connsiteX5" fmla="*/ 1285661 w 1485591"/>
                <a:gd name="connsiteY5" fmla="*/ 156799 h 728594"/>
                <a:gd name="connsiteX6" fmla="*/ 1483891 w 1485591"/>
                <a:gd name="connsiteY6" fmla="*/ 233000 h 728594"/>
                <a:gd name="connsiteX7" fmla="*/ 864021 w 1485591"/>
                <a:gd name="connsiteY7" fmla="*/ 508589 h 728594"/>
                <a:gd name="connsiteX8" fmla="*/ 653310 w 1485591"/>
                <a:gd name="connsiteY8" fmla="*/ 728300 h 728594"/>
                <a:gd name="connsiteX9" fmla="*/ 509165 w 1485591"/>
                <a:gd name="connsiteY9" fmla="*/ 704169 h 728594"/>
                <a:gd name="connsiteX10" fmla="*/ 287026 w 1485591"/>
                <a:gd name="connsiteY10" fmla="*/ 667339 h 728594"/>
                <a:gd name="connsiteX11" fmla="*/ 119911 w 1485591"/>
                <a:gd name="connsiteY11" fmla="*/ 652099 h 728594"/>
                <a:gd name="connsiteX12" fmla="*/ 1801 w 1485591"/>
                <a:gd name="connsiteY12" fmla="*/ 513669 h 728594"/>
                <a:gd name="connsiteX13" fmla="*/ 58951 w 1485591"/>
                <a:gd name="connsiteY13" fmla="*/ 301579 h 728594"/>
                <a:gd name="connsiteX14" fmla="*/ 245116 w 1485591"/>
                <a:gd name="connsiteY14" fmla="*/ 141559 h 728594"/>
                <a:gd name="connsiteX0" fmla="*/ 284309 w 1524784"/>
                <a:gd name="connsiteY0" fmla="*/ 141559 h 728594"/>
                <a:gd name="connsiteX1" fmla="*/ 509624 w 1524784"/>
                <a:gd name="connsiteY1" fmla="*/ 4399 h 728594"/>
                <a:gd name="connsiteX2" fmla="*/ 806804 w 1524784"/>
                <a:gd name="connsiteY2" fmla="*/ 4399 h 728594"/>
                <a:gd name="connsiteX3" fmla="*/ 1027784 w 1524784"/>
                <a:gd name="connsiteY3" fmla="*/ 19640 h 728594"/>
                <a:gd name="connsiteX4" fmla="*/ 1210664 w 1524784"/>
                <a:gd name="connsiteY4" fmla="*/ 65360 h 728594"/>
                <a:gd name="connsiteX5" fmla="*/ 1324854 w 1524784"/>
                <a:gd name="connsiteY5" fmla="*/ 156799 h 728594"/>
                <a:gd name="connsiteX6" fmla="*/ 1523084 w 1524784"/>
                <a:gd name="connsiteY6" fmla="*/ 233000 h 728594"/>
                <a:gd name="connsiteX7" fmla="*/ 903214 w 1524784"/>
                <a:gd name="connsiteY7" fmla="*/ 508589 h 728594"/>
                <a:gd name="connsiteX8" fmla="*/ 692503 w 1524784"/>
                <a:gd name="connsiteY8" fmla="*/ 728300 h 728594"/>
                <a:gd name="connsiteX9" fmla="*/ 548358 w 1524784"/>
                <a:gd name="connsiteY9" fmla="*/ 704169 h 728594"/>
                <a:gd name="connsiteX10" fmla="*/ 326219 w 1524784"/>
                <a:gd name="connsiteY10" fmla="*/ 667339 h 728594"/>
                <a:gd name="connsiteX11" fmla="*/ 159104 w 1524784"/>
                <a:gd name="connsiteY11" fmla="*/ 652099 h 728594"/>
                <a:gd name="connsiteX12" fmla="*/ 40994 w 1524784"/>
                <a:gd name="connsiteY12" fmla="*/ 513669 h 728594"/>
                <a:gd name="connsiteX13" fmla="*/ 98144 w 1524784"/>
                <a:gd name="connsiteY13" fmla="*/ 301579 h 728594"/>
                <a:gd name="connsiteX14" fmla="*/ 284309 w 1524784"/>
                <a:gd name="connsiteY14" fmla="*/ 141559 h 728594"/>
                <a:gd name="connsiteX0" fmla="*/ 292955 w 1533430"/>
                <a:gd name="connsiteY0" fmla="*/ 141559 h 728594"/>
                <a:gd name="connsiteX1" fmla="*/ 518270 w 1533430"/>
                <a:gd name="connsiteY1" fmla="*/ 4399 h 728594"/>
                <a:gd name="connsiteX2" fmla="*/ 815450 w 1533430"/>
                <a:gd name="connsiteY2" fmla="*/ 4399 h 728594"/>
                <a:gd name="connsiteX3" fmla="*/ 1036430 w 1533430"/>
                <a:gd name="connsiteY3" fmla="*/ 19640 h 728594"/>
                <a:gd name="connsiteX4" fmla="*/ 1219310 w 1533430"/>
                <a:gd name="connsiteY4" fmla="*/ 65360 h 728594"/>
                <a:gd name="connsiteX5" fmla="*/ 1333500 w 1533430"/>
                <a:gd name="connsiteY5" fmla="*/ 156799 h 728594"/>
                <a:gd name="connsiteX6" fmla="*/ 1531730 w 1533430"/>
                <a:gd name="connsiteY6" fmla="*/ 233000 h 728594"/>
                <a:gd name="connsiteX7" fmla="*/ 911860 w 1533430"/>
                <a:gd name="connsiteY7" fmla="*/ 508589 h 728594"/>
                <a:gd name="connsiteX8" fmla="*/ 701149 w 1533430"/>
                <a:gd name="connsiteY8" fmla="*/ 728300 h 728594"/>
                <a:gd name="connsiteX9" fmla="*/ 557004 w 1533430"/>
                <a:gd name="connsiteY9" fmla="*/ 704169 h 728594"/>
                <a:gd name="connsiteX10" fmla="*/ 334865 w 1533430"/>
                <a:gd name="connsiteY10" fmla="*/ 667339 h 728594"/>
                <a:gd name="connsiteX11" fmla="*/ 167750 w 1533430"/>
                <a:gd name="connsiteY11" fmla="*/ 652099 h 728594"/>
                <a:gd name="connsiteX12" fmla="*/ 49640 w 1533430"/>
                <a:gd name="connsiteY12" fmla="*/ 513669 h 728594"/>
                <a:gd name="connsiteX13" fmla="*/ 106790 w 1533430"/>
                <a:gd name="connsiteY13" fmla="*/ 301579 h 728594"/>
                <a:gd name="connsiteX14" fmla="*/ 292955 w 1533430"/>
                <a:gd name="connsiteY14" fmla="*/ 141559 h 728594"/>
                <a:gd name="connsiteX0" fmla="*/ 292955 w 1533430"/>
                <a:gd name="connsiteY0" fmla="*/ 141559 h 728594"/>
                <a:gd name="connsiteX1" fmla="*/ 518270 w 1533430"/>
                <a:gd name="connsiteY1" fmla="*/ 4399 h 728594"/>
                <a:gd name="connsiteX2" fmla="*/ 815450 w 1533430"/>
                <a:gd name="connsiteY2" fmla="*/ 4399 h 728594"/>
                <a:gd name="connsiteX3" fmla="*/ 1036430 w 1533430"/>
                <a:gd name="connsiteY3" fmla="*/ 19640 h 728594"/>
                <a:gd name="connsiteX4" fmla="*/ 1219310 w 1533430"/>
                <a:gd name="connsiteY4" fmla="*/ 65360 h 728594"/>
                <a:gd name="connsiteX5" fmla="*/ 1333500 w 1533430"/>
                <a:gd name="connsiteY5" fmla="*/ 156799 h 728594"/>
                <a:gd name="connsiteX6" fmla="*/ 1531730 w 1533430"/>
                <a:gd name="connsiteY6" fmla="*/ 233000 h 728594"/>
                <a:gd name="connsiteX7" fmla="*/ 911860 w 1533430"/>
                <a:gd name="connsiteY7" fmla="*/ 508589 h 728594"/>
                <a:gd name="connsiteX8" fmla="*/ 701149 w 1533430"/>
                <a:gd name="connsiteY8" fmla="*/ 728300 h 728594"/>
                <a:gd name="connsiteX9" fmla="*/ 557004 w 1533430"/>
                <a:gd name="connsiteY9" fmla="*/ 704169 h 728594"/>
                <a:gd name="connsiteX10" fmla="*/ 334865 w 1533430"/>
                <a:gd name="connsiteY10" fmla="*/ 667339 h 728594"/>
                <a:gd name="connsiteX11" fmla="*/ 167750 w 1533430"/>
                <a:gd name="connsiteY11" fmla="*/ 652099 h 728594"/>
                <a:gd name="connsiteX12" fmla="*/ 49640 w 1533430"/>
                <a:gd name="connsiteY12" fmla="*/ 513669 h 728594"/>
                <a:gd name="connsiteX13" fmla="*/ 106790 w 1533430"/>
                <a:gd name="connsiteY13" fmla="*/ 301579 h 728594"/>
                <a:gd name="connsiteX14" fmla="*/ 292955 w 1533430"/>
                <a:gd name="connsiteY14" fmla="*/ 141559 h 728594"/>
                <a:gd name="connsiteX0" fmla="*/ 308180 w 1548655"/>
                <a:gd name="connsiteY0" fmla="*/ 141559 h 728594"/>
                <a:gd name="connsiteX1" fmla="*/ 533495 w 1548655"/>
                <a:gd name="connsiteY1" fmla="*/ 4399 h 728594"/>
                <a:gd name="connsiteX2" fmla="*/ 830675 w 1548655"/>
                <a:gd name="connsiteY2" fmla="*/ 4399 h 728594"/>
                <a:gd name="connsiteX3" fmla="*/ 1051655 w 1548655"/>
                <a:gd name="connsiteY3" fmla="*/ 19640 h 728594"/>
                <a:gd name="connsiteX4" fmla="*/ 1234535 w 1548655"/>
                <a:gd name="connsiteY4" fmla="*/ 65360 h 728594"/>
                <a:gd name="connsiteX5" fmla="*/ 1348725 w 1548655"/>
                <a:gd name="connsiteY5" fmla="*/ 156799 h 728594"/>
                <a:gd name="connsiteX6" fmla="*/ 1546955 w 1548655"/>
                <a:gd name="connsiteY6" fmla="*/ 233000 h 728594"/>
                <a:gd name="connsiteX7" fmla="*/ 927085 w 1548655"/>
                <a:gd name="connsiteY7" fmla="*/ 508589 h 728594"/>
                <a:gd name="connsiteX8" fmla="*/ 716374 w 1548655"/>
                <a:gd name="connsiteY8" fmla="*/ 728300 h 728594"/>
                <a:gd name="connsiteX9" fmla="*/ 572229 w 1548655"/>
                <a:gd name="connsiteY9" fmla="*/ 704169 h 728594"/>
                <a:gd name="connsiteX10" fmla="*/ 350090 w 1548655"/>
                <a:gd name="connsiteY10" fmla="*/ 667339 h 728594"/>
                <a:gd name="connsiteX11" fmla="*/ 182975 w 1548655"/>
                <a:gd name="connsiteY11" fmla="*/ 652099 h 728594"/>
                <a:gd name="connsiteX12" fmla="*/ 64865 w 1548655"/>
                <a:gd name="connsiteY12" fmla="*/ 513669 h 728594"/>
                <a:gd name="connsiteX13" fmla="*/ 122015 w 1548655"/>
                <a:gd name="connsiteY13" fmla="*/ 301579 h 728594"/>
                <a:gd name="connsiteX14" fmla="*/ 308180 w 1548655"/>
                <a:gd name="connsiteY14" fmla="*/ 141559 h 728594"/>
                <a:gd name="connsiteX0" fmla="*/ 318146 w 1558621"/>
                <a:gd name="connsiteY0" fmla="*/ 141559 h 728594"/>
                <a:gd name="connsiteX1" fmla="*/ 543461 w 1558621"/>
                <a:gd name="connsiteY1" fmla="*/ 4399 h 728594"/>
                <a:gd name="connsiteX2" fmla="*/ 840641 w 1558621"/>
                <a:gd name="connsiteY2" fmla="*/ 4399 h 728594"/>
                <a:gd name="connsiteX3" fmla="*/ 1061621 w 1558621"/>
                <a:gd name="connsiteY3" fmla="*/ 19640 h 728594"/>
                <a:gd name="connsiteX4" fmla="*/ 1244501 w 1558621"/>
                <a:gd name="connsiteY4" fmla="*/ 65360 h 728594"/>
                <a:gd name="connsiteX5" fmla="*/ 1358691 w 1558621"/>
                <a:gd name="connsiteY5" fmla="*/ 156799 h 728594"/>
                <a:gd name="connsiteX6" fmla="*/ 1556921 w 1558621"/>
                <a:gd name="connsiteY6" fmla="*/ 233000 h 728594"/>
                <a:gd name="connsiteX7" fmla="*/ 937051 w 1558621"/>
                <a:gd name="connsiteY7" fmla="*/ 508589 h 728594"/>
                <a:gd name="connsiteX8" fmla="*/ 726340 w 1558621"/>
                <a:gd name="connsiteY8" fmla="*/ 728300 h 728594"/>
                <a:gd name="connsiteX9" fmla="*/ 582195 w 1558621"/>
                <a:gd name="connsiteY9" fmla="*/ 704169 h 728594"/>
                <a:gd name="connsiteX10" fmla="*/ 360056 w 1558621"/>
                <a:gd name="connsiteY10" fmla="*/ 667339 h 728594"/>
                <a:gd name="connsiteX11" fmla="*/ 192941 w 1558621"/>
                <a:gd name="connsiteY11" fmla="*/ 652099 h 728594"/>
                <a:gd name="connsiteX12" fmla="*/ 74831 w 1558621"/>
                <a:gd name="connsiteY12" fmla="*/ 513669 h 728594"/>
                <a:gd name="connsiteX13" fmla="*/ 131981 w 1558621"/>
                <a:gd name="connsiteY13" fmla="*/ 301579 h 728594"/>
                <a:gd name="connsiteX14" fmla="*/ 318146 w 1558621"/>
                <a:gd name="connsiteY14" fmla="*/ 141559 h 728594"/>
                <a:gd name="connsiteX0" fmla="*/ 318146 w 1558621"/>
                <a:gd name="connsiteY0" fmla="*/ 141559 h 728594"/>
                <a:gd name="connsiteX1" fmla="*/ 543461 w 1558621"/>
                <a:gd name="connsiteY1" fmla="*/ 4399 h 728594"/>
                <a:gd name="connsiteX2" fmla="*/ 840641 w 1558621"/>
                <a:gd name="connsiteY2" fmla="*/ 4399 h 728594"/>
                <a:gd name="connsiteX3" fmla="*/ 1061621 w 1558621"/>
                <a:gd name="connsiteY3" fmla="*/ 19640 h 728594"/>
                <a:gd name="connsiteX4" fmla="*/ 1244501 w 1558621"/>
                <a:gd name="connsiteY4" fmla="*/ 65360 h 728594"/>
                <a:gd name="connsiteX5" fmla="*/ 1358691 w 1558621"/>
                <a:gd name="connsiteY5" fmla="*/ 156799 h 728594"/>
                <a:gd name="connsiteX6" fmla="*/ 1556921 w 1558621"/>
                <a:gd name="connsiteY6" fmla="*/ 233000 h 728594"/>
                <a:gd name="connsiteX7" fmla="*/ 937051 w 1558621"/>
                <a:gd name="connsiteY7" fmla="*/ 508589 h 728594"/>
                <a:gd name="connsiteX8" fmla="*/ 726340 w 1558621"/>
                <a:gd name="connsiteY8" fmla="*/ 728300 h 728594"/>
                <a:gd name="connsiteX9" fmla="*/ 582195 w 1558621"/>
                <a:gd name="connsiteY9" fmla="*/ 704169 h 728594"/>
                <a:gd name="connsiteX10" fmla="*/ 360056 w 1558621"/>
                <a:gd name="connsiteY10" fmla="*/ 667339 h 728594"/>
                <a:gd name="connsiteX11" fmla="*/ 192941 w 1558621"/>
                <a:gd name="connsiteY11" fmla="*/ 652099 h 728594"/>
                <a:gd name="connsiteX12" fmla="*/ 74831 w 1558621"/>
                <a:gd name="connsiteY12" fmla="*/ 513669 h 728594"/>
                <a:gd name="connsiteX13" fmla="*/ 131981 w 1558621"/>
                <a:gd name="connsiteY13" fmla="*/ 301579 h 728594"/>
                <a:gd name="connsiteX14" fmla="*/ 318146 w 1558621"/>
                <a:gd name="connsiteY14" fmla="*/ 141559 h 728594"/>
                <a:gd name="connsiteX0" fmla="*/ 318146 w 1558621"/>
                <a:gd name="connsiteY0" fmla="*/ 141559 h 728594"/>
                <a:gd name="connsiteX1" fmla="*/ 543461 w 1558621"/>
                <a:gd name="connsiteY1" fmla="*/ 4399 h 728594"/>
                <a:gd name="connsiteX2" fmla="*/ 840641 w 1558621"/>
                <a:gd name="connsiteY2" fmla="*/ 4399 h 728594"/>
                <a:gd name="connsiteX3" fmla="*/ 1061621 w 1558621"/>
                <a:gd name="connsiteY3" fmla="*/ 19640 h 728594"/>
                <a:gd name="connsiteX4" fmla="*/ 1244501 w 1558621"/>
                <a:gd name="connsiteY4" fmla="*/ 65360 h 728594"/>
                <a:gd name="connsiteX5" fmla="*/ 1358691 w 1558621"/>
                <a:gd name="connsiteY5" fmla="*/ 156799 h 728594"/>
                <a:gd name="connsiteX6" fmla="*/ 1556921 w 1558621"/>
                <a:gd name="connsiteY6" fmla="*/ 233000 h 728594"/>
                <a:gd name="connsiteX7" fmla="*/ 937051 w 1558621"/>
                <a:gd name="connsiteY7" fmla="*/ 508589 h 728594"/>
                <a:gd name="connsiteX8" fmla="*/ 726340 w 1558621"/>
                <a:gd name="connsiteY8" fmla="*/ 728300 h 728594"/>
                <a:gd name="connsiteX9" fmla="*/ 582195 w 1558621"/>
                <a:gd name="connsiteY9" fmla="*/ 704169 h 728594"/>
                <a:gd name="connsiteX10" fmla="*/ 360056 w 1558621"/>
                <a:gd name="connsiteY10" fmla="*/ 667339 h 728594"/>
                <a:gd name="connsiteX11" fmla="*/ 192941 w 1558621"/>
                <a:gd name="connsiteY11" fmla="*/ 652099 h 728594"/>
                <a:gd name="connsiteX12" fmla="*/ 74831 w 1558621"/>
                <a:gd name="connsiteY12" fmla="*/ 513669 h 728594"/>
                <a:gd name="connsiteX13" fmla="*/ 131981 w 1558621"/>
                <a:gd name="connsiteY13" fmla="*/ 301579 h 728594"/>
                <a:gd name="connsiteX14" fmla="*/ 318146 w 1558621"/>
                <a:gd name="connsiteY14" fmla="*/ 141559 h 728594"/>
                <a:gd name="connsiteX0" fmla="*/ 318146 w 1558621"/>
                <a:gd name="connsiteY0" fmla="*/ 143071 h 730106"/>
                <a:gd name="connsiteX1" fmla="*/ 543461 w 1558621"/>
                <a:gd name="connsiteY1" fmla="*/ 5911 h 730106"/>
                <a:gd name="connsiteX2" fmla="*/ 840641 w 1558621"/>
                <a:gd name="connsiteY2" fmla="*/ 5911 h 730106"/>
                <a:gd name="connsiteX3" fmla="*/ 1061621 w 1558621"/>
                <a:gd name="connsiteY3" fmla="*/ 21152 h 730106"/>
                <a:gd name="connsiteX4" fmla="*/ 1244501 w 1558621"/>
                <a:gd name="connsiteY4" fmla="*/ 66872 h 730106"/>
                <a:gd name="connsiteX5" fmla="*/ 1358691 w 1558621"/>
                <a:gd name="connsiteY5" fmla="*/ 158311 h 730106"/>
                <a:gd name="connsiteX6" fmla="*/ 1556921 w 1558621"/>
                <a:gd name="connsiteY6" fmla="*/ 234512 h 730106"/>
                <a:gd name="connsiteX7" fmla="*/ 937051 w 1558621"/>
                <a:gd name="connsiteY7" fmla="*/ 510101 h 730106"/>
                <a:gd name="connsiteX8" fmla="*/ 726340 w 1558621"/>
                <a:gd name="connsiteY8" fmla="*/ 729812 h 730106"/>
                <a:gd name="connsiteX9" fmla="*/ 582195 w 1558621"/>
                <a:gd name="connsiteY9" fmla="*/ 705681 h 730106"/>
                <a:gd name="connsiteX10" fmla="*/ 360056 w 1558621"/>
                <a:gd name="connsiteY10" fmla="*/ 668851 h 730106"/>
                <a:gd name="connsiteX11" fmla="*/ 192941 w 1558621"/>
                <a:gd name="connsiteY11" fmla="*/ 653611 h 730106"/>
                <a:gd name="connsiteX12" fmla="*/ 74831 w 1558621"/>
                <a:gd name="connsiteY12" fmla="*/ 515181 h 730106"/>
                <a:gd name="connsiteX13" fmla="*/ 131981 w 1558621"/>
                <a:gd name="connsiteY13" fmla="*/ 303091 h 730106"/>
                <a:gd name="connsiteX14" fmla="*/ 318146 w 1558621"/>
                <a:gd name="connsiteY14" fmla="*/ 143071 h 730106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763"/>
                <a:gd name="connsiteY0" fmla="*/ 228416 h 815451"/>
                <a:gd name="connsiteX1" fmla="*/ 543461 w 1558763"/>
                <a:gd name="connsiteY1" fmla="*/ 91256 h 815451"/>
                <a:gd name="connsiteX2" fmla="*/ 840641 w 1558763"/>
                <a:gd name="connsiteY2" fmla="*/ 91256 h 815451"/>
                <a:gd name="connsiteX3" fmla="*/ 1061621 w 1558763"/>
                <a:gd name="connsiteY3" fmla="*/ 106497 h 815451"/>
                <a:gd name="connsiteX4" fmla="*/ 1244501 w 1558763"/>
                <a:gd name="connsiteY4" fmla="*/ 152217 h 815451"/>
                <a:gd name="connsiteX5" fmla="*/ 1374566 w 1558763"/>
                <a:gd name="connsiteY5" fmla="*/ 256356 h 815451"/>
                <a:gd name="connsiteX6" fmla="*/ 1556921 w 1558763"/>
                <a:gd name="connsiteY6" fmla="*/ 319857 h 815451"/>
                <a:gd name="connsiteX7" fmla="*/ 937051 w 1558763"/>
                <a:gd name="connsiteY7" fmla="*/ 595446 h 815451"/>
                <a:gd name="connsiteX8" fmla="*/ 726340 w 1558763"/>
                <a:gd name="connsiteY8" fmla="*/ 815157 h 815451"/>
                <a:gd name="connsiteX9" fmla="*/ 582195 w 1558763"/>
                <a:gd name="connsiteY9" fmla="*/ 791026 h 815451"/>
                <a:gd name="connsiteX10" fmla="*/ 360056 w 1558763"/>
                <a:gd name="connsiteY10" fmla="*/ 754196 h 815451"/>
                <a:gd name="connsiteX11" fmla="*/ 192941 w 1558763"/>
                <a:gd name="connsiteY11" fmla="*/ 738956 h 815451"/>
                <a:gd name="connsiteX12" fmla="*/ 74831 w 1558763"/>
                <a:gd name="connsiteY12" fmla="*/ 600526 h 815451"/>
                <a:gd name="connsiteX13" fmla="*/ 131981 w 1558763"/>
                <a:gd name="connsiteY13" fmla="*/ 388436 h 815451"/>
                <a:gd name="connsiteX14" fmla="*/ 318146 w 1558763"/>
                <a:gd name="connsiteY14" fmla="*/ 228416 h 815451"/>
                <a:gd name="connsiteX0" fmla="*/ 318146 w 1558763"/>
                <a:gd name="connsiteY0" fmla="*/ 228416 h 815451"/>
                <a:gd name="connsiteX1" fmla="*/ 543461 w 1558763"/>
                <a:gd name="connsiteY1" fmla="*/ 91256 h 815451"/>
                <a:gd name="connsiteX2" fmla="*/ 840641 w 1558763"/>
                <a:gd name="connsiteY2" fmla="*/ 91256 h 815451"/>
                <a:gd name="connsiteX3" fmla="*/ 1061621 w 1558763"/>
                <a:gd name="connsiteY3" fmla="*/ 106497 h 815451"/>
                <a:gd name="connsiteX4" fmla="*/ 1244501 w 1558763"/>
                <a:gd name="connsiteY4" fmla="*/ 152217 h 815451"/>
                <a:gd name="connsiteX5" fmla="*/ 1374566 w 1558763"/>
                <a:gd name="connsiteY5" fmla="*/ 256356 h 815451"/>
                <a:gd name="connsiteX6" fmla="*/ 1556921 w 1558763"/>
                <a:gd name="connsiteY6" fmla="*/ 319857 h 815451"/>
                <a:gd name="connsiteX7" fmla="*/ 937051 w 1558763"/>
                <a:gd name="connsiteY7" fmla="*/ 595446 h 815451"/>
                <a:gd name="connsiteX8" fmla="*/ 726340 w 1558763"/>
                <a:gd name="connsiteY8" fmla="*/ 815157 h 815451"/>
                <a:gd name="connsiteX9" fmla="*/ 582195 w 1558763"/>
                <a:gd name="connsiteY9" fmla="*/ 791026 h 815451"/>
                <a:gd name="connsiteX10" fmla="*/ 360056 w 1558763"/>
                <a:gd name="connsiteY10" fmla="*/ 754196 h 815451"/>
                <a:gd name="connsiteX11" fmla="*/ 192941 w 1558763"/>
                <a:gd name="connsiteY11" fmla="*/ 738956 h 815451"/>
                <a:gd name="connsiteX12" fmla="*/ 74831 w 1558763"/>
                <a:gd name="connsiteY12" fmla="*/ 600526 h 815451"/>
                <a:gd name="connsiteX13" fmla="*/ 131981 w 1558763"/>
                <a:gd name="connsiteY13" fmla="*/ 388436 h 815451"/>
                <a:gd name="connsiteX14" fmla="*/ 318146 w 1558763"/>
                <a:gd name="connsiteY14" fmla="*/ 228416 h 815451"/>
                <a:gd name="connsiteX0" fmla="*/ 318146 w 1558763"/>
                <a:gd name="connsiteY0" fmla="*/ 228416 h 855586"/>
                <a:gd name="connsiteX1" fmla="*/ 543461 w 1558763"/>
                <a:gd name="connsiteY1" fmla="*/ 91256 h 855586"/>
                <a:gd name="connsiteX2" fmla="*/ 840641 w 1558763"/>
                <a:gd name="connsiteY2" fmla="*/ 91256 h 855586"/>
                <a:gd name="connsiteX3" fmla="*/ 1061621 w 1558763"/>
                <a:gd name="connsiteY3" fmla="*/ 106497 h 855586"/>
                <a:gd name="connsiteX4" fmla="*/ 1244501 w 1558763"/>
                <a:gd name="connsiteY4" fmla="*/ 152217 h 855586"/>
                <a:gd name="connsiteX5" fmla="*/ 1374566 w 1558763"/>
                <a:gd name="connsiteY5" fmla="*/ 256356 h 855586"/>
                <a:gd name="connsiteX6" fmla="*/ 1556921 w 1558763"/>
                <a:gd name="connsiteY6" fmla="*/ 319857 h 855586"/>
                <a:gd name="connsiteX7" fmla="*/ 937051 w 1558763"/>
                <a:gd name="connsiteY7" fmla="*/ 595446 h 855586"/>
                <a:gd name="connsiteX8" fmla="*/ 726340 w 1558763"/>
                <a:gd name="connsiteY8" fmla="*/ 815157 h 855586"/>
                <a:gd name="connsiteX9" fmla="*/ 582195 w 1558763"/>
                <a:gd name="connsiteY9" fmla="*/ 791026 h 855586"/>
                <a:gd name="connsiteX10" fmla="*/ 360056 w 1558763"/>
                <a:gd name="connsiteY10" fmla="*/ 754196 h 855586"/>
                <a:gd name="connsiteX11" fmla="*/ 192941 w 1558763"/>
                <a:gd name="connsiteY11" fmla="*/ 738956 h 855586"/>
                <a:gd name="connsiteX12" fmla="*/ 74831 w 1558763"/>
                <a:gd name="connsiteY12" fmla="*/ 600526 h 855586"/>
                <a:gd name="connsiteX13" fmla="*/ 131981 w 1558763"/>
                <a:gd name="connsiteY13" fmla="*/ 388436 h 855586"/>
                <a:gd name="connsiteX14" fmla="*/ 318146 w 1558763"/>
                <a:gd name="connsiteY14" fmla="*/ 228416 h 855586"/>
                <a:gd name="connsiteX0" fmla="*/ 318146 w 1558763"/>
                <a:gd name="connsiteY0" fmla="*/ 228416 h 869411"/>
                <a:gd name="connsiteX1" fmla="*/ 543461 w 1558763"/>
                <a:gd name="connsiteY1" fmla="*/ 91256 h 869411"/>
                <a:gd name="connsiteX2" fmla="*/ 840641 w 1558763"/>
                <a:gd name="connsiteY2" fmla="*/ 91256 h 869411"/>
                <a:gd name="connsiteX3" fmla="*/ 1061621 w 1558763"/>
                <a:gd name="connsiteY3" fmla="*/ 106497 h 869411"/>
                <a:gd name="connsiteX4" fmla="*/ 1244501 w 1558763"/>
                <a:gd name="connsiteY4" fmla="*/ 152217 h 869411"/>
                <a:gd name="connsiteX5" fmla="*/ 1374566 w 1558763"/>
                <a:gd name="connsiteY5" fmla="*/ 256356 h 869411"/>
                <a:gd name="connsiteX6" fmla="*/ 1556921 w 1558763"/>
                <a:gd name="connsiteY6" fmla="*/ 319857 h 869411"/>
                <a:gd name="connsiteX7" fmla="*/ 937051 w 1558763"/>
                <a:gd name="connsiteY7" fmla="*/ 595446 h 869411"/>
                <a:gd name="connsiteX8" fmla="*/ 726340 w 1558763"/>
                <a:gd name="connsiteY8" fmla="*/ 815157 h 869411"/>
                <a:gd name="connsiteX9" fmla="*/ 582195 w 1558763"/>
                <a:gd name="connsiteY9" fmla="*/ 791026 h 869411"/>
                <a:gd name="connsiteX10" fmla="*/ 360056 w 1558763"/>
                <a:gd name="connsiteY10" fmla="*/ 754196 h 869411"/>
                <a:gd name="connsiteX11" fmla="*/ 192941 w 1558763"/>
                <a:gd name="connsiteY11" fmla="*/ 738956 h 869411"/>
                <a:gd name="connsiteX12" fmla="*/ 74831 w 1558763"/>
                <a:gd name="connsiteY12" fmla="*/ 600526 h 869411"/>
                <a:gd name="connsiteX13" fmla="*/ 131981 w 1558763"/>
                <a:gd name="connsiteY13" fmla="*/ 388436 h 869411"/>
                <a:gd name="connsiteX14" fmla="*/ 318146 w 1558763"/>
                <a:gd name="connsiteY14" fmla="*/ 228416 h 86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58763" h="869411">
                  <a:moveTo>
                    <a:pt x="318146" y="228416"/>
                  </a:moveTo>
                  <a:cubicBezTo>
                    <a:pt x="355151" y="58236"/>
                    <a:pt x="481056" y="83636"/>
                    <a:pt x="543461" y="91256"/>
                  </a:cubicBezTo>
                  <a:cubicBezTo>
                    <a:pt x="751106" y="-106229"/>
                    <a:pt x="794921" y="76016"/>
                    <a:pt x="840641" y="91256"/>
                  </a:cubicBezTo>
                  <a:cubicBezTo>
                    <a:pt x="979706" y="-21139"/>
                    <a:pt x="995581" y="63317"/>
                    <a:pt x="1061621" y="106497"/>
                  </a:cubicBezTo>
                  <a:cubicBezTo>
                    <a:pt x="1198146" y="23312"/>
                    <a:pt x="1206401" y="98877"/>
                    <a:pt x="1244501" y="152217"/>
                  </a:cubicBezTo>
                  <a:cubicBezTo>
                    <a:pt x="1473064" y="100147"/>
                    <a:pt x="1403178" y="222701"/>
                    <a:pt x="1374566" y="256356"/>
                  </a:cubicBezTo>
                  <a:cubicBezTo>
                    <a:pt x="1403776" y="286836"/>
                    <a:pt x="1578511" y="241117"/>
                    <a:pt x="1556921" y="319857"/>
                  </a:cubicBezTo>
                  <a:cubicBezTo>
                    <a:pt x="1535331" y="398597"/>
                    <a:pt x="1071671" y="525596"/>
                    <a:pt x="937051" y="595446"/>
                  </a:cubicBezTo>
                  <a:cubicBezTo>
                    <a:pt x="777067" y="603066"/>
                    <a:pt x="886324" y="807537"/>
                    <a:pt x="726340" y="815157"/>
                  </a:cubicBezTo>
                  <a:cubicBezTo>
                    <a:pt x="657760" y="807537"/>
                    <a:pt x="650775" y="798646"/>
                    <a:pt x="582195" y="791026"/>
                  </a:cubicBezTo>
                  <a:cubicBezTo>
                    <a:pt x="447824" y="950199"/>
                    <a:pt x="376952" y="829973"/>
                    <a:pt x="360056" y="754196"/>
                  </a:cubicBezTo>
                  <a:cubicBezTo>
                    <a:pt x="316416" y="860876"/>
                    <a:pt x="201656" y="810076"/>
                    <a:pt x="192941" y="738956"/>
                  </a:cubicBezTo>
                  <a:cubicBezTo>
                    <a:pt x="-53439" y="848176"/>
                    <a:pt x="32286" y="637356"/>
                    <a:pt x="74831" y="600526"/>
                  </a:cubicBezTo>
                  <a:cubicBezTo>
                    <a:pt x="-83919" y="527501"/>
                    <a:pt x="46256" y="391611"/>
                    <a:pt x="131981" y="388436"/>
                  </a:cubicBezTo>
                  <a:cubicBezTo>
                    <a:pt x="124186" y="169996"/>
                    <a:pt x="256091" y="215081"/>
                    <a:pt x="318146" y="22841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DE144D3-CE18-F096-5A8A-087DF6AAE58C}"/>
                </a:ext>
              </a:extLst>
            </p:cNvPr>
            <p:cNvSpPr/>
            <p:nvPr/>
          </p:nvSpPr>
          <p:spPr>
            <a:xfrm rot="21321484">
              <a:off x="4557366" y="1852596"/>
              <a:ext cx="1087387" cy="7345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D51BB908-2A52-8756-EADD-5F90C7244229}"/>
                </a:ext>
              </a:extLst>
            </p:cNvPr>
            <p:cNvSpPr/>
            <p:nvPr/>
          </p:nvSpPr>
          <p:spPr>
            <a:xfrm>
              <a:off x="4413068" y="945193"/>
              <a:ext cx="1451106" cy="1504366"/>
            </a:xfrm>
            <a:custGeom>
              <a:avLst/>
              <a:gdLst>
                <a:gd name="connsiteX0" fmla="*/ 0 w 838200"/>
                <a:gd name="connsiteY0" fmla="*/ 0 h 304800"/>
                <a:gd name="connsiteX1" fmla="*/ 838200 w 838200"/>
                <a:gd name="connsiteY1" fmla="*/ 0 h 304800"/>
                <a:gd name="connsiteX2" fmla="*/ 838200 w 838200"/>
                <a:gd name="connsiteY2" fmla="*/ 304800 h 304800"/>
                <a:gd name="connsiteX3" fmla="*/ 0 w 838200"/>
                <a:gd name="connsiteY3" fmla="*/ 304800 h 304800"/>
                <a:gd name="connsiteX4" fmla="*/ 0 w 838200"/>
                <a:gd name="connsiteY4" fmla="*/ 0 h 304800"/>
                <a:gd name="connsiteX0" fmla="*/ 0 w 838200"/>
                <a:gd name="connsiteY0" fmla="*/ 0 h 647700"/>
                <a:gd name="connsiteX1" fmla="*/ 838200 w 838200"/>
                <a:gd name="connsiteY1" fmla="*/ 0 h 647700"/>
                <a:gd name="connsiteX2" fmla="*/ 838200 w 838200"/>
                <a:gd name="connsiteY2" fmla="*/ 304800 h 647700"/>
                <a:gd name="connsiteX3" fmla="*/ 38100 w 838200"/>
                <a:gd name="connsiteY3" fmla="*/ 647700 h 647700"/>
                <a:gd name="connsiteX4" fmla="*/ 0 w 838200"/>
                <a:gd name="connsiteY4" fmla="*/ 0 h 647700"/>
                <a:gd name="connsiteX0" fmla="*/ 0 w 939800"/>
                <a:gd name="connsiteY0" fmla="*/ 114300 h 647700"/>
                <a:gd name="connsiteX1" fmla="*/ 939800 w 939800"/>
                <a:gd name="connsiteY1" fmla="*/ 0 h 647700"/>
                <a:gd name="connsiteX2" fmla="*/ 939800 w 939800"/>
                <a:gd name="connsiteY2" fmla="*/ 304800 h 647700"/>
                <a:gd name="connsiteX3" fmla="*/ 139700 w 939800"/>
                <a:gd name="connsiteY3" fmla="*/ 647700 h 647700"/>
                <a:gd name="connsiteX4" fmla="*/ 0 w 939800"/>
                <a:gd name="connsiteY4" fmla="*/ 114300 h 647700"/>
                <a:gd name="connsiteX0" fmla="*/ 0 w 1130300"/>
                <a:gd name="connsiteY0" fmla="*/ 190500 h 723900"/>
                <a:gd name="connsiteX1" fmla="*/ 1130300 w 1130300"/>
                <a:gd name="connsiteY1" fmla="*/ 0 h 723900"/>
                <a:gd name="connsiteX2" fmla="*/ 939800 w 1130300"/>
                <a:gd name="connsiteY2" fmla="*/ 381000 h 723900"/>
                <a:gd name="connsiteX3" fmla="*/ 139700 w 1130300"/>
                <a:gd name="connsiteY3" fmla="*/ 723900 h 723900"/>
                <a:gd name="connsiteX4" fmla="*/ 0 w 1130300"/>
                <a:gd name="connsiteY4" fmla="*/ 190500 h 723900"/>
                <a:gd name="connsiteX0" fmla="*/ 0 w 1130300"/>
                <a:gd name="connsiteY0" fmla="*/ 190500 h 723900"/>
                <a:gd name="connsiteX1" fmla="*/ 1130300 w 1130300"/>
                <a:gd name="connsiteY1" fmla="*/ 0 h 723900"/>
                <a:gd name="connsiteX2" fmla="*/ 685800 w 1130300"/>
                <a:gd name="connsiteY2" fmla="*/ 381000 h 723900"/>
                <a:gd name="connsiteX3" fmla="*/ 139700 w 1130300"/>
                <a:gd name="connsiteY3" fmla="*/ 723900 h 723900"/>
                <a:gd name="connsiteX4" fmla="*/ 0 w 1130300"/>
                <a:gd name="connsiteY4" fmla="*/ 190500 h 723900"/>
                <a:gd name="connsiteX0" fmla="*/ 0 w 1107440"/>
                <a:gd name="connsiteY0" fmla="*/ 205740 h 723900"/>
                <a:gd name="connsiteX1" fmla="*/ 1107440 w 1107440"/>
                <a:gd name="connsiteY1" fmla="*/ 0 h 723900"/>
                <a:gd name="connsiteX2" fmla="*/ 662940 w 1107440"/>
                <a:gd name="connsiteY2" fmla="*/ 381000 h 723900"/>
                <a:gd name="connsiteX3" fmla="*/ 116840 w 1107440"/>
                <a:gd name="connsiteY3" fmla="*/ 723900 h 723900"/>
                <a:gd name="connsiteX4" fmla="*/ 0 w 1107440"/>
                <a:gd name="connsiteY4" fmla="*/ 205740 h 723900"/>
                <a:gd name="connsiteX0" fmla="*/ 109969 w 1217409"/>
                <a:gd name="connsiteY0" fmla="*/ 205740 h 723900"/>
                <a:gd name="connsiteX1" fmla="*/ 1217409 w 1217409"/>
                <a:gd name="connsiteY1" fmla="*/ 0 h 723900"/>
                <a:gd name="connsiteX2" fmla="*/ 772909 w 1217409"/>
                <a:gd name="connsiteY2" fmla="*/ 381000 h 723900"/>
                <a:gd name="connsiteX3" fmla="*/ 226809 w 1217409"/>
                <a:gd name="connsiteY3" fmla="*/ 723900 h 723900"/>
                <a:gd name="connsiteX4" fmla="*/ 109969 w 1217409"/>
                <a:gd name="connsiteY4" fmla="*/ 205740 h 723900"/>
                <a:gd name="connsiteX0" fmla="*/ 115280 w 1222720"/>
                <a:gd name="connsiteY0" fmla="*/ 205740 h 723900"/>
                <a:gd name="connsiteX1" fmla="*/ 1222720 w 1222720"/>
                <a:gd name="connsiteY1" fmla="*/ 0 h 723900"/>
                <a:gd name="connsiteX2" fmla="*/ 778220 w 1222720"/>
                <a:gd name="connsiteY2" fmla="*/ 381000 h 723900"/>
                <a:gd name="connsiteX3" fmla="*/ 232120 w 1222720"/>
                <a:gd name="connsiteY3" fmla="*/ 723900 h 723900"/>
                <a:gd name="connsiteX4" fmla="*/ 115280 w 1222720"/>
                <a:gd name="connsiteY4" fmla="*/ 205740 h 723900"/>
                <a:gd name="connsiteX0" fmla="*/ 115280 w 1192240"/>
                <a:gd name="connsiteY0" fmla="*/ 190500 h 708660"/>
                <a:gd name="connsiteX1" fmla="*/ 1192240 w 1192240"/>
                <a:gd name="connsiteY1" fmla="*/ 0 h 708660"/>
                <a:gd name="connsiteX2" fmla="*/ 778220 w 1192240"/>
                <a:gd name="connsiteY2" fmla="*/ 365760 h 708660"/>
                <a:gd name="connsiteX3" fmla="*/ 232120 w 1192240"/>
                <a:gd name="connsiteY3" fmla="*/ 708660 h 708660"/>
                <a:gd name="connsiteX4" fmla="*/ 115280 w 1192240"/>
                <a:gd name="connsiteY4" fmla="*/ 190500 h 708660"/>
                <a:gd name="connsiteX0" fmla="*/ 115280 w 1192240"/>
                <a:gd name="connsiteY0" fmla="*/ 277914 h 796074"/>
                <a:gd name="connsiteX1" fmla="*/ 1192240 w 1192240"/>
                <a:gd name="connsiteY1" fmla="*/ 87414 h 796074"/>
                <a:gd name="connsiteX2" fmla="*/ 778220 w 1192240"/>
                <a:gd name="connsiteY2" fmla="*/ 453174 h 796074"/>
                <a:gd name="connsiteX3" fmla="*/ 232120 w 1192240"/>
                <a:gd name="connsiteY3" fmla="*/ 796074 h 796074"/>
                <a:gd name="connsiteX4" fmla="*/ 115280 w 1192240"/>
                <a:gd name="connsiteY4" fmla="*/ 277914 h 796074"/>
                <a:gd name="connsiteX0" fmla="*/ 115280 w 1192240"/>
                <a:gd name="connsiteY0" fmla="*/ 301950 h 820110"/>
                <a:gd name="connsiteX1" fmla="*/ 1192240 w 1192240"/>
                <a:gd name="connsiteY1" fmla="*/ 111450 h 820110"/>
                <a:gd name="connsiteX2" fmla="*/ 778220 w 1192240"/>
                <a:gd name="connsiteY2" fmla="*/ 477210 h 820110"/>
                <a:gd name="connsiteX3" fmla="*/ 232120 w 1192240"/>
                <a:gd name="connsiteY3" fmla="*/ 820110 h 820110"/>
                <a:gd name="connsiteX4" fmla="*/ 115280 w 1192240"/>
                <a:gd name="connsiteY4" fmla="*/ 301950 h 820110"/>
                <a:gd name="connsiteX0" fmla="*/ 115280 w 1192240"/>
                <a:gd name="connsiteY0" fmla="*/ 301950 h 820110"/>
                <a:gd name="connsiteX1" fmla="*/ 1192240 w 1192240"/>
                <a:gd name="connsiteY1" fmla="*/ 111450 h 820110"/>
                <a:gd name="connsiteX2" fmla="*/ 778220 w 1192240"/>
                <a:gd name="connsiteY2" fmla="*/ 477210 h 820110"/>
                <a:gd name="connsiteX3" fmla="*/ 232120 w 1192240"/>
                <a:gd name="connsiteY3" fmla="*/ 820110 h 820110"/>
                <a:gd name="connsiteX4" fmla="*/ 115280 w 1192240"/>
                <a:gd name="connsiteY4" fmla="*/ 301950 h 820110"/>
                <a:gd name="connsiteX0" fmla="*/ 115280 w 1192240"/>
                <a:gd name="connsiteY0" fmla="*/ 301950 h 820110"/>
                <a:gd name="connsiteX1" fmla="*/ 1192240 w 1192240"/>
                <a:gd name="connsiteY1" fmla="*/ 111450 h 820110"/>
                <a:gd name="connsiteX2" fmla="*/ 778220 w 1192240"/>
                <a:gd name="connsiteY2" fmla="*/ 477210 h 820110"/>
                <a:gd name="connsiteX3" fmla="*/ 232120 w 1192240"/>
                <a:gd name="connsiteY3" fmla="*/ 820110 h 820110"/>
                <a:gd name="connsiteX4" fmla="*/ 115280 w 1192240"/>
                <a:gd name="connsiteY4" fmla="*/ 301950 h 820110"/>
                <a:gd name="connsiteX0" fmla="*/ 115280 w 1410723"/>
                <a:gd name="connsiteY0" fmla="*/ 301950 h 1096969"/>
                <a:gd name="connsiteX1" fmla="*/ 1192240 w 1410723"/>
                <a:gd name="connsiteY1" fmla="*/ 111450 h 1096969"/>
                <a:gd name="connsiteX2" fmla="*/ 1405601 w 1410723"/>
                <a:gd name="connsiteY2" fmla="*/ 1096969 h 1096969"/>
                <a:gd name="connsiteX3" fmla="*/ 778220 w 1410723"/>
                <a:gd name="connsiteY3" fmla="*/ 477210 h 1096969"/>
                <a:gd name="connsiteX4" fmla="*/ 232120 w 1410723"/>
                <a:gd name="connsiteY4" fmla="*/ 820110 h 1096969"/>
                <a:gd name="connsiteX5" fmla="*/ 115280 w 1410723"/>
                <a:gd name="connsiteY5" fmla="*/ 301950 h 1096969"/>
                <a:gd name="connsiteX0" fmla="*/ 115280 w 1461102"/>
                <a:gd name="connsiteY0" fmla="*/ 301950 h 1096969"/>
                <a:gd name="connsiteX1" fmla="*/ 1192240 w 1461102"/>
                <a:gd name="connsiteY1" fmla="*/ 111450 h 1096969"/>
                <a:gd name="connsiteX2" fmla="*/ 1405601 w 1461102"/>
                <a:gd name="connsiteY2" fmla="*/ 1096969 h 1096969"/>
                <a:gd name="connsiteX3" fmla="*/ 778220 w 1461102"/>
                <a:gd name="connsiteY3" fmla="*/ 477210 h 1096969"/>
                <a:gd name="connsiteX4" fmla="*/ 232120 w 1461102"/>
                <a:gd name="connsiteY4" fmla="*/ 820110 h 1096969"/>
                <a:gd name="connsiteX5" fmla="*/ 115280 w 1461102"/>
                <a:gd name="connsiteY5" fmla="*/ 301950 h 1096969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8220 w 1461102"/>
                <a:gd name="connsiteY4" fmla="*/ 47721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0600 w 1461102"/>
                <a:gd name="connsiteY4" fmla="*/ 50769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0600 w 1461102"/>
                <a:gd name="connsiteY4" fmla="*/ 50769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0600 w 1461102"/>
                <a:gd name="connsiteY4" fmla="*/ 50769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500871"/>
                <a:gd name="connsiteX1" fmla="*/ 1192240 w 1461102"/>
                <a:gd name="connsiteY1" fmla="*/ 111450 h 1500871"/>
                <a:gd name="connsiteX2" fmla="*/ 1405601 w 1461102"/>
                <a:gd name="connsiteY2" fmla="*/ 1096969 h 1500871"/>
                <a:gd name="connsiteX3" fmla="*/ 681700 w 1461102"/>
                <a:gd name="connsiteY3" fmla="*/ 1500828 h 1500871"/>
                <a:gd name="connsiteX4" fmla="*/ 879820 w 1461102"/>
                <a:gd name="connsiteY4" fmla="*/ 1074109 h 1500871"/>
                <a:gd name="connsiteX5" fmla="*/ 770600 w 1461102"/>
                <a:gd name="connsiteY5" fmla="*/ 507690 h 1500871"/>
                <a:gd name="connsiteX6" fmla="*/ 232120 w 1461102"/>
                <a:gd name="connsiteY6" fmla="*/ 820110 h 1500871"/>
                <a:gd name="connsiteX7" fmla="*/ 115280 w 1461102"/>
                <a:gd name="connsiteY7" fmla="*/ 301950 h 1500871"/>
                <a:gd name="connsiteX0" fmla="*/ 115280 w 1448094"/>
                <a:gd name="connsiteY0" fmla="*/ 301950 h 1500870"/>
                <a:gd name="connsiteX1" fmla="*/ 1192240 w 1448094"/>
                <a:gd name="connsiteY1" fmla="*/ 111450 h 1500870"/>
                <a:gd name="connsiteX2" fmla="*/ 1382741 w 1448094"/>
                <a:gd name="connsiteY2" fmla="*/ 1089349 h 1500870"/>
                <a:gd name="connsiteX3" fmla="*/ 681700 w 1448094"/>
                <a:gd name="connsiteY3" fmla="*/ 1500828 h 1500870"/>
                <a:gd name="connsiteX4" fmla="*/ 879820 w 1448094"/>
                <a:gd name="connsiteY4" fmla="*/ 1074109 h 1500870"/>
                <a:gd name="connsiteX5" fmla="*/ 770600 w 1448094"/>
                <a:gd name="connsiteY5" fmla="*/ 507690 h 1500870"/>
                <a:gd name="connsiteX6" fmla="*/ 232120 w 1448094"/>
                <a:gd name="connsiteY6" fmla="*/ 820110 h 1500870"/>
                <a:gd name="connsiteX7" fmla="*/ 115280 w 1448094"/>
                <a:gd name="connsiteY7" fmla="*/ 301950 h 1500870"/>
                <a:gd name="connsiteX0" fmla="*/ 115280 w 1448094"/>
                <a:gd name="connsiteY0" fmla="*/ 301950 h 1500872"/>
                <a:gd name="connsiteX1" fmla="*/ 1192240 w 1448094"/>
                <a:gd name="connsiteY1" fmla="*/ 111450 h 1500872"/>
                <a:gd name="connsiteX2" fmla="*/ 1382741 w 1448094"/>
                <a:gd name="connsiteY2" fmla="*/ 1089349 h 1500872"/>
                <a:gd name="connsiteX3" fmla="*/ 681700 w 1448094"/>
                <a:gd name="connsiteY3" fmla="*/ 1500828 h 1500872"/>
                <a:gd name="connsiteX4" fmla="*/ 879820 w 1448094"/>
                <a:gd name="connsiteY4" fmla="*/ 1074109 h 1500872"/>
                <a:gd name="connsiteX5" fmla="*/ 770600 w 1448094"/>
                <a:gd name="connsiteY5" fmla="*/ 507690 h 1500872"/>
                <a:gd name="connsiteX6" fmla="*/ 232120 w 1448094"/>
                <a:gd name="connsiteY6" fmla="*/ 820110 h 1500872"/>
                <a:gd name="connsiteX7" fmla="*/ 115280 w 1448094"/>
                <a:gd name="connsiteY7" fmla="*/ 301950 h 1500872"/>
                <a:gd name="connsiteX0" fmla="*/ 115280 w 1448094"/>
                <a:gd name="connsiteY0" fmla="*/ 301950 h 1500872"/>
                <a:gd name="connsiteX1" fmla="*/ 1192240 w 1448094"/>
                <a:gd name="connsiteY1" fmla="*/ 111450 h 1500872"/>
                <a:gd name="connsiteX2" fmla="*/ 1382741 w 1448094"/>
                <a:gd name="connsiteY2" fmla="*/ 1089349 h 1500872"/>
                <a:gd name="connsiteX3" fmla="*/ 681700 w 1448094"/>
                <a:gd name="connsiteY3" fmla="*/ 1500828 h 1500872"/>
                <a:gd name="connsiteX4" fmla="*/ 879820 w 1448094"/>
                <a:gd name="connsiteY4" fmla="*/ 1074109 h 1500872"/>
                <a:gd name="connsiteX5" fmla="*/ 770600 w 1448094"/>
                <a:gd name="connsiteY5" fmla="*/ 507690 h 1500872"/>
                <a:gd name="connsiteX6" fmla="*/ 232120 w 1448094"/>
                <a:gd name="connsiteY6" fmla="*/ 820110 h 1500872"/>
                <a:gd name="connsiteX7" fmla="*/ 115280 w 1448094"/>
                <a:gd name="connsiteY7" fmla="*/ 301950 h 1500872"/>
                <a:gd name="connsiteX0" fmla="*/ 115280 w 1448094"/>
                <a:gd name="connsiteY0" fmla="*/ 301950 h 1501208"/>
                <a:gd name="connsiteX1" fmla="*/ 1192240 w 1448094"/>
                <a:gd name="connsiteY1" fmla="*/ 111450 h 1501208"/>
                <a:gd name="connsiteX2" fmla="*/ 1382741 w 1448094"/>
                <a:gd name="connsiteY2" fmla="*/ 1089349 h 1501208"/>
                <a:gd name="connsiteX3" fmla="*/ 681700 w 1448094"/>
                <a:gd name="connsiteY3" fmla="*/ 1500828 h 1501208"/>
                <a:gd name="connsiteX4" fmla="*/ 879820 w 1448094"/>
                <a:gd name="connsiteY4" fmla="*/ 1074109 h 1501208"/>
                <a:gd name="connsiteX5" fmla="*/ 770600 w 1448094"/>
                <a:gd name="connsiteY5" fmla="*/ 507690 h 1501208"/>
                <a:gd name="connsiteX6" fmla="*/ 232120 w 1448094"/>
                <a:gd name="connsiteY6" fmla="*/ 820110 h 1501208"/>
                <a:gd name="connsiteX7" fmla="*/ 115280 w 1448094"/>
                <a:gd name="connsiteY7" fmla="*/ 301950 h 1501208"/>
                <a:gd name="connsiteX0" fmla="*/ 115280 w 1448094"/>
                <a:gd name="connsiteY0" fmla="*/ 301950 h 1501346"/>
                <a:gd name="connsiteX1" fmla="*/ 1192240 w 1448094"/>
                <a:gd name="connsiteY1" fmla="*/ 111450 h 1501346"/>
                <a:gd name="connsiteX2" fmla="*/ 1382741 w 1448094"/>
                <a:gd name="connsiteY2" fmla="*/ 1089349 h 1501346"/>
                <a:gd name="connsiteX3" fmla="*/ 681700 w 1448094"/>
                <a:gd name="connsiteY3" fmla="*/ 1500828 h 1501346"/>
                <a:gd name="connsiteX4" fmla="*/ 613120 w 1448094"/>
                <a:gd name="connsiteY4" fmla="*/ 1119828 h 1501346"/>
                <a:gd name="connsiteX5" fmla="*/ 879820 w 1448094"/>
                <a:gd name="connsiteY5" fmla="*/ 1074109 h 1501346"/>
                <a:gd name="connsiteX6" fmla="*/ 770600 w 1448094"/>
                <a:gd name="connsiteY6" fmla="*/ 507690 h 1501346"/>
                <a:gd name="connsiteX7" fmla="*/ 232120 w 1448094"/>
                <a:gd name="connsiteY7" fmla="*/ 820110 h 1501346"/>
                <a:gd name="connsiteX8" fmla="*/ 115280 w 1448094"/>
                <a:gd name="connsiteY8" fmla="*/ 301950 h 1501346"/>
                <a:gd name="connsiteX0" fmla="*/ 115280 w 1448094"/>
                <a:gd name="connsiteY0" fmla="*/ 301950 h 1502185"/>
                <a:gd name="connsiteX1" fmla="*/ 1192240 w 1448094"/>
                <a:gd name="connsiteY1" fmla="*/ 111450 h 1502185"/>
                <a:gd name="connsiteX2" fmla="*/ 1382741 w 1448094"/>
                <a:gd name="connsiteY2" fmla="*/ 1089349 h 1502185"/>
                <a:gd name="connsiteX3" fmla="*/ 681700 w 1448094"/>
                <a:gd name="connsiteY3" fmla="*/ 1500828 h 1502185"/>
                <a:gd name="connsiteX4" fmla="*/ 209260 w 1448094"/>
                <a:gd name="connsiteY4" fmla="*/ 845508 h 1502185"/>
                <a:gd name="connsiteX5" fmla="*/ 613120 w 1448094"/>
                <a:gd name="connsiteY5" fmla="*/ 1119828 h 1502185"/>
                <a:gd name="connsiteX6" fmla="*/ 879820 w 1448094"/>
                <a:gd name="connsiteY6" fmla="*/ 1074109 h 1502185"/>
                <a:gd name="connsiteX7" fmla="*/ 770600 w 1448094"/>
                <a:gd name="connsiteY7" fmla="*/ 507690 h 1502185"/>
                <a:gd name="connsiteX8" fmla="*/ 232120 w 1448094"/>
                <a:gd name="connsiteY8" fmla="*/ 820110 h 1502185"/>
                <a:gd name="connsiteX9" fmla="*/ 115280 w 1448094"/>
                <a:gd name="connsiteY9" fmla="*/ 301950 h 1502185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788380 w 1448094"/>
                <a:gd name="connsiteY5" fmla="*/ 1043627 h 1504366"/>
                <a:gd name="connsiteX6" fmla="*/ 613120 w 1448094"/>
                <a:gd name="connsiteY6" fmla="*/ 1119828 h 1504366"/>
                <a:gd name="connsiteX7" fmla="*/ 879820 w 1448094"/>
                <a:gd name="connsiteY7" fmla="*/ 1074109 h 1504366"/>
                <a:gd name="connsiteX8" fmla="*/ 770600 w 1448094"/>
                <a:gd name="connsiteY8" fmla="*/ 507690 h 1504366"/>
                <a:gd name="connsiteX9" fmla="*/ 232120 w 1448094"/>
                <a:gd name="connsiteY9" fmla="*/ 820110 h 1504366"/>
                <a:gd name="connsiteX10" fmla="*/ 115280 w 1448094"/>
                <a:gd name="connsiteY10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1236 w 1448094"/>
                <a:gd name="connsiteY6" fmla="*/ 1098396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1236 w 1448094"/>
                <a:gd name="connsiteY6" fmla="*/ 1098396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1106" h="1504366">
                  <a:moveTo>
                    <a:pt x="118292" y="301950"/>
                  </a:moveTo>
                  <a:cubicBezTo>
                    <a:pt x="294399" y="93670"/>
                    <a:pt x="790545" y="-145090"/>
                    <a:pt x="1195252" y="111450"/>
                  </a:cubicBezTo>
                  <a:cubicBezTo>
                    <a:pt x="1573712" y="272316"/>
                    <a:pt x="1434013" y="1042783"/>
                    <a:pt x="1385753" y="1089349"/>
                  </a:cubicBezTo>
                  <a:cubicBezTo>
                    <a:pt x="1301933" y="1263762"/>
                    <a:pt x="1061902" y="1512258"/>
                    <a:pt x="684712" y="1500828"/>
                  </a:cubicBezTo>
                  <a:cubicBezTo>
                    <a:pt x="555172" y="1535118"/>
                    <a:pt x="177982" y="1320488"/>
                    <a:pt x="212272" y="845508"/>
                  </a:cubicBezTo>
                  <a:cubicBezTo>
                    <a:pt x="198144" y="636752"/>
                    <a:pt x="905851" y="154785"/>
                    <a:pt x="971891" y="850745"/>
                  </a:cubicBezTo>
                  <a:cubicBezTo>
                    <a:pt x="948872" y="1034736"/>
                    <a:pt x="856321" y="1099348"/>
                    <a:pt x="789011" y="1122208"/>
                  </a:cubicBezTo>
                  <a:cubicBezTo>
                    <a:pt x="775042" y="893608"/>
                    <a:pt x="541519" y="997750"/>
                    <a:pt x="616132" y="1119828"/>
                  </a:cubicBezTo>
                  <a:cubicBezTo>
                    <a:pt x="669472" y="1174438"/>
                    <a:pt x="812135" y="1163432"/>
                    <a:pt x="882832" y="1074109"/>
                  </a:cubicBezTo>
                  <a:cubicBezTo>
                    <a:pt x="975965" y="969123"/>
                    <a:pt x="1049097" y="638394"/>
                    <a:pt x="773612" y="507690"/>
                  </a:cubicBezTo>
                  <a:cubicBezTo>
                    <a:pt x="666827" y="469590"/>
                    <a:pt x="359538" y="489593"/>
                    <a:pt x="220844" y="808204"/>
                  </a:cubicBezTo>
                  <a:cubicBezTo>
                    <a:pt x="151417" y="772644"/>
                    <a:pt x="-170421" y="741370"/>
                    <a:pt x="118292" y="301950"/>
                  </a:cubicBezTo>
                  <a:close/>
                </a:path>
              </a:pathLst>
            </a:cu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E0A289D-7AB2-D7EB-728F-A51BD2F85772}"/>
                </a:ext>
              </a:extLst>
            </p:cNvPr>
            <p:cNvSpPr/>
            <p:nvPr/>
          </p:nvSpPr>
          <p:spPr>
            <a:xfrm>
              <a:off x="4735773" y="1092922"/>
              <a:ext cx="72625" cy="476571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27296 w 27296"/>
                <a:gd name="connsiteY0" fmla="*/ 476571 h 476571"/>
                <a:gd name="connsiteX1" fmla="*/ 0 w 27296"/>
                <a:gd name="connsiteY1" fmla="*/ 0 h 476571"/>
                <a:gd name="connsiteX0" fmla="*/ 27296 w 53205"/>
                <a:gd name="connsiteY0" fmla="*/ 476571 h 476571"/>
                <a:gd name="connsiteX1" fmla="*/ 0 w 53205"/>
                <a:gd name="connsiteY1" fmla="*/ 0 h 476571"/>
                <a:gd name="connsiteX0" fmla="*/ 27296 w 72625"/>
                <a:gd name="connsiteY0" fmla="*/ 476571 h 476571"/>
                <a:gd name="connsiteX1" fmla="*/ 0 w 72625"/>
                <a:gd name="connsiteY1" fmla="*/ 0 h 4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25" h="476571">
                  <a:moveTo>
                    <a:pt x="27296" y="476571"/>
                  </a:moveTo>
                  <a:cubicBezTo>
                    <a:pt x="77728" y="347876"/>
                    <a:pt x="106836" y="15382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D51BA5E-E45E-6207-02F7-69D9981EE389}"/>
                </a:ext>
              </a:extLst>
            </p:cNvPr>
            <p:cNvSpPr/>
            <p:nvPr/>
          </p:nvSpPr>
          <p:spPr>
            <a:xfrm>
              <a:off x="5054612" y="969359"/>
              <a:ext cx="69962" cy="459902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27296 w 27296"/>
                <a:gd name="connsiteY0" fmla="*/ 459902 h 459902"/>
                <a:gd name="connsiteX1" fmla="*/ 0 w 27296"/>
                <a:gd name="connsiteY1" fmla="*/ 0 h 459902"/>
                <a:gd name="connsiteX0" fmla="*/ 27296 w 50087"/>
                <a:gd name="connsiteY0" fmla="*/ 459902 h 459902"/>
                <a:gd name="connsiteX1" fmla="*/ 0 w 50087"/>
                <a:gd name="connsiteY1" fmla="*/ 0 h 459902"/>
                <a:gd name="connsiteX0" fmla="*/ 27296 w 69962"/>
                <a:gd name="connsiteY0" fmla="*/ 459902 h 459902"/>
                <a:gd name="connsiteX1" fmla="*/ 0 w 69962"/>
                <a:gd name="connsiteY1" fmla="*/ 0 h 45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2" h="459902">
                  <a:moveTo>
                    <a:pt x="27296" y="459902"/>
                  </a:moveTo>
                  <a:cubicBezTo>
                    <a:pt x="77728" y="359783"/>
                    <a:pt x="99693" y="17763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23AA5A1-4D06-D82A-C94E-F4D447A047A2}"/>
                </a:ext>
              </a:extLst>
            </p:cNvPr>
            <p:cNvSpPr/>
            <p:nvPr/>
          </p:nvSpPr>
          <p:spPr>
            <a:xfrm>
              <a:off x="5340753" y="984096"/>
              <a:ext cx="130232" cy="605159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301 w 185107"/>
                <a:gd name="connsiteY0" fmla="*/ 564677 h 564677"/>
                <a:gd name="connsiteX1" fmla="*/ 184937 w 185107"/>
                <a:gd name="connsiteY1" fmla="*/ 0 h 564677"/>
                <a:gd name="connsiteX0" fmla="*/ 0 w 184910"/>
                <a:gd name="connsiteY0" fmla="*/ 564677 h 564677"/>
                <a:gd name="connsiteX1" fmla="*/ 184636 w 184910"/>
                <a:gd name="connsiteY1" fmla="*/ 0 h 564677"/>
                <a:gd name="connsiteX0" fmla="*/ 0 w 111461"/>
                <a:gd name="connsiteY0" fmla="*/ 586109 h 586109"/>
                <a:gd name="connsiteX1" fmla="*/ 110818 w 111461"/>
                <a:gd name="connsiteY1" fmla="*/ 0 h 586109"/>
                <a:gd name="connsiteX0" fmla="*/ 0 w 125043"/>
                <a:gd name="connsiteY0" fmla="*/ 586109 h 586109"/>
                <a:gd name="connsiteX1" fmla="*/ 110818 w 125043"/>
                <a:gd name="connsiteY1" fmla="*/ 0 h 586109"/>
                <a:gd name="connsiteX0" fmla="*/ 0 w 126004"/>
                <a:gd name="connsiteY0" fmla="*/ 586109 h 586109"/>
                <a:gd name="connsiteX1" fmla="*/ 110818 w 126004"/>
                <a:gd name="connsiteY1" fmla="*/ 0 h 586109"/>
                <a:gd name="connsiteX0" fmla="*/ 0 w 132359"/>
                <a:gd name="connsiteY0" fmla="*/ 586109 h 586109"/>
                <a:gd name="connsiteX1" fmla="*/ 117962 w 132359"/>
                <a:gd name="connsiteY1" fmla="*/ 0 h 586109"/>
                <a:gd name="connsiteX0" fmla="*/ 0 w 130232"/>
                <a:gd name="connsiteY0" fmla="*/ 605159 h 605159"/>
                <a:gd name="connsiteX1" fmla="*/ 115581 w 130232"/>
                <a:gd name="connsiteY1" fmla="*/ 0 h 60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232" h="605159">
                  <a:moveTo>
                    <a:pt x="0" y="605159"/>
                  </a:moveTo>
                  <a:cubicBezTo>
                    <a:pt x="79008" y="564571"/>
                    <a:pt x="165268" y="189541"/>
                    <a:pt x="11558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294F4E-1D82-A667-6786-AE41AA820030}"/>
                </a:ext>
              </a:extLst>
            </p:cNvPr>
            <p:cNvSpPr/>
            <p:nvPr/>
          </p:nvSpPr>
          <p:spPr>
            <a:xfrm>
              <a:off x="5368350" y="1280385"/>
              <a:ext cx="444300" cy="603359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147 w 401558"/>
                <a:gd name="connsiteY0" fmla="*/ 521815 h 521815"/>
                <a:gd name="connsiteX1" fmla="*/ 401476 w 401558"/>
                <a:gd name="connsiteY1" fmla="*/ 0 h 521815"/>
                <a:gd name="connsiteX0" fmla="*/ 140 w 420598"/>
                <a:gd name="connsiteY0" fmla="*/ 588490 h 588490"/>
                <a:gd name="connsiteX1" fmla="*/ 420519 w 420598"/>
                <a:gd name="connsiteY1" fmla="*/ 0 h 588490"/>
                <a:gd name="connsiteX0" fmla="*/ 0 w 420475"/>
                <a:gd name="connsiteY0" fmla="*/ 588490 h 588490"/>
                <a:gd name="connsiteX1" fmla="*/ 420379 w 420475"/>
                <a:gd name="connsiteY1" fmla="*/ 0 h 588490"/>
                <a:gd name="connsiteX0" fmla="*/ 0 w 434759"/>
                <a:gd name="connsiteY0" fmla="*/ 583728 h 583728"/>
                <a:gd name="connsiteX1" fmla="*/ 434666 w 434759"/>
                <a:gd name="connsiteY1" fmla="*/ 0 h 583728"/>
                <a:gd name="connsiteX0" fmla="*/ 0 w 434776"/>
                <a:gd name="connsiteY0" fmla="*/ 583728 h 583766"/>
                <a:gd name="connsiteX1" fmla="*/ 434666 w 434776"/>
                <a:gd name="connsiteY1" fmla="*/ 0 h 583766"/>
                <a:gd name="connsiteX0" fmla="*/ 0 w 434779"/>
                <a:gd name="connsiteY0" fmla="*/ 583728 h 584334"/>
                <a:gd name="connsiteX1" fmla="*/ 434666 w 434779"/>
                <a:gd name="connsiteY1" fmla="*/ 0 h 584334"/>
                <a:gd name="connsiteX0" fmla="*/ 0 w 437159"/>
                <a:gd name="connsiteY0" fmla="*/ 593253 h 593846"/>
                <a:gd name="connsiteX1" fmla="*/ 437047 w 437159"/>
                <a:gd name="connsiteY1" fmla="*/ 0 h 593846"/>
                <a:gd name="connsiteX0" fmla="*/ 0 w 444300"/>
                <a:gd name="connsiteY0" fmla="*/ 612303 h 612872"/>
                <a:gd name="connsiteX1" fmla="*/ 444191 w 444300"/>
                <a:gd name="connsiteY1" fmla="*/ 0 h 612872"/>
                <a:gd name="connsiteX0" fmla="*/ 0 w 444300"/>
                <a:gd name="connsiteY0" fmla="*/ 602778 h 603359"/>
                <a:gd name="connsiteX1" fmla="*/ 444191 w 444300"/>
                <a:gd name="connsiteY1" fmla="*/ 0 h 60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300" h="603359">
                  <a:moveTo>
                    <a:pt x="0" y="602778"/>
                  </a:moveTo>
                  <a:cubicBezTo>
                    <a:pt x="138538" y="621722"/>
                    <a:pt x="451015" y="172872"/>
                    <a:pt x="44419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DA22C9E-DE80-8033-3E9E-A9E9BAF09228}"/>
                </a:ext>
              </a:extLst>
            </p:cNvPr>
            <p:cNvSpPr/>
            <p:nvPr/>
          </p:nvSpPr>
          <p:spPr>
            <a:xfrm>
              <a:off x="5315163" y="1982624"/>
              <a:ext cx="301140" cy="281309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24915 w 24915"/>
                <a:gd name="connsiteY0" fmla="*/ 419421 h 419421"/>
                <a:gd name="connsiteX1" fmla="*/ 0 w 24915"/>
                <a:gd name="connsiteY1" fmla="*/ 0 h 419421"/>
                <a:gd name="connsiteX0" fmla="*/ 301140 w 301140"/>
                <a:gd name="connsiteY0" fmla="*/ 281309 h 281309"/>
                <a:gd name="connsiteX1" fmla="*/ 0 w 301140"/>
                <a:gd name="connsiteY1" fmla="*/ 0 h 281309"/>
                <a:gd name="connsiteX0" fmla="*/ 301140 w 301140"/>
                <a:gd name="connsiteY0" fmla="*/ 281309 h 281309"/>
                <a:gd name="connsiteX1" fmla="*/ 0 w 301140"/>
                <a:gd name="connsiteY1" fmla="*/ 0 h 2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40" h="281309">
                  <a:moveTo>
                    <a:pt x="301140" y="281309"/>
                  </a:moveTo>
                  <a:cubicBezTo>
                    <a:pt x="196791" y="266914"/>
                    <a:pt x="6824" y="17287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2C6F7C1-27F9-0AAB-D1C0-09FCE097EC8B}"/>
                </a:ext>
              </a:extLst>
            </p:cNvPr>
            <p:cNvSpPr/>
            <p:nvPr/>
          </p:nvSpPr>
          <p:spPr>
            <a:xfrm>
              <a:off x="5014210" y="2083552"/>
              <a:ext cx="80256" cy="357508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547 w 92625"/>
                <a:gd name="connsiteY0" fmla="*/ 255114 h 255114"/>
                <a:gd name="connsiteX1" fmla="*/ 92314 w 92625"/>
                <a:gd name="connsiteY1" fmla="*/ 0 h 255114"/>
                <a:gd name="connsiteX0" fmla="*/ 22533 w 22533"/>
                <a:gd name="connsiteY0" fmla="*/ 357508 h 357508"/>
                <a:gd name="connsiteX1" fmla="*/ 0 w 22533"/>
                <a:gd name="connsiteY1" fmla="*/ 0 h 357508"/>
                <a:gd name="connsiteX0" fmla="*/ 60620 w 60620"/>
                <a:gd name="connsiteY0" fmla="*/ 357508 h 357508"/>
                <a:gd name="connsiteX1" fmla="*/ 38087 w 60620"/>
                <a:gd name="connsiteY1" fmla="*/ 0 h 357508"/>
                <a:gd name="connsiteX0" fmla="*/ 80256 w 80256"/>
                <a:gd name="connsiteY0" fmla="*/ 357508 h 357508"/>
                <a:gd name="connsiteX1" fmla="*/ 57723 w 80256"/>
                <a:gd name="connsiteY1" fmla="*/ 0 h 35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56" h="357508">
                  <a:moveTo>
                    <a:pt x="80256" y="357508"/>
                  </a:moveTo>
                  <a:cubicBezTo>
                    <a:pt x="-45524" y="250244"/>
                    <a:pt x="253" y="99053"/>
                    <a:pt x="5772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1629CE4-FEA3-7123-DD5C-63C0172563A9}"/>
                </a:ext>
              </a:extLst>
            </p:cNvPr>
            <p:cNvSpPr/>
            <p:nvPr/>
          </p:nvSpPr>
          <p:spPr>
            <a:xfrm>
              <a:off x="4694468" y="1972659"/>
              <a:ext cx="316221" cy="186437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395596 w 395596"/>
                <a:gd name="connsiteY0" fmla="*/ 88427 h 88427"/>
                <a:gd name="connsiteX1" fmla="*/ 0 w 395596"/>
                <a:gd name="connsiteY1" fmla="*/ 0 h 88427"/>
                <a:gd name="connsiteX0" fmla="*/ 395596 w 395596"/>
                <a:gd name="connsiteY0" fmla="*/ 115035 h 115035"/>
                <a:gd name="connsiteX1" fmla="*/ 0 w 395596"/>
                <a:gd name="connsiteY1" fmla="*/ 26608 h 115035"/>
                <a:gd name="connsiteX0" fmla="*/ 332096 w 332096"/>
                <a:gd name="connsiteY0" fmla="*/ 46716 h 186889"/>
                <a:gd name="connsiteX1" fmla="*/ 0 w 332096"/>
                <a:gd name="connsiteY1" fmla="*/ 186889 h 186889"/>
                <a:gd name="connsiteX0" fmla="*/ 332096 w 332096"/>
                <a:gd name="connsiteY0" fmla="*/ 63863 h 204036"/>
                <a:gd name="connsiteX1" fmla="*/ 0 w 332096"/>
                <a:gd name="connsiteY1" fmla="*/ 204036 h 204036"/>
                <a:gd name="connsiteX0" fmla="*/ 309871 w 309871"/>
                <a:gd name="connsiteY0" fmla="*/ 63863 h 204036"/>
                <a:gd name="connsiteX1" fmla="*/ 0 w 309871"/>
                <a:gd name="connsiteY1" fmla="*/ 204036 h 204036"/>
                <a:gd name="connsiteX0" fmla="*/ 309871 w 309871"/>
                <a:gd name="connsiteY0" fmla="*/ 24891 h 165064"/>
                <a:gd name="connsiteX1" fmla="*/ 0 w 309871"/>
                <a:gd name="connsiteY1" fmla="*/ 165064 h 165064"/>
                <a:gd name="connsiteX0" fmla="*/ 316221 w 316221"/>
                <a:gd name="connsiteY0" fmla="*/ 22237 h 178285"/>
                <a:gd name="connsiteX1" fmla="*/ 0 w 316221"/>
                <a:gd name="connsiteY1" fmla="*/ 178285 h 178285"/>
                <a:gd name="connsiteX0" fmla="*/ 316221 w 316221"/>
                <a:gd name="connsiteY0" fmla="*/ 20864 h 186437"/>
                <a:gd name="connsiteX1" fmla="*/ 0 w 316221"/>
                <a:gd name="connsiteY1" fmla="*/ 186437 h 18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221" h="186437">
                  <a:moveTo>
                    <a:pt x="316221" y="20864"/>
                  </a:moveTo>
                  <a:cubicBezTo>
                    <a:pt x="218222" y="-40362"/>
                    <a:pt x="25874" y="38634"/>
                    <a:pt x="0" y="18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DC978FA-B0C5-4243-0733-D62268249502}"/>
                </a:ext>
              </a:extLst>
            </p:cNvPr>
            <p:cNvSpPr/>
            <p:nvPr/>
          </p:nvSpPr>
          <p:spPr>
            <a:xfrm rot="4671889">
              <a:off x="4735414" y="1630500"/>
              <a:ext cx="447270" cy="212015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395596 w 395596"/>
                <a:gd name="connsiteY0" fmla="*/ 88427 h 88427"/>
                <a:gd name="connsiteX1" fmla="*/ 0 w 395596"/>
                <a:gd name="connsiteY1" fmla="*/ 0 h 88427"/>
                <a:gd name="connsiteX0" fmla="*/ 395596 w 395596"/>
                <a:gd name="connsiteY0" fmla="*/ 115035 h 115035"/>
                <a:gd name="connsiteX1" fmla="*/ 0 w 395596"/>
                <a:gd name="connsiteY1" fmla="*/ 26608 h 115035"/>
                <a:gd name="connsiteX0" fmla="*/ 332096 w 332096"/>
                <a:gd name="connsiteY0" fmla="*/ 46716 h 186889"/>
                <a:gd name="connsiteX1" fmla="*/ 0 w 332096"/>
                <a:gd name="connsiteY1" fmla="*/ 186889 h 186889"/>
                <a:gd name="connsiteX0" fmla="*/ 332096 w 332096"/>
                <a:gd name="connsiteY0" fmla="*/ 63863 h 204036"/>
                <a:gd name="connsiteX1" fmla="*/ 0 w 332096"/>
                <a:gd name="connsiteY1" fmla="*/ 204036 h 204036"/>
                <a:gd name="connsiteX0" fmla="*/ 309871 w 309871"/>
                <a:gd name="connsiteY0" fmla="*/ 63863 h 204036"/>
                <a:gd name="connsiteX1" fmla="*/ 0 w 309871"/>
                <a:gd name="connsiteY1" fmla="*/ 204036 h 204036"/>
                <a:gd name="connsiteX0" fmla="*/ 309871 w 309871"/>
                <a:gd name="connsiteY0" fmla="*/ 24891 h 165064"/>
                <a:gd name="connsiteX1" fmla="*/ 0 w 309871"/>
                <a:gd name="connsiteY1" fmla="*/ 165064 h 165064"/>
                <a:gd name="connsiteX0" fmla="*/ 316221 w 316221"/>
                <a:gd name="connsiteY0" fmla="*/ 22237 h 178285"/>
                <a:gd name="connsiteX1" fmla="*/ 0 w 316221"/>
                <a:gd name="connsiteY1" fmla="*/ 178285 h 178285"/>
                <a:gd name="connsiteX0" fmla="*/ 316221 w 316221"/>
                <a:gd name="connsiteY0" fmla="*/ 20864 h 186437"/>
                <a:gd name="connsiteX1" fmla="*/ 0 w 316221"/>
                <a:gd name="connsiteY1" fmla="*/ 186437 h 18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221" h="186437">
                  <a:moveTo>
                    <a:pt x="316221" y="20864"/>
                  </a:moveTo>
                  <a:cubicBezTo>
                    <a:pt x="218222" y="-40362"/>
                    <a:pt x="25874" y="38634"/>
                    <a:pt x="0" y="18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A4B029D-763C-CFDC-EE1B-45CC64286CFC}"/>
              </a:ext>
            </a:extLst>
          </p:cNvPr>
          <p:cNvGrpSpPr/>
          <p:nvPr/>
        </p:nvGrpSpPr>
        <p:grpSpPr>
          <a:xfrm>
            <a:off x="152410" y="281605"/>
            <a:ext cx="4093518" cy="3320218"/>
            <a:chOff x="1445530" y="348564"/>
            <a:chExt cx="7348999" cy="59607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71AB99F-46B8-835F-6094-EE827DE28A79}"/>
                </a:ext>
              </a:extLst>
            </p:cNvPr>
            <p:cNvGrpSpPr/>
            <p:nvPr/>
          </p:nvGrpSpPr>
          <p:grpSpPr>
            <a:xfrm>
              <a:off x="1445530" y="348564"/>
              <a:ext cx="7348999" cy="5960711"/>
              <a:chOff x="2541069" y="445616"/>
              <a:chExt cx="4504059" cy="3653204"/>
            </a:xfrm>
          </p:grpSpPr>
          <p:sp>
            <p:nvSpPr>
              <p:cNvPr id="150" name="Rectangle 11">
                <a:extLst>
                  <a:ext uri="{FF2B5EF4-FFF2-40B4-BE49-F238E27FC236}">
                    <a16:creationId xmlns:a16="http://schemas.microsoft.com/office/drawing/2014/main" id="{0999663C-9774-E57C-0D55-1A7A14CEC8F9}"/>
                  </a:ext>
                </a:extLst>
              </p:cNvPr>
              <p:cNvSpPr/>
              <p:nvPr/>
            </p:nvSpPr>
            <p:spPr>
              <a:xfrm>
                <a:off x="3287973" y="2685588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1">
                <a:extLst>
                  <a:ext uri="{FF2B5EF4-FFF2-40B4-BE49-F238E27FC236}">
                    <a16:creationId xmlns:a16="http://schemas.microsoft.com/office/drawing/2014/main" id="{135555F2-3FDF-3090-1724-5C6060C46C82}"/>
                  </a:ext>
                </a:extLst>
              </p:cNvPr>
              <p:cNvSpPr/>
              <p:nvPr/>
            </p:nvSpPr>
            <p:spPr>
              <a:xfrm>
                <a:off x="3800764" y="2619341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1">
                <a:extLst>
                  <a:ext uri="{FF2B5EF4-FFF2-40B4-BE49-F238E27FC236}">
                    <a16:creationId xmlns:a16="http://schemas.microsoft.com/office/drawing/2014/main" id="{3487EB88-DCB8-CFF5-B9D5-78FCC89A3443}"/>
                  </a:ext>
                </a:extLst>
              </p:cNvPr>
              <p:cNvSpPr/>
              <p:nvPr/>
            </p:nvSpPr>
            <p:spPr>
              <a:xfrm>
                <a:off x="4935310" y="2671525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1">
                <a:extLst>
                  <a:ext uri="{FF2B5EF4-FFF2-40B4-BE49-F238E27FC236}">
                    <a16:creationId xmlns:a16="http://schemas.microsoft.com/office/drawing/2014/main" id="{DCC2C2F5-D3F0-381C-3695-FF01DCAAA693}"/>
                  </a:ext>
                </a:extLst>
              </p:cNvPr>
              <p:cNvSpPr/>
              <p:nvPr/>
            </p:nvSpPr>
            <p:spPr>
              <a:xfrm>
                <a:off x="5465698" y="2534144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27">
                <a:extLst>
                  <a:ext uri="{FF2B5EF4-FFF2-40B4-BE49-F238E27FC236}">
                    <a16:creationId xmlns:a16="http://schemas.microsoft.com/office/drawing/2014/main" id="{6CD17B5E-7D0B-5F31-CD5A-43B2F6AD3CE1}"/>
                  </a:ext>
                </a:extLst>
              </p:cNvPr>
              <p:cNvSpPr/>
              <p:nvPr/>
            </p:nvSpPr>
            <p:spPr>
              <a:xfrm rot="19810810">
                <a:off x="2541069" y="1050300"/>
                <a:ext cx="1151240" cy="481994"/>
              </a:xfrm>
              <a:custGeom>
                <a:avLst/>
                <a:gdLst>
                  <a:gd name="connsiteX0" fmla="*/ 0 w 841848"/>
                  <a:gd name="connsiteY0" fmla="*/ 0 h 344507"/>
                  <a:gd name="connsiteX1" fmla="*/ 841848 w 841848"/>
                  <a:gd name="connsiteY1" fmla="*/ 0 h 344507"/>
                  <a:gd name="connsiteX2" fmla="*/ 841848 w 841848"/>
                  <a:gd name="connsiteY2" fmla="*/ 344507 h 344507"/>
                  <a:gd name="connsiteX3" fmla="*/ 0 w 841848"/>
                  <a:gd name="connsiteY3" fmla="*/ 344507 h 344507"/>
                  <a:gd name="connsiteX4" fmla="*/ 0 w 841848"/>
                  <a:gd name="connsiteY4" fmla="*/ 0 h 344507"/>
                  <a:gd name="connsiteX0" fmla="*/ 269129 w 1110977"/>
                  <a:gd name="connsiteY0" fmla="*/ 0 h 357465"/>
                  <a:gd name="connsiteX1" fmla="*/ 1110977 w 1110977"/>
                  <a:gd name="connsiteY1" fmla="*/ 0 h 357465"/>
                  <a:gd name="connsiteX2" fmla="*/ 1110977 w 1110977"/>
                  <a:gd name="connsiteY2" fmla="*/ 344507 h 357465"/>
                  <a:gd name="connsiteX3" fmla="*/ 269129 w 1110977"/>
                  <a:gd name="connsiteY3" fmla="*/ 344507 h 357465"/>
                  <a:gd name="connsiteX4" fmla="*/ 269129 w 1110977"/>
                  <a:gd name="connsiteY4" fmla="*/ 0 h 357465"/>
                  <a:gd name="connsiteX0" fmla="*/ 0 w 841848"/>
                  <a:gd name="connsiteY0" fmla="*/ 344507 h 344507"/>
                  <a:gd name="connsiteX1" fmla="*/ 841848 w 841848"/>
                  <a:gd name="connsiteY1" fmla="*/ 0 h 344507"/>
                  <a:gd name="connsiteX2" fmla="*/ 841848 w 841848"/>
                  <a:gd name="connsiteY2" fmla="*/ 344507 h 344507"/>
                  <a:gd name="connsiteX3" fmla="*/ 0 w 841848"/>
                  <a:gd name="connsiteY3" fmla="*/ 344507 h 344507"/>
                  <a:gd name="connsiteX0" fmla="*/ 0 w 841848"/>
                  <a:gd name="connsiteY0" fmla="*/ 344506 h 344506"/>
                  <a:gd name="connsiteX1" fmla="*/ 541765 w 841848"/>
                  <a:gd name="connsiteY1" fmla="*/ 0 h 344506"/>
                  <a:gd name="connsiteX2" fmla="*/ 841848 w 841848"/>
                  <a:gd name="connsiteY2" fmla="*/ 344506 h 344506"/>
                  <a:gd name="connsiteX3" fmla="*/ 0 w 841848"/>
                  <a:gd name="connsiteY3" fmla="*/ 344506 h 344506"/>
                  <a:gd name="connsiteX0" fmla="*/ 93639 w 935487"/>
                  <a:gd name="connsiteY0" fmla="*/ 426208 h 426208"/>
                  <a:gd name="connsiteX1" fmla="*/ 635404 w 935487"/>
                  <a:gd name="connsiteY1" fmla="*/ 81702 h 426208"/>
                  <a:gd name="connsiteX2" fmla="*/ 935487 w 935487"/>
                  <a:gd name="connsiteY2" fmla="*/ 426208 h 426208"/>
                  <a:gd name="connsiteX3" fmla="*/ 93639 w 935487"/>
                  <a:gd name="connsiteY3" fmla="*/ 426208 h 426208"/>
                  <a:gd name="connsiteX0" fmla="*/ 298221 w 1140069"/>
                  <a:gd name="connsiteY0" fmla="*/ 406411 h 440132"/>
                  <a:gd name="connsiteX1" fmla="*/ 839986 w 1140069"/>
                  <a:gd name="connsiteY1" fmla="*/ 61905 h 440132"/>
                  <a:gd name="connsiteX2" fmla="*/ 1140069 w 1140069"/>
                  <a:gd name="connsiteY2" fmla="*/ 406411 h 440132"/>
                  <a:gd name="connsiteX3" fmla="*/ 298221 w 1140069"/>
                  <a:gd name="connsiteY3" fmla="*/ 406411 h 440132"/>
                  <a:gd name="connsiteX0" fmla="*/ 260558 w 1102406"/>
                  <a:gd name="connsiteY0" fmla="*/ 438627 h 469443"/>
                  <a:gd name="connsiteX1" fmla="*/ 802323 w 1102406"/>
                  <a:gd name="connsiteY1" fmla="*/ 94121 h 469443"/>
                  <a:gd name="connsiteX2" fmla="*/ 1102406 w 1102406"/>
                  <a:gd name="connsiteY2" fmla="*/ 438627 h 469443"/>
                  <a:gd name="connsiteX3" fmla="*/ 260558 w 1102406"/>
                  <a:gd name="connsiteY3" fmla="*/ 438627 h 469443"/>
                  <a:gd name="connsiteX0" fmla="*/ 326170 w 1168018"/>
                  <a:gd name="connsiteY0" fmla="*/ 432994 h 485373"/>
                  <a:gd name="connsiteX1" fmla="*/ 867935 w 1168018"/>
                  <a:gd name="connsiteY1" fmla="*/ 88488 h 485373"/>
                  <a:gd name="connsiteX2" fmla="*/ 1168018 w 1168018"/>
                  <a:gd name="connsiteY2" fmla="*/ 432994 h 485373"/>
                  <a:gd name="connsiteX3" fmla="*/ 326170 w 1168018"/>
                  <a:gd name="connsiteY3" fmla="*/ 432994 h 485373"/>
                  <a:gd name="connsiteX0" fmla="*/ 291248 w 1133096"/>
                  <a:gd name="connsiteY0" fmla="*/ 437239 h 472821"/>
                  <a:gd name="connsiteX1" fmla="*/ 833013 w 1133096"/>
                  <a:gd name="connsiteY1" fmla="*/ 92733 h 472821"/>
                  <a:gd name="connsiteX2" fmla="*/ 1133096 w 1133096"/>
                  <a:gd name="connsiteY2" fmla="*/ 437239 h 472821"/>
                  <a:gd name="connsiteX3" fmla="*/ 291248 w 1133096"/>
                  <a:gd name="connsiteY3" fmla="*/ 437239 h 472821"/>
                  <a:gd name="connsiteX0" fmla="*/ 344467 w 1024465"/>
                  <a:gd name="connsiteY0" fmla="*/ 441795 h 477215"/>
                  <a:gd name="connsiteX1" fmla="*/ 724382 w 1024465"/>
                  <a:gd name="connsiteY1" fmla="*/ 92351 h 477215"/>
                  <a:gd name="connsiteX2" fmla="*/ 1024465 w 1024465"/>
                  <a:gd name="connsiteY2" fmla="*/ 436857 h 477215"/>
                  <a:gd name="connsiteX3" fmla="*/ 344467 w 1024465"/>
                  <a:gd name="connsiteY3" fmla="*/ 441795 h 477215"/>
                  <a:gd name="connsiteX0" fmla="*/ 478130 w 1158128"/>
                  <a:gd name="connsiteY0" fmla="*/ 441118 h 479001"/>
                  <a:gd name="connsiteX1" fmla="*/ 858045 w 1158128"/>
                  <a:gd name="connsiteY1" fmla="*/ 91674 h 479001"/>
                  <a:gd name="connsiteX2" fmla="*/ 1158128 w 1158128"/>
                  <a:gd name="connsiteY2" fmla="*/ 436180 h 479001"/>
                  <a:gd name="connsiteX3" fmla="*/ 478130 w 1158128"/>
                  <a:gd name="connsiteY3" fmla="*/ 441118 h 479001"/>
                  <a:gd name="connsiteX0" fmla="*/ 476713 w 1160944"/>
                  <a:gd name="connsiteY0" fmla="*/ 371644 h 442322"/>
                  <a:gd name="connsiteX1" fmla="*/ 860861 w 1160944"/>
                  <a:gd name="connsiteY1" fmla="*/ 97816 h 442322"/>
                  <a:gd name="connsiteX2" fmla="*/ 1160944 w 1160944"/>
                  <a:gd name="connsiteY2" fmla="*/ 442322 h 442322"/>
                  <a:gd name="connsiteX3" fmla="*/ 476713 w 1160944"/>
                  <a:gd name="connsiteY3" fmla="*/ 371644 h 442322"/>
                  <a:gd name="connsiteX0" fmla="*/ 475967 w 1160198"/>
                  <a:gd name="connsiteY0" fmla="*/ 357964 h 461100"/>
                  <a:gd name="connsiteX1" fmla="*/ 860115 w 1160198"/>
                  <a:gd name="connsiteY1" fmla="*/ 84136 h 461100"/>
                  <a:gd name="connsiteX2" fmla="*/ 1160198 w 1160198"/>
                  <a:gd name="connsiteY2" fmla="*/ 428642 h 461100"/>
                  <a:gd name="connsiteX3" fmla="*/ 475967 w 1160198"/>
                  <a:gd name="connsiteY3" fmla="*/ 357964 h 461100"/>
                  <a:gd name="connsiteX0" fmla="*/ 455672 w 1139903"/>
                  <a:gd name="connsiteY0" fmla="*/ 374342 h 474092"/>
                  <a:gd name="connsiteX1" fmla="*/ 839820 w 1139903"/>
                  <a:gd name="connsiteY1" fmla="*/ 100514 h 474092"/>
                  <a:gd name="connsiteX2" fmla="*/ 1139903 w 1139903"/>
                  <a:gd name="connsiteY2" fmla="*/ 445020 h 474092"/>
                  <a:gd name="connsiteX3" fmla="*/ 455672 w 1139903"/>
                  <a:gd name="connsiteY3" fmla="*/ 374342 h 474092"/>
                  <a:gd name="connsiteX0" fmla="*/ 467009 w 1151240"/>
                  <a:gd name="connsiteY0" fmla="*/ 384112 h 481994"/>
                  <a:gd name="connsiteX1" fmla="*/ 851157 w 1151240"/>
                  <a:gd name="connsiteY1" fmla="*/ 110284 h 481994"/>
                  <a:gd name="connsiteX2" fmla="*/ 1151240 w 1151240"/>
                  <a:gd name="connsiteY2" fmla="*/ 454790 h 481994"/>
                  <a:gd name="connsiteX3" fmla="*/ 467009 w 1151240"/>
                  <a:gd name="connsiteY3" fmla="*/ 384112 h 48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240" h="481994">
                    <a:moveTo>
                      <a:pt x="467009" y="384112"/>
                    </a:moveTo>
                    <a:cubicBezTo>
                      <a:pt x="-395685" y="816646"/>
                      <a:pt x="57333" y="-352116"/>
                      <a:pt x="851157" y="110284"/>
                    </a:cubicBezTo>
                    <a:lnTo>
                      <a:pt x="1151240" y="454790"/>
                    </a:lnTo>
                    <a:lnTo>
                      <a:pt x="467009" y="38411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7">
                <a:extLst>
                  <a:ext uri="{FF2B5EF4-FFF2-40B4-BE49-F238E27FC236}">
                    <a16:creationId xmlns:a16="http://schemas.microsoft.com/office/drawing/2014/main" id="{A364E137-85AE-8CEC-ECEB-56EDA655F97D}"/>
                  </a:ext>
                </a:extLst>
              </p:cNvPr>
              <p:cNvSpPr/>
              <p:nvPr/>
            </p:nvSpPr>
            <p:spPr>
              <a:xfrm rot="21318299" flipH="1">
                <a:off x="2983104" y="511868"/>
                <a:ext cx="3388599" cy="2618831"/>
              </a:xfrm>
              <a:custGeom>
                <a:avLst/>
                <a:gdLst>
                  <a:gd name="connsiteX0" fmla="*/ 0 w 1536684"/>
                  <a:gd name="connsiteY0" fmla="*/ 0 h 733425"/>
                  <a:gd name="connsiteX1" fmla="*/ 1536684 w 1536684"/>
                  <a:gd name="connsiteY1" fmla="*/ 0 h 733425"/>
                  <a:gd name="connsiteX2" fmla="*/ 1536684 w 1536684"/>
                  <a:gd name="connsiteY2" fmla="*/ 733425 h 733425"/>
                  <a:gd name="connsiteX3" fmla="*/ 0 w 1536684"/>
                  <a:gd name="connsiteY3" fmla="*/ 733425 h 733425"/>
                  <a:gd name="connsiteX4" fmla="*/ 0 w 1536684"/>
                  <a:gd name="connsiteY4" fmla="*/ 0 h 733425"/>
                  <a:gd name="connsiteX0" fmla="*/ 0 w 1536684"/>
                  <a:gd name="connsiteY0" fmla="*/ 288839 h 1022264"/>
                  <a:gd name="connsiteX1" fmla="*/ 553857 w 1536684"/>
                  <a:gd name="connsiteY1" fmla="*/ 0 h 1022264"/>
                  <a:gd name="connsiteX2" fmla="*/ 1536684 w 1536684"/>
                  <a:gd name="connsiteY2" fmla="*/ 288839 h 1022264"/>
                  <a:gd name="connsiteX3" fmla="*/ 1536684 w 1536684"/>
                  <a:gd name="connsiteY3" fmla="*/ 1022264 h 1022264"/>
                  <a:gd name="connsiteX4" fmla="*/ 0 w 1536684"/>
                  <a:gd name="connsiteY4" fmla="*/ 1022264 h 1022264"/>
                  <a:gd name="connsiteX5" fmla="*/ 0 w 1536684"/>
                  <a:gd name="connsiteY5" fmla="*/ 288839 h 1022264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536684 w 1536684"/>
                  <a:gd name="connsiteY3" fmla="*/ 304334 h 1037759"/>
                  <a:gd name="connsiteX4" fmla="*/ 1536684 w 1536684"/>
                  <a:gd name="connsiteY4" fmla="*/ 1037759 h 1037759"/>
                  <a:gd name="connsiteX5" fmla="*/ 0 w 1536684"/>
                  <a:gd name="connsiteY5" fmla="*/ 1037759 h 1037759"/>
                  <a:gd name="connsiteX6" fmla="*/ 0 w 1536684"/>
                  <a:gd name="connsiteY6" fmla="*/ 304334 h 1037759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221560 w 1536684"/>
                  <a:gd name="connsiteY3" fmla="*/ 25990 h 1037759"/>
                  <a:gd name="connsiteX4" fmla="*/ 1536684 w 1536684"/>
                  <a:gd name="connsiteY4" fmla="*/ 304334 h 1037759"/>
                  <a:gd name="connsiteX5" fmla="*/ 1536684 w 1536684"/>
                  <a:gd name="connsiteY5" fmla="*/ 1037759 h 1037759"/>
                  <a:gd name="connsiteX6" fmla="*/ 0 w 1536684"/>
                  <a:gd name="connsiteY6" fmla="*/ 1037759 h 1037759"/>
                  <a:gd name="connsiteX7" fmla="*/ 0 w 1536684"/>
                  <a:gd name="connsiteY7" fmla="*/ 304334 h 1037759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221560 w 1536684"/>
                  <a:gd name="connsiteY3" fmla="*/ 25990 h 1037759"/>
                  <a:gd name="connsiteX4" fmla="*/ 1451464 w 1536684"/>
                  <a:gd name="connsiteY4" fmla="*/ 114662 h 1037759"/>
                  <a:gd name="connsiteX5" fmla="*/ 1536684 w 1536684"/>
                  <a:gd name="connsiteY5" fmla="*/ 304334 h 1037759"/>
                  <a:gd name="connsiteX6" fmla="*/ 1536684 w 1536684"/>
                  <a:gd name="connsiteY6" fmla="*/ 1037759 h 1037759"/>
                  <a:gd name="connsiteX7" fmla="*/ 0 w 1536684"/>
                  <a:gd name="connsiteY7" fmla="*/ 1037759 h 1037759"/>
                  <a:gd name="connsiteX8" fmla="*/ 0 w 1536684"/>
                  <a:gd name="connsiteY8" fmla="*/ 304334 h 1037759"/>
                  <a:gd name="connsiteX0" fmla="*/ 0 w 1606256"/>
                  <a:gd name="connsiteY0" fmla="*/ 304334 h 1037759"/>
                  <a:gd name="connsiteX1" fmla="*/ 553857 w 1606256"/>
                  <a:gd name="connsiteY1" fmla="*/ 15495 h 1037759"/>
                  <a:gd name="connsiteX2" fmla="*/ 942433 w 1606256"/>
                  <a:gd name="connsiteY2" fmla="*/ 10969 h 1037759"/>
                  <a:gd name="connsiteX3" fmla="*/ 1221560 w 1606256"/>
                  <a:gd name="connsiteY3" fmla="*/ 25990 h 1037759"/>
                  <a:gd name="connsiteX4" fmla="*/ 1451464 w 1606256"/>
                  <a:gd name="connsiteY4" fmla="*/ 114662 h 1037759"/>
                  <a:gd name="connsiteX5" fmla="*/ 1606256 w 1606256"/>
                  <a:gd name="connsiteY5" fmla="*/ 258754 h 1037759"/>
                  <a:gd name="connsiteX6" fmla="*/ 1536684 w 1606256"/>
                  <a:gd name="connsiteY6" fmla="*/ 1037759 h 1037759"/>
                  <a:gd name="connsiteX7" fmla="*/ 0 w 1606256"/>
                  <a:gd name="connsiteY7" fmla="*/ 1037759 h 1037759"/>
                  <a:gd name="connsiteX8" fmla="*/ 0 w 1606256"/>
                  <a:gd name="connsiteY8" fmla="*/ 304334 h 1037759"/>
                  <a:gd name="connsiteX0" fmla="*/ 0 w 1700061"/>
                  <a:gd name="connsiteY0" fmla="*/ 304334 h 1037759"/>
                  <a:gd name="connsiteX1" fmla="*/ 553857 w 1700061"/>
                  <a:gd name="connsiteY1" fmla="*/ 15495 h 1037759"/>
                  <a:gd name="connsiteX2" fmla="*/ 942433 w 1700061"/>
                  <a:gd name="connsiteY2" fmla="*/ 10969 h 1037759"/>
                  <a:gd name="connsiteX3" fmla="*/ 1221560 w 1700061"/>
                  <a:gd name="connsiteY3" fmla="*/ 25990 h 1037759"/>
                  <a:gd name="connsiteX4" fmla="*/ 1451464 w 1700061"/>
                  <a:gd name="connsiteY4" fmla="*/ 114662 h 1037759"/>
                  <a:gd name="connsiteX5" fmla="*/ 1606256 w 1700061"/>
                  <a:gd name="connsiteY5" fmla="*/ 258754 h 1037759"/>
                  <a:gd name="connsiteX6" fmla="*/ 1699713 w 1700061"/>
                  <a:gd name="connsiteY6" fmla="*/ 490596 h 1037759"/>
                  <a:gd name="connsiteX7" fmla="*/ 1536684 w 1700061"/>
                  <a:gd name="connsiteY7" fmla="*/ 1037759 h 1037759"/>
                  <a:gd name="connsiteX8" fmla="*/ 0 w 1700061"/>
                  <a:gd name="connsiteY8" fmla="*/ 1037759 h 1037759"/>
                  <a:gd name="connsiteX9" fmla="*/ 0 w 1700061"/>
                  <a:gd name="connsiteY9" fmla="*/ 304334 h 1037759"/>
                  <a:gd name="connsiteX0" fmla="*/ 0 w 1719330"/>
                  <a:gd name="connsiteY0" fmla="*/ 304334 h 1037759"/>
                  <a:gd name="connsiteX1" fmla="*/ 553857 w 1719330"/>
                  <a:gd name="connsiteY1" fmla="*/ 15495 h 1037759"/>
                  <a:gd name="connsiteX2" fmla="*/ 942433 w 1719330"/>
                  <a:gd name="connsiteY2" fmla="*/ 10969 h 1037759"/>
                  <a:gd name="connsiteX3" fmla="*/ 1221560 w 1719330"/>
                  <a:gd name="connsiteY3" fmla="*/ 25990 h 1037759"/>
                  <a:gd name="connsiteX4" fmla="*/ 1451464 w 1719330"/>
                  <a:gd name="connsiteY4" fmla="*/ 114662 h 1037759"/>
                  <a:gd name="connsiteX5" fmla="*/ 1606256 w 1719330"/>
                  <a:gd name="connsiteY5" fmla="*/ 258754 h 1037759"/>
                  <a:gd name="connsiteX6" fmla="*/ 1699713 w 1719330"/>
                  <a:gd name="connsiteY6" fmla="*/ 490596 h 1037759"/>
                  <a:gd name="connsiteX7" fmla="*/ 1713985 w 1719330"/>
                  <a:gd name="connsiteY7" fmla="*/ 738797 h 1037759"/>
                  <a:gd name="connsiteX8" fmla="*/ 1536684 w 1719330"/>
                  <a:gd name="connsiteY8" fmla="*/ 1037759 h 1037759"/>
                  <a:gd name="connsiteX9" fmla="*/ 0 w 1719330"/>
                  <a:gd name="connsiteY9" fmla="*/ 1037759 h 1037759"/>
                  <a:gd name="connsiteX10" fmla="*/ 0 w 1719330"/>
                  <a:gd name="connsiteY10" fmla="*/ 304334 h 1037759"/>
                  <a:gd name="connsiteX0" fmla="*/ 0 w 1719330"/>
                  <a:gd name="connsiteY0" fmla="*/ 304334 h 1056581"/>
                  <a:gd name="connsiteX1" fmla="*/ 553857 w 1719330"/>
                  <a:gd name="connsiteY1" fmla="*/ 15495 h 1056581"/>
                  <a:gd name="connsiteX2" fmla="*/ 942433 w 1719330"/>
                  <a:gd name="connsiteY2" fmla="*/ 10969 h 1056581"/>
                  <a:gd name="connsiteX3" fmla="*/ 1221560 w 1719330"/>
                  <a:gd name="connsiteY3" fmla="*/ 25990 h 1056581"/>
                  <a:gd name="connsiteX4" fmla="*/ 1451464 w 1719330"/>
                  <a:gd name="connsiteY4" fmla="*/ 114662 h 1056581"/>
                  <a:gd name="connsiteX5" fmla="*/ 1606256 w 1719330"/>
                  <a:gd name="connsiteY5" fmla="*/ 258754 h 1056581"/>
                  <a:gd name="connsiteX6" fmla="*/ 1699713 w 1719330"/>
                  <a:gd name="connsiteY6" fmla="*/ 490596 h 1056581"/>
                  <a:gd name="connsiteX7" fmla="*/ 1713985 w 1719330"/>
                  <a:gd name="connsiteY7" fmla="*/ 738797 h 1056581"/>
                  <a:gd name="connsiteX8" fmla="*/ 1662348 w 1719330"/>
                  <a:gd name="connsiteY8" fmla="*/ 1056581 h 1056581"/>
                  <a:gd name="connsiteX9" fmla="*/ 1536684 w 1719330"/>
                  <a:gd name="connsiteY9" fmla="*/ 1037759 h 1056581"/>
                  <a:gd name="connsiteX10" fmla="*/ 0 w 1719330"/>
                  <a:gd name="connsiteY10" fmla="*/ 1037759 h 1056581"/>
                  <a:gd name="connsiteX11" fmla="*/ 0 w 1719330"/>
                  <a:gd name="connsiteY11" fmla="*/ 304334 h 1056581"/>
                  <a:gd name="connsiteX0" fmla="*/ 0 w 1719330"/>
                  <a:gd name="connsiteY0" fmla="*/ 304334 h 1209472"/>
                  <a:gd name="connsiteX1" fmla="*/ 553857 w 1719330"/>
                  <a:gd name="connsiteY1" fmla="*/ 15495 h 1209472"/>
                  <a:gd name="connsiteX2" fmla="*/ 942433 w 1719330"/>
                  <a:gd name="connsiteY2" fmla="*/ 10969 h 1209472"/>
                  <a:gd name="connsiteX3" fmla="*/ 1221560 w 1719330"/>
                  <a:gd name="connsiteY3" fmla="*/ 25990 h 1209472"/>
                  <a:gd name="connsiteX4" fmla="*/ 1451464 w 1719330"/>
                  <a:gd name="connsiteY4" fmla="*/ 114662 h 1209472"/>
                  <a:gd name="connsiteX5" fmla="*/ 1606256 w 1719330"/>
                  <a:gd name="connsiteY5" fmla="*/ 258754 h 1209472"/>
                  <a:gd name="connsiteX6" fmla="*/ 1699713 w 1719330"/>
                  <a:gd name="connsiteY6" fmla="*/ 490596 h 1209472"/>
                  <a:gd name="connsiteX7" fmla="*/ 1713985 w 1719330"/>
                  <a:gd name="connsiteY7" fmla="*/ 738797 h 1209472"/>
                  <a:gd name="connsiteX8" fmla="*/ 1662348 w 1719330"/>
                  <a:gd name="connsiteY8" fmla="*/ 1056581 h 1209472"/>
                  <a:gd name="connsiteX9" fmla="*/ 1482590 w 1719330"/>
                  <a:gd name="connsiteY9" fmla="*/ 1209472 h 1209472"/>
                  <a:gd name="connsiteX10" fmla="*/ 0 w 1719330"/>
                  <a:gd name="connsiteY10" fmla="*/ 1037759 h 1209472"/>
                  <a:gd name="connsiteX11" fmla="*/ 0 w 1719330"/>
                  <a:gd name="connsiteY11" fmla="*/ 304334 h 1209472"/>
                  <a:gd name="connsiteX0" fmla="*/ 0 w 1719330"/>
                  <a:gd name="connsiteY0" fmla="*/ 304334 h 1287584"/>
                  <a:gd name="connsiteX1" fmla="*/ 553857 w 1719330"/>
                  <a:gd name="connsiteY1" fmla="*/ 15495 h 1287584"/>
                  <a:gd name="connsiteX2" fmla="*/ 942433 w 1719330"/>
                  <a:gd name="connsiteY2" fmla="*/ 10969 h 1287584"/>
                  <a:gd name="connsiteX3" fmla="*/ 1221560 w 1719330"/>
                  <a:gd name="connsiteY3" fmla="*/ 25990 h 1287584"/>
                  <a:gd name="connsiteX4" fmla="*/ 1451464 w 1719330"/>
                  <a:gd name="connsiteY4" fmla="*/ 114662 h 1287584"/>
                  <a:gd name="connsiteX5" fmla="*/ 1606256 w 1719330"/>
                  <a:gd name="connsiteY5" fmla="*/ 258754 h 1287584"/>
                  <a:gd name="connsiteX6" fmla="*/ 1699713 w 1719330"/>
                  <a:gd name="connsiteY6" fmla="*/ 490596 h 1287584"/>
                  <a:gd name="connsiteX7" fmla="*/ 1713985 w 1719330"/>
                  <a:gd name="connsiteY7" fmla="*/ 738797 h 1287584"/>
                  <a:gd name="connsiteX8" fmla="*/ 1662348 w 1719330"/>
                  <a:gd name="connsiteY8" fmla="*/ 1056581 h 1287584"/>
                  <a:gd name="connsiteX9" fmla="*/ 1482590 w 1719330"/>
                  <a:gd name="connsiteY9" fmla="*/ 1209472 h 1287584"/>
                  <a:gd name="connsiteX10" fmla="*/ 1183471 w 1719330"/>
                  <a:gd name="connsiteY10" fmla="*/ 1286532 h 1287584"/>
                  <a:gd name="connsiteX11" fmla="*/ 0 w 1719330"/>
                  <a:gd name="connsiteY11" fmla="*/ 1037759 h 1287584"/>
                  <a:gd name="connsiteX12" fmla="*/ 0 w 1719330"/>
                  <a:gd name="connsiteY12" fmla="*/ 304334 h 1287584"/>
                  <a:gd name="connsiteX0" fmla="*/ 0 w 1719330"/>
                  <a:gd name="connsiteY0" fmla="*/ 304334 h 1366129"/>
                  <a:gd name="connsiteX1" fmla="*/ 553857 w 1719330"/>
                  <a:gd name="connsiteY1" fmla="*/ 15495 h 1366129"/>
                  <a:gd name="connsiteX2" fmla="*/ 942433 w 1719330"/>
                  <a:gd name="connsiteY2" fmla="*/ 10969 h 1366129"/>
                  <a:gd name="connsiteX3" fmla="*/ 1221560 w 1719330"/>
                  <a:gd name="connsiteY3" fmla="*/ 25990 h 1366129"/>
                  <a:gd name="connsiteX4" fmla="*/ 1451464 w 1719330"/>
                  <a:gd name="connsiteY4" fmla="*/ 114662 h 1366129"/>
                  <a:gd name="connsiteX5" fmla="*/ 1606256 w 1719330"/>
                  <a:gd name="connsiteY5" fmla="*/ 258754 h 1366129"/>
                  <a:gd name="connsiteX6" fmla="*/ 1699713 w 1719330"/>
                  <a:gd name="connsiteY6" fmla="*/ 490596 h 1366129"/>
                  <a:gd name="connsiteX7" fmla="*/ 1713985 w 1719330"/>
                  <a:gd name="connsiteY7" fmla="*/ 738797 h 1366129"/>
                  <a:gd name="connsiteX8" fmla="*/ 1662348 w 1719330"/>
                  <a:gd name="connsiteY8" fmla="*/ 1056581 h 1366129"/>
                  <a:gd name="connsiteX9" fmla="*/ 1482590 w 1719330"/>
                  <a:gd name="connsiteY9" fmla="*/ 1209472 h 1366129"/>
                  <a:gd name="connsiteX10" fmla="*/ 1183471 w 1719330"/>
                  <a:gd name="connsiteY10" fmla="*/ 1286532 h 1366129"/>
                  <a:gd name="connsiteX11" fmla="*/ 846577 w 1719330"/>
                  <a:gd name="connsiteY11" fmla="*/ 1363476 h 1366129"/>
                  <a:gd name="connsiteX12" fmla="*/ 0 w 1719330"/>
                  <a:gd name="connsiteY12" fmla="*/ 1037759 h 1366129"/>
                  <a:gd name="connsiteX13" fmla="*/ 0 w 1719330"/>
                  <a:gd name="connsiteY13" fmla="*/ 304334 h 1366129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0 w 1719330"/>
                  <a:gd name="connsiteY13" fmla="*/ 1037759 h 1369405"/>
                  <a:gd name="connsiteX14" fmla="*/ 0 w 1719330"/>
                  <a:gd name="connsiteY14" fmla="*/ 304334 h 1369405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348543 w 1719330"/>
                  <a:gd name="connsiteY13" fmla="*/ 1331802 h 1369405"/>
                  <a:gd name="connsiteX14" fmla="*/ 0 w 1719330"/>
                  <a:gd name="connsiteY14" fmla="*/ 1037759 h 1369405"/>
                  <a:gd name="connsiteX15" fmla="*/ 0 w 1719330"/>
                  <a:gd name="connsiteY15" fmla="*/ 304334 h 1369405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348543 w 1719330"/>
                  <a:gd name="connsiteY13" fmla="*/ 1331802 h 1369405"/>
                  <a:gd name="connsiteX14" fmla="*/ 88539 w 1719330"/>
                  <a:gd name="connsiteY14" fmla="*/ 1299691 h 1369405"/>
                  <a:gd name="connsiteX15" fmla="*/ 0 w 1719330"/>
                  <a:gd name="connsiteY15" fmla="*/ 1037759 h 1369405"/>
                  <a:gd name="connsiteX16" fmla="*/ 0 w 1719330"/>
                  <a:gd name="connsiteY16" fmla="*/ 304334 h 1369405"/>
                  <a:gd name="connsiteX0" fmla="*/ 176999 w 1896329"/>
                  <a:gd name="connsiteY0" fmla="*/ 304334 h 1369405"/>
                  <a:gd name="connsiteX1" fmla="*/ 730856 w 1896329"/>
                  <a:gd name="connsiteY1" fmla="*/ 15495 h 1369405"/>
                  <a:gd name="connsiteX2" fmla="*/ 1119432 w 1896329"/>
                  <a:gd name="connsiteY2" fmla="*/ 10969 h 1369405"/>
                  <a:gd name="connsiteX3" fmla="*/ 1398559 w 1896329"/>
                  <a:gd name="connsiteY3" fmla="*/ 25990 h 1369405"/>
                  <a:gd name="connsiteX4" fmla="*/ 1628463 w 1896329"/>
                  <a:gd name="connsiteY4" fmla="*/ 114662 h 1369405"/>
                  <a:gd name="connsiteX5" fmla="*/ 1783255 w 1896329"/>
                  <a:gd name="connsiteY5" fmla="*/ 258754 h 1369405"/>
                  <a:gd name="connsiteX6" fmla="*/ 1876712 w 1896329"/>
                  <a:gd name="connsiteY6" fmla="*/ 490596 h 1369405"/>
                  <a:gd name="connsiteX7" fmla="*/ 1890984 w 1896329"/>
                  <a:gd name="connsiteY7" fmla="*/ 738797 h 1369405"/>
                  <a:gd name="connsiteX8" fmla="*/ 1839347 w 1896329"/>
                  <a:gd name="connsiteY8" fmla="*/ 1056581 h 1369405"/>
                  <a:gd name="connsiteX9" fmla="*/ 1659589 w 1896329"/>
                  <a:gd name="connsiteY9" fmla="*/ 1209472 h 1369405"/>
                  <a:gd name="connsiteX10" fmla="*/ 1360470 w 1896329"/>
                  <a:gd name="connsiteY10" fmla="*/ 1286532 h 1369405"/>
                  <a:gd name="connsiteX11" fmla="*/ 1023576 w 1896329"/>
                  <a:gd name="connsiteY11" fmla="*/ 1363476 h 1369405"/>
                  <a:gd name="connsiteX12" fmla="*/ 768865 w 1896329"/>
                  <a:gd name="connsiteY12" fmla="*/ 1359847 h 1369405"/>
                  <a:gd name="connsiteX13" fmla="*/ 525542 w 1896329"/>
                  <a:gd name="connsiteY13" fmla="*/ 1331802 h 1369405"/>
                  <a:gd name="connsiteX14" fmla="*/ 265538 w 1896329"/>
                  <a:gd name="connsiteY14" fmla="*/ 1299691 h 1369405"/>
                  <a:gd name="connsiteX15" fmla="*/ 0 w 1896329"/>
                  <a:gd name="connsiteY15" fmla="*/ 1010927 h 1369405"/>
                  <a:gd name="connsiteX16" fmla="*/ 176999 w 1896329"/>
                  <a:gd name="connsiteY16" fmla="*/ 304334 h 1369405"/>
                  <a:gd name="connsiteX0" fmla="*/ 176999 w 1896329"/>
                  <a:gd name="connsiteY0" fmla="*/ 304334 h 1369405"/>
                  <a:gd name="connsiteX1" fmla="*/ 730856 w 1896329"/>
                  <a:gd name="connsiteY1" fmla="*/ 15495 h 1369405"/>
                  <a:gd name="connsiteX2" fmla="*/ 1119432 w 1896329"/>
                  <a:gd name="connsiteY2" fmla="*/ 10969 h 1369405"/>
                  <a:gd name="connsiteX3" fmla="*/ 1398559 w 1896329"/>
                  <a:gd name="connsiteY3" fmla="*/ 25990 h 1369405"/>
                  <a:gd name="connsiteX4" fmla="*/ 1628463 w 1896329"/>
                  <a:gd name="connsiteY4" fmla="*/ 114662 h 1369405"/>
                  <a:gd name="connsiteX5" fmla="*/ 1783255 w 1896329"/>
                  <a:gd name="connsiteY5" fmla="*/ 258754 h 1369405"/>
                  <a:gd name="connsiteX6" fmla="*/ 1876712 w 1896329"/>
                  <a:gd name="connsiteY6" fmla="*/ 490596 h 1369405"/>
                  <a:gd name="connsiteX7" fmla="*/ 1890984 w 1896329"/>
                  <a:gd name="connsiteY7" fmla="*/ 738797 h 1369405"/>
                  <a:gd name="connsiteX8" fmla="*/ 1839347 w 1896329"/>
                  <a:gd name="connsiteY8" fmla="*/ 1056581 h 1369405"/>
                  <a:gd name="connsiteX9" fmla="*/ 1659589 w 1896329"/>
                  <a:gd name="connsiteY9" fmla="*/ 1209472 h 1369405"/>
                  <a:gd name="connsiteX10" fmla="*/ 1360470 w 1896329"/>
                  <a:gd name="connsiteY10" fmla="*/ 1286532 h 1369405"/>
                  <a:gd name="connsiteX11" fmla="*/ 1023576 w 1896329"/>
                  <a:gd name="connsiteY11" fmla="*/ 1363476 h 1369405"/>
                  <a:gd name="connsiteX12" fmla="*/ 768865 w 1896329"/>
                  <a:gd name="connsiteY12" fmla="*/ 1359847 h 1369405"/>
                  <a:gd name="connsiteX13" fmla="*/ 525542 w 1896329"/>
                  <a:gd name="connsiteY13" fmla="*/ 1331802 h 1369405"/>
                  <a:gd name="connsiteX14" fmla="*/ 265538 w 1896329"/>
                  <a:gd name="connsiteY14" fmla="*/ 1299691 h 1369405"/>
                  <a:gd name="connsiteX15" fmla="*/ 0 w 1896329"/>
                  <a:gd name="connsiteY15" fmla="*/ 1010927 h 1369405"/>
                  <a:gd name="connsiteX16" fmla="*/ 176999 w 1896329"/>
                  <a:gd name="connsiteY16" fmla="*/ 304334 h 1369405"/>
                  <a:gd name="connsiteX0" fmla="*/ 176999 w 1896329"/>
                  <a:gd name="connsiteY0" fmla="*/ 304334 h 1378339"/>
                  <a:gd name="connsiteX1" fmla="*/ 730856 w 1896329"/>
                  <a:gd name="connsiteY1" fmla="*/ 15495 h 1378339"/>
                  <a:gd name="connsiteX2" fmla="*/ 1119432 w 1896329"/>
                  <a:gd name="connsiteY2" fmla="*/ 10969 h 1378339"/>
                  <a:gd name="connsiteX3" fmla="*/ 1398559 w 1896329"/>
                  <a:gd name="connsiteY3" fmla="*/ 25990 h 1378339"/>
                  <a:gd name="connsiteX4" fmla="*/ 1628463 w 1896329"/>
                  <a:gd name="connsiteY4" fmla="*/ 114662 h 1378339"/>
                  <a:gd name="connsiteX5" fmla="*/ 1783255 w 1896329"/>
                  <a:gd name="connsiteY5" fmla="*/ 258754 h 1378339"/>
                  <a:gd name="connsiteX6" fmla="*/ 1876712 w 1896329"/>
                  <a:gd name="connsiteY6" fmla="*/ 490596 h 1378339"/>
                  <a:gd name="connsiteX7" fmla="*/ 1890984 w 1896329"/>
                  <a:gd name="connsiteY7" fmla="*/ 738797 h 1378339"/>
                  <a:gd name="connsiteX8" fmla="*/ 1839347 w 1896329"/>
                  <a:gd name="connsiteY8" fmla="*/ 1056581 h 1378339"/>
                  <a:gd name="connsiteX9" fmla="*/ 1659589 w 1896329"/>
                  <a:gd name="connsiteY9" fmla="*/ 1209472 h 1378339"/>
                  <a:gd name="connsiteX10" fmla="*/ 1360470 w 1896329"/>
                  <a:gd name="connsiteY10" fmla="*/ 1286532 h 1378339"/>
                  <a:gd name="connsiteX11" fmla="*/ 1023576 w 1896329"/>
                  <a:gd name="connsiteY11" fmla="*/ 1363476 h 1378339"/>
                  <a:gd name="connsiteX12" fmla="*/ 768865 w 1896329"/>
                  <a:gd name="connsiteY12" fmla="*/ 1359847 h 1378339"/>
                  <a:gd name="connsiteX13" fmla="*/ 525542 w 1896329"/>
                  <a:gd name="connsiteY13" fmla="*/ 1331802 h 1378339"/>
                  <a:gd name="connsiteX14" fmla="*/ 265538 w 1896329"/>
                  <a:gd name="connsiteY14" fmla="*/ 1299691 h 1378339"/>
                  <a:gd name="connsiteX15" fmla="*/ 0 w 1896329"/>
                  <a:gd name="connsiteY15" fmla="*/ 1010927 h 1378339"/>
                  <a:gd name="connsiteX16" fmla="*/ 176999 w 1896329"/>
                  <a:gd name="connsiteY16" fmla="*/ 304334 h 1378339"/>
                  <a:gd name="connsiteX0" fmla="*/ 176999 w 1896329"/>
                  <a:gd name="connsiteY0" fmla="*/ 304334 h 1410160"/>
                  <a:gd name="connsiteX1" fmla="*/ 730856 w 1896329"/>
                  <a:gd name="connsiteY1" fmla="*/ 15495 h 1410160"/>
                  <a:gd name="connsiteX2" fmla="*/ 1119432 w 1896329"/>
                  <a:gd name="connsiteY2" fmla="*/ 10969 h 1410160"/>
                  <a:gd name="connsiteX3" fmla="*/ 1398559 w 1896329"/>
                  <a:gd name="connsiteY3" fmla="*/ 25990 h 1410160"/>
                  <a:gd name="connsiteX4" fmla="*/ 1628463 w 1896329"/>
                  <a:gd name="connsiteY4" fmla="*/ 114662 h 1410160"/>
                  <a:gd name="connsiteX5" fmla="*/ 1783255 w 1896329"/>
                  <a:gd name="connsiteY5" fmla="*/ 258754 h 1410160"/>
                  <a:gd name="connsiteX6" fmla="*/ 1876712 w 1896329"/>
                  <a:gd name="connsiteY6" fmla="*/ 490596 h 1410160"/>
                  <a:gd name="connsiteX7" fmla="*/ 1890984 w 1896329"/>
                  <a:gd name="connsiteY7" fmla="*/ 738797 h 1410160"/>
                  <a:gd name="connsiteX8" fmla="*/ 1839347 w 1896329"/>
                  <a:gd name="connsiteY8" fmla="*/ 1056581 h 1410160"/>
                  <a:gd name="connsiteX9" fmla="*/ 1659589 w 1896329"/>
                  <a:gd name="connsiteY9" fmla="*/ 1209472 h 1410160"/>
                  <a:gd name="connsiteX10" fmla="*/ 1360470 w 1896329"/>
                  <a:gd name="connsiteY10" fmla="*/ 1286532 h 1410160"/>
                  <a:gd name="connsiteX11" fmla="*/ 1023576 w 1896329"/>
                  <a:gd name="connsiteY11" fmla="*/ 1363476 h 1410160"/>
                  <a:gd name="connsiteX12" fmla="*/ 768865 w 1896329"/>
                  <a:gd name="connsiteY12" fmla="*/ 1359847 h 1410160"/>
                  <a:gd name="connsiteX13" fmla="*/ 525542 w 1896329"/>
                  <a:gd name="connsiteY13" fmla="*/ 1331802 h 1410160"/>
                  <a:gd name="connsiteX14" fmla="*/ 265538 w 1896329"/>
                  <a:gd name="connsiteY14" fmla="*/ 1299691 h 1410160"/>
                  <a:gd name="connsiteX15" fmla="*/ 0 w 1896329"/>
                  <a:gd name="connsiteY15" fmla="*/ 1010927 h 1410160"/>
                  <a:gd name="connsiteX16" fmla="*/ 176999 w 1896329"/>
                  <a:gd name="connsiteY16" fmla="*/ 304334 h 1410160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941909"/>
                  <a:gd name="connsiteY0" fmla="*/ 304334 h 1411688"/>
                  <a:gd name="connsiteX1" fmla="*/ 730856 w 1941909"/>
                  <a:gd name="connsiteY1" fmla="*/ 15495 h 1411688"/>
                  <a:gd name="connsiteX2" fmla="*/ 1119432 w 1941909"/>
                  <a:gd name="connsiteY2" fmla="*/ 10969 h 1411688"/>
                  <a:gd name="connsiteX3" fmla="*/ 1398559 w 1941909"/>
                  <a:gd name="connsiteY3" fmla="*/ 25990 h 1411688"/>
                  <a:gd name="connsiteX4" fmla="*/ 1628463 w 1941909"/>
                  <a:gd name="connsiteY4" fmla="*/ 114662 h 1411688"/>
                  <a:gd name="connsiteX5" fmla="*/ 1783255 w 1941909"/>
                  <a:gd name="connsiteY5" fmla="*/ 258754 h 1411688"/>
                  <a:gd name="connsiteX6" fmla="*/ 1876712 w 1941909"/>
                  <a:gd name="connsiteY6" fmla="*/ 490596 h 1411688"/>
                  <a:gd name="connsiteX7" fmla="*/ 1890984 w 1941909"/>
                  <a:gd name="connsiteY7" fmla="*/ 738797 h 1411688"/>
                  <a:gd name="connsiteX8" fmla="*/ 1839347 w 1941909"/>
                  <a:gd name="connsiteY8" fmla="*/ 1056581 h 1411688"/>
                  <a:gd name="connsiteX9" fmla="*/ 1659589 w 1941909"/>
                  <a:gd name="connsiteY9" fmla="*/ 1209472 h 1411688"/>
                  <a:gd name="connsiteX10" fmla="*/ 1360470 w 1941909"/>
                  <a:gd name="connsiteY10" fmla="*/ 1286532 h 1411688"/>
                  <a:gd name="connsiteX11" fmla="*/ 1023576 w 1941909"/>
                  <a:gd name="connsiteY11" fmla="*/ 1363476 h 1411688"/>
                  <a:gd name="connsiteX12" fmla="*/ 768865 w 1941909"/>
                  <a:gd name="connsiteY12" fmla="*/ 1359847 h 1411688"/>
                  <a:gd name="connsiteX13" fmla="*/ 525542 w 1941909"/>
                  <a:gd name="connsiteY13" fmla="*/ 1331802 h 1411688"/>
                  <a:gd name="connsiteX14" fmla="*/ 265538 w 1941909"/>
                  <a:gd name="connsiteY14" fmla="*/ 1299691 h 1411688"/>
                  <a:gd name="connsiteX15" fmla="*/ 0 w 1941909"/>
                  <a:gd name="connsiteY15" fmla="*/ 1010927 h 1411688"/>
                  <a:gd name="connsiteX16" fmla="*/ 176999 w 1941909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7389 h 1414743"/>
                  <a:gd name="connsiteX1" fmla="*/ 730856 w 1942407"/>
                  <a:gd name="connsiteY1" fmla="*/ 18550 h 1414743"/>
                  <a:gd name="connsiteX2" fmla="*/ 1119432 w 1942407"/>
                  <a:gd name="connsiteY2" fmla="*/ 14024 h 1414743"/>
                  <a:gd name="connsiteX3" fmla="*/ 1398559 w 1942407"/>
                  <a:gd name="connsiteY3" fmla="*/ 29045 h 1414743"/>
                  <a:gd name="connsiteX4" fmla="*/ 1628463 w 1942407"/>
                  <a:gd name="connsiteY4" fmla="*/ 117717 h 1414743"/>
                  <a:gd name="connsiteX5" fmla="*/ 1783255 w 1942407"/>
                  <a:gd name="connsiteY5" fmla="*/ 261809 h 1414743"/>
                  <a:gd name="connsiteX6" fmla="*/ 1876712 w 1942407"/>
                  <a:gd name="connsiteY6" fmla="*/ 493651 h 1414743"/>
                  <a:gd name="connsiteX7" fmla="*/ 1890984 w 1942407"/>
                  <a:gd name="connsiteY7" fmla="*/ 741852 h 1414743"/>
                  <a:gd name="connsiteX8" fmla="*/ 1839347 w 1942407"/>
                  <a:gd name="connsiteY8" fmla="*/ 1059636 h 1414743"/>
                  <a:gd name="connsiteX9" fmla="*/ 1659589 w 1942407"/>
                  <a:gd name="connsiteY9" fmla="*/ 1212527 h 1414743"/>
                  <a:gd name="connsiteX10" fmla="*/ 1360470 w 1942407"/>
                  <a:gd name="connsiteY10" fmla="*/ 1289587 h 1414743"/>
                  <a:gd name="connsiteX11" fmla="*/ 1023576 w 1942407"/>
                  <a:gd name="connsiteY11" fmla="*/ 1366531 h 1414743"/>
                  <a:gd name="connsiteX12" fmla="*/ 768865 w 1942407"/>
                  <a:gd name="connsiteY12" fmla="*/ 1362902 h 1414743"/>
                  <a:gd name="connsiteX13" fmla="*/ 525542 w 1942407"/>
                  <a:gd name="connsiteY13" fmla="*/ 1334857 h 1414743"/>
                  <a:gd name="connsiteX14" fmla="*/ 265538 w 1942407"/>
                  <a:gd name="connsiteY14" fmla="*/ 1302746 h 1414743"/>
                  <a:gd name="connsiteX15" fmla="*/ 0 w 1942407"/>
                  <a:gd name="connsiteY15" fmla="*/ 1013982 h 1414743"/>
                  <a:gd name="connsiteX16" fmla="*/ 176999 w 1942407"/>
                  <a:gd name="connsiteY16" fmla="*/ 307389 h 1414743"/>
                  <a:gd name="connsiteX0" fmla="*/ 176999 w 1942407"/>
                  <a:gd name="connsiteY0" fmla="*/ 371414 h 1478768"/>
                  <a:gd name="connsiteX1" fmla="*/ 730856 w 1942407"/>
                  <a:gd name="connsiteY1" fmla="*/ 82575 h 1478768"/>
                  <a:gd name="connsiteX2" fmla="*/ 1119432 w 1942407"/>
                  <a:gd name="connsiteY2" fmla="*/ 78049 h 1478768"/>
                  <a:gd name="connsiteX3" fmla="*/ 1398559 w 1942407"/>
                  <a:gd name="connsiteY3" fmla="*/ 93070 h 1478768"/>
                  <a:gd name="connsiteX4" fmla="*/ 1628463 w 1942407"/>
                  <a:gd name="connsiteY4" fmla="*/ 181742 h 1478768"/>
                  <a:gd name="connsiteX5" fmla="*/ 1783255 w 1942407"/>
                  <a:gd name="connsiteY5" fmla="*/ 325834 h 1478768"/>
                  <a:gd name="connsiteX6" fmla="*/ 1876712 w 1942407"/>
                  <a:gd name="connsiteY6" fmla="*/ 557676 h 1478768"/>
                  <a:gd name="connsiteX7" fmla="*/ 1890984 w 1942407"/>
                  <a:gd name="connsiteY7" fmla="*/ 805877 h 1478768"/>
                  <a:gd name="connsiteX8" fmla="*/ 1839347 w 1942407"/>
                  <a:gd name="connsiteY8" fmla="*/ 1123661 h 1478768"/>
                  <a:gd name="connsiteX9" fmla="*/ 1659589 w 1942407"/>
                  <a:gd name="connsiteY9" fmla="*/ 1276552 h 1478768"/>
                  <a:gd name="connsiteX10" fmla="*/ 1360470 w 1942407"/>
                  <a:gd name="connsiteY10" fmla="*/ 1353612 h 1478768"/>
                  <a:gd name="connsiteX11" fmla="*/ 1023576 w 1942407"/>
                  <a:gd name="connsiteY11" fmla="*/ 1430556 h 1478768"/>
                  <a:gd name="connsiteX12" fmla="*/ 768865 w 1942407"/>
                  <a:gd name="connsiteY12" fmla="*/ 1426927 h 1478768"/>
                  <a:gd name="connsiteX13" fmla="*/ 525542 w 1942407"/>
                  <a:gd name="connsiteY13" fmla="*/ 1398882 h 1478768"/>
                  <a:gd name="connsiteX14" fmla="*/ 265538 w 1942407"/>
                  <a:gd name="connsiteY14" fmla="*/ 1366771 h 1478768"/>
                  <a:gd name="connsiteX15" fmla="*/ 0 w 1942407"/>
                  <a:gd name="connsiteY15" fmla="*/ 1078007 h 1478768"/>
                  <a:gd name="connsiteX16" fmla="*/ 176999 w 1942407"/>
                  <a:gd name="connsiteY16" fmla="*/ 371414 h 1478768"/>
                  <a:gd name="connsiteX0" fmla="*/ 176999 w 1942407"/>
                  <a:gd name="connsiteY0" fmla="*/ 393808 h 1501162"/>
                  <a:gd name="connsiteX1" fmla="*/ 730856 w 1942407"/>
                  <a:gd name="connsiteY1" fmla="*/ 104969 h 1501162"/>
                  <a:gd name="connsiteX2" fmla="*/ 1119432 w 1942407"/>
                  <a:gd name="connsiteY2" fmla="*/ 100443 h 1501162"/>
                  <a:gd name="connsiteX3" fmla="*/ 1398559 w 1942407"/>
                  <a:gd name="connsiteY3" fmla="*/ 115464 h 1501162"/>
                  <a:gd name="connsiteX4" fmla="*/ 1628463 w 1942407"/>
                  <a:gd name="connsiteY4" fmla="*/ 204136 h 1501162"/>
                  <a:gd name="connsiteX5" fmla="*/ 1783255 w 1942407"/>
                  <a:gd name="connsiteY5" fmla="*/ 348228 h 1501162"/>
                  <a:gd name="connsiteX6" fmla="*/ 1876712 w 1942407"/>
                  <a:gd name="connsiteY6" fmla="*/ 580070 h 1501162"/>
                  <a:gd name="connsiteX7" fmla="*/ 1890984 w 1942407"/>
                  <a:gd name="connsiteY7" fmla="*/ 828271 h 1501162"/>
                  <a:gd name="connsiteX8" fmla="*/ 1839347 w 1942407"/>
                  <a:gd name="connsiteY8" fmla="*/ 1146055 h 1501162"/>
                  <a:gd name="connsiteX9" fmla="*/ 1659589 w 1942407"/>
                  <a:gd name="connsiteY9" fmla="*/ 1298946 h 1501162"/>
                  <a:gd name="connsiteX10" fmla="*/ 1360470 w 1942407"/>
                  <a:gd name="connsiteY10" fmla="*/ 1376006 h 1501162"/>
                  <a:gd name="connsiteX11" fmla="*/ 1023576 w 1942407"/>
                  <a:gd name="connsiteY11" fmla="*/ 1452950 h 1501162"/>
                  <a:gd name="connsiteX12" fmla="*/ 768865 w 1942407"/>
                  <a:gd name="connsiteY12" fmla="*/ 1449321 h 1501162"/>
                  <a:gd name="connsiteX13" fmla="*/ 525542 w 1942407"/>
                  <a:gd name="connsiteY13" fmla="*/ 1421276 h 1501162"/>
                  <a:gd name="connsiteX14" fmla="*/ 265538 w 1942407"/>
                  <a:gd name="connsiteY14" fmla="*/ 1389165 h 1501162"/>
                  <a:gd name="connsiteX15" fmla="*/ 0 w 1942407"/>
                  <a:gd name="connsiteY15" fmla="*/ 1100401 h 1501162"/>
                  <a:gd name="connsiteX16" fmla="*/ 176999 w 1942407"/>
                  <a:gd name="connsiteY16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42407" h="1501162">
                    <a:moveTo>
                      <a:pt x="176999" y="393808"/>
                    </a:moveTo>
                    <a:cubicBezTo>
                      <a:pt x="247069" y="255171"/>
                      <a:pt x="279274" y="238192"/>
                      <a:pt x="371583" y="190052"/>
                    </a:cubicBezTo>
                    <a:cubicBezTo>
                      <a:pt x="734033" y="-118530"/>
                      <a:pt x="718920" y="100020"/>
                      <a:pt x="730856" y="104969"/>
                    </a:cubicBezTo>
                    <a:cubicBezTo>
                      <a:pt x="1020398" y="-106785"/>
                      <a:pt x="991800" y="60720"/>
                      <a:pt x="1119432" y="100443"/>
                    </a:cubicBezTo>
                    <a:cubicBezTo>
                      <a:pt x="1277692" y="-63554"/>
                      <a:pt x="1313107" y="75600"/>
                      <a:pt x="1398559" y="115464"/>
                    </a:cubicBezTo>
                    <a:cubicBezTo>
                      <a:pt x="1604163" y="30535"/>
                      <a:pt x="1571356" y="153960"/>
                      <a:pt x="1628463" y="204136"/>
                    </a:cubicBezTo>
                    <a:cubicBezTo>
                      <a:pt x="1815546" y="192745"/>
                      <a:pt x="1731658" y="300197"/>
                      <a:pt x="1783255" y="348228"/>
                    </a:cubicBezTo>
                    <a:cubicBezTo>
                      <a:pt x="1992492" y="455324"/>
                      <a:pt x="1883944" y="510787"/>
                      <a:pt x="1876712" y="580070"/>
                    </a:cubicBezTo>
                    <a:cubicBezTo>
                      <a:pt x="2001780" y="728839"/>
                      <a:pt x="1914032" y="752316"/>
                      <a:pt x="1890984" y="828271"/>
                    </a:cubicBezTo>
                    <a:cubicBezTo>
                      <a:pt x="2014023" y="1013253"/>
                      <a:pt x="1880706" y="1078643"/>
                      <a:pt x="1839347" y="1146055"/>
                    </a:cubicBezTo>
                    <a:cubicBezTo>
                      <a:pt x="1779041" y="1349196"/>
                      <a:pt x="1719508" y="1247982"/>
                      <a:pt x="1659589" y="1298946"/>
                    </a:cubicBezTo>
                    <a:cubicBezTo>
                      <a:pt x="1491957" y="1523338"/>
                      <a:pt x="1462216" y="1388431"/>
                      <a:pt x="1360470" y="1376006"/>
                    </a:cubicBezTo>
                    <a:cubicBezTo>
                      <a:pt x="1198958" y="1568212"/>
                      <a:pt x="1126115" y="1474774"/>
                      <a:pt x="1023576" y="1452950"/>
                    </a:cubicBezTo>
                    <a:cubicBezTo>
                      <a:pt x="897046" y="1546280"/>
                      <a:pt x="844550" y="1480913"/>
                      <a:pt x="768865" y="1449321"/>
                    </a:cubicBezTo>
                    <a:cubicBezTo>
                      <a:pt x="693467" y="1557834"/>
                      <a:pt x="605026" y="1463311"/>
                      <a:pt x="525542" y="1421276"/>
                    </a:cubicBezTo>
                    <a:cubicBezTo>
                      <a:pt x="457875" y="1518530"/>
                      <a:pt x="326713" y="1441239"/>
                      <a:pt x="265538" y="1389165"/>
                    </a:cubicBezTo>
                    <a:cubicBezTo>
                      <a:pt x="177025" y="1292910"/>
                      <a:pt x="143897" y="1571799"/>
                      <a:pt x="0" y="1100401"/>
                    </a:cubicBezTo>
                    <a:lnTo>
                      <a:pt x="176999" y="39380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3477AE8F-D002-9465-BC51-D6213AA6FFFE}"/>
                  </a:ext>
                </a:extLst>
              </p:cNvPr>
              <p:cNvSpPr/>
              <p:nvPr/>
            </p:nvSpPr>
            <p:spPr>
              <a:xfrm rot="3978900">
                <a:off x="6276636" y="1259546"/>
                <a:ext cx="1073638" cy="463347"/>
              </a:xfrm>
              <a:prstGeom prst="ellipse">
                <a:avLst/>
              </a:pr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ED50884-4691-CAAB-1D99-D16718FAA319}"/>
                  </a:ext>
                </a:extLst>
              </p:cNvPr>
              <p:cNvSpPr/>
              <p:nvPr/>
            </p:nvSpPr>
            <p:spPr>
              <a:xfrm rot="5842845">
                <a:off x="4886130" y="1320300"/>
                <a:ext cx="1073638" cy="463347"/>
              </a:xfrm>
              <a:prstGeom prst="ellipse">
                <a:avLst/>
              </a:pr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F4E827B-99C2-FB3A-47DC-C78FBF2C9739}"/>
                  </a:ext>
                </a:extLst>
              </p:cNvPr>
              <p:cNvSpPr/>
              <p:nvPr/>
            </p:nvSpPr>
            <p:spPr>
              <a:xfrm rot="15144518">
                <a:off x="5697943" y="3597181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D8ABC55-7530-BB75-E2BB-816142AC3336}"/>
                  </a:ext>
                </a:extLst>
              </p:cNvPr>
              <p:cNvSpPr/>
              <p:nvPr/>
            </p:nvSpPr>
            <p:spPr>
              <a:xfrm rot="15144518">
                <a:off x="5167962" y="3733270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F5AA2C63-FB77-99FE-E004-5D4B7A0F49CC}"/>
                  </a:ext>
                </a:extLst>
              </p:cNvPr>
              <p:cNvSpPr/>
              <p:nvPr/>
            </p:nvSpPr>
            <p:spPr>
              <a:xfrm rot="15144518">
                <a:off x="4028698" y="3679998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F606416-B574-43B0-17BF-A81027F2F473}"/>
                  </a:ext>
                </a:extLst>
              </p:cNvPr>
              <p:cNvSpPr/>
              <p:nvPr/>
            </p:nvSpPr>
            <p:spPr>
              <a:xfrm rot="15144518">
                <a:off x="3512157" y="3760321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: Rounded Corners 4">
                <a:extLst>
                  <a:ext uri="{FF2B5EF4-FFF2-40B4-BE49-F238E27FC236}">
                    <a16:creationId xmlns:a16="http://schemas.microsoft.com/office/drawing/2014/main" id="{03B881E8-DA2B-4EDE-72A2-7158AFDC87A7}"/>
                  </a:ext>
                </a:extLst>
              </p:cNvPr>
              <p:cNvSpPr/>
              <p:nvPr/>
            </p:nvSpPr>
            <p:spPr>
              <a:xfrm rot="21072416">
                <a:off x="5516903" y="712247"/>
                <a:ext cx="1273390" cy="1850881"/>
              </a:xfrm>
              <a:custGeom>
                <a:avLst/>
                <a:gdLst>
                  <a:gd name="connsiteX0" fmla="*/ 0 w 1130300"/>
                  <a:gd name="connsiteY0" fmla="*/ 436917 h 1820282"/>
                  <a:gd name="connsiteX1" fmla="*/ 436917 w 1130300"/>
                  <a:gd name="connsiteY1" fmla="*/ 0 h 1820282"/>
                  <a:gd name="connsiteX2" fmla="*/ 693383 w 1130300"/>
                  <a:gd name="connsiteY2" fmla="*/ 0 h 1820282"/>
                  <a:gd name="connsiteX3" fmla="*/ 1130300 w 1130300"/>
                  <a:gd name="connsiteY3" fmla="*/ 436917 h 1820282"/>
                  <a:gd name="connsiteX4" fmla="*/ 1130300 w 1130300"/>
                  <a:gd name="connsiteY4" fmla="*/ 1383365 h 1820282"/>
                  <a:gd name="connsiteX5" fmla="*/ 693383 w 1130300"/>
                  <a:gd name="connsiteY5" fmla="*/ 1820282 h 1820282"/>
                  <a:gd name="connsiteX6" fmla="*/ 436917 w 1130300"/>
                  <a:gd name="connsiteY6" fmla="*/ 1820282 h 1820282"/>
                  <a:gd name="connsiteX7" fmla="*/ 0 w 1130300"/>
                  <a:gd name="connsiteY7" fmla="*/ 1383365 h 1820282"/>
                  <a:gd name="connsiteX8" fmla="*/ 0 w 1130300"/>
                  <a:gd name="connsiteY8" fmla="*/ 436917 h 1820282"/>
                  <a:gd name="connsiteX0" fmla="*/ 57968 w 1188268"/>
                  <a:gd name="connsiteY0" fmla="*/ 436917 h 1820282"/>
                  <a:gd name="connsiteX1" fmla="*/ 494885 w 1188268"/>
                  <a:gd name="connsiteY1" fmla="*/ 0 h 1820282"/>
                  <a:gd name="connsiteX2" fmla="*/ 751351 w 1188268"/>
                  <a:gd name="connsiteY2" fmla="*/ 0 h 1820282"/>
                  <a:gd name="connsiteX3" fmla="*/ 1188268 w 1188268"/>
                  <a:gd name="connsiteY3" fmla="*/ 436917 h 1820282"/>
                  <a:gd name="connsiteX4" fmla="*/ 1188268 w 1188268"/>
                  <a:gd name="connsiteY4" fmla="*/ 1383365 h 1820282"/>
                  <a:gd name="connsiteX5" fmla="*/ 751351 w 1188268"/>
                  <a:gd name="connsiteY5" fmla="*/ 1820282 h 1820282"/>
                  <a:gd name="connsiteX6" fmla="*/ 494885 w 1188268"/>
                  <a:gd name="connsiteY6" fmla="*/ 1820282 h 1820282"/>
                  <a:gd name="connsiteX7" fmla="*/ 57968 w 1188268"/>
                  <a:gd name="connsiteY7" fmla="*/ 1383365 h 1820282"/>
                  <a:gd name="connsiteX8" fmla="*/ 57968 w 1188268"/>
                  <a:gd name="connsiteY8" fmla="*/ 436917 h 1820282"/>
                  <a:gd name="connsiteX0" fmla="*/ 89669 w 1219969"/>
                  <a:gd name="connsiteY0" fmla="*/ 436917 h 1820282"/>
                  <a:gd name="connsiteX1" fmla="*/ 526586 w 1219969"/>
                  <a:gd name="connsiteY1" fmla="*/ 0 h 1820282"/>
                  <a:gd name="connsiteX2" fmla="*/ 783052 w 1219969"/>
                  <a:gd name="connsiteY2" fmla="*/ 0 h 1820282"/>
                  <a:gd name="connsiteX3" fmla="*/ 1219969 w 1219969"/>
                  <a:gd name="connsiteY3" fmla="*/ 436917 h 1820282"/>
                  <a:gd name="connsiteX4" fmla="*/ 1219969 w 1219969"/>
                  <a:gd name="connsiteY4" fmla="*/ 1383365 h 1820282"/>
                  <a:gd name="connsiteX5" fmla="*/ 783052 w 1219969"/>
                  <a:gd name="connsiteY5" fmla="*/ 1820282 h 1820282"/>
                  <a:gd name="connsiteX6" fmla="*/ 526586 w 1219969"/>
                  <a:gd name="connsiteY6" fmla="*/ 1820282 h 1820282"/>
                  <a:gd name="connsiteX7" fmla="*/ 89669 w 1219969"/>
                  <a:gd name="connsiteY7" fmla="*/ 1383365 h 1820282"/>
                  <a:gd name="connsiteX8" fmla="*/ 89669 w 1219969"/>
                  <a:gd name="connsiteY8" fmla="*/ 436917 h 1820282"/>
                  <a:gd name="connsiteX0" fmla="*/ 89669 w 1243144"/>
                  <a:gd name="connsiteY0" fmla="*/ 436917 h 1820282"/>
                  <a:gd name="connsiteX1" fmla="*/ 526586 w 1243144"/>
                  <a:gd name="connsiteY1" fmla="*/ 0 h 1820282"/>
                  <a:gd name="connsiteX2" fmla="*/ 783052 w 1243144"/>
                  <a:gd name="connsiteY2" fmla="*/ 0 h 1820282"/>
                  <a:gd name="connsiteX3" fmla="*/ 1219969 w 1243144"/>
                  <a:gd name="connsiteY3" fmla="*/ 436917 h 1820282"/>
                  <a:gd name="connsiteX4" fmla="*/ 1219969 w 1243144"/>
                  <a:gd name="connsiteY4" fmla="*/ 1383365 h 1820282"/>
                  <a:gd name="connsiteX5" fmla="*/ 783052 w 1243144"/>
                  <a:gd name="connsiteY5" fmla="*/ 1820282 h 1820282"/>
                  <a:gd name="connsiteX6" fmla="*/ 526586 w 1243144"/>
                  <a:gd name="connsiteY6" fmla="*/ 1820282 h 1820282"/>
                  <a:gd name="connsiteX7" fmla="*/ 89669 w 1243144"/>
                  <a:gd name="connsiteY7" fmla="*/ 1383365 h 1820282"/>
                  <a:gd name="connsiteX8" fmla="*/ 89669 w 1243144"/>
                  <a:gd name="connsiteY8" fmla="*/ 436917 h 1820282"/>
                  <a:gd name="connsiteX0" fmla="*/ 89669 w 1249775"/>
                  <a:gd name="connsiteY0" fmla="*/ 436917 h 1820282"/>
                  <a:gd name="connsiteX1" fmla="*/ 526586 w 1249775"/>
                  <a:gd name="connsiteY1" fmla="*/ 0 h 1820282"/>
                  <a:gd name="connsiteX2" fmla="*/ 783052 w 1249775"/>
                  <a:gd name="connsiteY2" fmla="*/ 0 h 1820282"/>
                  <a:gd name="connsiteX3" fmla="*/ 1219969 w 1249775"/>
                  <a:gd name="connsiteY3" fmla="*/ 436917 h 1820282"/>
                  <a:gd name="connsiteX4" fmla="*/ 1219969 w 1249775"/>
                  <a:gd name="connsiteY4" fmla="*/ 1383365 h 1820282"/>
                  <a:gd name="connsiteX5" fmla="*/ 783052 w 1249775"/>
                  <a:gd name="connsiteY5" fmla="*/ 1820282 h 1820282"/>
                  <a:gd name="connsiteX6" fmla="*/ 526586 w 1249775"/>
                  <a:gd name="connsiteY6" fmla="*/ 1820282 h 1820282"/>
                  <a:gd name="connsiteX7" fmla="*/ 89669 w 1249775"/>
                  <a:gd name="connsiteY7" fmla="*/ 1383365 h 1820282"/>
                  <a:gd name="connsiteX8" fmla="*/ 89669 w 1249775"/>
                  <a:gd name="connsiteY8" fmla="*/ 436917 h 1820282"/>
                  <a:gd name="connsiteX0" fmla="*/ 115692 w 1275798"/>
                  <a:gd name="connsiteY0" fmla="*/ 436917 h 1820282"/>
                  <a:gd name="connsiteX1" fmla="*/ 552609 w 1275798"/>
                  <a:gd name="connsiteY1" fmla="*/ 0 h 1820282"/>
                  <a:gd name="connsiteX2" fmla="*/ 809075 w 1275798"/>
                  <a:gd name="connsiteY2" fmla="*/ 0 h 1820282"/>
                  <a:gd name="connsiteX3" fmla="*/ 1245992 w 1275798"/>
                  <a:gd name="connsiteY3" fmla="*/ 436917 h 1820282"/>
                  <a:gd name="connsiteX4" fmla="*/ 1245992 w 1275798"/>
                  <a:gd name="connsiteY4" fmla="*/ 1383365 h 1820282"/>
                  <a:gd name="connsiteX5" fmla="*/ 809075 w 1275798"/>
                  <a:gd name="connsiteY5" fmla="*/ 1820282 h 1820282"/>
                  <a:gd name="connsiteX6" fmla="*/ 552609 w 1275798"/>
                  <a:gd name="connsiteY6" fmla="*/ 1820282 h 1820282"/>
                  <a:gd name="connsiteX7" fmla="*/ 72215 w 1275798"/>
                  <a:gd name="connsiteY7" fmla="*/ 1415193 h 1820282"/>
                  <a:gd name="connsiteX8" fmla="*/ 115692 w 1275798"/>
                  <a:gd name="connsiteY8" fmla="*/ 436917 h 1820282"/>
                  <a:gd name="connsiteX0" fmla="*/ 115692 w 1275798"/>
                  <a:gd name="connsiteY0" fmla="*/ 436917 h 1820282"/>
                  <a:gd name="connsiteX1" fmla="*/ 552609 w 1275798"/>
                  <a:gd name="connsiteY1" fmla="*/ 0 h 1820282"/>
                  <a:gd name="connsiteX2" fmla="*/ 809075 w 1275798"/>
                  <a:gd name="connsiteY2" fmla="*/ 0 h 1820282"/>
                  <a:gd name="connsiteX3" fmla="*/ 1245992 w 1275798"/>
                  <a:gd name="connsiteY3" fmla="*/ 436917 h 1820282"/>
                  <a:gd name="connsiteX4" fmla="*/ 1245992 w 1275798"/>
                  <a:gd name="connsiteY4" fmla="*/ 1383365 h 1820282"/>
                  <a:gd name="connsiteX5" fmla="*/ 809075 w 1275798"/>
                  <a:gd name="connsiteY5" fmla="*/ 1820282 h 1820282"/>
                  <a:gd name="connsiteX6" fmla="*/ 552609 w 1275798"/>
                  <a:gd name="connsiteY6" fmla="*/ 1820282 h 1820282"/>
                  <a:gd name="connsiteX7" fmla="*/ 72215 w 1275798"/>
                  <a:gd name="connsiteY7" fmla="*/ 1415193 h 1820282"/>
                  <a:gd name="connsiteX8" fmla="*/ 115692 w 1275798"/>
                  <a:gd name="connsiteY8" fmla="*/ 436917 h 1820282"/>
                  <a:gd name="connsiteX0" fmla="*/ 115692 w 1303410"/>
                  <a:gd name="connsiteY0" fmla="*/ 436917 h 1820282"/>
                  <a:gd name="connsiteX1" fmla="*/ 552609 w 1303410"/>
                  <a:gd name="connsiteY1" fmla="*/ 0 h 1820282"/>
                  <a:gd name="connsiteX2" fmla="*/ 809075 w 1303410"/>
                  <a:gd name="connsiteY2" fmla="*/ 0 h 1820282"/>
                  <a:gd name="connsiteX3" fmla="*/ 1245992 w 1303410"/>
                  <a:gd name="connsiteY3" fmla="*/ 436917 h 1820282"/>
                  <a:gd name="connsiteX4" fmla="*/ 1283645 w 1303410"/>
                  <a:gd name="connsiteY4" fmla="*/ 1389189 h 1820282"/>
                  <a:gd name="connsiteX5" fmla="*/ 809075 w 1303410"/>
                  <a:gd name="connsiteY5" fmla="*/ 1820282 h 1820282"/>
                  <a:gd name="connsiteX6" fmla="*/ 552609 w 1303410"/>
                  <a:gd name="connsiteY6" fmla="*/ 1820282 h 1820282"/>
                  <a:gd name="connsiteX7" fmla="*/ 72215 w 1303410"/>
                  <a:gd name="connsiteY7" fmla="*/ 1415193 h 1820282"/>
                  <a:gd name="connsiteX8" fmla="*/ 115692 w 1303410"/>
                  <a:gd name="connsiteY8" fmla="*/ 436917 h 1820282"/>
                  <a:gd name="connsiteX0" fmla="*/ 115692 w 1303410"/>
                  <a:gd name="connsiteY0" fmla="*/ 436917 h 1820282"/>
                  <a:gd name="connsiteX1" fmla="*/ 552609 w 1303410"/>
                  <a:gd name="connsiteY1" fmla="*/ 0 h 1820282"/>
                  <a:gd name="connsiteX2" fmla="*/ 809075 w 1303410"/>
                  <a:gd name="connsiteY2" fmla="*/ 0 h 1820282"/>
                  <a:gd name="connsiteX3" fmla="*/ 1245992 w 1303410"/>
                  <a:gd name="connsiteY3" fmla="*/ 436917 h 1820282"/>
                  <a:gd name="connsiteX4" fmla="*/ 1283645 w 1303410"/>
                  <a:gd name="connsiteY4" fmla="*/ 1389189 h 1820282"/>
                  <a:gd name="connsiteX5" fmla="*/ 809075 w 1303410"/>
                  <a:gd name="connsiteY5" fmla="*/ 1820282 h 1820282"/>
                  <a:gd name="connsiteX6" fmla="*/ 552609 w 1303410"/>
                  <a:gd name="connsiteY6" fmla="*/ 1820282 h 1820282"/>
                  <a:gd name="connsiteX7" fmla="*/ 72215 w 1303410"/>
                  <a:gd name="connsiteY7" fmla="*/ 1415193 h 1820282"/>
                  <a:gd name="connsiteX8" fmla="*/ 115692 w 1303410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281118"/>
                  <a:gd name="connsiteY0" fmla="*/ 436917 h 1820282"/>
                  <a:gd name="connsiteX1" fmla="*/ 550082 w 1281118"/>
                  <a:gd name="connsiteY1" fmla="*/ 0 h 1820282"/>
                  <a:gd name="connsiteX2" fmla="*/ 806548 w 1281118"/>
                  <a:gd name="connsiteY2" fmla="*/ 0 h 1820282"/>
                  <a:gd name="connsiteX3" fmla="*/ 1243465 w 1281118"/>
                  <a:gd name="connsiteY3" fmla="*/ 436917 h 1820282"/>
                  <a:gd name="connsiteX4" fmla="*/ 1281118 w 1281118"/>
                  <a:gd name="connsiteY4" fmla="*/ 1389189 h 1820282"/>
                  <a:gd name="connsiteX5" fmla="*/ 806548 w 1281118"/>
                  <a:gd name="connsiteY5" fmla="*/ 1820282 h 1820282"/>
                  <a:gd name="connsiteX6" fmla="*/ 550082 w 1281118"/>
                  <a:gd name="connsiteY6" fmla="*/ 1820282 h 1820282"/>
                  <a:gd name="connsiteX7" fmla="*/ 69688 w 1281118"/>
                  <a:gd name="connsiteY7" fmla="*/ 1415193 h 1820282"/>
                  <a:gd name="connsiteX8" fmla="*/ 113165 w 1281118"/>
                  <a:gd name="connsiteY8" fmla="*/ 436917 h 1820282"/>
                  <a:gd name="connsiteX0" fmla="*/ 0 w 1167953"/>
                  <a:gd name="connsiteY0" fmla="*/ 436917 h 1820282"/>
                  <a:gd name="connsiteX1" fmla="*/ 436917 w 1167953"/>
                  <a:gd name="connsiteY1" fmla="*/ 0 h 1820282"/>
                  <a:gd name="connsiteX2" fmla="*/ 693383 w 1167953"/>
                  <a:gd name="connsiteY2" fmla="*/ 0 h 1820282"/>
                  <a:gd name="connsiteX3" fmla="*/ 1130300 w 1167953"/>
                  <a:gd name="connsiteY3" fmla="*/ 436917 h 1820282"/>
                  <a:gd name="connsiteX4" fmla="*/ 1167953 w 1167953"/>
                  <a:gd name="connsiteY4" fmla="*/ 1389189 h 1820282"/>
                  <a:gd name="connsiteX5" fmla="*/ 693383 w 1167953"/>
                  <a:gd name="connsiteY5" fmla="*/ 1820282 h 1820282"/>
                  <a:gd name="connsiteX6" fmla="*/ 436917 w 1167953"/>
                  <a:gd name="connsiteY6" fmla="*/ 1820282 h 1820282"/>
                  <a:gd name="connsiteX7" fmla="*/ 0 w 1167953"/>
                  <a:gd name="connsiteY7" fmla="*/ 436917 h 1820282"/>
                  <a:gd name="connsiteX0" fmla="*/ 89179 w 1257132"/>
                  <a:gd name="connsiteY0" fmla="*/ 436917 h 1820282"/>
                  <a:gd name="connsiteX1" fmla="*/ 526096 w 1257132"/>
                  <a:gd name="connsiteY1" fmla="*/ 0 h 1820282"/>
                  <a:gd name="connsiteX2" fmla="*/ 782562 w 1257132"/>
                  <a:gd name="connsiteY2" fmla="*/ 0 h 1820282"/>
                  <a:gd name="connsiteX3" fmla="*/ 1219479 w 1257132"/>
                  <a:gd name="connsiteY3" fmla="*/ 436917 h 1820282"/>
                  <a:gd name="connsiteX4" fmla="*/ 1257132 w 1257132"/>
                  <a:gd name="connsiteY4" fmla="*/ 1389189 h 1820282"/>
                  <a:gd name="connsiteX5" fmla="*/ 782562 w 1257132"/>
                  <a:gd name="connsiteY5" fmla="*/ 1820282 h 1820282"/>
                  <a:gd name="connsiteX6" fmla="*/ 526096 w 1257132"/>
                  <a:gd name="connsiteY6" fmla="*/ 1820282 h 1820282"/>
                  <a:gd name="connsiteX7" fmla="*/ 89179 w 1257132"/>
                  <a:gd name="connsiteY7" fmla="*/ 436917 h 1820282"/>
                  <a:gd name="connsiteX0" fmla="*/ 89179 w 1219479"/>
                  <a:gd name="connsiteY0" fmla="*/ 436917 h 1820282"/>
                  <a:gd name="connsiteX1" fmla="*/ 526096 w 1219479"/>
                  <a:gd name="connsiteY1" fmla="*/ 0 h 1820282"/>
                  <a:gd name="connsiteX2" fmla="*/ 782562 w 1219479"/>
                  <a:gd name="connsiteY2" fmla="*/ 0 h 1820282"/>
                  <a:gd name="connsiteX3" fmla="*/ 1219479 w 1219479"/>
                  <a:gd name="connsiteY3" fmla="*/ 436917 h 1820282"/>
                  <a:gd name="connsiteX4" fmla="*/ 782562 w 1219479"/>
                  <a:gd name="connsiteY4" fmla="*/ 1820282 h 1820282"/>
                  <a:gd name="connsiteX5" fmla="*/ 526096 w 1219479"/>
                  <a:gd name="connsiteY5" fmla="*/ 1820282 h 1820282"/>
                  <a:gd name="connsiteX6" fmla="*/ 89179 w 1219479"/>
                  <a:gd name="connsiteY6" fmla="*/ 436917 h 1820282"/>
                  <a:gd name="connsiteX0" fmla="*/ 89179 w 1246125"/>
                  <a:gd name="connsiteY0" fmla="*/ 436917 h 1820282"/>
                  <a:gd name="connsiteX1" fmla="*/ 526096 w 1246125"/>
                  <a:gd name="connsiteY1" fmla="*/ 0 h 1820282"/>
                  <a:gd name="connsiteX2" fmla="*/ 782562 w 1246125"/>
                  <a:gd name="connsiteY2" fmla="*/ 0 h 1820282"/>
                  <a:gd name="connsiteX3" fmla="*/ 1219479 w 1246125"/>
                  <a:gd name="connsiteY3" fmla="*/ 436917 h 1820282"/>
                  <a:gd name="connsiteX4" fmla="*/ 782562 w 1246125"/>
                  <a:gd name="connsiteY4" fmla="*/ 1820282 h 1820282"/>
                  <a:gd name="connsiteX5" fmla="*/ 526096 w 1246125"/>
                  <a:gd name="connsiteY5" fmla="*/ 1820282 h 1820282"/>
                  <a:gd name="connsiteX6" fmla="*/ 89179 w 1246125"/>
                  <a:gd name="connsiteY6" fmla="*/ 436917 h 1820282"/>
                  <a:gd name="connsiteX0" fmla="*/ 89179 w 1273390"/>
                  <a:gd name="connsiteY0" fmla="*/ 436917 h 1820282"/>
                  <a:gd name="connsiteX1" fmla="*/ 526096 w 1273390"/>
                  <a:gd name="connsiteY1" fmla="*/ 0 h 1820282"/>
                  <a:gd name="connsiteX2" fmla="*/ 782562 w 1273390"/>
                  <a:gd name="connsiteY2" fmla="*/ 0 h 1820282"/>
                  <a:gd name="connsiteX3" fmla="*/ 1219479 w 1273390"/>
                  <a:gd name="connsiteY3" fmla="*/ 436917 h 1820282"/>
                  <a:gd name="connsiteX4" fmla="*/ 782562 w 1273390"/>
                  <a:gd name="connsiteY4" fmla="*/ 1820282 h 1820282"/>
                  <a:gd name="connsiteX5" fmla="*/ 526096 w 1273390"/>
                  <a:gd name="connsiteY5" fmla="*/ 1820282 h 1820282"/>
                  <a:gd name="connsiteX6" fmla="*/ 89179 w 1273390"/>
                  <a:gd name="connsiteY6" fmla="*/ 436917 h 1820282"/>
                  <a:gd name="connsiteX0" fmla="*/ 89179 w 1273390"/>
                  <a:gd name="connsiteY0" fmla="*/ 436917 h 1843358"/>
                  <a:gd name="connsiteX1" fmla="*/ 526096 w 1273390"/>
                  <a:gd name="connsiteY1" fmla="*/ 0 h 1843358"/>
                  <a:gd name="connsiteX2" fmla="*/ 782562 w 1273390"/>
                  <a:gd name="connsiteY2" fmla="*/ 0 h 1843358"/>
                  <a:gd name="connsiteX3" fmla="*/ 1219479 w 1273390"/>
                  <a:gd name="connsiteY3" fmla="*/ 436917 h 1843358"/>
                  <a:gd name="connsiteX4" fmla="*/ 782562 w 1273390"/>
                  <a:gd name="connsiteY4" fmla="*/ 1820282 h 1843358"/>
                  <a:gd name="connsiteX5" fmla="*/ 526096 w 1273390"/>
                  <a:gd name="connsiteY5" fmla="*/ 1820282 h 1843358"/>
                  <a:gd name="connsiteX6" fmla="*/ 89179 w 1273390"/>
                  <a:gd name="connsiteY6" fmla="*/ 436917 h 1843358"/>
                  <a:gd name="connsiteX0" fmla="*/ 89179 w 1273390"/>
                  <a:gd name="connsiteY0" fmla="*/ 436917 h 1850881"/>
                  <a:gd name="connsiteX1" fmla="*/ 526096 w 1273390"/>
                  <a:gd name="connsiteY1" fmla="*/ 0 h 1850881"/>
                  <a:gd name="connsiteX2" fmla="*/ 782562 w 1273390"/>
                  <a:gd name="connsiteY2" fmla="*/ 0 h 1850881"/>
                  <a:gd name="connsiteX3" fmla="*/ 1219479 w 1273390"/>
                  <a:gd name="connsiteY3" fmla="*/ 436917 h 1850881"/>
                  <a:gd name="connsiteX4" fmla="*/ 782562 w 1273390"/>
                  <a:gd name="connsiteY4" fmla="*/ 1820282 h 1850881"/>
                  <a:gd name="connsiteX5" fmla="*/ 526096 w 1273390"/>
                  <a:gd name="connsiteY5" fmla="*/ 1820282 h 1850881"/>
                  <a:gd name="connsiteX6" fmla="*/ 89179 w 1273390"/>
                  <a:gd name="connsiteY6" fmla="*/ 436917 h 1850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3390" h="1850881">
                    <a:moveTo>
                      <a:pt x="89179" y="436917"/>
                    </a:moveTo>
                    <a:cubicBezTo>
                      <a:pt x="153874" y="192771"/>
                      <a:pt x="284793" y="0"/>
                      <a:pt x="526096" y="0"/>
                    </a:cubicBezTo>
                    <a:lnTo>
                      <a:pt x="782562" y="0"/>
                    </a:lnTo>
                    <a:cubicBezTo>
                      <a:pt x="1023865" y="0"/>
                      <a:pt x="1154784" y="198457"/>
                      <a:pt x="1219479" y="436917"/>
                    </a:cubicBezTo>
                    <a:cubicBezTo>
                      <a:pt x="1219479" y="740297"/>
                      <a:pt x="1499659" y="1605662"/>
                      <a:pt x="782562" y="1820282"/>
                    </a:cubicBezTo>
                    <a:cubicBezTo>
                      <a:pt x="689042" y="1872203"/>
                      <a:pt x="601354" y="1848236"/>
                      <a:pt x="526096" y="1820282"/>
                    </a:cubicBezTo>
                    <a:cubicBezTo>
                      <a:pt x="-293348" y="1570799"/>
                      <a:pt x="89179" y="740297"/>
                      <a:pt x="89179" y="436917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48AABF3F-21E7-38B7-292A-FFB0EEC73EC1}"/>
                  </a:ext>
                </a:extLst>
              </p:cNvPr>
              <p:cNvSpPr/>
              <p:nvPr/>
            </p:nvSpPr>
            <p:spPr>
              <a:xfrm>
                <a:off x="5286729" y="445616"/>
                <a:ext cx="1618541" cy="927964"/>
              </a:xfrm>
              <a:custGeom>
                <a:avLst/>
                <a:gdLst>
                  <a:gd name="connsiteX0" fmla="*/ 0 w 552450"/>
                  <a:gd name="connsiteY0" fmla="*/ 0 h 226218"/>
                  <a:gd name="connsiteX1" fmla="*/ 552450 w 552450"/>
                  <a:gd name="connsiteY1" fmla="*/ 0 h 226218"/>
                  <a:gd name="connsiteX2" fmla="*/ 552450 w 552450"/>
                  <a:gd name="connsiteY2" fmla="*/ 226218 h 226218"/>
                  <a:gd name="connsiteX3" fmla="*/ 0 w 552450"/>
                  <a:gd name="connsiteY3" fmla="*/ 226218 h 226218"/>
                  <a:gd name="connsiteX4" fmla="*/ 0 w 552450"/>
                  <a:gd name="connsiteY4" fmla="*/ 0 h 226218"/>
                  <a:gd name="connsiteX0" fmla="*/ 0 w 564968"/>
                  <a:gd name="connsiteY0" fmla="*/ 6885 h 226218"/>
                  <a:gd name="connsiteX1" fmla="*/ 564968 w 564968"/>
                  <a:gd name="connsiteY1" fmla="*/ 0 h 226218"/>
                  <a:gd name="connsiteX2" fmla="*/ 564968 w 564968"/>
                  <a:gd name="connsiteY2" fmla="*/ 226218 h 226218"/>
                  <a:gd name="connsiteX3" fmla="*/ 12518 w 564968"/>
                  <a:gd name="connsiteY3" fmla="*/ 226218 h 226218"/>
                  <a:gd name="connsiteX4" fmla="*/ 0 w 564968"/>
                  <a:gd name="connsiteY4" fmla="*/ 6885 h 226218"/>
                  <a:gd name="connsiteX0" fmla="*/ 0 w 564968"/>
                  <a:gd name="connsiteY0" fmla="*/ 6885 h 328350"/>
                  <a:gd name="connsiteX1" fmla="*/ 564968 w 564968"/>
                  <a:gd name="connsiteY1" fmla="*/ 0 h 328350"/>
                  <a:gd name="connsiteX2" fmla="*/ 564968 w 564968"/>
                  <a:gd name="connsiteY2" fmla="*/ 226218 h 328350"/>
                  <a:gd name="connsiteX3" fmla="*/ 44237 w 564968"/>
                  <a:gd name="connsiteY3" fmla="*/ 328350 h 328350"/>
                  <a:gd name="connsiteX4" fmla="*/ 0 w 564968"/>
                  <a:gd name="connsiteY4" fmla="*/ 6885 h 328350"/>
                  <a:gd name="connsiteX0" fmla="*/ 179969 w 744937"/>
                  <a:gd name="connsiteY0" fmla="*/ 6885 h 339331"/>
                  <a:gd name="connsiteX1" fmla="*/ 744937 w 744937"/>
                  <a:gd name="connsiteY1" fmla="*/ 0 h 339331"/>
                  <a:gd name="connsiteX2" fmla="*/ 744937 w 744937"/>
                  <a:gd name="connsiteY2" fmla="*/ 226218 h 339331"/>
                  <a:gd name="connsiteX3" fmla="*/ 224206 w 744937"/>
                  <a:gd name="connsiteY3" fmla="*/ 328350 h 339331"/>
                  <a:gd name="connsiteX4" fmla="*/ 179969 w 744937"/>
                  <a:gd name="connsiteY4" fmla="*/ 6885 h 339331"/>
                  <a:gd name="connsiteX0" fmla="*/ 223345 w 788313"/>
                  <a:gd name="connsiteY0" fmla="*/ 11730 h 340170"/>
                  <a:gd name="connsiteX1" fmla="*/ 788313 w 788313"/>
                  <a:gd name="connsiteY1" fmla="*/ 4845 h 340170"/>
                  <a:gd name="connsiteX2" fmla="*/ 788313 w 788313"/>
                  <a:gd name="connsiteY2" fmla="*/ 231063 h 340170"/>
                  <a:gd name="connsiteX3" fmla="*/ 267582 w 788313"/>
                  <a:gd name="connsiteY3" fmla="*/ 333195 h 340170"/>
                  <a:gd name="connsiteX4" fmla="*/ 223345 w 788313"/>
                  <a:gd name="connsiteY4" fmla="*/ 11730 h 340170"/>
                  <a:gd name="connsiteX0" fmla="*/ 184897 w 749865"/>
                  <a:gd name="connsiteY0" fmla="*/ 11584 h 341322"/>
                  <a:gd name="connsiteX1" fmla="*/ 749865 w 749865"/>
                  <a:gd name="connsiteY1" fmla="*/ 4699 h 341322"/>
                  <a:gd name="connsiteX2" fmla="*/ 749865 w 749865"/>
                  <a:gd name="connsiteY2" fmla="*/ 230917 h 341322"/>
                  <a:gd name="connsiteX3" fmla="*/ 229134 w 749865"/>
                  <a:gd name="connsiteY3" fmla="*/ 333049 h 341322"/>
                  <a:gd name="connsiteX4" fmla="*/ 184897 w 749865"/>
                  <a:gd name="connsiteY4" fmla="*/ 11584 h 341322"/>
                  <a:gd name="connsiteX0" fmla="*/ 184897 w 749865"/>
                  <a:gd name="connsiteY0" fmla="*/ 70915 h 400653"/>
                  <a:gd name="connsiteX1" fmla="*/ 397945 w 749865"/>
                  <a:gd name="connsiteY1" fmla="*/ 0 h 400653"/>
                  <a:gd name="connsiteX2" fmla="*/ 749865 w 749865"/>
                  <a:gd name="connsiteY2" fmla="*/ 64030 h 400653"/>
                  <a:gd name="connsiteX3" fmla="*/ 749865 w 749865"/>
                  <a:gd name="connsiteY3" fmla="*/ 290248 h 400653"/>
                  <a:gd name="connsiteX4" fmla="*/ 229134 w 749865"/>
                  <a:gd name="connsiteY4" fmla="*/ 392380 h 400653"/>
                  <a:gd name="connsiteX5" fmla="*/ 184897 w 749865"/>
                  <a:gd name="connsiteY5" fmla="*/ 70915 h 400653"/>
                  <a:gd name="connsiteX0" fmla="*/ 184897 w 749865"/>
                  <a:gd name="connsiteY0" fmla="*/ 119192 h 448930"/>
                  <a:gd name="connsiteX1" fmla="*/ 397945 w 749865"/>
                  <a:gd name="connsiteY1" fmla="*/ 48277 h 448930"/>
                  <a:gd name="connsiteX2" fmla="*/ 749865 w 749865"/>
                  <a:gd name="connsiteY2" fmla="*/ 112307 h 448930"/>
                  <a:gd name="connsiteX3" fmla="*/ 749865 w 749865"/>
                  <a:gd name="connsiteY3" fmla="*/ 338525 h 448930"/>
                  <a:gd name="connsiteX4" fmla="*/ 229134 w 749865"/>
                  <a:gd name="connsiteY4" fmla="*/ 440657 h 448930"/>
                  <a:gd name="connsiteX5" fmla="*/ 184897 w 749865"/>
                  <a:gd name="connsiteY5" fmla="*/ 119192 h 448930"/>
                  <a:gd name="connsiteX0" fmla="*/ 184897 w 749865"/>
                  <a:gd name="connsiteY0" fmla="*/ 125423 h 455161"/>
                  <a:gd name="connsiteX1" fmla="*/ 397945 w 749865"/>
                  <a:gd name="connsiteY1" fmla="*/ 54508 h 455161"/>
                  <a:gd name="connsiteX2" fmla="*/ 749865 w 749865"/>
                  <a:gd name="connsiteY2" fmla="*/ 118538 h 455161"/>
                  <a:gd name="connsiteX3" fmla="*/ 749865 w 749865"/>
                  <a:gd name="connsiteY3" fmla="*/ 344756 h 455161"/>
                  <a:gd name="connsiteX4" fmla="*/ 229134 w 749865"/>
                  <a:gd name="connsiteY4" fmla="*/ 446888 h 455161"/>
                  <a:gd name="connsiteX5" fmla="*/ 184897 w 749865"/>
                  <a:gd name="connsiteY5" fmla="*/ 125423 h 455161"/>
                  <a:gd name="connsiteX0" fmla="*/ 184897 w 749865"/>
                  <a:gd name="connsiteY0" fmla="*/ 125423 h 455161"/>
                  <a:gd name="connsiteX1" fmla="*/ 397945 w 749865"/>
                  <a:gd name="connsiteY1" fmla="*/ 54508 h 455161"/>
                  <a:gd name="connsiteX2" fmla="*/ 649887 w 749865"/>
                  <a:gd name="connsiteY2" fmla="*/ 38222 h 455161"/>
                  <a:gd name="connsiteX3" fmla="*/ 749865 w 749865"/>
                  <a:gd name="connsiteY3" fmla="*/ 118538 h 455161"/>
                  <a:gd name="connsiteX4" fmla="*/ 749865 w 749865"/>
                  <a:gd name="connsiteY4" fmla="*/ 344756 h 455161"/>
                  <a:gd name="connsiteX5" fmla="*/ 229134 w 749865"/>
                  <a:gd name="connsiteY5" fmla="*/ 446888 h 455161"/>
                  <a:gd name="connsiteX6" fmla="*/ 184897 w 749865"/>
                  <a:gd name="connsiteY6" fmla="*/ 125423 h 455161"/>
                  <a:gd name="connsiteX0" fmla="*/ 184897 w 749865"/>
                  <a:gd name="connsiteY0" fmla="*/ 162775 h 492513"/>
                  <a:gd name="connsiteX1" fmla="*/ 397945 w 749865"/>
                  <a:gd name="connsiteY1" fmla="*/ 91860 h 492513"/>
                  <a:gd name="connsiteX2" fmla="*/ 649887 w 749865"/>
                  <a:gd name="connsiteY2" fmla="*/ 75574 h 492513"/>
                  <a:gd name="connsiteX3" fmla="*/ 749865 w 749865"/>
                  <a:gd name="connsiteY3" fmla="*/ 155890 h 492513"/>
                  <a:gd name="connsiteX4" fmla="*/ 749865 w 749865"/>
                  <a:gd name="connsiteY4" fmla="*/ 382108 h 492513"/>
                  <a:gd name="connsiteX5" fmla="*/ 229134 w 749865"/>
                  <a:gd name="connsiteY5" fmla="*/ 484240 h 492513"/>
                  <a:gd name="connsiteX6" fmla="*/ 184897 w 749865"/>
                  <a:gd name="connsiteY6" fmla="*/ 162775 h 492513"/>
                  <a:gd name="connsiteX0" fmla="*/ 184897 w 749865"/>
                  <a:gd name="connsiteY0" fmla="*/ 168680 h 498418"/>
                  <a:gd name="connsiteX1" fmla="*/ 397945 w 749865"/>
                  <a:gd name="connsiteY1" fmla="*/ 97765 h 498418"/>
                  <a:gd name="connsiteX2" fmla="*/ 649887 w 749865"/>
                  <a:gd name="connsiteY2" fmla="*/ 81479 h 498418"/>
                  <a:gd name="connsiteX3" fmla="*/ 749865 w 749865"/>
                  <a:gd name="connsiteY3" fmla="*/ 161795 h 498418"/>
                  <a:gd name="connsiteX4" fmla="*/ 749865 w 749865"/>
                  <a:gd name="connsiteY4" fmla="*/ 388013 h 498418"/>
                  <a:gd name="connsiteX5" fmla="*/ 229134 w 749865"/>
                  <a:gd name="connsiteY5" fmla="*/ 490145 h 498418"/>
                  <a:gd name="connsiteX6" fmla="*/ 184897 w 749865"/>
                  <a:gd name="connsiteY6" fmla="*/ 168680 h 498418"/>
                  <a:gd name="connsiteX0" fmla="*/ 184897 w 812563"/>
                  <a:gd name="connsiteY0" fmla="*/ 168680 h 498418"/>
                  <a:gd name="connsiteX1" fmla="*/ 397945 w 812563"/>
                  <a:gd name="connsiteY1" fmla="*/ 97765 h 498418"/>
                  <a:gd name="connsiteX2" fmla="*/ 649887 w 812563"/>
                  <a:gd name="connsiteY2" fmla="*/ 81479 h 498418"/>
                  <a:gd name="connsiteX3" fmla="*/ 812563 w 812563"/>
                  <a:gd name="connsiteY3" fmla="*/ 157201 h 498418"/>
                  <a:gd name="connsiteX4" fmla="*/ 749865 w 812563"/>
                  <a:gd name="connsiteY4" fmla="*/ 388013 h 498418"/>
                  <a:gd name="connsiteX5" fmla="*/ 229134 w 812563"/>
                  <a:gd name="connsiteY5" fmla="*/ 490145 h 498418"/>
                  <a:gd name="connsiteX6" fmla="*/ 184897 w 812563"/>
                  <a:gd name="connsiteY6" fmla="*/ 168680 h 498418"/>
                  <a:gd name="connsiteX0" fmla="*/ 184897 w 814085"/>
                  <a:gd name="connsiteY0" fmla="*/ 168680 h 498418"/>
                  <a:gd name="connsiteX1" fmla="*/ 397945 w 814085"/>
                  <a:gd name="connsiteY1" fmla="*/ 97765 h 498418"/>
                  <a:gd name="connsiteX2" fmla="*/ 649887 w 814085"/>
                  <a:gd name="connsiteY2" fmla="*/ 81479 h 498418"/>
                  <a:gd name="connsiteX3" fmla="*/ 812563 w 814085"/>
                  <a:gd name="connsiteY3" fmla="*/ 157201 h 498418"/>
                  <a:gd name="connsiteX4" fmla="*/ 749865 w 814085"/>
                  <a:gd name="connsiteY4" fmla="*/ 388013 h 498418"/>
                  <a:gd name="connsiteX5" fmla="*/ 229134 w 814085"/>
                  <a:gd name="connsiteY5" fmla="*/ 490145 h 498418"/>
                  <a:gd name="connsiteX6" fmla="*/ 184897 w 814085"/>
                  <a:gd name="connsiteY6" fmla="*/ 168680 h 498418"/>
                  <a:gd name="connsiteX0" fmla="*/ 184897 w 814036"/>
                  <a:gd name="connsiteY0" fmla="*/ 168680 h 498418"/>
                  <a:gd name="connsiteX1" fmla="*/ 397945 w 814036"/>
                  <a:gd name="connsiteY1" fmla="*/ 97765 h 498418"/>
                  <a:gd name="connsiteX2" fmla="*/ 649887 w 814036"/>
                  <a:gd name="connsiteY2" fmla="*/ 81479 h 498418"/>
                  <a:gd name="connsiteX3" fmla="*/ 812563 w 814036"/>
                  <a:gd name="connsiteY3" fmla="*/ 157201 h 498418"/>
                  <a:gd name="connsiteX4" fmla="*/ 749865 w 814036"/>
                  <a:gd name="connsiteY4" fmla="*/ 388013 h 498418"/>
                  <a:gd name="connsiteX5" fmla="*/ 229134 w 814036"/>
                  <a:gd name="connsiteY5" fmla="*/ 490145 h 498418"/>
                  <a:gd name="connsiteX6" fmla="*/ 184897 w 814036"/>
                  <a:gd name="connsiteY6" fmla="*/ 168680 h 498418"/>
                  <a:gd name="connsiteX0" fmla="*/ 184897 w 978806"/>
                  <a:gd name="connsiteY0" fmla="*/ 168680 h 498418"/>
                  <a:gd name="connsiteX1" fmla="*/ 397945 w 978806"/>
                  <a:gd name="connsiteY1" fmla="*/ 97765 h 498418"/>
                  <a:gd name="connsiteX2" fmla="*/ 649887 w 978806"/>
                  <a:gd name="connsiteY2" fmla="*/ 81479 h 498418"/>
                  <a:gd name="connsiteX3" fmla="*/ 812563 w 978806"/>
                  <a:gd name="connsiteY3" fmla="*/ 157201 h 498418"/>
                  <a:gd name="connsiteX4" fmla="*/ 978519 w 978806"/>
                  <a:gd name="connsiteY4" fmla="*/ 308370 h 498418"/>
                  <a:gd name="connsiteX5" fmla="*/ 749865 w 978806"/>
                  <a:gd name="connsiteY5" fmla="*/ 388013 h 498418"/>
                  <a:gd name="connsiteX6" fmla="*/ 229134 w 978806"/>
                  <a:gd name="connsiteY6" fmla="*/ 490145 h 498418"/>
                  <a:gd name="connsiteX7" fmla="*/ 184897 w 978806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749865 w 978519"/>
                  <a:gd name="connsiteY5" fmla="*/ 388013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749865 w 978519"/>
                  <a:gd name="connsiteY5" fmla="*/ 388013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867826"/>
                  <a:gd name="connsiteY0" fmla="*/ 168680 h 498418"/>
                  <a:gd name="connsiteX1" fmla="*/ 397945 w 867826"/>
                  <a:gd name="connsiteY1" fmla="*/ 97765 h 498418"/>
                  <a:gd name="connsiteX2" fmla="*/ 649887 w 867826"/>
                  <a:gd name="connsiteY2" fmla="*/ 81479 h 498418"/>
                  <a:gd name="connsiteX3" fmla="*/ 812563 w 867826"/>
                  <a:gd name="connsiteY3" fmla="*/ 157201 h 498418"/>
                  <a:gd name="connsiteX4" fmla="*/ 858362 w 867826"/>
                  <a:gd name="connsiteY4" fmla="*/ 382687 h 498418"/>
                  <a:gd name="connsiteX5" fmla="*/ 645937 w 867826"/>
                  <a:gd name="connsiteY5" fmla="*/ 415215 h 498418"/>
                  <a:gd name="connsiteX6" fmla="*/ 229134 w 867826"/>
                  <a:gd name="connsiteY6" fmla="*/ 490145 h 498418"/>
                  <a:gd name="connsiteX7" fmla="*/ 184897 w 867826"/>
                  <a:gd name="connsiteY7" fmla="*/ 168680 h 498418"/>
                  <a:gd name="connsiteX0" fmla="*/ 184897 w 867560"/>
                  <a:gd name="connsiteY0" fmla="*/ 168680 h 498418"/>
                  <a:gd name="connsiteX1" fmla="*/ 397945 w 867560"/>
                  <a:gd name="connsiteY1" fmla="*/ 97765 h 498418"/>
                  <a:gd name="connsiteX2" fmla="*/ 649887 w 867560"/>
                  <a:gd name="connsiteY2" fmla="*/ 81479 h 498418"/>
                  <a:gd name="connsiteX3" fmla="*/ 812563 w 867560"/>
                  <a:gd name="connsiteY3" fmla="*/ 157201 h 498418"/>
                  <a:gd name="connsiteX4" fmla="*/ 858051 w 867560"/>
                  <a:gd name="connsiteY4" fmla="*/ 401883 h 498418"/>
                  <a:gd name="connsiteX5" fmla="*/ 645937 w 867560"/>
                  <a:gd name="connsiteY5" fmla="*/ 415215 h 498418"/>
                  <a:gd name="connsiteX6" fmla="*/ 229134 w 867560"/>
                  <a:gd name="connsiteY6" fmla="*/ 490145 h 498418"/>
                  <a:gd name="connsiteX7" fmla="*/ 184897 w 867560"/>
                  <a:gd name="connsiteY7" fmla="*/ 168680 h 498418"/>
                  <a:gd name="connsiteX0" fmla="*/ 184897 w 954126"/>
                  <a:gd name="connsiteY0" fmla="*/ 168680 h 498418"/>
                  <a:gd name="connsiteX1" fmla="*/ 397945 w 954126"/>
                  <a:gd name="connsiteY1" fmla="*/ 97765 h 498418"/>
                  <a:gd name="connsiteX2" fmla="*/ 649887 w 954126"/>
                  <a:gd name="connsiteY2" fmla="*/ 81479 h 498418"/>
                  <a:gd name="connsiteX3" fmla="*/ 812563 w 954126"/>
                  <a:gd name="connsiteY3" fmla="*/ 157201 h 498418"/>
                  <a:gd name="connsiteX4" fmla="*/ 858051 w 954126"/>
                  <a:gd name="connsiteY4" fmla="*/ 401883 h 498418"/>
                  <a:gd name="connsiteX5" fmla="*/ 645937 w 954126"/>
                  <a:gd name="connsiteY5" fmla="*/ 415215 h 498418"/>
                  <a:gd name="connsiteX6" fmla="*/ 229134 w 954126"/>
                  <a:gd name="connsiteY6" fmla="*/ 490145 h 498418"/>
                  <a:gd name="connsiteX7" fmla="*/ 184897 w 954126"/>
                  <a:gd name="connsiteY7" fmla="*/ 168680 h 498418"/>
                  <a:gd name="connsiteX0" fmla="*/ 184897 w 954126"/>
                  <a:gd name="connsiteY0" fmla="*/ 168680 h 498418"/>
                  <a:gd name="connsiteX1" fmla="*/ 397945 w 954126"/>
                  <a:gd name="connsiteY1" fmla="*/ 97765 h 498418"/>
                  <a:gd name="connsiteX2" fmla="*/ 649887 w 954126"/>
                  <a:gd name="connsiteY2" fmla="*/ 81479 h 498418"/>
                  <a:gd name="connsiteX3" fmla="*/ 812563 w 954126"/>
                  <a:gd name="connsiteY3" fmla="*/ 157201 h 498418"/>
                  <a:gd name="connsiteX4" fmla="*/ 858051 w 954126"/>
                  <a:gd name="connsiteY4" fmla="*/ 401883 h 498418"/>
                  <a:gd name="connsiteX5" fmla="*/ 645937 w 954126"/>
                  <a:gd name="connsiteY5" fmla="*/ 415215 h 498418"/>
                  <a:gd name="connsiteX6" fmla="*/ 229134 w 954126"/>
                  <a:gd name="connsiteY6" fmla="*/ 490145 h 498418"/>
                  <a:gd name="connsiteX7" fmla="*/ 184897 w 954126"/>
                  <a:gd name="connsiteY7" fmla="*/ 168680 h 498418"/>
                  <a:gd name="connsiteX0" fmla="*/ 184897 w 962812"/>
                  <a:gd name="connsiteY0" fmla="*/ 168680 h 498418"/>
                  <a:gd name="connsiteX1" fmla="*/ 397945 w 962812"/>
                  <a:gd name="connsiteY1" fmla="*/ 97765 h 498418"/>
                  <a:gd name="connsiteX2" fmla="*/ 649887 w 962812"/>
                  <a:gd name="connsiteY2" fmla="*/ 81479 h 498418"/>
                  <a:gd name="connsiteX3" fmla="*/ 812563 w 962812"/>
                  <a:gd name="connsiteY3" fmla="*/ 157201 h 498418"/>
                  <a:gd name="connsiteX4" fmla="*/ 858051 w 962812"/>
                  <a:gd name="connsiteY4" fmla="*/ 401883 h 498418"/>
                  <a:gd name="connsiteX5" fmla="*/ 645937 w 962812"/>
                  <a:gd name="connsiteY5" fmla="*/ 415215 h 498418"/>
                  <a:gd name="connsiteX6" fmla="*/ 229134 w 962812"/>
                  <a:gd name="connsiteY6" fmla="*/ 490145 h 498418"/>
                  <a:gd name="connsiteX7" fmla="*/ 184897 w 962812"/>
                  <a:gd name="connsiteY7" fmla="*/ 168680 h 498418"/>
                  <a:gd name="connsiteX0" fmla="*/ 184897 w 962812"/>
                  <a:gd name="connsiteY0" fmla="*/ 168680 h 498418"/>
                  <a:gd name="connsiteX1" fmla="*/ 397945 w 962812"/>
                  <a:gd name="connsiteY1" fmla="*/ 97765 h 498418"/>
                  <a:gd name="connsiteX2" fmla="*/ 649887 w 962812"/>
                  <a:gd name="connsiteY2" fmla="*/ 81479 h 498418"/>
                  <a:gd name="connsiteX3" fmla="*/ 812563 w 962812"/>
                  <a:gd name="connsiteY3" fmla="*/ 157201 h 498418"/>
                  <a:gd name="connsiteX4" fmla="*/ 858051 w 962812"/>
                  <a:gd name="connsiteY4" fmla="*/ 401883 h 498418"/>
                  <a:gd name="connsiteX5" fmla="*/ 645937 w 962812"/>
                  <a:gd name="connsiteY5" fmla="*/ 415215 h 498418"/>
                  <a:gd name="connsiteX6" fmla="*/ 463060 w 962812"/>
                  <a:gd name="connsiteY6" fmla="*/ 453301 h 498418"/>
                  <a:gd name="connsiteX7" fmla="*/ 229134 w 962812"/>
                  <a:gd name="connsiteY7" fmla="*/ 490145 h 498418"/>
                  <a:gd name="connsiteX8" fmla="*/ 184897 w 962812"/>
                  <a:gd name="connsiteY8" fmla="*/ 168680 h 498418"/>
                  <a:gd name="connsiteX0" fmla="*/ 184897 w 962812"/>
                  <a:gd name="connsiteY0" fmla="*/ 168680 h 503292"/>
                  <a:gd name="connsiteX1" fmla="*/ 397945 w 962812"/>
                  <a:gd name="connsiteY1" fmla="*/ 97765 h 503292"/>
                  <a:gd name="connsiteX2" fmla="*/ 649887 w 962812"/>
                  <a:gd name="connsiteY2" fmla="*/ 81479 h 503292"/>
                  <a:gd name="connsiteX3" fmla="*/ 812563 w 962812"/>
                  <a:gd name="connsiteY3" fmla="*/ 157201 h 503292"/>
                  <a:gd name="connsiteX4" fmla="*/ 858051 w 962812"/>
                  <a:gd name="connsiteY4" fmla="*/ 401883 h 503292"/>
                  <a:gd name="connsiteX5" fmla="*/ 645937 w 962812"/>
                  <a:gd name="connsiteY5" fmla="*/ 415215 h 503292"/>
                  <a:gd name="connsiteX6" fmla="*/ 463060 w 962812"/>
                  <a:gd name="connsiteY6" fmla="*/ 453301 h 503292"/>
                  <a:gd name="connsiteX7" fmla="*/ 229134 w 962812"/>
                  <a:gd name="connsiteY7" fmla="*/ 490145 h 503292"/>
                  <a:gd name="connsiteX8" fmla="*/ 184897 w 962812"/>
                  <a:gd name="connsiteY8" fmla="*/ 168680 h 503292"/>
                  <a:gd name="connsiteX0" fmla="*/ 184897 w 962812"/>
                  <a:gd name="connsiteY0" fmla="*/ 168680 h 516271"/>
                  <a:gd name="connsiteX1" fmla="*/ 397945 w 962812"/>
                  <a:gd name="connsiteY1" fmla="*/ 97765 h 516271"/>
                  <a:gd name="connsiteX2" fmla="*/ 649887 w 962812"/>
                  <a:gd name="connsiteY2" fmla="*/ 81479 h 516271"/>
                  <a:gd name="connsiteX3" fmla="*/ 812563 w 962812"/>
                  <a:gd name="connsiteY3" fmla="*/ 157201 h 516271"/>
                  <a:gd name="connsiteX4" fmla="*/ 858051 w 962812"/>
                  <a:gd name="connsiteY4" fmla="*/ 401883 h 516271"/>
                  <a:gd name="connsiteX5" fmla="*/ 645937 w 962812"/>
                  <a:gd name="connsiteY5" fmla="*/ 415215 h 516271"/>
                  <a:gd name="connsiteX6" fmla="*/ 463060 w 962812"/>
                  <a:gd name="connsiteY6" fmla="*/ 453301 h 516271"/>
                  <a:gd name="connsiteX7" fmla="*/ 229134 w 962812"/>
                  <a:gd name="connsiteY7" fmla="*/ 490145 h 516271"/>
                  <a:gd name="connsiteX8" fmla="*/ 184897 w 962812"/>
                  <a:gd name="connsiteY8" fmla="*/ 168680 h 516271"/>
                  <a:gd name="connsiteX0" fmla="*/ 184897 w 962812"/>
                  <a:gd name="connsiteY0" fmla="*/ 168680 h 540244"/>
                  <a:gd name="connsiteX1" fmla="*/ 397945 w 962812"/>
                  <a:gd name="connsiteY1" fmla="*/ 97765 h 540244"/>
                  <a:gd name="connsiteX2" fmla="*/ 649887 w 962812"/>
                  <a:gd name="connsiteY2" fmla="*/ 81479 h 540244"/>
                  <a:gd name="connsiteX3" fmla="*/ 812563 w 962812"/>
                  <a:gd name="connsiteY3" fmla="*/ 157201 h 540244"/>
                  <a:gd name="connsiteX4" fmla="*/ 858051 w 962812"/>
                  <a:gd name="connsiteY4" fmla="*/ 401883 h 540244"/>
                  <a:gd name="connsiteX5" fmla="*/ 645937 w 962812"/>
                  <a:gd name="connsiteY5" fmla="*/ 415215 h 540244"/>
                  <a:gd name="connsiteX6" fmla="*/ 463060 w 962812"/>
                  <a:gd name="connsiteY6" fmla="*/ 453301 h 540244"/>
                  <a:gd name="connsiteX7" fmla="*/ 229134 w 962812"/>
                  <a:gd name="connsiteY7" fmla="*/ 490145 h 540244"/>
                  <a:gd name="connsiteX8" fmla="*/ 184897 w 962812"/>
                  <a:gd name="connsiteY8" fmla="*/ 168680 h 540244"/>
                  <a:gd name="connsiteX0" fmla="*/ 184897 w 962812"/>
                  <a:gd name="connsiteY0" fmla="*/ 168680 h 549804"/>
                  <a:gd name="connsiteX1" fmla="*/ 397945 w 962812"/>
                  <a:gd name="connsiteY1" fmla="*/ 97765 h 549804"/>
                  <a:gd name="connsiteX2" fmla="*/ 649887 w 962812"/>
                  <a:gd name="connsiteY2" fmla="*/ 81479 h 549804"/>
                  <a:gd name="connsiteX3" fmla="*/ 812563 w 962812"/>
                  <a:gd name="connsiteY3" fmla="*/ 157201 h 549804"/>
                  <a:gd name="connsiteX4" fmla="*/ 858051 w 962812"/>
                  <a:gd name="connsiteY4" fmla="*/ 401883 h 549804"/>
                  <a:gd name="connsiteX5" fmla="*/ 645937 w 962812"/>
                  <a:gd name="connsiteY5" fmla="*/ 415215 h 549804"/>
                  <a:gd name="connsiteX6" fmla="*/ 463060 w 962812"/>
                  <a:gd name="connsiteY6" fmla="*/ 453301 h 549804"/>
                  <a:gd name="connsiteX7" fmla="*/ 229134 w 962812"/>
                  <a:gd name="connsiteY7" fmla="*/ 490145 h 549804"/>
                  <a:gd name="connsiteX8" fmla="*/ 184897 w 962812"/>
                  <a:gd name="connsiteY8" fmla="*/ 168680 h 54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2812" h="549804">
                    <a:moveTo>
                      <a:pt x="184897" y="168680"/>
                    </a:moveTo>
                    <a:cubicBezTo>
                      <a:pt x="210808" y="127274"/>
                      <a:pt x="247669" y="-42452"/>
                      <a:pt x="397945" y="97765"/>
                    </a:cubicBezTo>
                    <a:cubicBezTo>
                      <a:pt x="418669" y="82742"/>
                      <a:pt x="518987" y="-103795"/>
                      <a:pt x="649887" y="81479"/>
                    </a:cubicBezTo>
                    <a:cubicBezTo>
                      <a:pt x="699414" y="14184"/>
                      <a:pt x="829272" y="-15767"/>
                      <a:pt x="812563" y="157201"/>
                    </a:cubicBezTo>
                    <a:cubicBezTo>
                      <a:pt x="1084649" y="253502"/>
                      <a:pt x="915347" y="377971"/>
                      <a:pt x="858051" y="401883"/>
                    </a:cubicBezTo>
                    <a:cubicBezTo>
                      <a:pt x="802790" y="455811"/>
                      <a:pt x="792282" y="536756"/>
                      <a:pt x="645937" y="415215"/>
                    </a:cubicBezTo>
                    <a:cubicBezTo>
                      <a:pt x="626745" y="487372"/>
                      <a:pt x="589194" y="580501"/>
                      <a:pt x="463060" y="453301"/>
                    </a:cubicBezTo>
                    <a:cubicBezTo>
                      <a:pt x="354317" y="631981"/>
                      <a:pt x="279674" y="511980"/>
                      <a:pt x="229134" y="490145"/>
                    </a:cubicBezTo>
                    <a:cubicBezTo>
                      <a:pt x="-165239" y="567349"/>
                      <a:pt x="38348" y="76477"/>
                      <a:pt x="184897" y="16868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4C73509-7CE8-496C-7620-0F7543435E1F}"/>
                  </a:ext>
                </a:extLst>
              </p:cNvPr>
              <p:cNvSpPr/>
              <p:nvPr/>
            </p:nvSpPr>
            <p:spPr>
              <a:xfrm>
                <a:off x="6318738" y="1527046"/>
                <a:ext cx="320086" cy="3200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A0328E3C-A999-AE35-8041-277D2987BFAA}"/>
                  </a:ext>
                </a:extLst>
              </p:cNvPr>
              <p:cNvSpPr/>
              <p:nvPr/>
            </p:nvSpPr>
            <p:spPr>
              <a:xfrm>
                <a:off x="6381192" y="1611652"/>
                <a:ext cx="124627" cy="124627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59">
                <a:extLst>
                  <a:ext uri="{FF2B5EF4-FFF2-40B4-BE49-F238E27FC236}">
                    <a16:creationId xmlns:a16="http://schemas.microsoft.com/office/drawing/2014/main" id="{2A4DC13A-8E2F-6C34-1250-9535DD342F0D}"/>
                  </a:ext>
                </a:extLst>
              </p:cNvPr>
              <p:cNvSpPr/>
              <p:nvPr/>
            </p:nvSpPr>
            <p:spPr>
              <a:xfrm rot="15591150">
                <a:off x="6518176" y="1770327"/>
                <a:ext cx="42948" cy="78473"/>
              </a:xfrm>
              <a:custGeom>
                <a:avLst/>
                <a:gdLst>
                  <a:gd name="connsiteX0" fmla="*/ 0 w 203346"/>
                  <a:gd name="connsiteY0" fmla="*/ 101673 h 203346"/>
                  <a:gd name="connsiteX1" fmla="*/ 101673 w 203346"/>
                  <a:gd name="connsiteY1" fmla="*/ 0 h 203346"/>
                  <a:gd name="connsiteX2" fmla="*/ 203346 w 203346"/>
                  <a:gd name="connsiteY2" fmla="*/ 101673 h 203346"/>
                  <a:gd name="connsiteX3" fmla="*/ 101673 w 203346"/>
                  <a:gd name="connsiteY3" fmla="*/ 203346 h 203346"/>
                  <a:gd name="connsiteX4" fmla="*/ 0 w 203346"/>
                  <a:gd name="connsiteY4" fmla="*/ 101673 h 203346"/>
                  <a:gd name="connsiteX0" fmla="*/ 12709 w 114382"/>
                  <a:gd name="connsiteY0" fmla="*/ 206172 h 208998"/>
                  <a:gd name="connsiteX1" fmla="*/ 12709 w 114382"/>
                  <a:gd name="connsiteY1" fmla="*/ 2826 h 208998"/>
                  <a:gd name="connsiteX2" fmla="*/ 114382 w 114382"/>
                  <a:gd name="connsiteY2" fmla="*/ 104499 h 208998"/>
                  <a:gd name="connsiteX3" fmla="*/ 12709 w 114382"/>
                  <a:gd name="connsiteY3" fmla="*/ 206172 h 20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82" h="208998">
                    <a:moveTo>
                      <a:pt x="12709" y="206172"/>
                    </a:moveTo>
                    <a:cubicBezTo>
                      <a:pt x="-4236" y="189227"/>
                      <a:pt x="-4236" y="19771"/>
                      <a:pt x="12709" y="2826"/>
                    </a:cubicBezTo>
                    <a:cubicBezTo>
                      <a:pt x="29654" y="-14119"/>
                      <a:pt x="114382" y="48347"/>
                      <a:pt x="114382" y="104499"/>
                    </a:cubicBezTo>
                    <a:cubicBezTo>
                      <a:pt x="114382" y="160651"/>
                      <a:pt x="29654" y="223117"/>
                      <a:pt x="12709" y="20617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9C36DFC-2037-2D85-91C0-940A9D1A63D0}"/>
                  </a:ext>
                </a:extLst>
              </p:cNvPr>
              <p:cNvSpPr/>
              <p:nvPr/>
            </p:nvSpPr>
            <p:spPr>
              <a:xfrm>
                <a:off x="5812563" y="1541369"/>
                <a:ext cx="320086" cy="3200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78A32995-474A-5B78-8682-C8E9BCD7B59B}"/>
                  </a:ext>
                </a:extLst>
              </p:cNvPr>
              <p:cNvSpPr/>
              <p:nvPr/>
            </p:nvSpPr>
            <p:spPr>
              <a:xfrm>
                <a:off x="5875017" y="1625974"/>
                <a:ext cx="124627" cy="124627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59">
                <a:extLst>
                  <a:ext uri="{FF2B5EF4-FFF2-40B4-BE49-F238E27FC236}">
                    <a16:creationId xmlns:a16="http://schemas.microsoft.com/office/drawing/2014/main" id="{643C4B7B-BBE9-9891-2F3C-CA3C15499899}"/>
                  </a:ext>
                </a:extLst>
              </p:cNvPr>
              <p:cNvSpPr/>
              <p:nvPr/>
            </p:nvSpPr>
            <p:spPr>
              <a:xfrm rot="15591150">
                <a:off x="6012001" y="1784648"/>
                <a:ext cx="42948" cy="78473"/>
              </a:xfrm>
              <a:custGeom>
                <a:avLst/>
                <a:gdLst>
                  <a:gd name="connsiteX0" fmla="*/ 0 w 203346"/>
                  <a:gd name="connsiteY0" fmla="*/ 101673 h 203346"/>
                  <a:gd name="connsiteX1" fmla="*/ 101673 w 203346"/>
                  <a:gd name="connsiteY1" fmla="*/ 0 h 203346"/>
                  <a:gd name="connsiteX2" fmla="*/ 203346 w 203346"/>
                  <a:gd name="connsiteY2" fmla="*/ 101673 h 203346"/>
                  <a:gd name="connsiteX3" fmla="*/ 101673 w 203346"/>
                  <a:gd name="connsiteY3" fmla="*/ 203346 h 203346"/>
                  <a:gd name="connsiteX4" fmla="*/ 0 w 203346"/>
                  <a:gd name="connsiteY4" fmla="*/ 101673 h 203346"/>
                  <a:gd name="connsiteX0" fmla="*/ 12709 w 114382"/>
                  <a:gd name="connsiteY0" fmla="*/ 206172 h 208998"/>
                  <a:gd name="connsiteX1" fmla="*/ 12709 w 114382"/>
                  <a:gd name="connsiteY1" fmla="*/ 2826 h 208998"/>
                  <a:gd name="connsiteX2" fmla="*/ 114382 w 114382"/>
                  <a:gd name="connsiteY2" fmla="*/ 104499 h 208998"/>
                  <a:gd name="connsiteX3" fmla="*/ 12709 w 114382"/>
                  <a:gd name="connsiteY3" fmla="*/ 206172 h 20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82" h="208998">
                    <a:moveTo>
                      <a:pt x="12709" y="206172"/>
                    </a:moveTo>
                    <a:cubicBezTo>
                      <a:pt x="-4236" y="189227"/>
                      <a:pt x="-4236" y="19771"/>
                      <a:pt x="12709" y="2826"/>
                    </a:cubicBezTo>
                    <a:cubicBezTo>
                      <a:pt x="29654" y="-14119"/>
                      <a:pt x="114382" y="48347"/>
                      <a:pt x="114382" y="104499"/>
                    </a:cubicBezTo>
                    <a:cubicBezTo>
                      <a:pt x="114382" y="160651"/>
                      <a:pt x="29654" y="223117"/>
                      <a:pt x="12709" y="20617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FF3A8CB-4B18-02CB-9F22-C7DFB247A5E7}"/>
                </a:ext>
              </a:extLst>
            </p:cNvPr>
            <p:cNvSpPr/>
            <p:nvPr/>
          </p:nvSpPr>
          <p:spPr>
            <a:xfrm>
              <a:off x="7174259" y="2897234"/>
              <a:ext cx="273247" cy="203629"/>
            </a:xfrm>
            <a:custGeom>
              <a:avLst/>
              <a:gdLst>
                <a:gd name="connsiteX0" fmla="*/ 205740 w 218583"/>
                <a:gd name="connsiteY0" fmla="*/ 0 h 190631"/>
                <a:gd name="connsiteX1" fmla="*/ 213360 w 218583"/>
                <a:gd name="connsiteY1" fmla="*/ 91440 h 190631"/>
                <a:gd name="connsiteX2" fmla="*/ 137160 w 218583"/>
                <a:gd name="connsiteY2" fmla="*/ 190500 h 190631"/>
                <a:gd name="connsiteX3" fmla="*/ 0 w 218583"/>
                <a:gd name="connsiteY3" fmla="*/ 114300 h 190631"/>
                <a:gd name="connsiteX4" fmla="*/ 0 w 218583"/>
                <a:gd name="connsiteY4" fmla="*/ 114300 h 190631"/>
                <a:gd name="connsiteX0" fmla="*/ 205740 w 205740"/>
                <a:gd name="connsiteY0" fmla="*/ 0 h 190631"/>
                <a:gd name="connsiteX1" fmla="*/ 137160 w 205740"/>
                <a:gd name="connsiteY1" fmla="*/ 190500 h 190631"/>
                <a:gd name="connsiteX2" fmla="*/ 0 w 205740"/>
                <a:gd name="connsiteY2" fmla="*/ 114300 h 190631"/>
                <a:gd name="connsiteX3" fmla="*/ 0 w 205740"/>
                <a:gd name="connsiteY3" fmla="*/ 114300 h 190631"/>
                <a:gd name="connsiteX0" fmla="*/ 205740 w 205740"/>
                <a:gd name="connsiteY0" fmla="*/ 0 h 114300"/>
                <a:gd name="connsiteX1" fmla="*/ 0 w 205740"/>
                <a:gd name="connsiteY1" fmla="*/ 114300 h 114300"/>
                <a:gd name="connsiteX2" fmla="*/ 0 w 205740"/>
                <a:gd name="connsiteY2" fmla="*/ 114300 h 114300"/>
                <a:gd name="connsiteX0" fmla="*/ 205740 w 227677"/>
                <a:gd name="connsiteY0" fmla="*/ 0 h 114300"/>
                <a:gd name="connsiteX1" fmla="*/ 0 w 227677"/>
                <a:gd name="connsiteY1" fmla="*/ 114300 h 114300"/>
                <a:gd name="connsiteX2" fmla="*/ 0 w 227677"/>
                <a:gd name="connsiteY2" fmla="*/ 114300 h 114300"/>
                <a:gd name="connsiteX0" fmla="*/ 205740 w 227677"/>
                <a:gd name="connsiteY0" fmla="*/ 0 h 169669"/>
                <a:gd name="connsiteX1" fmla="*/ 0 w 227677"/>
                <a:gd name="connsiteY1" fmla="*/ 114300 h 169669"/>
                <a:gd name="connsiteX2" fmla="*/ 0 w 227677"/>
                <a:gd name="connsiteY2" fmla="*/ 114300 h 1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77" h="169669">
                  <a:moveTo>
                    <a:pt x="205740" y="0"/>
                  </a:moveTo>
                  <a:cubicBezTo>
                    <a:pt x="299085" y="176212"/>
                    <a:pt x="68580" y="216694"/>
                    <a:pt x="0" y="114300"/>
                  </a:cubicBezTo>
                  <a:lnTo>
                    <a:pt x="0" y="1143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5441C5F-A2D7-5A10-3A6A-D9CF081FF6EC}"/>
                </a:ext>
              </a:extLst>
            </p:cNvPr>
            <p:cNvSpPr/>
            <p:nvPr/>
          </p:nvSpPr>
          <p:spPr>
            <a:xfrm flipH="1">
              <a:off x="7445460" y="2887132"/>
              <a:ext cx="273247" cy="203629"/>
            </a:xfrm>
            <a:custGeom>
              <a:avLst/>
              <a:gdLst>
                <a:gd name="connsiteX0" fmla="*/ 205740 w 218583"/>
                <a:gd name="connsiteY0" fmla="*/ 0 h 190631"/>
                <a:gd name="connsiteX1" fmla="*/ 213360 w 218583"/>
                <a:gd name="connsiteY1" fmla="*/ 91440 h 190631"/>
                <a:gd name="connsiteX2" fmla="*/ 137160 w 218583"/>
                <a:gd name="connsiteY2" fmla="*/ 190500 h 190631"/>
                <a:gd name="connsiteX3" fmla="*/ 0 w 218583"/>
                <a:gd name="connsiteY3" fmla="*/ 114300 h 190631"/>
                <a:gd name="connsiteX4" fmla="*/ 0 w 218583"/>
                <a:gd name="connsiteY4" fmla="*/ 114300 h 190631"/>
                <a:gd name="connsiteX0" fmla="*/ 205740 w 205740"/>
                <a:gd name="connsiteY0" fmla="*/ 0 h 190631"/>
                <a:gd name="connsiteX1" fmla="*/ 137160 w 205740"/>
                <a:gd name="connsiteY1" fmla="*/ 190500 h 190631"/>
                <a:gd name="connsiteX2" fmla="*/ 0 w 205740"/>
                <a:gd name="connsiteY2" fmla="*/ 114300 h 190631"/>
                <a:gd name="connsiteX3" fmla="*/ 0 w 205740"/>
                <a:gd name="connsiteY3" fmla="*/ 114300 h 190631"/>
                <a:gd name="connsiteX0" fmla="*/ 205740 w 205740"/>
                <a:gd name="connsiteY0" fmla="*/ 0 h 114300"/>
                <a:gd name="connsiteX1" fmla="*/ 0 w 205740"/>
                <a:gd name="connsiteY1" fmla="*/ 114300 h 114300"/>
                <a:gd name="connsiteX2" fmla="*/ 0 w 205740"/>
                <a:gd name="connsiteY2" fmla="*/ 114300 h 114300"/>
                <a:gd name="connsiteX0" fmla="*/ 205740 w 227677"/>
                <a:gd name="connsiteY0" fmla="*/ 0 h 114300"/>
                <a:gd name="connsiteX1" fmla="*/ 0 w 227677"/>
                <a:gd name="connsiteY1" fmla="*/ 114300 h 114300"/>
                <a:gd name="connsiteX2" fmla="*/ 0 w 227677"/>
                <a:gd name="connsiteY2" fmla="*/ 114300 h 114300"/>
                <a:gd name="connsiteX0" fmla="*/ 205740 w 227677"/>
                <a:gd name="connsiteY0" fmla="*/ 0 h 169669"/>
                <a:gd name="connsiteX1" fmla="*/ 0 w 227677"/>
                <a:gd name="connsiteY1" fmla="*/ 114300 h 169669"/>
                <a:gd name="connsiteX2" fmla="*/ 0 w 227677"/>
                <a:gd name="connsiteY2" fmla="*/ 114300 h 1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77" h="169669">
                  <a:moveTo>
                    <a:pt x="205740" y="0"/>
                  </a:moveTo>
                  <a:cubicBezTo>
                    <a:pt x="299085" y="176212"/>
                    <a:pt x="68580" y="216694"/>
                    <a:pt x="0" y="114300"/>
                  </a:cubicBezTo>
                  <a:lnTo>
                    <a:pt x="0" y="1143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D27A2E4-0372-F61B-AB95-D5836378BB7F}"/>
                </a:ext>
              </a:extLst>
            </p:cNvPr>
            <p:cNvSpPr/>
            <p:nvPr/>
          </p:nvSpPr>
          <p:spPr>
            <a:xfrm rot="21345386">
              <a:off x="7266912" y="2856056"/>
              <a:ext cx="358374" cy="82356"/>
            </a:xfrm>
            <a:custGeom>
              <a:avLst/>
              <a:gdLst>
                <a:gd name="connsiteX0" fmla="*/ 0 w 281940"/>
                <a:gd name="connsiteY0" fmla="*/ 15240 h 83948"/>
                <a:gd name="connsiteX1" fmla="*/ 152400 w 281940"/>
                <a:gd name="connsiteY1" fmla="*/ 83820 h 83948"/>
                <a:gd name="connsiteX2" fmla="*/ 281940 w 281940"/>
                <a:gd name="connsiteY2" fmla="*/ 0 h 83948"/>
                <a:gd name="connsiteX3" fmla="*/ 281940 w 281940"/>
                <a:gd name="connsiteY3" fmla="*/ 0 h 83948"/>
                <a:gd name="connsiteX0" fmla="*/ 0 w 300990"/>
                <a:gd name="connsiteY0" fmla="*/ 15240 h 83948"/>
                <a:gd name="connsiteX1" fmla="*/ 152400 w 300990"/>
                <a:gd name="connsiteY1" fmla="*/ 83820 h 83948"/>
                <a:gd name="connsiteX2" fmla="*/ 281940 w 300990"/>
                <a:gd name="connsiteY2" fmla="*/ 0 h 83948"/>
                <a:gd name="connsiteX3" fmla="*/ 300990 w 300990"/>
                <a:gd name="connsiteY3" fmla="*/ 26194 h 83948"/>
                <a:gd name="connsiteX0" fmla="*/ 0 w 281940"/>
                <a:gd name="connsiteY0" fmla="*/ 15240 h 83948"/>
                <a:gd name="connsiteX1" fmla="*/ 152400 w 281940"/>
                <a:gd name="connsiteY1" fmla="*/ 83820 h 83948"/>
                <a:gd name="connsiteX2" fmla="*/ 281940 w 281940"/>
                <a:gd name="connsiteY2" fmla="*/ 0 h 83948"/>
                <a:gd name="connsiteX0" fmla="*/ 0 w 298608"/>
                <a:gd name="connsiteY0" fmla="*/ 0 h 68621"/>
                <a:gd name="connsiteX1" fmla="*/ 152400 w 298608"/>
                <a:gd name="connsiteY1" fmla="*/ 68580 h 68621"/>
                <a:gd name="connsiteX2" fmla="*/ 298608 w 298608"/>
                <a:gd name="connsiteY2" fmla="*/ 10954 h 6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608" h="68621">
                  <a:moveTo>
                    <a:pt x="0" y="0"/>
                  </a:moveTo>
                  <a:cubicBezTo>
                    <a:pt x="52705" y="35560"/>
                    <a:pt x="102632" y="66754"/>
                    <a:pt x="152400" y="68580"/>
                  </a:cubicBezTo>
                  <a:cubicBezTo>
                    <a:pt x="202168" y="70406"/>
                    <a:pt x="298608" y="10954"/>
                    <a:pt x="298608" y="10954"/>
                  </a:cubicBezTo>
                </a:path>
              </a:pathLst>
            </a:custGeom>
            <a:solidFill>
              <a:srgbClr val="FFFF9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5" name="Slide Zoom 174">
                <a:extLst>
                  <a:ext uri="{FF2B5EF4-FFF2-40B4-BE49-F238E27FC236}">
                    <a16:creationId xmlns:a16="http://schemas.microsoft.com/office/drawing/2014/main" id="{E716124C-C371-C667-E1B0-C5328B36A5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2612853"/>
                  </p:ext>
                </p:extLst>
              </p:nvPr>
            </p:nvGraphicFramePr>
            <p:xfrm>
              <a:off x="-6743700" y="5162550"/>
              <a:ext cx="3048000" cy="1714500"/>
            </p:xfrm>
            <a:graphic>
              <a:graphicData uri="http://schemas.microsoft.com/office/powerpoint/2016/slidezoom">
                <pslz:sldZm>
                  <pslz:sldZmObj sldId="271" cId="3831277749">
                    <pslz:zmPr id="{8A69FE04-3BB0-4E7F-8FDA-6398E153B47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5" name="Slide Zoom 17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716124C-C371-C667-E1B0-C5328B36A5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743700" y="51625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2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E1DB14C-BC67-30F8-C737-6AF54069D6ED}"/>
              </a:ext>
            </a:extLst>
          </p:cNvPr>
          <p:cNvSpPr/>
          <p:nvPr/>
        </p:nvSpPr>
        <p:spPr>
          <a:xfrm>
            <a:off x="1741714" y="1611084"/>
            <a:ext cx="9332686" cy="4956631"/>
          </a:xfrm>
          <a:prstGeom prst="rect">
            <a:avLst/>
          </a:prstGeom>
          <a:solidFill>
            <a:srgbClr val="E5B67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BD67F34-077A-6CD5-26FE-DD372D0257A2}"/>
              </a:ext>
            </a:extLst>
          </p:cNvPr>
          <p:cNvGrpSpPr/>
          <p:nvPr/>
        </p:nvGrpSpPr>
        <p:grpSpPr>
          <a:xfrm>
            <a:off x="1718849" y="1666420"/>
            <a:ext cx="9378416" cy="4845957"/>
            <a:chOff x="1711592" y="1741712"/>
            <a:chExt cx="9378416" cy="484595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C6E5E9-99B7-2A2D-0E6F-4484FE55AEC7}"/>
                </a:ext>
              </a:extLst>
            </p:cNvPr>
            <p:cNvGrpSpPr/>
            <p:nvPr/>
          </p:nvGrpSpPr>
          <p:grpSpPr>
            <a:xfrm>
              <a:off x="1726106" y="1741712"/>
              <a:ext cx="9347200" cy="4845957"/>
              <a:chOff x="-4371198" y="1438209"/>
              <a:chExt cx="9347200" cy="484595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148E7EF-F393-97CF-5CE3-9D7563C3E736}"/>
                  </a:ext>
                </a:extLst>
              </p:cNvPr>
              <p:cNvSpPr/>
              <p:nvPr/>
            </p:nvSpPr>
            <p:spPr>
              <a:xfrm>
                <a:off x="-4371198" y="2033291"/>
                <a:ext cx="9332686" cy="4250875"/>
              </a:xfrm>
              <a:custGeom>
                <a:avLst/>
                <a:gdLst>
                  <a:gd name="connsiteX0" fmla="*/ 14514 w 9332686"/>
                  <a:gd name="connsiteY0" fmla="*/ 0 h 4250875"/>
                  <a:gd name="connsiteX1" fmla="*/ 9332686 w 9332686"/>
                  <a:gd name="connsiteY1" fmla="*/ 0 h 4250875"/>
                  <a:gd name="connsiteX2" fmla="*/ 9332686 w 9332686"/>
                  <a:gd name="connsiteY2" fmla="*/ 707571 h 4250875"/>
                  <a:gd name="connsiteX3" fmla="*/ 9332686 w 9332686"/>
                  <a:gd name="connsiteY3" fmla="*/ 725719 h 4250875"/>
                  <a:gd name="connsiteX4" fmla="*/ 9332686 w 9332686"/>
                  <a:gd name="connsiteY4" fmla="*/ 1433290 h 4250875"/>
                  <a:gd name="connsiteX5" fmla="*/ 9318172 w 9332686"/>
                  <a:gd name="connsiteY5" fmla="*/ 1433290 h 4250875"/>
                  <a:gd name="connsiteX6" fmla="*/ 9318172 w 9332686"/>
                  <a:gd name="connsiteY6" fmla="*/ 2140861 h 4250875"/>
                  <a:gd name="connsiteX7" fmla="*/ 9318172 w 9332686"/>
                  <a:gd name="connsiteY7" fmla="*/ 2159009 h 4250875"/>
                  <a:gd name="connsiteX8" fmla="*/ 9318172 w 9332686"/>
                  <a:gd name="connsiteY8" fmla="*/ 2817585 h 4250875"/>
                  <a:gd name="connsiteX9" fmla="*/ 9318172 w 9332686"/>
                  <a:gd name="connsiteY9" fmla="*/ 2866580 h 4250875"/>
                  <a:gd name="connsiteX10" fmla="*/ 9318172 w 9332686"/>
                  <a:gd name="connsiteY10" fmla="*/ 3525156 h 4250875"/>
                  <a:gd name="connsiteX11" fmla="*/ 9318172 w 9332686"/>
                  <a:gd name="connsiteY11" fmla="*/ 3543304 h 4250875"/>
                  <a:gd name="connsiteX12" fmla="*/ 9318172 w 9332686"/>
                  <a:gd name="connsiteY12" fmla="*/ 4250875 h 4250875"/>
                  <a:gd name="connsiteX13" fmla="*/ 0 w 9332686"/>
                  <a:gd name="connsiteY13" fmla="*/ 4250875 h 4250875"/>
                  <a:gd name="connsiteX14" fmla="*/ 0 w 9332686"/>
                  <a:gd name="connsiteY14" fmla="*/ 3543304 h 4250875"/>
                  <a:gd name="connsiteX15" fmla="*/ 0 w 9332686"/>
                  <a:gd name="connsiteY15" fmla="*/ 3525156 h 4250875"/>
                  <a:gd name="connsiteX16" fmla="*/ 0 w 9332686"/>
                  <a:gd name="connsiteY16" fmla="*/ 2866580 h 4250875"/>
                  <a:gd name="connsiteX17" fmla="*/ 0 w 9332686"/>
                  <a:gd name="connsiteY17" fmla="*/ 2817585 h 4250875"/>
                  <a:gd name="connsiteX18" fmla="*/ 0 w 9332686"/>
                  <a:gd name="connsiteY18" fmla="*/ 2159009 h 4250875"/>
                  <a:gd name="connsiteX19" fmla="*/ 0 w 9332686"/>
                  <a:gd name="connsiteY19" fmla="*/ 2140861 h 4250875"/>
                  <a:gd name="connsiteX20" fmla="*/ 0 w 9332686"/>
                  <a:gd name="connsiteY20" fmla="*/ 1433290 h 4250875"/>
                  <a:gd name="connsiteX21" fmla="*/ 14514 w 9332686"/>
                  <a:gd name="connsiteY21" fmla="*/ 1433290 h 4250875"/>
                  <a:gd name="connsiteX22" fmla="*/ 14514 w 9332686"/>
                  <a:gd name="connsiteY22" fmla="*/ 725719 h 4250875"/>
                  <a:gd name="connsiteX23" fmla="*/ 14514 w 9332686"/>
                  <a:gd name="connsiteY23" fmla="*/ 707571 h 4250875"/>
                  <a:gd name="connsiteX24" fmla="*/ 14514 w 9332686"/>
                  <a:gd name="connsiteY24" fmla="*/ 0 h 4250875"/>
                  <a:gd name="connsiteX25" fmla="*/ 900029 w 9332686"/>
                  <a:gd name="connsiteY25" fmla="*/ 100696 h 4250875"/>
                  <a:gd name="connsiteX26" fmla="*/ 900029 w 9332686"/>
                  <a:gd name="connsiteY26" fmla="*/ 1827896 h 4250875"/>
                  <a:gd name="connsiteX27" fmla="*/ 2792603 w 9332686"/>
                  <a:gd name="connsiteY27" fmla="*/ 1827896 h 4250875"/>
                  <a:gd name="connsiteX28" fmla="*/ 2792603 w 9332686"/>
                  <a:gd name="connsiteY28" fmla="*/ 100696 h 4250875"/>
                  <a:gd name="connsiteX29" fmla="*/ 900029 w 9332686"/>
                  <a:gd name="connsiteY29" fmla="*/ 100696 h 42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332686" h="4250875">
                    <a:moveTo>
                      <a:pt x="14514" y="0"/>
                    </a:moveTo>
                    <a:lnTo>
                      <a:pt x="9332686" y="0"/>
                    </a:lnTo>
                    <a:lnTo>
                      <a:pt x="9332686" y="707571"/>
                    </a:lnTo>
                    <a:lnTo>
                      <a:pt x="9332686" y="725719"/>
                    </a:lnTo>
                    <a:lnTo>
                      <a:pt x="9332686" y="1433290"/>
                    </a:lnTo>
                    <a:lnTo>
                      <a:pt x="9318172" y="1433290"/>
                    </a:lnTo>
                    <a:lnTo>
                      <a:pt x="9318172" y="2140861"/>
                    </a:lnTo>
                    <a:lnTo>
                      <a:pt x="9318172" y="2159009"/>
                    </a:lnTo>
                    <a:lnTo>
                      <a:pt x="9318172" y="2817585"/>
                    </a:lnTo>
                    <a:lnTo>
                      <a:pt x="9318172" y="2866580"/>
                    </a:lnTo>
                    <a:lnTo>
                      <a:pt x="9318172" y="3525156"/>
                    </a:lnTo>
                    <a:lnTo>
                      <a:pt x="9318172" y="3543304"/>
                    </a:lnTo>
                    <a:lnTo>
                      <a:pt x="9318172" y="4250875"/>
                    </a:lnTo>
                    <a:lnTo>
                      <a:pt x="0" y="4250875"/>
                    </a:lnTo>
                    <a:lnTo>
                      <a:pt x="0" y="3543304"/>
                    </a:lnTo>
                    <a:lnTo>
                      <a:pt x="0" y="3525156"/>
                    </a:lnTo>
                    <a:lnTo>
                      <a:pt x="0" y="2866580"/>
                    </a:lnTo>
                    <a:lnTo>
                      <a:pt x="0" y="2817585"/>
                    </a:lnTo>
                    <a:lnTo>
                      <a:pt x="0" y="2159009"/>
                    </a:lnTo>
                    <a:lnTo>
                      <a:pt x="0" y="2140861"/>
                    </a:lnTo>
                    <a:lnTo>
                      <a:pt x="0" y="1433290"/>
                    </a:lnTo>
                    <a:lnTo>
                      <a:pt x="14514" y="1433290"/>
                    </a:lnTo>
                    <a:lnTo>
                      <a:pt x="14514" y="725719"/>
                    </a:lnTo>
                    <a:lnTo>
                      <a:pt x="14514" y="707571"/>
                    </a:lnTo>
                    <a:lnTo>
                      <a:pt x="14514" y="0"/>
                    </a:lnTo>
                    <a:close/>
                    <a:moveTo>
                      <a:pt x="900029" y="100696"/>
                    </a:moveTo>
                    <a:lnTo>
                      <a:pt x="900029" y="1827896"/>
                    </a:lnTo>
                    <a:lnTo>
                      <a:pt x="2792603" y="1827896"/>
                    </a:lnTo>
                    <a:lnTo>
                      <a:pt x="2792603" y="100696"/>
                    </a:lnTo>
                    <a:lnTo>
                      <a:pt x="900029" y="100696"/>
                    </a:lnTo>
                    <a:close/>
                  </a:path>
                </a:pathLst>
              </a:cu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196AE7F-D169-BD37-4AA8-44DA478182DE}"/>
                  </a:ext>
                </a:extLst>
              </p:cNvPr>
              <p:cNvSpPr/>
              <p:nvPr/>
            </p:nvSpPr>
            <p:spPr>
              <a:xfrm>
                <a:off x="-4356684" y="1438209"/>
                <a:ext cx="9318172" cy="377374"/>
              </a:xfrm>
              <a:custGeom>
                <a:avLst/>
                <a:gdLst>
                  <a:gd name="connsiteX0" fmla="*/ 0 w 9318172"/>
                  <a:gd name="connsiteY0" fmla="*/ 0 h 377374"/>
                  <a:gd name="connsiteX1" fmla="*/ 9318172 w 9318172"/>
                  <a:gd name="connsiteY1" fmla="*/ 0 h 377374"/>
                  <a:gd name="connsiteX2" fmla="*/ 9318172 w 9318172"/>
                  <a:gd name="connsiteY2" fmla="*/ 377374 h 377374"/>
                  <a:gd name="connsiteX3" fmla="*/ 0 w 9318172"/>
                  <a:gd name="connsiteY3" fmla="*/ 377374 h 377374"/>
                  <a:gd name="connsiteX4" fmla="*/ 0 w 9318172"/>
                  <a:gd name="connsiteY4" fmla="*/ 0 h 3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8172" h="377374">
                    <a:moveTo>
                      <a:pt x="0" y="0"/>
                    </a:moveTo>
                    <a:lnTo>
                      <a:pt x="9318172" y="0"/>
                    </a:lnTo>
                    <a:lnTo>
                      <a:pt x="9318172" y="377374"/>
                    </a:lnTo>
                    <a:lnTo>
                      <a:pt x="0" y="3773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644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648423F-D819-6346-90F9-0E68803F7793}"/>
                  </a:ext>
                </a:extLst>
              </p:cNvPr>
              <p:cNvSpPr/>
              <p:nvPr/>
            </p:nvSpPr>
            <p:spPr>
              <a:xfrm>
                <a:off x="-4356684" y="2033291"/>
                <a:ext cx="9332686" cy="4250875"/>
              </a:xfrm>
              <a:custGeom>
                <a:avLst/>
                <a:gdLst>
                  <a:gd name="connsiteX0" fmla="*/ 14514 w 9332686"/>
                  <a:gd name="connsiteY0" fmla="*/ 0 h 4250875"/>
                  <a:gd name="connsiteX1" fmla="*/ 9332686 w 9332686"/>
                  <a:gd name="connsiteY1" fmla="*/ 0 h 4250875"/>
                  <a:gd name="connsiteX2" fmla="*/ 9332686 w 9332686"/>
                  <a:gd name="connsiteY2" fmla="*/ 707571 h 4250875"/>
                  <a:gd name="connsiteX3" fmla="*/ 9332686 w 9332686"/>
                  <a:gd name="connsiteY3" fmla="*/ 725719 h 4250875"/>
                  <a:gd name="connsiteX4" fmla="*/ 9332686 w 9332686"/>
                  <a:gd name="connsiteY4" fmla="*/ 1433290 h 4250875"/>
                  <a:gd name="connsiteX5" fmla="*/ 9318172 w 9332686"/>
                  <a:gd name="connsiteY5" fmla="*/ 1433290 h 4250875"/>
                  <a:gd name="connsiteX6" fmla="*/ 9318172 w 9332686"/>
                  <a:gd name="connsiteY6" fmla="*/ 2140861 h 4250875"/>
                  <a:gd name="connsiteX7" fmla="*/ 9318172 w 9332686"/>
                  <a:gd name="connsiteY7" fmla="*/ 2159009 h 4250875"/>
                  <a:gd name="connsiteX8" fmla="*/ 9318172 w 9332686"/>
                  <a:gd name="connsiteY8" fmla="*/ 2817585 h 4250875"/>
                  <a:gd name="connsiteX9" fmla="*/ 9318172 w 9332686"/>
                  <a:gd name="connsiteY9" fmla="*/ 2866580 h 4250875"/>
                  <a:gd name="connsiteX10" fmla="*/ 9318172 w 9332686"/>
                  <a:gd name="connsiteY10" fmla="*/ 3525156 h 4250875"/>
                  <a:gd name="connsiteX11" fmla="*/ 9318172 w 9332686"/>
                  <a:gd name="connsiteY11" fmla="*/ 3543304 h 4250875"/>
                  <a:gd name="connsiteX12" fmla="*/ 9318172 w 9332686"/>
                  <a:gd name="connsiteY12" fmla="*/ 4250875 h 4250875"/>
                  <a:gd name="connsiteX13" fmla="*/ 0 w 9332686"/>
                  <a:gd name="connsiteY13" fmla="*/ 4250875 h 4250875"/>
                  <a:gd name="connsiteX14" fmla="*/ 0 w 9332686"/>
                  <a:gd name="connsiteY14" fmla="*/ 3543304 h 4250875"/>
                  <a:gd name="connsiteX15" fmla="*/ 0 w 9332686"/>
                  <a:gd name="connsiteY15" fmla="*/ 3525156 h 4250875"/>
                  <a:gd name="connsiteX16" fmla="*/ 0 w 9332686"/>
                  <a:gd name="connsiteY16" fmla="*/ 2866580 h 4250875"/>
                  <a:gd name="connsiteX17" fmla="*/ 0 w 9332686"/>
                  <a:gd name="connsiteY17" fmla="*/ 2817585 h 4250875"/>
                  <a:gd name="connsiteX18" fmla="*/ 0 w 9332686"/>
                  <a:gd name="connsiteY18" fmla="*/ 2159009 h 4250875"/>
                  <a:gd name="connsiteX19" fmla="*/ 0 w 9332686"/>
                  <a:gd name="connsiteY19" fmla="*/ 2140861 h 4250875"/>
                  <a:gd name="connsiteX20" fmla="*/ 0 w 9332686"/>
                  <a:gd name="connsiteY20" fmla="*/ 1433290 h 4250875"/>
                  <a:gd name="connsiteX21" fmla="*/ 14514 w 9332686"/>
                  <a:gd name="connsiteY21" fmla="*/ 1433290 h 4250875"/>
                  <a:gd name="connsiteX22" fmla="*/ 14514 w 9332686"/>
                  <a:gd name="connsiteY22" fmla="*/ 725719 h 4250875"/>
                  <a:gd name="connsiteX23" fmla="*/ 14514 w 9332686"/>
                  <a:gd name="connsiteY23" fmla="*/ 707571 h 4250875"/>
                  <a:gd name="connsiteX24" fmla="*/ 14514 w 9332686"/>
                  <a:gd name="connsiteY24" fmla="*/ 0 h 4250875"/>
                  <a:gd name="connsiteX25" fmla="*/ 900029 w 9332686"/>
                  <a:gd name="connsiteY25" fmla="*/ 100696 h 4250875"/>
                  <a:gd name="connsiteX26" fmla="*/ 900029 w 9332686"/>
                  <a:gd name="connsiteY26" fmla="*/ 1827896 h 4250875"/>
                  <a:gd name="connsiteX27" fmla="*/ 2792603 w 9332686"/>
                  <a:gd name="connsiteY27" fmla="*/ 1827896 h 4250875"/>
                  <a:gd name="connsiteX28" fmla="*/ 2792603 w 9332686"/>
                  <a:gd name="connsiteY28" fmla="*/ 100696 h 4250875"/>
                  <a:gd name="connsiteX29" fmla="*/ 900029 w 9332686"/>
                  <a:gd name="connsiteY29" fmla="*/ 100696 h 42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332686" h="4250875">
                    <a:moveTo>
                      <a:pt x="14514" y="0"/>
                    </a:moveTo>
                    <a:lnTo>
                      <a:pt x="9332686" y="0"/>
                    </a:lnTo>
                    <a:lnTo>
                      <a:pt x="9332686" y="707571"/>
                    </a:lnTo>
                    <a:lnTo>
                      <a:pt x="9332686" y="725719"/>
                    </a:lnTo>
                    <a:lnTo>
                      <a:pt x="9332686" y="1433290"/>
                    </a:lnTo>
                    <a:lnTo>
                      <a:pt x="9318172" y="1433290"/>
                    </a:lnTo>
                    <a:lnTo>
                      <a:pt x="9318172" y="2140861"/>
                    </a:lnTo>
                    <a:lnTo>
                      <a:pt x="9318172" y="2159009"/>
                    </a:lnTo>
                    <a:lnTo>
                      <a:pt x="9318172" y="2817585"/>
                    </a:lnTo>
                    <a:lnTo>
                      <a:pt x="9318172" y="2866580"/>
                    </a:lnTo>
                    <a:lnTo>
                      <a:pt x="9318172" y="3525156"/>
                    </a:lnTo>
                    <a:lnTo>
                      <a:pt x="9318172" y="3543304"/>
                    </a:lnTo>
                    <a:lnTo>
                      <a:pt x="9318172" y="4250875"/>
                    </a:lnTo>
                    <a:lnTo>
                      <a:pt x="0" y="4250875"/>
                    </a:lnTo>
                    <a:lnTo>
                      <a:pt x="0" y="3543304"/>
                    </a:lnTo>
                    <a:lnTo>
                      <a:pt x="0" y="3525156"/>
                    </a:lnTo>
                    <a:lnTo>
                      <a:pt x="0" y="2866580"/>
                    </a:lnTo>
                    <a:lnTo>
                      <a:pt x="0" y="2817585"/>
                    </a:lnTo>
                    <a:lnTo>
                      <a:pt x="0" y="2159009"/>
                    </a:lnTo>
                    <a:lnTo>
                      <a:pt x="0" y="2140861"/>
                    </a:lnTo>
                    <a:lnTo>
                      <a:pt x="0" y="1433290"/>
                    </a:lnTo>
                    <a:lnTo>
                      <a:pt x="14514" y="1433290"/>
                    </a:lnTo>
                    <a:lnTo>
                      <a:pt x="14514" y="725719"/>
                    </a:lnTo>
                    <a:lnTo>
                      <a:pt x="14514" y="707571"/>
                    </a:lnTo>
                    <a:lnTo>
                      <a:pt x="14514" y="0"/>
                    </a:lnTo>
                    <a:close/>
                    <a:moveTo>
                      <a:pt x="900029" y="100696"/>
                    </a:moveTo>
                    <a:lnTo>
                      <a:pt x="900029" y="1827896"/>
                    </a:lnTo>
                    <a:lnTo>
                      <a:pt x="2792603" y="1827896"/>
                    </a:lnTo>
                    <a:lnTo>
                      <a:pt x="2792603" y="100696"/>
                    </a:lnTo>
                    <a:lnTo>
                      <a:pt x="900029" y="100696"/>
                    </a:lnTo>
                    <a:close/>
                  </a:path>
                </a:pathLst>
              </a:custGeom>
              <a:solidFill>
                <a:srgbClr val="A87A5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2106628-6F91-D511-4A25-83C34C25D6C2}"/>
                </a:ext>
              </a:extLst>
            </p:cNvPr>
            <p:cNvSpPr/>
            <p:nvPr/>
          </p:nvSpPr>
          <p:spPr>
            <a:xfrm>
              <a:off x="2674163" y="2382263"/>
              <a:ext cx="1892574" cy="1727200"/>
            </a:xfrm>
            <a:custGeom>
              <a:avLst/>
              <a:gdLst>
                <a:gd name="connsiteX0" fmla="*/ 0 w 1892574"/>
                <a:gd name="connsiteY0" fmla="*/ 0 h 1727200"/>
                <a:gd name="connsiteX1" fmla="*/ 1892574 w 1892574"/>
                <a:gd name="connsiteY1" fmla="*/ 0 h 1727200"/>
                <a:gd name="connsiteX2" fmla="*/ 1892574 w 1892574"/>
                <a:gd name="connsiteY2" fmla="*/ 1727200 h 1727200"/>
                <a:gd name="connsiteX3" fmla="*/ 0 w 1892574"/>
                <a:gd name="connsiteY3" fmla="*/ 1727200 h 1727200"/>
                <a:gd name="connsiteX4" fmla="*/ 0 w 1892574"/>
                <a:gd name="connsiteY4" fmla="*/ 0 h 1727200"/>
                <a:gd name="connsiteX5" fmla="*/ 91305 w 1892574"/>
                <a:gd name="connsiteY5" fmla="*/ 69849 h 1727200"/>
                <a:gd name="connsiteX6" fmla="*/ 91305 w 1892574"/>
                <a:gd name="connsiteY6" fmla="*/ 1703720 h 1727200"/>
                <a:gd name="connsiteX7" fmla="*/ 1771205 w 1892574"/>
                <a:gd name="connsiteY7" fmla="*/ 1703720 h 1727200"/>
                <a:gd name="connsiteX8" fmla="*/ 1771205 w 1892574"/>
                <a:gd name="connsiteY8" fmla="*/ 69849 h 1727200"/>
                <a:gd name="connsiteX9" fmla="*/ 91305 w 1892574"/>
                <a:gd name="connsiteY9" fmla="*/ 69849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2574" h="1727200">
                  <a:moveTo>
                    <a:pt x="0" y="0"/>
                  </a:moveTo>
                  <a:lnTo>
                    <a:pt x="1892574" y="0"/>
                  </a:lnTo>
                  <a:lnTo>
                    <a:pt x="1892574" y="1727200"/>
                  </a:lnTo>
                  <a:lnTo>
                    <a:pt x="0" y="1727200"/>
                  </a:lnTo>
                  <a:lnTo>
                    <a:pt x="0" y="0"/>
                  </a:lnTo>
                  <a:close/>
                  <a:moveTo>
                    <a:pt x="91305" y="69849"/>
                  </a:moveTo>
                  <a:lnTo>
                    <a:pt x="91305" y="1703720"/>
                  </a:lnTo>
                  <a:lnTo>
                    <a:pt x="1771205" y="1703720"/>
                  </a:lnTo>
                  <a:lnTo>
                    <a:pt x="1771205" y="69849"/>
                  </a:lnTo>
                  <a:lnTo>
                    <a:pt x="91305" y="69849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2250895-C543-0FC8-F0D4-C1E780CCB4AE}"/>
                </a:ext>
              </a:extLst>
            </p:cNvPr>
            <p:cNvCxnSpPr>
              <a:stCxn id="101" idx="23"/>
            </p:cNvCxnSpPr>
            <p:nvPr/>
          </p:nvCxnSpPr>
          <p:spPr>
            <a:xfrm>
              <a:off x="1755134" y="3044365"/>
              <a:ext cx="898892" cy="3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EAD2CE-BC63-6EEE-EF03-D230AAE005FE}"/>
                </a:ext>
              </a:extLst>
            </p:cNvPr>
            <p:cNvCxnSpPr>
              <a:cxnSpLocks/>
              <a:stCxn id="101" idx="20"/>
            </p:cNvCxnSpPr>
            <p:nvPr/>
          </p:nvCxnSpPr>
          <p:spPr>
            <a:xfrm flipV="1">
              <a:off x="1740620" y="3751945"/>
              <a:ext cx="888734" cy="1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602FD55-846C-E3F4-06DA-581055BE41C6}"/>
                </a:ext>
              </a:extLst>
            </p:cNvPr>
            <p:cNvCxnSpPr>
              <a:cxnSpLocks/>
              <a:stCxn id="101" idx="19"/>
              <a:endCxn id="101" idx="7"/>
            </p:cNvCxnSpPr>
            <p:nvPr/>
          </p:nvCxnSpPr>
          <p:spPr>
            <a:xfrm>
              <a:off x="1740620" y="4477655"/>
              <a:ext cx="9318172" cy="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87D277E-B191-6552-4361-3F2304FFE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620" y="5027976"/>
              <a:ext cx="9318172" cy="50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62073FD-07AF-8511-69B3-22370E770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106" y="5622390"/>
              <a:ext cx="9363902" cy="55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4A6D6C-4C3A-39BE-F9B8-75798296AFF7}"/>
                </a:ext>
              </a:extLst>
            </p:cNvPr>
            <p:cNvCxnSpPr>
              <a:cxnSpLocks/>
            </p:cNvCxnSpPr>
            <p:nvPr/>
          </p:nvCxnSpPr>
          <p:spPr>
            <a:xfrm>
              <a:off x="1711592" y="6140554"/>
              <a:ext cx="9361714" cy="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E14FB34-9EAF-75C7-9DD6-ED52CFDB8A24}"/>
                </a:ext>
              </a:extLst>
            </p:cNvPr>
            <p:cNvGrpSpPr/>
            <p:nvPr/>
          </p:nvGrpSpPr>
          <p:grpSpPr>
            <a:xfrm>
              <a:off x="2559050" y="4127499"/>
              <a:ext cx="2137134" cy="2309587"/>
              <a:chOff x="2559050" y="4127499"/>
              <a:chExt cx="2137134" cy="2309587"/>
            </a:xfrm>
            <a:solidFill>
              <a:srgbClr val="80350E"/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BF8549-05C5-DFBF-4427-70C949432151}"/>
                  </a:ext>
                </a:extLst>
              </p:cNvPr>
              <p:cNvSpPr/>
              <p:nvPr/>
            </p:nvSpPr>
            <p:spPr>
              <a:xfrm>
                <a:off x="2559050" y="4127499"/>
                <a:ext cx="2076450" cy="2309587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CAD871A-7679-B0AD-3705-8EBD227B8CA9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0DE3091-B8F5-4B48-04DC-9D9EAA152A6B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6F57E0-F7E9-04CC-1DE0-F5FE81F9192D}"/>
                </a:ext>
              </a:extLst>
            </p:cNvPr>
            <p:cNvCxnSpPr>
              <a:cxnSpLocks/>
              <a:endCxn id="101" idx="5"/>
            </p:cNvCxnSpPr>
            <p:nvPr/>
          </p:nvCxnSpPr>
          <p:spPr>
            <a:xfrm flipV="1">
              <a:off x="4641530" y="3770084"/>
              <a:ext cx="6417262" cy="3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406500-60B1-C742-6638-0C3DBA3888B1}"/>
                </a:ext>
              </a:extLst>
            </p:cNvPr>
            <p:cNvGrpSpPr/>
            <p:nvPr/>
          </p:nvGrpSpPr>
          <p:grpSpPr>
            <a:xfrm>
              <a:off x="7358290" y="4139684"/>
              <a:ext cx="2137134" cy="2309587"/>
              <a:chOff x="2559050" y="4127499"/>
              <a:chExt cx="2137134" cy="2309587"/>
            </a:xfrm>
            <a:solidFill>
              <a:srgbClr val="80350E"/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97E372-7187-367D-9233-F39041925299}"/>
                  </a:ext>
                </a:extLst>
              </p:cNvPr>
              <p:cNvSpPr/>
              <p:nvPr/>
            </p:nvSpPr>
            <p:spPr>
              <a:xfrm>
                <a:off x="2559050" y="4127499"/>
                <a:ext cx="2076450" cy="2309587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4345977-0E8F-D8B1-8C5D-049601B0FC55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FF8B0010-23B8-280F-2F7A-C4243045D43D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27E4C8-5910-1193-FCEF-A7657DD09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421" y="3020846"/>
              <a:ext cx="6417262" cy="3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DB518FE-006F-2746-2FAE-AF530C6F1F0E}"/>
                </a:ext>
              </a:extLst>
            </p:cNvPr>
            <p:cNvGrpSpPr/>
            <p:nvPr/>
          </p:nvGrpSpPr>
          <p:grpSpPr>
            <a:xfrm>
              <a:off x="4470040" y="2386012"/>
              <a:ext cx="892798" cy="2003426"/>
              <a:chOff x="4470040" y="2386012"/>
              <a:chExt cx="892798" cy="200342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93C006-FCCA-DC8D-2C91-87FD0FB0A9A3}"/>
                  </a:ext>
                </a:extLst>
              </p:cNvPr>
              <p:cNvSpPr/>
              <p:nvPr/>
            </p:nvSpPr>
            <p:spPr>
              <a:xfrm>
                <a:off x="4550312" y="2386012"/>
                <a:ext cx="812526" cy="2003426"/>
              </a:xfrm>
              <a:custGeom>
                <a:avLst/>
                <a:gdLst>
                  <a:gd name="connsiteX0" fmla="*/ 0 w 1892574"/>
                  <a:gd name="connsiteY0" fmla="*/ 0 h 1727200"/>
                  <a:gd name="connsiteX1" fmla="*/ 1892574 w 1892574"/>
                  <a:gd name="connsiteY1" fmla="*/ 0 h 1727200"/>
                  <a:gd name="connsiteX2" fmla="*/ 1892574 w 1892574"/>
                  <a:gd name="connsiteY2" fmla="*/ 1727200 h 1727200"/>
                  <a:gd name="connsiteX3" fmla="*/ 0 w 1892574"/>
                  <a:gd name="connsiteY3" fmla="*/ 1727200 h 1727200"/>
                  <a:gd name="connsiteX4" fmla="*/ 0 w 1892574"/>
                  <a:gd name="connsiteY4" fmla="*/ 0 h 1727200"/>
                  <a:gd name="connsiteX0" fmla="*/ 0 w 1892574"/>
                  <a:gd name="connsiteY0" fmla="*/ 14288 h 1741488"/>
                  <a:gd name="connsiteX1" fmla="*/ 1697311 w 1892574"/>
                  <a:gd name="connsiteY1" fmla="*/ 0 h 1741488"/>
                  <a:gd name="connsiteX2" fmla="*/ 1892574 w 1892574"/>
                  <a:gd name="connsiteY2" fmla="*/ 1741488 h 1741488"/>
                  <a:gd name="connsiteX3" fmla="*/ 0 w 1892574"/>
                  <a:gd name="connsiteY3" fmla="*/ 1741488 h 1741488"/>
                  <a:gd name="connsiteX4" fmla="*/ 0 w 1892574"/>
                  <a:gd name="connsiteY4" fmla="*/ 14288 h 1741488"/>
                  <a:gd name="connsiteX0" fmla="*/ 0 w 1697311"/>
                  <a:gd name="connsiteY0" fmla="*/ 14288 h 1755776"/>
                  <a:gd name="connsiteX1" fmla="*/ 1697311 w 1697311"/>
                  <a:gd name="connsiteY1" fmla="*/ 0 h 1755776"/>
                  <a:gd name="connsiteX2" fmla="*/ 1692549 w 1697311"/>
                  <a:gd name="connsiteY2" fmla="*/ 1755776 h 1755776"/>
                  <a:gd name="connsiteX3" fmla="*/ 0 w 1697311"/>
                  <a:gd name="connsiteY3" fmla="*/ 1741488 h 1755776"/>
                  <a:gd name="connsiteX4" fmla="*/ 0 w 1697311"/>
                  <a:gd name="connsiteY4" fmla="*/ 14288 h 1755776"/>
                  <a:gd name="connsiteX0" fmla="*/ 0 w 2505075"/>
                  <a:gd name="connsiteY0" fmla="*/ 14288 h 2003426"/>
                  <a:gd name="connsiteX1" fmla="*/ 1697311 w 2505075"/>
                  <a:gd name="connsiteY1" fmla="*/ 0 h 2003426"/>
                  <a:gd name="connsiteX2" fmla="*/ 1692549 w 2505075"/>
                  <a:gd name="connsiteY2" fmla="*/ 1755776 h 2003426"/>
                  <a:gd name="connsiteX3" fmla="*/ 2505075 w 2505075"/>
                  <a:gd name="connsiteY3" fmla="*/ 2003426 h 2003426"/>
                  <a:gd name="connsiteX4" fmla="*/ 0 w 2505075"/>
                  <a:gd name="connsiteY4" fmla="*/ 14288 h 2003426"/>
                  <a:gd name="connsiteX0" fmla="*/ 807764 w 812526"/>
                  <a:gd name="connsiteY0" fmla="*/ 266701 h 2003426"/>
                  <a:gd name="connsiteX1" fmla="*/ 4762 w 812526"/>
                  <a:gd name="connsiteY1" fmla="*/ 0 h 2003426"/>
                  <a:gd name="connsiteX2" fmla="*/ 0 w 812526"/>
                  <a:gd name="connsiteY2" fmla="*/ 1755776 h 2003426"/>
                  <a:gd name="connsiteX3" fmla="*/ 812526 w 812526"/>
                  <a:gd name="connsiteY3" fmla="*/ 2003426 h 2003426"/>
                  <a:gd name="connsiteX4" fmla="*/ 807764 w 812526"/>
                  <a:gd name="connsiteY4" fmla="*/ 266701 h 200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526" h="2003426">
                    <a:moveTo>
                      <a:pt x="807764" y="266701"/>
                    </a:moveTo>
                    <a:lnTo>
                      <a:pt x="4762" y="0"/>
                    </a:lnTo>
                    <a:cubicBezTo>
                      <a:pt x="3175" y="585259"/>
                      <a:pt x="1587" y="1170517"/>
                      <a:pt x="0" y="1755776"/>
                    </a:cubicBezTo>
                    <a:lnTo>
                      <a:pt x="812526" y="2003426"/>
                    </a:lnTo>
                    <a:cubicBezTo>
                      <a:pt x="810939" y="1424518"/>
                      <a:pt x="809351" y="845609"/>
                      <a:pt x="807764" y="266701"/>
                    </a:cubicBezTo>
                    <a:close/>
                  </a:path>
                </a:pathLst>
              </a:cu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A035456C-A8BC-D43F-4508-C068483FF434}"/>
                  </a:ext>
                </a:extLst>
              </p:cNvPr>
              <p:cNvSpPr/>
              <p:nvPr/>
            </p:nvSpPr>
            <p:spPr>
              <a:xfrm>
                <a:off x="4470040" y="3497368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5FA2D573-BDEE-B144-D349-114ECD4C829C}"/>
                  </a:ext>
                </a:extLst>
              </p:cNvPr>
              <p:cNvSpPr/>
              <p:nvPr/>
            </p:nvSpPr>
            <p:spPr>
              <a:xfrm>
                <a:off x="4485915" y="2684003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F30A0DE-3136-DE4F-2C26-77468502E939}"/>
                </a:ext>
              </a:extLst>
            </p:cNvPr>
            <p:cNvGrpSpPr/>
            <p:nvPr/>
          </p:nvGrpSpPr>
          <p:grpSpPr>
            <a:xfrm>
              <a:off x="7360795" y="2318657"/>
              <a:ext cx="2137134" cy="1808842"/>
              <a:chOff x="2559050" y="4407076"/>
              <a:chExt cx="2137134" cy="1808842"/>
            </a:xfrm>
            <a:solidFill>
              <a:srgbClr val="80350E"/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594F309-875A-75C3-68FF-873DDB7CCE99}"/>
                  </a:ext>
                </a:extLst>
              </p:cNvPr>
              <p:cNvSpPr/>
              <p:nvPr/>
            </p:nvSpPr>
            <p:spPr>
              <a:xfrm>
                <a:off x="2559050" y="4407076"/>
                <a:ext cx="2076450" cy="1808842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1B4D6D87-CC7E-7460-617B-4DF24C67CF77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755F4B8-3527-2869-ED2F-24F5A49B31FF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DB9CDB8-6081-13B1-7F14-542235697010}"/>
              </a:ext>
            </a:extLst>
          </p:cNvPr>
          <p:cNvGrpSpPr/>
          <p:nvPr/>
        </p:nvGrpSpPr>
        <p:grpSpPr>
          <a:xfrm>
            <a:off x="1457591" y="290285"/>
            <a:ext cx="9884230" cy="1451429"/>
            <a:chOff x="1457591" y="290285"/>
            <a:chExt cx="9884230" cy="14514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3BBE3B-31C2-D189-6254-27D213E967C6}"/>
                </a:ext>
              </a:extLst>
            </p:cNvPr>
            <p:cNvSpPr/>
            <p:nvPr/>
          </p:nvSpPr>
          <p:spPr>
            <a:xfrm>
              <a:off x="1457591" y="290285"/>
              <a:ext cx="9884230" cy="1451429"/>
            </a:xfrm>
            <a:custGeom>
              <a:avLst/>
              <a:gdLst>
                <a:gd name="connsiteX0" fmla="*/ 0 w 7982858"/>
                <a:gd name="connsiteY0" fmla="*/ 0 h 754743"/>
                <a:gd name="connsiteX1" fmla="*/ 7982858 w 7982858"/>
                <a:gd name="connsiteY1" fmla="*/ 0 h 754743"/>
                <a:gd name="connsiteX2" fmla="*/ 7982858 w 7982858"/>
                <a:gd name="connsiteY2" fmla="*/ 754743 h 754743"/>
                <a:gd name="connsiteX3" fmla="*/ 0 w 7982858"/>
                <a:gd name="connsiteY3" fmla="*/ 754743 h 754743"/>
                <a:gd name="connsiteX4" fmla="*/ 0 w 7982858"/>
                <a:gd name="connsiteY4" fmla="*/ 0 h 754743"/>
                <a:gd name="connsiteX0" fmla="*/ 928914 w 8911772"/>
                <a:gd name="connsiteY0" fmla="*/ 0 h 1407885"/>
                <a:gd name="connsiteX1" fmla="*/ 8911772 w 8911772"/>
                <a:gd name="connsiteY1" fmla="*/ 0 h 1407885"/>
                <a:gd name="connsiteX2" fmla="*/ 8911772 w 8911772"/>
                <a:gd name="connsiteY2" fmla="*/ 754743 h 1407885"/>
                <a:gd name="connsiteX3" fmla="*/ 0 w 8911772"/>
                <a:gd name="connsiteY3" fmla="*/ 1407885 h 1407885"/>
                <a:gd name="connsiteX4" fmla="*/ 928914 w 8911772"/>
                <a:gd name="connsiteY4" fmla="*/ 0 h 1407885"/>
                <a:gd name="connsiteX0" fmla="*/ 928914 w 9884230"/>
                <a:gd name="connsiteY0" fmla="*/ 0 h 1451429"/>
                <a:gd name="connsiteX1" fmla="*/ 8911772 w 9884230"/>
                <a:gd name="connsiteY1" fmla="*/ 0 h 1451429"/>
                <a:gd name="connsiteX2" fmla="*/ 9884230 w 9884230"/>
                <a:gd name="connsiteY2" fmla="*/ 1451429 h 1451429"/>
                <a:gd name="connsiteX3" fmla="*/ 0 w 9884230"/>
                <a:gd name="connsiteY3" fmla="*/ 1407885 h 1451429"/>
                <a:gd name="connsiteX4" fmla="*/ 928914 w 9884230"/>
                <a:gd name="connsiteY4" fmla="*/ 0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4230" h="1451429">
                  <a:moveTo>
                    <a:pt x="928914" y="0"/>
                  </a:moveTo>
                  <a:lnTo>
                    <a:pt x="8911772" y="0"/>
                  </a:lnTo>
                  <a:lnTo>
                    <a:pt x="9884230" y="1451429"/>
                  </a:lnTo>
                  <a:lnTo>
                    <a:pt x="0" y="1407885"/>
                  </a:lnTo>
                  <a:lnTo>
                    <a:pt x="928914" y="0"/>
                  </a:lnTo>
                  <a:close/>
                </a:path>
              </a:pathLst>
            </a:custGeom>
            <a:solidFill>
              <a:srgbClr val="A87A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C13663B1-833F-041D-0A8A-5B001AC52953}"/>
                </a:ext>
              </a:extLst>
            </p:cNvPr>
            <p:cNvSpPr/>
            <p:nvPr/>
          </p:nvSpPr>
          <p:spPr>
            <a:xfrm flipV="1">
              <a:off x="2467428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B1FA957-D84E-6B9B-E57C-B58EAA3B5344}"/>
                </a:ext>
              </a:extLst>
            </p:cNvPr>
            <p:cNvSpPr/>
            <p:nvPr/>
          </p:nvSpPr>
          <p:spPr>
            <a:xfrm flipV="1">
              <a:off x="5409652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Manual Operation 47">
              <a:extLst>
                <a:ext uri="{FF2B5EF4-FFF2-40B4-BE49-F238E27FC236}">
                  <a16:creationId xmlns:a16="http://schemas.microsoft.com/office/drawing/2014/main" id="{AC657789-547E-4DA6-6D5E-709B0D41B86D}"/>
                </a:ext>
              </a:extLst>
            </p:cNvPr>
            <p:cNvSpPr/>
            <p:nvPr/>
          </p:nvSpPr>
          <p:spPr>
            <a:xfrm flipV="1">
              <a:off x="8747938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562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96BA9C7B-0C2B-6233-4B9B-84C7D9335E17}"/>
              </a:ext>
            </a:extLst>
          </p:cNvPr>
          <p:cNvGrpSpPr/>
          <p:nvPr/>
        </p:nvGrpSpPr>
        <p:grpSpPr>
          <a:xfrm>
            <a:off x="208935" y="334842"/>
            <a:ext cx="4279128" cy="6188315"/>
            <a:chOff x="507365" y="-1604229"/>
            <a:chExt cx="6691944" cy="9677639"/>
          </a:xfrm>
        </p:grpSpPr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DAC05FB8-BAD0-284F-D048-907193410B80}"/>
                </a:ext>
              </a:extLst>
            </p:cNvPr>
            <p:cNvSpPr/>
            <p:nvPr/>
          </p:nvSpPr>
          <p:spPr>
            <a:xfrm>
              <a:off x="5510673" y="-1511883"/>
              <a:ext cx="222707" cy="797483"/>
            </a:xfrm>
            <a:custGeom>
              <a:avLst/>
              <a:gdLst>
                <a:gd name="connsiteX0" fmla="*/ 0 w 88695"/>
                <a:gd name="connsiteY0" fmla="*/ 0 h 499033"/>
                <a:gd name="connsiteX1" fmla="*/ 88695 w 88695"/>
                <a:gd name="connsiteY1" fmla="*/ 0 h 499033"/>
                <a:gd name="connsiteX2" fmla="*/ 88695 w 88695"/>
                <a:gd name="connsiteY2" fmla="*/ 499033 h 499033"/>
                <a:gd name="connsiteX3" fmla="*/ 0 w 88695"/>
                <a:gd name="connsiteY3" fmla="*/ 499033 h 499033"/>
                <a:gd name="connsiteX4" fmla="*/ 0 w 88695"/>
                <a:gd name="connsiteY4" fmla="*/ 0 h 499033"/>
                <a:gd name="connsiteX0" fmla="*/ 0 w 88695"/>
                <a:gd name="connsiteY0" fmla="*/ 374650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4" fmla="*/ 0 w 88695"/>
                <a:gd name="connsiteY4" fmla="*/ 374650 h 873683"/>
                <a:gd name="connsiteX0" fmla="*/ 0 w 88695"/>
                <a:gd name="connsiteY0" fmla="*/ 873683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0" fmla="*/ 0 w 18845"/>
                <a:gd name="connsiteY0" fmla="*/ 873683 h 873683"/>
                <a:gd name="connsiteX1" fmla="*/ 18845 w 18845"/>
                <a:gd name="connsiteY1" fmla="*/ 0 h 873683"/>
                <a:gd name="connsiteX2" fmla="*/ 0 w 18845"/>
                <a:gd name="connsiteY2" fmla="*/ 873683 h 873683"/>
                <a:gd name="connsiteX0" fmla="*/ 19255 w 19255"/>
                <a:gd name="connsiteY0" fmla="*/ 797483 h 797483"/>
                <a:gd name="connsiteX1" fmla="*/ 0 w 19255"/>
                <a:gd name="connsiteY1" fmla="*/ 0 h 797483"/>
                <a:gd name="connsiteX2" fmla="*/ 19255 w 19255"/>
                <a:gd name="connsiteY2" fmla="*/ 797483 h 797483"/>
                <a:gd name="connsiteX0" fmla="*/ 223792 w 223792"/>
                <a:gd name="connsiteY0" fmla="*/ 797483 h 797483"/>
                <a:gd name="connsiteX1" fmla="*/ 204537 w 223792"/>
                <a:gd name="connsiteY1" fmla="*/ 0 h 797483"/>
                <a:gd name="connsiteX2" fmla="*/ 223792 w 223792"/>
                <a:gd name="connsiteY2" fmla="*/ 797483 h 797483"/>
                <a:gd name="connsiteX0" fmla="*/ 223792 w 361401"/>
                <a:gd name="connsiteY0" fmla="*/ 797483 h 797483"/>
                <a:gd name="connsiteX1" fmla="*/ 204537 w 361401"/>
                <a:gd name="connsiteY1" fmla="*/ 0 h 797483"/>
                <a:gd name="connsiteX2" fmla="*/ 223792 w 361401"/>
                <a:gd name="connsiteY2" fmla="*/ 797483 h 797483"/>
                <a:gd name="connsiteX0" fmla="*/ 223792 w 389110"/>
                <a:gd name="connsiteY0" fmla="*/ 797483 h 797483"/>
                <a:gd name="connsiteX1" fmla="*/ 204537 w 389110"/>
                <a:gd name="connsiteY1" fmla="*/ 0 h 797483"/>
                <a:gd name="connsiteX2" fmla="*/ 223792 w 389110"/>
                <a:gd name="connsiteY2" fmla="*/ 797483 h 797483"/>
                <a:gd name="connsiteX0" fmla="*/ 37928 w 203246"/>
                <a:gd name="connsiteY0" fmla="*/ 797483 h 797483"/>
                <a:gd name="connsiteX1" fmla="*/ 18673 w 203246"/>
                <a:gd name="connsiteY1" fmla="*/ 0 h 797483"/>
                <a:gd name="connsiteX2" fmla="*/ 37928 w 203246"/>
                <a:gd name="connsiteY2" fmla="*/ 797483 h 797483"/>
                <a:gd name="connsiteX0" fmla="*/ 37928 w 222707"/>
                <a:gd name="connsiteY0" fmla="*/ 797483 h 797483"/>
                <a:gd name="connsiteX1" fmla="*/ 18673 w 222707"/>
                <a:gd name="connsiteY1" fmla="*/ 0 h 797483"/>
                <a:gd name="connsiteX2" fmla="*/ 37928 w 222707"/>
                <a:gd name="connsiteY2" fmla="*/ 797483 h 79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07" h="797483">
                  <a:moveTo>
                    <a:pt x="37928" y="797483"/>
                  </a:moveTo>
                  <a:cubicBezTo>
                    <a:pt x="399810" y="182405"/>
                    <a:pt x="139391" y="94378"/>
                    <a:pt x="18673" y="0"/>
                  </a:cubicBezTo>
                  <a:cubicBezTo>
                    <a:pt x="25091" y="265828"/>
                    <a:pt x="-38340" y="518955"/>
                    <a:pt x="37928" y="797483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940228-5DCB-375B-6201-CC7B1E72629C}"/>
                </a:ext>
              </a:extLst>
            </p:cNvPr>
            <p:cNvSpPr/>
            <p:nvPr/>
          </p:nvSpPr>
          <p:spPr>
            <a:xfrm>
              <a:off x="507365" y="3503412"/>
              <a:ext cx="2038986" cy="1995687"/>
            </a:xfrm>
            <a:custGeom>
              <a:avLst/>
              <a:gdLst>
                <a:gd name="connsiteX0" fmla="*/ 0 w 1028700"/>
                <a:gd name="connsiteY0" fmla="*/ 0 h 927100"/>
                <a:gd name="connsiteX1" fmla="*/ 1028700 w 1028700"/>
                <a:gd name="connsiteY1" fmla="*/ 0 h 927100"/>
                <a:gd name="connsiteX2" fmla="*/ 1028700 w 1028700"/>
                <a:gd name="connsiteY2" fmla="*/ 927100 h 927100"/>
                <a:gd name="connsiteX3" fmla="*/ 0 w 1028700"/>
                <a:gd name="connsiteY3" fmla="*/ 927100 h 927100"/>
                <a:gd name="connsiteX4" fmla="*/ 0 w 1028700"/>
                <a:gd name="connsiteY4" fmla="*/ 0 h 927100"/>
                <a:gd name="connsiteX0" fmla="*/ 0 w 2101850"/>
                <a:gd name="connsiteY0" fmla="*/ 0 h 1073150"/>
                <a:gd name="connsiteX1" fmla="*/ 2101850 w 2101850"/>
                <a:gd name="connsiteY1" fmla="*/ 146050 h 1073150"/>
                <a:gd name="connsiteX2" fmla="*/ 2101850 w 2101850"/>
                <a:gd name="connsiteY2" fmla="*/ 1073150 h 1073150"/>
                <a:gd name="connsiteX3" fmla="*/ 1073150 w 2101850"/>
                <a:gd name="connsiteY3" fmla="*/ 1073150 h 1073150"/>
                <a:gd name="connsiteX4" fmla="*/ 0 w 2101850"/>
                <a:gd name="connsiteY4" fmla="*/ 0 h 1073150"/>
                <a:gd name="connsiteX0" fmla="*/ 0 w 2101850"/>
                <a:gd name="connsiteY0" fmla="*/ 0 h 1073150"/>
                <a:gd name="connsiteX1" fmla="*/ 2101850 w 2101850"/>
                <a:gd name="connsiteY1" fmla="*/ 146050 h 1073150"/>
                <a:gd name="connsiteX2" fmla="*/ 2101850 w 2101850"/>
                <a:gd name="connsiteY2" fmla="*/ 1073150 h 1073150"/>
                <a:gd name="connsiteX3" fmla="*/ 1073150 w 2101850"/>
                <a:gd name="connsiteY3" fmla="*/ 1073150 h 1073150"/>
                <a:gd name="connsiteX4" fmla="*/ 241300 w 2101850"/>
                <a:gd name="connsiteY4" fmla="*/ 57150 h 1073150"/>
                <a:gd name="connsiteX5" fmla="*/ 0 w 2101850"/>
                <a:gd name="connsiteY5" fmla="*/ 0 h 1073150"/>
                <a:gd name="connsiteX0" fmla="*/ 321952 w 2423802"/>
                <a:gd name="connsiteY0" fmla="*/ 0 h 1604293"/>
                <a:gd name="connsiteX1" fmla="*/ 2423802 w 2423802"/>
                <a:gd name="connsiteY1" fmla="*/ 146050 h 1604293"/>
                <a:gd name="connsiteX2" fmla="*/ 2423802 w 2423802"/>
                <a:gd name="connsiteY2" fmla="*/ 1073150 h 1604293"/>
                <a:gd name="connsiteX3" fmla="*/ 1395102 w 2423802"/>
                <a:gd name="connsiteY3" fmla="*/ 1073150 h 1604293"/>
                <a:gd name="connsiteX4" fmla="*/ 17152 w 2423802"/>
                <a:gd name="connsiteY4" fmla="*/ 1581150 h 1604293"/>
                <a:gd name="connsiteX5" fmla="*/ 563252 w 2423802"/>
                <a:gd name="connsiteY5" fmla="*/ 57150 h 1604293"/>
                <a:gd name="connsiteX6" fmla="*/ 321952 w 2423802"/>
                <a:gd name="connsiteY6" fmla="*/ 0 h 1604293"/>
                <a:gd name="connsiteX0" fmla="*/ 313411 w 2415261"/>
                <a:gd name="connsiteY0" fmla="*/ 0 h 1622929"/>
                <a:gd name="connsiteX1" fmla="*/ 2415261 w 2415261"/>
                <a:gd name="connsiteY1" fmla="*/ 146050 h 1622929"/>
                <a:gd name="connsiteX2" fmla="*/ 2415261 w 2415261"/>
                <a:gd name="connsiteY2" fmla="*/ 1073150 h 1622929"/>
                <a:gd name="connsiteX3" fmla="*/ 1386561 w 2415261"/>
                <a:gd name="connsiteY3" fmla="*/ 1073150 h 1622929"/>
                <a:gd name="connsiteX4" fmla="*/ 427711 w 2415261"/>
                <a:gd name="connsiteY4" fmla="*/ 774700 h 1622929"/>
                <a:gd name="connsiteX5" fmla="*/ 8611 w 2415261"/>
                <a:gd name="connsiteY5" fmla="*/ 1581150 h 1622929"/>
                <a:gd name="connsiteX6" fmla="*/ 554711 w 2415261"/>
                <a:gd name="connsiteY6" fmla="*/ 57150 h 1622929"/>
                <a:gd name="connsiteX7" fmla="*/ 313411 w 2415261"/>
                <a:gd name="connsiteY7" fmla="*/ 0 h 162292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412847 w 2412847"/>
                <a:gd name="connsiteY2" fmla="*/ 1073150 h 1624449"/>
                <a:gd name="connsiteX3" fmla="*/ 1384147 w 2412847"/>
                <a:gd name="connsiteY3" fmla="*/ 107315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412847 w 2412847"/>
                <a:gd name="connsiteY2" fmla="*/ 1073150 h 1624449"/>
                <a:gd name="connsiteX3" fmla="*/ 1384147 w 2412847"/>
                <a:gd name="connsiteY3" fmla="*/ 1073150 h 1624449"/>
                <a:gd name="connsiteX4" fmla="*/ 825347 w 2412847"/>
                <a:gd name="connsiteY4" fmla="*/ 965200 h 1624449"/>
                <a:gd name="connsiteX5" fmla="*/ 310997 w 2412847"/>
                <a:gd name="connsiteY5" fmla="*/ 1390650 h 1624449"/>
                <a:gd name="connsiteX6" fmla="*/ 425297 w 2412847"/>
                <a:gd name="connsiteY6" fmla="*/ 774700 h 1624449"/>
                <a:gd name="connsiteX7" fmla="*/ 6197 w 2412847"/>
                <a:gd name="connsiteY7" fmla="*/ 1581150 h 1624449"/>
                <a:gd name="connsiteX8" fmla="*/ 552297 w 2412847"/>
                <a:gd name="connsiteY8" fmla="*/ 57150 h 1624449"/>
                <a:gd name="connsiteX9" fmla="*/ 310997 w 2412847"/>
                <a:gd name="connsiteY9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1384147 w 2412847"/>
                <a:gd name="connsiteY3" fmla="*/ 1073150 h 1624449"/>
                <a:gd name="connsiteX4" fmla="*/ 825347 w 2412847"/>
                <a:gd name="connsiteY4" fmla="*/ 965200 h 1624449"/>
                <a:gd name="connsiteX5" fmla="*/ 310997 w 2412847"/>
                <a:gd name="connsiteY5" fmla="*/ 1390650 h 1624449"/>
                <a:gd name="connsiteX6" fmla="*/ 425297 w 2412847"/>
                <a:gd name="connsiteY6" fmla="*/ 774700 h 1624449"/>
                <a:gd name="connsiteX7" fmla="*/ 6197 w 2412847"/>
                <a:gd name="connsiteY7" fmla="*/ 1581150 h 1624449"/>
                <a:gd name="connsiteX8" fmla="*/ 552297 w 2412847"/>
                <a:gd name="connsiteY8" fmla="*/ 57150 h 1624449"/>
                <a:gd name="connsiteX9" fmla="*/ 310997 w 2412847"/>
                <a:gd name="connsiteY9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07847 w 2409697"/>
                <a:gd name="connsiteY0" fmla="*/ 0 h 1581150"/>
                <a:gd name="connsiteX1" fmla="*/ 2409697 w 2409697"/>
                <a:gd name="connsiteY1" fmla="*/ 146050 h 1581150"/>
                <a:gd name="connsiteX2" fmla="*/ 1958847 w 2409697"/>
                <a:gd name="connsiteY2" fmla="*/ 622300 h 1581150"/>
                <a:gd name="connsiteX3" fmla="*/ 822197 w 2409697"/>
                <a:gd name="connsiteY3" fmla="*/ 965200 h 1581150"/>
                <a:gd name="connsiteX4" fmla="*/ 307847 w 2409697"/>
                <a:gd name="connsiteY4" fmla="*/ 1390650 h 1581150"/>
                <a:gd name="connsiteX5" fmla="*/ 422147 w 2409697"/>
                <a:gd name="connsiteY5" fmla="*/ 774700 h 1581150"/>
                <a:gd name="connsiteX6" fmla="*/ 3047 w 2409697"/>
                <a:gd name="connsiteY6" fmla="*/ 1581150 h 1581150"/>
                <a:gd name="connsiteX7" fmla="*/ 549147 w 2409697"/>
                <a:gd name="connsiteY7" fmla="*/ 57150 h 1581150"/>
                <a:gd name="connsiteX8" fmla="*/ 307847 w 2409697"/>
                <a:gd name="connsiteY8" fmla="*/ 0 h 1581150"/>
                <a:gd name="connsiteX0" fmla="*/ 389699 w 2491549"/>
                <a:gd name="connsiteY0" fmla="*/ 0 h 1581150"/>
                <a:gd name="connsiteX1" fmla="*/ 2491549 w 2491549"/>
                <a:gd name="connsiteY1" fmla="*/ 146050 h 1581150"/>
                <a:gd name="connsiteX2" fmla="*/ 2040699 w 2491549"/>
                <a:gd name="connsiteY2" fmla="*/ 622300 h 1581150"/>
                <a:gd name="connsiteX3" fmla="*/ 904049 w 2491549"/>
                <a:gd name="connsiteY3" fmla="*/ 965200 h 1581150"/>
                <a:gd name="connsiteX4" fmla="*/ 389699 w 2491549"/>
                <a:gd name="connsiteY4" fmla="*/ 1390650 h 1581150"/>
                <a:gd name="connsiteX5" fmla="*/ 503999 w 2491549"/>
                <a:gd name="connsiteY5" fmla="*/ 774700 h 1581150"/>
                <a:gd name="connsiteX6" fmla="*/ 84899 w 2491549"/>
                <a:gd name="connsiteY6" fmla="*/ 1581150 h 1581150"/>
                <a:gd name="connsiteX7" fmla="*/ 630999 w 2491549"/>
                <a:gd name="connsiteY7" fmla="*/ 57150 h 1581150"/>
                <a:gd name="connsiteX8" fmla="*/ 389699 w 2491549"/>
                <a:gd name="connsiteY8" fmla="*/ 0 h 1581150"/>
                <a:gd name="connsiteX0" fmla="*/ 387986 w 2489836"/>
                <a:gd name="connsiteY0" fmla="*/ 19050 h 1600200"/>
                <a:gd name="connsiteX1" fmla="*/ 2489836 w 2489836"/>
                <a:gd name="connsiteY1" fmla="*/ 165100 h 1600200"/>
                <a:gd name="connsiteX2" fmla="*/ 2038986 w 2489836"/>
                <a:gd name="connsiteY2" fmla="*/ 641350 h 1600200"/>
                <a:gd name="connsiteX3" fmla="*/ 902336 w 2489836"/>
                <a:gd name="connsiteY3" fmla="*/ 984250 h 1600200"/>
                <a:gd name="connsiteX4" fmla="*/ 387986 w 2489836"/>
                <a:gd name="connsiteY4" fmla="*/ 1409700 h 1600200"/>
                <a:gd name="connsiteX5" fmla="*/ 502286 w 2489836"/>
                <a:gd name="connsiteY5" fmla="*/ 793750 h 1600200"/>
                <a:gd name="connsiteX6" fmla="*/ 83186 w 2489836"/>
                <a:gd name="connsiteY6" fmla="*/ 1600200 h 1600200"/>
                <a:gd name="connsiteX7" fmla="*/ 654686 w 2489836"/>
                <a:gd name="connsiteY7" fmla="*/ 0 h 1600200"/>
                <a:gd name="connsiteX8" fmla="*/ 387986 w 2489836"/>
                <a:gd name="connsiteY8" fmla="*/ 19050 h 1600200"/>
                <a:gd name="connsiteX0" fmla="*/ 267336 w 2489836"/>
                <a:gd name="connsiteY0" fmla="*/ 44450 h 1600200"/>
                <a:gd name="connsiteX1" fmla="*/ 2489836 w 2489836"/>
                <a:gd name="connsiteY1" fmla="*/ 165100 h 1600200"/>
                <a:gd name="connsiteX2" fmla="*/ 2038986 w 2489836"/>
                <a:gd name="connsiteY2" fmla="*/ 641350 h 1600200"/>
                <a:gd name="connsiteX3" fmla="*/ 902336 w 2489836"/>
                <a:gd name="connsiteY3" fmla="*/ 984250 h 1600200"/>
                <a:gd name="connsiteX4" fmla="*/ 387986 w 2489836"/>
                <a:gd name="connsiteY4" fmla="*/ 1409700 h 1600200"/>
                <a:gd name="connsiteX5" fmla="*/ 502286 w 2489836"/>
                <a:gd name="connsiteY5" fmla="*/ 793750 h 1600200"/>
                <a:gd name="connsiteX6" fmla="*/ 83186 w 2489836"/>
                <a:gd name="connsiteY6" fmla="*/ 1600200 h 1600200"/>
                <a:gd name="connsiteX7" fmla="*/ 654686 w 2489836"/>
                <a:gd name="connsiteY7" fmla="*/ 0 h 1600200"/>
                <a:gd name="connsiteX8" fmla="*/ 267336 w 2489836"/>
                <a:gd name="connsiteY8" fmla="*/ 44450 h 1600200"/>
                <a:gd name="connsiteX0" fmla="*/ 267336 w 2489836"/>
                <a:gd name="connsiteY0" fmla="*/ 466010 h 2021760"/>
                <a:gd name="connsiteX1" fmla="*/ 2489836 w 2489836"/>
                <a:gd name="connsiteY1" fmla="*/ 586660 h 2021760"/>
                <a:gd name="connsiteX2" fmla="*/ 2038986 w 2489836"/>
                <a:gd name="connsiteY2" fmla="*/ 1062910 h 2021760"/>
                <a:gd name="connsiteX3" fmla="*/ 902336 w 2489836"/>
                <a:gd name="connsiteY3" fmla="*/ 1405810 h 2021760"/>
                <a:gd name="connsiteX4" fmla="*/ 387986 w 2489836"/>
                <a:gd name="connsiteY4" fmla="*/ 1831260 h 2021760"/>
                <a:gd name="connsiteX5" fmla="*/ 502286 w 2489836"/>
                <a:gd name="connsiteY5" fmla="*/ 1215310 h 2021760"/>
                <a:gd name="connsiteX6" fmla="*/ 83186 w 2489836"/>
                <a:gd name="connsiteY6" fmla="*/ 2021760 h 2021760"/>
                <a:gd name="connsiteX7" fmla="*/ 654686 w 2489836"/>
                <a:gd name="connsiteY7" fmla="*/ 421560 h 2021760"/>
                <a:gd name="connsiteX8" fmla="*/ 267336 w 2489836"/>
                <a:gd name="connsiteY8" fmla="*/ 466010 h 2021760"/>
                <a:gd name="connsiteX0" fmla="*/ 267336 w 2489836"/>
                <a:gd name="connsiteY0" fmla="*/ 356187 h 1911937"/>
                <a:gd name="connsiteX1" fmla="*/ 2489836 w 2489836"/>
                <a:gd name="connsiteY1" fmla="*/ 476837 h 1911937"/>
                <a:gd name="connsiteX2" fmla="*/ 2038986 w 2489836"/>
                <a:gd name="connsiteY2" fmla="*/ 953087 h 1911937"/>
                <a:gd name="connsiteX3" fmla="*/ 902336 w 2489836"/>
                <a:gd name="connsiteY3" fmla="*/ 1295987 h 1911937"/>
                <a:gd name="connsiteX4" fmla="*/ 387986 w 2489836"/>
                <a:gd name="connsiteY4" fmla="*/ 1721437 h 1911937"/>
                <a:gd name="connsiteX5" fmla="*/ 502286 w 2489836"/>
                <a:gd name="connsiteY5" fmla="*/ 1105487 h 1911937"/>
                <a:gd name="connsiteX6" fmla="*/ 83186 w 2489836"/>
                <a:gd name="connsiteY6" fmla="*/ 1911937 h 1911937"/>
                <a:gd name="connsiteX7" fmla="*/ 654686 w 2489836"/>
                <a:gd name="connsiteY7" fmla="*/ 311737 h 1911937"/>
                <a:gd name="connsiteX8" fmla="*/ 267336 w 2489836"/>
                <a:gd name="connsiteY8" fmla="*/ 356187 h 1911937"/>
                <a:gd name="connsiteX0" fmla="*/ 267336 w 2038986"/>
                <a:gd name="connsiteY0" fmla="*/ 368508 h 1924258"/>
                <a:gd name="connsiteX1" fmla="*/ 1956436 w 2038986"/>
                <a:gd name="connsiteY1" fmla="*/ 406608 h 1924258"/>
                <a:gd name="connsiteX2" fmla="*/ 2038986 w 2038986"/>
                <a:gd name="connsiteY2" fmla="*/ 965408 h 1924258"/>
                <a:gd name="connsiteX3" fmla="*/ 902336 w 2038986"/>
                <a:gd name="connsiteY3" fmla="*/ 1308308 h 1924258"/>
                <a:gd name="connsiteX4" fmla="*/ 387986 w 2038986"/>
                <a:gd name="connsiteY4" fmla="*/ 1733758 h 1924258"/>
                <a:gd name="connsiteX5" fmla="*/ 502286 w 2038986"/>
                <a:gd name="connsiteY5" fmla="*/ 1117808 h 1924258"/>
                <a:gd name="connsiteX6" fmla="*/ 83186 w 2038986"/>
                <a:gd name="connsiteY6" fmla="*/ 1924258 h 1924258"/>
                <a:gd name="connsiteX7" fmla="*/ 654686 w 2038986"/>
                <a:gd name="connsiteY7" fmla="*/ 324058 h 1924258"/>
                <a:gd name="connsiteX8" fmla="*/ 267336 w 2038986"/>
                <a:gd name="connsiteY8" fmla="*/ 368508 h 1924258"/>
                <a:gd name="connsiteX0" fmla="*/ 267336 w 2038986"/>
                <a:gd name="connsiteY0" fmla="*/ 446570 h 2002320"/>
                <a:gd name="connsiteX1" fmla="*/ 1956436 w 2038986"/>
                <a:gd name="connsiteY1" fmla="*/ 484670 h 2002320"/>
                <a:gd name="connsiteX2" fmla="*/ 2038986 w 2038986"/>
                <a:gd name="connsiteY2" fmla="*/ 1043470 h 2002320"/>
                <a:gd name="connsiteX3" fmla="*/ 902336 w 2038986"/>
                <a:gd name="connsiteY3" fmla="*/ 1386370 h 2002320"/>
                <a:gd name="connsiteX4" fmla="*/ 387986 w 2038986"/>
                <a:gd name="connsiteY4" fmla="*/ 1811820 h 2002320"/>
                <a:gd name="connsiteX5" fmla="*/ 502286 w 2038986"/>
                <a:gd name="connsiteY5" fmla="*/ 1195870 h 2002320"/>
                <a:gd name="connsiteX6" fmla="*/ 83186 w 2038986"/>
                <a:gd name="connsiteY6" fmla="*/ 2002320 h 2002320"/>
                <a:gd name="connsiteX7" fmla="*/ 654686 w 2038986"/>
                <a:gd name="connsiteY7" fmla="*/ 402120 h 2002320"/>
                <a:gd name="connsiteX8" fmla="*/ 267336 w 2038986"/>
                <a:gd name="connsiteY8" fmla="*/ 446570 h 2002320"/>
                <a:gd name="connsiteX0" fmla="*/ 267336 w 2038986"/>
                <a:gd name="connsiteY0" fmla="*/ 398001 h 1953751"/>
                <a:gd name="connsiteX1" fmla="*/ 1956436 w 2038986"/>
                <a:gd name="connsiteY1" fmla="*/ 436101 h 1953751"/>
                <a:gd name="connsiteX2" fmla="*/ 2038986 w 2038986"/>
                <a:gd name="connsiteY2" fmla="*/ 994901 h 1953751"/>
                <a:gd name="connsiteX3" fmla="*/ 902336 w 2038986"/>
                <a:gd name="connsiteY3" fmla="*/ 1337801 h 1953751"/>
                <a:gd name="connsiteX4" fmla="*/ 387986 w 2038986"/>
                <a:gd name="connsiteY4" fmla="*/ 1763251 h 1953751"/>
                <a:gd name="connsiteX5" fmla="*/ 502286 w 2038986"/>
                <a:gd name="connsiteY5" fmla="*/ 1147301 h 1953751"/>
                <a:gd name="connsiteX6" fmla="*/ 83186 w 2038986"/>
                <a:gd name="connsiteY6" fmla="*/ 1953751 h 1953751"/>
                <a:gd name="connsiteX7" fmla="*/ 654686 w 2038986"/>
                <a:gd name="connsiteY7" fmla="*/ 353551 h 1953751"/>
                <a:gd name="connsiteX8" fmla="*/ 267336 w 2038986"/>
                <a:gd name="connsiteY8" fmla="*/ 398001 h 1953751"/>
                <a:gd name="connsiteX0" fmla="*/ 267336 w 2038986"/>
                <a:gd name="connsiteY0" fmla="*/ 392627 h 1948377"/>
                <a:gd name="connsiteX1" fmla="*/ 1956436 w 2038986"/>
                <a:gd name="connsiteY1" fmla="*/ 430727 h 1948377"/>
                <a:gd name="connsiteX2" fmla="*/ 2038986 w 2038986"/>
                <a:gd name="connsiteY2" fmla="*/ 989527 h 1948377"/>
                <a:gd name="connsiteX3" fmla="*/ 902336 w 2038986"/>
                <a:gd name="connsiteY3" fmla="*/ 1332427 h 1948377"/>
                <a:gd name="connsiteX4" fmla="*/ 387986 w 2038986"/>
                <a:gd name="connsiteY4" fmla="*/ 1757877 h 1948377"/>
                <a:gd name="connsiteX5" fmla="*/ 502286 w 2038986"/>
                <a:gd name="connsiteY5" fmla="*/ 1141927 h 1948377"/>
                <a:gd name="connsiteX6" fmla="*/ 83186 w 2038986"/>
                <a:gd name="connsiteY6" fmla="*/ 1948377 h 1948377"/>
                <a:gd name="connsiteX7" fmla="*/ 654686 w 2038986"/>
                <a:gd name="connsiteY7" fmla="*/ 348177 h 1948377"/>
                <a:gd name="connsiteX8" fmla="*/ 267336 w 2038986"/>
                <a:gd name="connsiteY8" fmla="*/ 392627 h 1948377"/>
                <a:gd name="connsiteX0" fmla="*/ 267336 w 2038986"/>
                <a:gd name="connsiteY0" fmla="*/ 398120 h 1953870"/>
                <a:gd name="connsiteX1" fmla="*/ 1956436 w 2038986"/>
                <a:gd name="connsiteY1" fmla="*/ 436220 h 1953870"/>
                <a:gd name="connsiteX2" fmla="*/ 2038986 w 2038986"/>
                <a:gd name="connsiteY2" fmla="*/ 995020 h 1953870"/>
                <a:gd name="connsiteX3" fmla="*/ 902336 w 2038986"/>
                <a:gd name="connsiteY3" fmla="*/ 1337920 h 1953870"/>
                <a:gd name="connsiteX4" fmla="*/ 387986 w 2038986"/>
                <a:gd name="connsiteY4" fmla="*/ 1763370 h 1953870"/>
                <a:gd name="connsiteX5" fmla="*/ 502286 w 2038986"/>
                <a:gd name="connsiteY5" fmla="*/ 1147420 h 1953870"/>
                <a:gd name="connsiteX6" fmla="*/ 83186 w 2038986"/>
                <a:gd name="connsiteY6" fmla="*/ 1953870 h 1953870"/>
                <a:gd name="connsiteX7" fmla="*/ 654686 w 2038986"/>
                <a:gd name="connsiteY7" fmla="*/ 353670 h 1953870"/>
                <a:gd name="connsiteX8" fmla="*/ 267336 w 2038986"/>
                <a:gd name="connsiteY8" fmla="*/ 398120 h 1953870"/>
                <a:gd name="connsiteX0" fmla="*/ 267336 w 2038986"/>
                <a:gd name="connsiteY0" fmla="*/ 444148 h 1999898"/>
                <a:gd name="connsiteX1" fmla="*/ 1956436 w 2038986"/>
                <a:gd name="connsiteY1" fmla="*/ 482248 h 1999898"/>
                <a:gd name="connsiteX2" fmla="*/ 2038986 w 2038986"/>
                <a:gd name="connsiteY2" fmla="*/ 1041048 h 1999898"/>
                <a:gd name="connsiteX3" fmla="*/ 902336 w 2038986"/>
                <a:gd name="connsiteY3" fmla="*/ 1383948 h 1999898"/>
                <a:gd name="connsiteX4" fmla="*/ 387986 w 2038986"/>
                <a:gd name="connsiteY4" fmla="*/ 1809398 h 1999898"/>
                <a:gd name="connsiteX5" fmla="*/ 502286 w 2038986"/>
                <a:gd name="connsiteY5" fmla="*/ 1193448 h 1999898"/>
                <a:gd name="connsiteX6" fmla="*/ 83186 w 2038986"/>
                <a:gd name="connsiteY6" fmla="*/ 1999898 h 1999898"/>
                <a:gd name="connsiteX7" fmla="*/ 654686 w 2038986"/>
                <a:gd name="connsiteY7" fmla="*/ 399698 h 1999898"/>
                <a:gd name="connsiteX8" fmla="*/ 267336 w 2038986"/>
                <a:gd name="connsiteY8" fmla="*/ 444148 h 1999898"/>
                <a:gd name="connsiteX0" fmla="*/ 267336 w 2038986"/>
                <a:gd name="connsiteY0" fmla="*/ 455019 h 2010769"/>
                <a:gd name="connsiteX1" fmla="*/ 1956436 w 2038986"/>
                <a:gd name="connsiteY1" fmla="*/ 493119 h 2010769"/>
                <a:gd name="connsiteX2" fmla="*/ 2038986 w 2038986"/>
                <a:gd name="connsiteY2" fmla="*/ 1051919 h 2010769"/>
                <a:gd name="connsiteX3" fmla="*/ 902336 w 2038986"/>
                <a:gd name="connsiteY3" fmla="*/ 1394819 h 2010769"/>
                <a:gd name="connsiteX4" fmla="*/ 387986 w 2038986"/>
                <a:gd name="connsiteY4" fmla="*/ 1820269 h 2010769"/>
                <a:gd name="connsiteX5" fmla="*/ 502286 w 2038986"/>
                <a:gd name="connsiteY5" fmla="*/ 1204319 h 2010769"/>
                <a:gd name="connsiteX6" fmla="*/ 83186 w 2038986"/>
                <a:gd name="connsiteY6" fmla="*/ 2010769 h 2010769"/>
                <a:gd name="connsiteX7" fmla="*/ 654686 w 2038986"/>
                <a:gd name="connsiteY7" fmla="*/ 410569 h 2010769"/>
                <a:gd name="connsiteX8" fmla="*/ 267336 w 2038986"/>
                <a:gd name="connsiteY8" fmla="*/ 455019 h 2010769"/>
                <a:gd name="connsiteX0" fmla="*/ 267336 w 2038986"/>
                <a:gd name="connsiteY0" fmla="*/ 447394 h 2003144"/>
                <a:gd name="connsiteX1" fmla="*/ 1956436 w 2038986"/>
                <a:gd name="connsiteY1" fmla="*/ 485494 h 2003144"/>
                <a:gd name="connsiteX2" fmla="*/ 2038986 w 2038986"/>
                <a:gd name="connsiteY2" fmla="*/ 1044294 h 2003144"/>
                <a:gd name="connsiteX3" fmla="*/ 902336 w 2038986"/>
                <a:gd name="connsiteY3" fmla="*/ 1387194 h 2003144"/>
                <a:gd name="connsiteX4" fmla="*/ 387986 w 2038986"/>
                <a:gd name="connsiteY4" fmla="*/ 1812644 h 2003144"/>
                <a:gd name="connsiteX5" fmla="*/ 502286 w 2038986"/>
                <a:gd name="connsiteY5" fmla="*/ 1196694 h 2003144"/>
                <a:gd name="connsiteX6" fmla="*/ 83186 w 2038986"/>
                <a:gd name="connsiteY6" fmla="*/ 2003144 h 2003144"/>
                <a:gd name="connsiteX7" fmla="*/ 654686 w 2038986"/>
                <a:gd name="connsiteY7" fmla="*/ 402944 h 2003144"/>
                <a:gd name="connsiteX8" fmla="*/ 267336 w 2038986"/>
                <a:gd name="connsiteY8" fmla="*/ 447394 h 2003144"/>
                <a:gd name="connsiteX0" fmla="*/ 267336 w 2038986"/>
                <a:gd name="connsiteY0" fmla="*/ 441986 h 1997736"/>
                <a:gd name="connsiteX1" fmla="*/ 1956436 w 2038986"/>
                <a:gd name="connsiteY1" fmla="*/ 480086 h 1997736"/>
                <a:gd name="connsiteX2" fmla="*/ 2038986 w 2038986"/>
                <a:gd name="connsiteY2" fmla="*/ 1038886 h 1997736"/>
                <a:gd name="connsiteX3" fmla="*/ 902336 w 2038986"/>
                <a:gd name="connsiteY3" fmla="*/ 1381786 h 1997736"/>
                <a:gd name="connsiteX4" fmla="*/ 387986 w 2038986"/>
                <a:gd name="connsiteY4" fmla="*/ 1807236 h 1997736"/>
                <a:gd name="connsiteX5" fmla="*/ 502286 w 2038986"/>
                <a:gd name="connsiteY5" fmla="*/ 1191286 h 1997736"/>
                <a:gd name="connsiteX6" fmla="*/ 83186 w 2038986"/>
                <a:gd name="connsiteY6" fmla="*/ 1997736 h 1997736"/>
                <a:gd name="connsiteX7" fmla="*/ 654686 w 2038986"/>
                <a:gd name="connsiteY7" fmla="*/ 397536 h 1997736"/>
                <a:gd name="connsiteX8" fmla="*/ 267336 w 2038986"/>
                <a:gd name="connsiteY8" fmla="*/ 441986 h 1997736"/>
                <a:gd name="connsiteX0" fmla="*/ 260986 w 2038986"/>
                <a:gd name="connsiteY0" fmla="*/ 435815 h 2029665"/>
                <a:gd name="connsiteX1" fmla="*/ 1956436 w 2038986"/>
                <a:gd name="connsiteY1" fmla="*/ 512015 h 2029665"/>
                <a:gd name="connsiteX2" fmla="*/ 2038986 w 2038986"/>
                <a:gd name="connsiteY2" fmla="*/ 1070815 h 2029665"/>
                <a:gd name="connsiteX3" fmla="*/ 902336 w 2038986"/>
                <a:gd name="connsiteY3" fmla="*/ 1413715 h 2029665"/>
                <a:gd name="connsiteX4" fmla="*/ 387986 w 2038986"/>
                <a:gd name="connsiteY4" fmla="*/ 1839165 h 2029665"/>
                <a:gd name="connsiteX5" fmla="*/ 502286 w 2038986"/>
                <a:gd name="connsiteY5" fmla="*/ 1223215 h 2029665"/>
                <a:gd name="connsiteX6" fmla="*/ 83186 w 2038986"/>
                <a:gd name="connsiteY6" fmla="*/ 2029665 h 2029665"/>
                <a:gd name="connsiteX7" fmla="*/ 654686 w 2038986"/>
                <a:gd name="connsiteY7" fmla="*/ 429465 h 2029665"/>
                <a:gd name="connsiteX8" fmla="*/ 260986 w 2038986"/>
                <a:gd name="connsiteY8" fmla="*/ 435815 h 2029665"/>
                <a:gd name="connsiteX0" fmla="*/ 260986 w 2038986"/>
                <a:gd name="connsiteY0" fmla="*/ 398281 h 1992131"/>
                <a:gd name="connsiteX1" fmla="*/ 1956436 w 2038986"/>
                <a:gd name="connsiteY1" fmla="*/ 474481 h 1992131"/>
                <a:gd name="connsiteX2" fmla="*/ 2038986 w 2038986"/>
                <a:gd name="connsiteY2" fmla="*/ 1033281 h 1992131"/>
                <a:gd name="connsiteX3" fmla="*/ 902336 w 2038986"/>
                <a:gd name="connsiteY3" fmla="*/ 1376181 h 1992131"/>
                <a:gd name="connsiteX4" fmla="*/ 387986 w 2038986"/>
                <a:gd name="connsiteY4" fmla="*/ 1801631 h 1992131"/>
                <a:gd name="connsiteX5" fmla="*/ 502286 w 2038986"/>
                <a:gd name="connsiteY5" fmla="*/ 1185681 h 1992131"/>
                <a:gd name="connsiteX6" fmla="*/ 83186 w 2038986"/>
                <a:gd name="connsiteY6" fmla="*/ 1992131 h 1992131"/>
                <a:gd name="connsiteX7" fmla="*/ 654686 w 2038986"/>
                <a:gd name="connsiteY7" fmla="*/ 391931 h 1992131"/>
                <a:gd name="connsiteX8" fmla="*/ 260986 w 2038986"/>
                <a:gd name="connsiteY8" fmla="*/ 398281 h 1992131"/>
                <a:gd name="connsiteX0" fmla="*/ 260986 w 2038986"/>
                <a:gd name="connsiteY0" fmla="*/ 401837 h 1995687"/>
                <a:gd name="connsiteX1" fmla="*/ 1956436 w 2038986"/>
                <a:gd name="connsiteY1" fmla="*/ 478037 h 1995687"/>
                <a:gd name="connsiteX2" fmla="*/ 2038986 w 2038986"/>
                <a:gd name="connsiteY2" fmla="*/ 1036837 h 1995687"/>
                <a:gd name="connsiteX3" fmla="*/ 902336 w 2038986"/>
                <a:gd name="connsiteY3" fmla="*/ 1379737 h 1995687"/>
                <a:gd name="connsiteX4" fmla="*/ 387986 w 2038986"/>
                <a:gd name="connsiteY4" fmla="*/ 1805187 h 1995687"/>
                <a:gd name="connsiteX5" fmla="*/ 502286 w 2038986"/>
                <a:gd name="connsiteY5" fmla="*/ 1189237 h 1995687"/>
                <a:gd name="connsiteX6" fmla="*/ 83186 w 2038986"/>
                <a:gd name="connsiteY6" fmla="*/ 1995687 h 1995687"/>
                <a:gd name="connsiteX7" fmla="*/ 654686 w 2038986"/>
                <a:gd name="connsiteY7" fmla="*/ 395487 h 1995687"/>
                <a:gd name="connsiteX8" fmla="*/ 260986 w 2038986"/>
                <a:gd name="connsiteY8" fmla="*/ 401837 h 19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986" h="1995687">
                  <a:moveTo>
                    <a:pt x="260986" y="401837"/>
                  </a:moveTo>
                  <a:cubicBezTo>
                    <a:pt x="1763819" y="-783496"/>
                    <a:pt x="936203" y="1091870"/>
                    <a:pt x="1956436" y="478037"/>
                  </a:cubicBezTo>
                  <a:lnTo>
                    <a:pt x="2038986" y="1036837"/>
                  </a:lnTo>
                  <a:cubicBezTo>
                    <a:pt x="1772286" y="1496154"/>
                    <a:pt x="1111886" y="2076120"/>
                    <a:pt x="902336" y="1379737"/>
                  </a:cubicBezTo>
                  <a:cubicBezTo>
                    <a:pt x="1377528" y="1407254"/>
                    <a:pt x="641986" y="802945"/>
                    <a:pt x="387986" y="1805187"/>
                  </a:cubicBezTo>
                  <a:cubicBezTo>
                    <a:pt x="241936" y="1556479"/>
                    <a:pt x="611294" y="1062237"/>
                    <a:pt x="502286" y="1189237"/>
                  </a:cubicBezTo>
                  <a:cubicBezTo>
                    <a:pt x="393278" y="1316237"/>
                    <a:pt x="44028" y="1721579"/>
                    <a:pt x="83186" y="1995687"/>
                  </a:cubicBezTo>
                  <a:cubicBezTo>
                    <a:pt x="-290406" y="637845"/>
                    <a:pt x="719244" y="431470"/>
                    <a:pt x="654686" y="395487"/>
                  </a:cubicBezTo>
                  <a:lnTo>
                    <a:pt x="260986" y="401837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26CC60-1DCD-9516-B747-ABB1693D0D27}"/>
                </a:ext>
              </a:extLst>
            </p:cNvPr>
            <p:cNvSpPr/>
            <p:nvPr/>
          </p:nvSpPr>
          <p:spPr>
            <a:xfrm>
              <a:off x="3201670" y="-1305442"/>
              <a:ext cx="2570444" cy="3220269"/>
            </a:xfrm>
            <a:custGeom>
              <a:avLst/>
              <a:gdLst>
                <a:gd name="connsiteX0" fmla="*/ 0 w 469900"/>
                <a:gd name="connsiteY0" fmla="*/ 0 h 1162050"/>
                <a:gd name="connsiteX1" fmla="*/ 469900 w 469900"/>
                <a:gd name="connsiteY1" fmla="*/ 0 h 1162050"/>
                <a:gd name="connsiteX2" fmla="*/ 469900 w 469900"/>
                <a:gd name="connsiteY2" fmla="*/ 1162050 h 1162050"/>
                <a:gd name="connsiteX3" fmla="*/ 0 w 469900"/>
                <a:gd name="connsiteY3" fmla="*/ 1162050 h 1162050"/>
                <a:gd name="connsiteX4" fmla="*/ 0 w 469900"/>
                <a:gd name="connsiteY4" fmla="*/ 0 h 1162050"/>
                <a:gd name="connsiteX0" fmla="*/ 0 w 1016000"/>
                <a:gd name="connsiteY0" fmla="*/ 50800 h 1212850"/>
                <a:gd name="connsiteX1" fmla="*/ 1016000 w 1016000"/>
                <a:gd name="connsiteY1" fmla="*/ 0 h 1212850"/>
                <a:gd name="connsiteX2" fmla="*/ 469900 w 1016000"/>
                <a:gd name="connsiteY2" fmla="*/ 1212850 h 1212850"/>
                <a:gd name="connsiteX3" fmla="*/ 0 w 1016000"/>
                <a:gd name="connsiteY3" fmla="*/ 1212850 h 1212850"/>
                <a:gd name="connsiteX4" fmla="*/ 0 w 1016000"/>
                <a:gd name="connsiteY4" fmla="*/ 50800 h 1212850"/>
                <a:gd name="connsiteX0" fmla="*/ 0 w 1120139"/>
                <a:gd name="connsiteY0" fmla="*/ 285750 h 1447800"/>
                <a:gd name="connsiteX1" fmla="*/ 1120139 w 1120139"/>
                <a:gd name="connsiteY1" fmla="*/ 0 h 1447800"/>
                <a:gd name="connsiteX2" fmla="*/ 1016000 w 1120139"/>
                <a:gd name="connsiteY2" fmla="*/ 234950 h 1447800"/>
                <a:gd name="connsiteX3" fmla="*/ 469900 w 1120139"/>
                <a:gd name="connsiteY3" fmla="*/ 1447800 h 1447800"/>
                <a:gd name="connsiteX4" fmla="*/ 0 w 1120139"/>
                <a:gd name="connsiteY4" fmla="*/ 1447800 h 1447800"/>
                <a:gd name="connsiteX5" fmla="*/ 0 w 1120139"/>
                <a:gd name="connsiteY5" fmla="*/ 285750 h 1447800"/>
                <a:gd name="connsiteX0" fmla="*/ 0 w 1315996"/>
                <a:gd name="connsiteY0" fmla="*/ 458860 h 1620910"/>
                <a:gd name="connsiteX1" fmla="*/ 1259839 w 1315996"/>
                <a:gd name="connsiteY1" fmla="*/ 8010 h 1620910"/>
                <a:gd name="connsiteX2" fmla="*/ 1120139 w 1315996"/>
                <a:gd name="connsiteY2" fmla="*/ 173110 h 1620910"/>
                <a:gd name="connsiteX3" fmla="*/ 1016000 w 1315996"/>
                <a:gd name="connsiteY3" fmla="*/ 408060 h 1620910"/>
                <a:gd name="connsiteX4" fmla="*/ 469900 w 1315996"/>
                <a:gd name="connsiteY4" fmla="*/ 1620910 h 1620910"/>
                <a:gd name="connsiteX5" fmla="*/ 0 w 1315996"/>
                <a:gd name="connsiteY5" fmla="*/ 1620910 h 1620910"/>
                <a:gd name="connsiteX6" fmla="*/ 0 w 1315996"/>
                <a:gd name="connsiteY6" fmla="*/ 458860 h 1620910"/>
                <a:gd name="connsiteX0" fmla="*/ 0 w 1310420"/>
                <a:gd name="connsiteY0" fmla="*/ 289172 h 1451222"/>
                <a:gd name="connsiteX1" fmla="*/ 1253489 w 1310420"/>
                <a:gd name="connsiteY1" fmla="*/ 244722 h 1451222"/>
                <a:gd name="connsiteX2" fmla="*/ 1120139 w 1310420"/>
                <a:gd name="connsiteY2" fmla="*/ 3422 h 1451222"/>
                <a:gd name="connsiteX3" fmla="*/ 1016000 w 1310420"/>
                <a:gd name="connsiteY3" fmla="*/ 238372 h 1451222"/>
                <a:gd name="connsiteX4" fmla="*/ 469900 w 1310420"/>
                <a:gd name="connsiteY4" fmla="*/ 1451222 h 1451222"/>
                <a:gd name="connsiteX5" fmla="*/ 0 w 1310420"/>
                <a:gd name="connsiteY5" fmla="*/ 1451222 h 1451222"/>
                <a:gd name="connsiteX6" fmla="*/ 0 w 1310420"/>
                <a:gd name="connsiteY6" fmla="*/ 289172 h 1451222"/>
                <a:gd name="connsiteX0" fmla="*/ 0 w 1258674"/>
                <a:gd name="connsiteY0" fmla="*/ 501731 h 1663781"/>
                <a:gd name="connsiteX1" fmla="*/ 269238 w 1258674"/>
                <a:gd name="connsiteY1" fmla="*/ 81 h 1663781"/>
                <a:gd name="connsiteX2" fmla="*/ 1253489 w 1258674"/>
                <a:gd name="connsiteY2" fmla="*/ 457281 h 1663781"/>
                <a:gd name="connsiteX3" fmla="*/ 1120139 w 1258674"/>
                <a:gd name="connsiteY3" fmla="*/ 215981 h 1663781"/>
                <a:gd name="connsiteX4" fmla="*/ 1016000 w 1258674"/>
                <a:gd name="connsiteY4" fmla="*/ 450931 h 1663781"/>
                <a:gd name="connsiteX5" fmla="*/ 469900 w 1258674"/>
                <a:gd name="connsiteY5" fmla="*/ 1663781 h 1663781"/>
                <a:gd name="connsiteX6" fmla="*/ 0 w 1258674"/>
                <a:gd name="connsiteY6" fmla="*/ 1663781 h 1663781"/>
                <a:gd name="connsiteX7" fmla="*/ 0 w 1258674"/>
                <a:gd name="connsiteY7" fmla="*/ 501731 h 1663781"/>
                <a:gd name="connsiteX0" fmla="*/ 0 w 1360758"/>
                <a:gd name="connsiteY0" fmla="*/ 584993 h 1747043"/>
                <a:gd name="connsiteX1" fmla="*/ 269238 w 1360758"/>
                <a:gd name="connsiteY1" fmla="*/ 83343 h 1747043"/>
                <a:gd name="connsiteX2" fmla="*/ 1253489 w 1360758"/>
                <a:gd name="connsiteY2" fmla="*/ 540543 h 1747043"/>
                <a:gd name="connsiteX3" fmla="*/ 1120139 w 1360758"/>
                <a:gd name="connsiteY3" fmla="*/ 299243 h 1747043"/>
                <a:gd name="connsiteX4" fmla="*/ 1016000 w 1360758"/>
                <a:gd name="connsiteY4" fmla="*/ 534193 h 1747043"/>
                <a:gd name="connsiteX5" fmla="*/ 469900 w 1360758"/>
                <a:gd name="connsiteY5" fmla="*/ 1747043 h 1747043"/>
                <a:gd name="connsiteX6" fmla="*/ 0 w 1360758"/>
                <a:gd name="connsiteY6" fmla="*/ 1747043 h 1747043"/>
                <a:gd name="connsiteX7" fmla="*/ 0 w 1360758"/>
                <a:gd name="connsiteY7" fmla="*/ 584993 h 1747043"/>
                <a:gd name="connsiteX0" fmla="*/ 0 w 1353283"/>
                <a:gd name="connsiteY0" fmla="*/ 501650 h 1663700"/>
                <a:gd name="connsiteX1" fmla="*/ 269238 w 1353283"/>
                <a:gd name="connsiteY1" fmla="*/ 0 h 1663700"/>
                <a:gd name="connsiteX2" fmla="*/ 1253489 w 1353283"/>
                <a:gd name="connsiteY2" fmla="*/ 457200 h 1663700"/>
                <a:gd name="connsiteX3" fmla="*/ 1120139 w 1353283"/>
                <a:gd name="connsiteY3" fmla="*/ 215900 h 1663700"/>
                <a:gd name="connsiteX4" fmla="*/ 1016000 w 1353283"/>
                <a:gd name="connsiteY4" fmla="*/ 450850 h 1663700"/>
                <a:gd name="connsiteX5" fmla="*/ 469900 w 1353283"/>
                <a:gd name="connsiteY5" fmla="*/ 1663700 h 1663700"/>
                <a:gd name="connsiteX6" fmla="*/ 0 w 1353283"/>
                <a:gd name="connsiteY6" fmla="*/ 1663700 h 1663700"/>
                <a:gd name="connsiteX7" fmla="*/ 0 w 1353283"/>
                <a:gd name="connsiteY7" fmla="*/ 501650 h 1663700"/>
                <a:gd name="connsiteX0" fmla="*/ 0 w 1353283"/>
                <a:gd name="connsiteY0" fmla="*/ 573370 h 1735420"/>
                <a:gd name="connsiteX1" fmla="*/ 269238 w 1353283"/>
                <a:gd name="connsiteY1" fmla="*/ 71720 h 1735420"/>
                <a:gd name="connsiteX2" fmla="*/ 1253489 w 1353283"/>
                <a:gd name="connsiteY2" fmla="*/ 528920 h 1735420"/>
                <a:gd name="connsiteX3" fmla="*/ 1120139 w 1353283"/>
                <a:gd name="connsiteY3" fmla="*/ 287620 h 1735420"/>
                <a:gd name="connsiteX4" fmla="*/ 1016000 w 1353283"/>
                <a:gd name="connsiteY4" fmla="*/ 522570 h 1735420"/>
                <a:gd name="connsiteX5" fmla="*/ 469900 w 1353283"/>
                <a:gd name="connsiteY5" fmla="*/ 1735420 h 1735420"/>
                <a:gd name="connsiteX6" fmla="*/ 0 w 1353283"/>
                <a:gd name="connsiteY6" fmla="*/ 1735420 h 1735420"/>
                <a:gd name="connsiteX7" fmla="*/ 0 w 1353283"/>
                <a:gd name="connsiteY7" fmla="*/ 573370 h 1735420"/>
                <a:gd name="connsiteX0" fmla="*/ 0 w 1352934"/>
                <a:gd name="connsiteY0" fmla="*/ 559343 h 1721393"/>
                <a:gd name="connsiteX1" fmla="*/ 269238 w 1352934"/>
                <a:gd name="connsiteY1" fmla="*/ 57693 h 1721393"/>
                <a:gd name="connsiteX2" fmla="*/ 1253489 w 1352934"/>
                <a:gd name="connsiteY2" fmla="*/ 514893 h 1721393"/>
                <a:gd name="connsiteX3" fmla="*/ 1120139 w 1352934"/>
                <a:gd name="connsiteY3" fmla="*/ 273593 h 1721393"/>
                <a:gd name="connsiteX4" fmla="*/ 1016000 w 1352934"/>
                <a:gd name="connsiteY4" fmla="*/ 508543 h 1721393"/>
                <a:gd name="connsiteX5" fmla="*/ 469900 w 1352934"/>
                <a:gd name="connsiteY5" fmla="*/ 1721393 h 1721393"/>
                <a:gd name="connsiteX6" fmla="*/ 0 w 1352934"/>
                <a:gd name="connsiteY6" fmla="*/ 1721393 h 1721393"/>
                <a:gd name="connsiteX7" fmla="*/ 0 w 1352934"/>
                <a:gd name="connsiteY7" fmla="*/ 559343 h 1721393"/>
                <a:gd name="connsiteX0" fmla="*/ 0 w 1360304"/>
                <a:gd name="connsiteY0" fmla="*/ 516082 h 1678132"/>
                <a:gd name="connsiteX1" fmla="*/ 269238 w 1360304"/>
                <a:gd name="connsiteY1" fmla="*/ 14432 h 1678132"/>
                <a:gd name="connsiteX2" fmla="*/ 1253489 w 1360304"/>
                <a:gd name="connsiteY2" fmla="*/ 471632 h 1678132"/>
                <a:gd name="connsiteX3" fmla="*/ 1120139 w 1360304"/>
                <a:gd name="connsiteY3" fmla="*/ 230332 h 1678132"/>
                <a:gd name="connsiteX4" fmla="*/ 1016000 w 1360304"/>
                <a:gd name="connsiteY4" fmla="*/ 465282 h 1678132"/>
                <a:gd name="connsiteX5" fmla="*/ 469900 w 1360304"/>
                <a:gd name="connsiteY5" fmla="*/ 1678132 h 1678132"/>
                <a:gd name="connsiteX6" fmla="*/ 0 w 1360304"/>
                <a:gd name="connsiteY6" fmla="*/ 1678132 h 1678132"/>
                <a:gd name="connsiteX7" fmla="*/ 0 w 1360304"/>
                <a:gd name="connsiteY7" fmla="*/ 516082 h 1678132"/>
                <a:gd name="connsiteX0" fmla="*/ 0 w 1258674"/>
                <a:gd name="connsiteY0" fmla="*/ 572275 h 1734325"/>
                <a:gd name="connsiteX1" fmla="*/ 269238 w 1258674"/>
                <a:gd name="connsiteY1" fmla="*/ 70625 h 1734325"/>
                <a:gd name="connsiteX2" fmla="*/ 791209 w 1258674"/>
                <a:gd name="connsiteY2" fmla="*/ 46494 h 1734325"/>
                <a:gd name="connsiteX3" fmla="*/ 1253489 w 1258674"/>
                <a:gd name="connsiteY3" fmla="*/ 527825 h 1734325"/>
                <a:gd name="connsiteX4" fmla="*/ 1120139 w 1258674"/>
                <a:gd name="connsiteY4" fmla="*/ 286525 h 1734325"/>
                <a:gd name="connsiteX5" fmla="*/ 1016000 w 1258674"/>
                <a:gd name="connsiteY5" fmla="*/ 521475 h 1734325"/>
                <a:gd name="connsiteX6" fmla="*/ 469900 w 1258674"/>
                <a:gd name="connsiteY6" fmla="*/ 1734325 h 1734325"/>
                <a:gd name="connsiteX7" fmla="*/ 0 w 1258674"/>
                <a:gd name="connsiteY7" fmla="*/ 1734325 h 1734325"/>
                <a:gd name="connsiteX8" fmla="*/ 0 w 1258674"/>
                <a:gd name="connsiteY8" fmla="*/ 572275 h 1734325"/>
                <a:gd name="connsiteX0" fmla="*/ 0 w 1258674"/>
                <a:gd name="connsiteY0" fmla="*/ 575015 h 1737065"/>
                <a:gd name="connsiteX1" fmla="*/ 269238 w 1258674"/>
                <a:gd name="connsiteY1" fmla="*/ 73365 h 1737065"/>
                <a:gd name="connsiteX2" fmla="*/ 791209 w 1258674"/>
                <a:gd name="connsiteY2" fmla="*/ 49234 h 1737065"/>
                <a:gd name="connsiteX3" fmla="*/ 1253489 w 1258674"/>
                <a:gd name="connsiteY3" fmla="*/ 530565 h 1737065"/>
                <a:gd name="connsiteX4" fmla="*/ 1120139 w 1258674"/>
                <a:gd name="connsiteY4" fmla="*/ 289265 h 1737065"/>
                <a:gd name="connsiteX5" fmla="*/ 1016000 w 1258674"/>
                <a:gd name="connsiteY5" fmla="*/ 524215 h 1737065"/>
                <a:gd name="connsiteX6" fmla="*/ 469900 w 1258674"/>
                <a:gd name="connsiteY6" fmla="*/ 1737065 h 1737065"/>
                <a:gd name="connsiteX7" fmla="*/ 0 w 1258674"/>
                <a:gd name="connsiteY7" fmla="*/ 1737065 h 1737065"/>
                <a:gd name="connsiteX8" fmla="*/ 0 w 1258674"/>
                <a:gd name="connsiteY8" fmla="*/ 575015 h 1737065"/>
                <a:gd name="connsiteX0" fmla="*/ 0 w 1374104"/>
                <a:gd name="connsiteY0" fmla="*/ 581543 h 1743593"/>
                <a:gd name="connsiteX1" fmla="*/ 269238 w 1374104"/>
                <a:gd name="connsiteY1" fmla="*/ 79893 h 1743593"/>
                <a:gd name="connsiteX2" fmla="*/ 791209 w 1374104"/>
                <a:gd name="connsiteY2" fmla="*/ 55762 h 1743593"/>
                <a:gd name="connsiteX3" fmla="*/ 1253489 w 1374104"/>
                <a:gd name="connsiteY3" fmla="*/ 537093 h 1743593"/>
                <a:gd name="connsiteX4" fmla="*/ 1120139 w 1374104"/>
                <a:gd name="connsiteY4" fmla="*/ 295793 h 1743593"/>
                <a:gd name="connsiteX5" fmla="*/ 1016000 w 1374104"/>
                <a:gd name="connsiteY5" fmla="*/ 530743 h 1743593"/>
                <a:gd name="connsiteX6" fmla="*/ 469900 w 1374104"/>
                <a:gd name="connsiteY6" fmla="*/ 1743593 h 1743593"/>
                <a:gd name="connsiteX7" fmla="*/ 0 w 1374104"/>
                <a:gd name="connsiteY7" fmla="*/ 1743593 h 1743593"/>
                <a:gd name="connsiteX8" fmla="*/ 0 w 1374104"/>
                <a:gd name="connsiteY8" fmla="*/ 581543 h 1743593"/>
                <a:gd name="connsiteX0" fmla="*/ 0 w 1374104"/>
                <a:gd name="connsiteY0" fmla="*/ 581543 h 1743593"/>
                <a:gd name="connsiteX1" fmla="*/ 269238 w 1374104"/>
                <a:gd name="connsiteY1" fmla="*/ 79893 h 1743593"/>
                <a:gd name="connsiteX2" fmla="*/ 791209 w 1374104"/>
                <a:gd name="connsiteY2" fmla="*/ 55762 h 1743593"/>
                <a:gd name="connsiteX3" fmla="*/ 1253489 w 1374104"/>
                <a:gd name="connsiteY3" fmla="*/ 537093 h 1743593"/>
                <a:gd name="connsiteX4" fmla="*/ 1120139 w 1374104"/>
                <a:gd name="connsiteY4" fmla="*/ 295793 h 1743593"/>
                <a:gd name="connsiteX5" fmla="*/ 1016000 w 1374104"/>
                <a:gd name="connsiteY5" fmla="*/ 530743 h 1743593"/>
                <a:gd name="connsiteX6" fmla="*/ 469900 w 1374104"/>
                <a:gd name="connsiteY6" fmla="*/ 1743593 h 1743593"/>
                <a:gd name="connsiteX7" fmla="*/ 0 w 1374104"/>
                <a:gd name="connsiteY7" fmla="*/ 1743593 h 1743593"/>
                <a:gd name="connsiteX8" fmla="*/ 0 w 1374104"/>
                <a:gd name="connsiteY8" fmla="*/ 581543 h 1743593"/>
                <a:gd name="connsiteX0" fmla="*/ 0 w 1374104"/>
                <a:gd name="connsiteY0" fmla="*/ 581543 h 1743593"/>
                <a:gd name="connsiteX1" fmla="*/ 311149 w 1374104"/>
                <a:gd name="connsiteY1" fmla="*/ 360563 h 1743593"/>
                <a:gd name="connsiteX2" fmla="*/ 269238 w 1374104"/>
                <a:gd name="connsiteY2" fmla="*/ 79893 h 1743593"/>
                <a:gd name="connsiteX3" fmla="*/ 791209 w 1374104"/>
                <a:gd name="connsiteY3" fmla="*/ 55762 h 1743593"/>
                <a:gd name="connsiteX4" fmla="*/ 1253489 w 1374104"/>
                <a:gd name="connsiteY4" fmla="*/ 537093 h 1743593"/>
                <a:gd name="connsiteX5" fmla="*/ 1120139 w 1374104"/>
                <a:gd name="connsiteY5" fmla="*/ 295793 h 1743593"/>
                <a:gd name="connsiteX6" fmla="*/ 1016000 w 1374104"/>
                <a:gd name="connsiteY6" fmla="*/ 530743 h 1743593"/>
                <a:gd name="connsiteX7" fmla="*/ 469900 w 1374104"/>
                <a:gd name="connsiteY7" fmla="*/ 1743593 h 1743593"/>
                <a:gd name="connsiteX8" fmla="*/ 0 w 1374104"/>
                <a:gd name="connsiteY8" fmla="*/ 1743593 h 1743593"/>
                <a:gd name="connsiteX9" fmla="*/ 0 w 1374104"/>
                <a:gd name="connsiteY9" fmla="*/ 581543 h 1743593"/>
                <a:gd name="connsiteX0" fmla="*/ 0 w 1709384"/>
                <a:gd name="connsiteY0" fmla="*/ 711083 h 1743593"/>
                <a:gd name="connsiteX1" fmla="*/ 646429 w 1709384"/>
                <a:gd name="connsiteY1" fmla="*/ 360563 h 1743593"/>
                <a:gd name="connsiteX2" fmla="*/ 604518 w 1709384"/>
                <a:gd name="connsiteY2" fmla="*/ 79893 h 1743593"/>
                <a:gd name="connsiteX3" fmla="*/ 1126489 w 1709384"/>
                <a:gd name="connsiteY3" fmla="*/ 55762 h 1743593"/>
                <a:gd name="connsiteX4" fmla="*/ 1588769 w 1709384"/>
                <a:gd name="connsiteY4" fmla="*/ 537093 h 1743593"/>
                <a:gd name="connsiteX5" fmla="*/ 1455419 w 1709384"/>
                <a:gd name="connsiteY5" fmla="*/ 295793 h 1743593"/>
                <a:gd name="connsiteX6" fmla="*/ 1351280 w 1709384"/>
                <a:gd name="connsiteY6" fmla="*/ 530743 h 1743593"/>
                <a:gd name="connsiteX7" fmla="*/ 805180 w 1709384"/>
                <a:gd name="connsiteY7" fmla="*/ 1743593 h 1743593"/>
                <a:gd name="connsiteX8" fmla="*/ 335280 w 1709384"/>
                <a:gd name="connsiteY8" fmla="*/ 1743593 h 1743593"/>
                <a:gd name="connsiteX9" fmla="*/ 0 w 1709384"/>
                <a:gd name="connsiteY9" fmla="*/ 711083 h 1743593"/>
                <a:gd name="connsiteX0" fmla="*/ 0 w 1709384"/>
                <a:gd name="connsiteY0" fmla="*/ 711083 h 1743593"/>
                <a:gd name="connsiteX1" fmla="*/ 646429 w 1709384"/>
                <a:gd name="connsiteY1" fmla="*/ 360563 h 1743593"/>
                <a:gd name="connsiteX2" fmla="*/ 604518 w 1709384"/>
                <a:gd name="connsiteY2" fmla="*/ 79893 h 1743593"/>
                <a:gd name="connsiteX3" fmla="*/ 1126489 w 1709384"/>
                <a:gd name="connsiteY3" fmla="*/ 55762 h 1743593"/>
                <a:gd name="connsiteX4" fmla="*/ 1588769 w 1709384"/>
                <a:gd name="connsiteY4" fmla="*/ 537093 h 1743593"/>
                <a:gd name="connsiteX5" fmla="*/ 1455419 w 1709384"/>
                <a:gd name="connsiteY5" fmla="*/ 295793 h 1743593"/>
                <a:gd name="connsiteX6" fmla="*/ 1351280 w 1709384"/>
                <a:gd name="connsiteY6" fmla="*/ 530743 h 1743593"/>
                <a:gd name="connsiteX7" fmla="*/ 805180 w 1709384"/>
                <a:gd name="connsiteY7" fmla="*/ 1743593 h 1743593"/>
                <a:gd name="connsiteX8" fmla="*/ 335280 w 1709384"/>
                <a:gd name="connsiteY8" fmla="*/ 1743593 h 1743593"/>
                <a:gd name="connsiteX9" fmla="*/ 212089 w 1709384"/>
                <a:gd name="connsiteY9" fmla="*/ 733943 h 1743593"/>
                <a:gd name="connsiteX10" fmla="*/ 0 w 1709384"/>
                <a:gd name="connsiteY10" fmla="*/ 711083 h 1743593"/>
                <a:gd name="connsiteX0" fmla="*/ 329441 w 2038825"/>
                <a:gd name="connsiteY0" fmla="*/ 711083 h 1743593"/>
                <a:gd name="connsiteX1" fmla="*/ 975870 w 2038825"/>
                <a:gd name="connsiteY1" fmla="*/ 360563 h 1743593"/>
                <a:gd name="connsiteX2" fmla="*/ 933959 w 2038825"/>
                <a:gd name="connsiteY2" fmla="*/ 79893 h 1743593"/>
                <a:gd name="connsiteX3" fmla="*/ 1455930 w 2038825"/>
                <a:gd name="connsiteY3" fmla="*/ 55762 h 1743593"/>
                <a:gd name="connsiteX4" fmla="*/ 1918210 w 2038825"/>
                <a:gd name="connsiteY4" fmla="*/ 537093 h 1743593"/>
                <a:gd name="connsiteX5" fmla="*/ 1784860 w 2038825"/>
                <a:gd name="connsiteY5" fmla="*/ 295793 h 1743593"/>
                <a:gd name="connsiteX6" fmla="*/ 1680721 w 2038825"/>
                <a:gd name="connsiteY6" fmla="*/ 530743 h 1743593"/>
                <a:gd name="connsiteX7" fmla="*/ 1134621 w 2038825"/>
                <a:gd name="connsiteY7" fmla="*/ 1743593 h 1743593"/>
                <a:gd name="connsiteX8" fmla="*/ 664721 w 2038825"/>
                <a:gd name="connsiteY8" fmla="*/ 1743593 h 1743593"/>
                <a:gd name="connsiteX9" fmla="*/ 510 w 2038825"/>
                <a:gd name="connsiteY9" fmla="*/ 1556903 h 1743593"/>
                <a:gd name="connsiteX10" fmla="*/ 541530 w 2038825"/>
                <a:gd name="connsiteY10" fmla="*/ 733943 h 1743593"/>
                <a:gd name="connsiteX11" fmla="*/ 329441 w 2038825"/>
                <a:gd name="connsiteY11" fmla="*/ 711083 h 1743593"/>
                <a:gd name="connsiteX0" fmla="*/ 341294 w 2050678"/>
                <a:gd name="connsiteY0" fmla="*/ 711083 h 1743593"/>
                <a:gd name="connsiteX1" fmla="*/ 987723 w 2050678"/>
                <a:gd name="connsiteY1" fmla="*/ 360563 h 1743593"/>
                <a:gd name="connsiteX2" fmla="*/ 945812 w 2050678"/>
                <a:gd name="connsiteY2" fmla="*/ 79893 h 1743593"/>
                <a:gd name="connsiteX3" fmla="*/ 1467783 w 2050678"/>
                <a:gd name="connsiteY3" fmla="*/ 55762 h 1743593"/>
                <a:gd name="connsiteX4" fmla="*/ 1930063 w 2050678"/>
                <a:gd name="connsiteY4" fmla="*/ 537093 h 1743593"/>
                <a:gd name="connsiteX5" fmla="*/ 1796713 w 2050678"/>
                <a:gd name="connsiteY5" fmla="*/ 295793 h 1743593"/>
                <a:gd name="connsiteX6" fmla="*/ 1692574 w 2050678"/>
                <a:gd name="connsiteY6" fmla="*/ 530743 h 1743593"/>
                <a:gd name="connsiteX7" fmla="*/ 1146474 w 2050678"/>
                <a:gd name="connsiteY7" fmla="*/ 1743593 h 1743593"/>
                <a:gd name="connsiteX8" fmla="*/ 676574 w 2050678"/>
                <a:gd name="connsiteY8" fmla="*/ 1743593 h 1743593"/>
                <a:gd name="connsiteX9" fmla="*/ 233344 w 2050678"/>
                <a:gd name="connsiteY9" fmla="*/ 1389263 h 1743593"/>
                <a:gd name="connsiteX10" fmla="*/ 12363 w 2050678"/>
                <a:gd name="connsiteY10" fmla="*/ 1556903 h 1743593"/>
                <a:gd name="connsiteX11" fmla="*/ 553383 w 2050678"/>
                <a:gd name="connsiteY11" fmla="*/ 733943 h 1743593"/>
                <a:gd name="connsiteX12" fmla="*/ 341294 w 2050678"/>
                <a:gd name="connsiteY12" fmla="*/ 711083 h 1743593"/>
                <a:gd name="connsiteX0" fmla="*/ 877802 w 2587186"/>
                <a:gd name="connsiteY0" fmla="*/ 711083 h 2208413"/>
                <a:gd name="connsiteX1" fmla="*/ 1524231 w 2587186"/>
                <a:gd name="connsiteY1" fmla="*/ 360563 h 2208413"/>
                <a:gd name="connsiteX2" fmla="*/ 1482320 w 2587186"/>
                <a:gd name="connsiteY2" fmla="*/ 79893 h 2208413"/>
                <a:gd name="connsiteX3" fmla="*/ 2004291 w 2587186"/>
                <a:gd name="connsiteY3" fmla="*/ 55762 h 2208413"/>
                <a:gd name="connsiteX4" fmla="*/ 2466571 w 2587186"/>
                <a:gd name="connsiteY4" fmla="*/ 537093 h 2208413"/>
                <a:gd name="connsiteX5" fmla="*/ 2333221 w 2587186"/>
                <a:gd name="connsiteY5" fmla="*/ 295793 h 2208413"/>
                <a:gd name="connsiteX6" fmla="*/ 2229082 w 2587186"/>
                <a:gd name="connsiteY6" fmla="*/ 530743 h 2208413"/>
                <a:gd name="connsiteX7" fmla="*/ 1682982 w 2587186"/>
                <a:gd name="connsiteY7" fmla="*/ 1743593 h 2208413"/>
                <a:gd name="connsiteX8" fmla="*/ 16742 w 2587186"/>
                <a:gd name="connsiteY8" fmla="*/ 2208413 h 2208413"/>
                <a:gd name="connsiteX9" fmla="*/ 769852 w 2587186"/>
                <a:gd name="connsiteY9" fmla="*/ 1389263 h 2208413"/>
                <a:gd name="connsiteX10" fmla="*/ 548871 w 2587186"/>
                <a:gd name="connsiteY10" fmla="*/ 1556903 h 2208413"/>
                <a:gd name="connsiteX11" fmla="*/ 1089891 w 2587186"/>
                <a:gd name="connsiteY11" fmla="*/ 733943 h 2208413"/>
                <a:gd name="connsiteX12" fmla="*/ 877802 w 2587186"/>
                <a:gd name="connsiteY12" fmla="*/ 711083 h 2208413"/>
                <a:gd name="connsiteX0" fmla="*/ 877802 w 2587186"/>
                <a:gd name="connsiteY0" fmla="*/ 711083 h 2501783"/>
                <a:gd name="connsiteX1" fmla="*/ 1524231 w 2587186"/>
                <a:gd name="connsiteY1" fmla="*/ 360563 h 2501783"/>
                <a:gd name="connsiteX2" fmla="*/ 1482320 w 2587186"/>
                <a:gd name="connsiteY2" fmla="*/ 79893 h 2501783"/>
                <a:gd name="connsiteX3" fmla="*/ 2004291 w 2587186"/>
                <a:gd name="connsiteY3" fmla="*/ 55762 h 2501783"/>
                <a:gd name="connsiteX4" fmla="*/ 2466571 w 2587186"/>
                <a:gd name="connsiteY4" fmla="*/ 537093 h 2501783"/>
                <a:gd name="connsiteX5" fmla="*/ 2333221 w 2587186"/>
                <a:gd name="connsiteY5" fmla="*/ 295793 h 2501783"/>
                <a:gd name="connsiteX6" fmla="*/ 2229082 w 2587186"/>
                <a:gd name="connsiteY6" fmla="*/ 530743 h 2501783"/>
                <a:gd name="connsiteX7" fmla="*/ 1682982 w 2587186"/>
                <a:gd name="connsiteY7" fmla="*/ 1743593 h 2501783"/>
                <a:gd name="connsiteX8" fmla="*/ 777472 w 2587186"/>
                <a:gd name="connsiteY8" fmla="*/ 2501783 h 2501783"/>
                <a:gd name="connsiteX9" fmla="*/ 16742 w 2587186"/>
                <a:gd name="connsiteY9" fmla="*/ 2208413 h 2501783"/>
                <a:gd name="connsiteX10" fmla="*/ 769852 w 2587186"/>
                <a:gd name="connsiteY10" fmla="*/ 1389263 h 2501783"/>
                <a:gd name="connsiteX11" fmla="*/ 548871 w 2587186"/>
                <a:gd name="connsiteY11" fmla="*/ 1556903 h 2501783"/>
                <a:gd name="connsiteX12" fmla="*/ 1089891 w 2587186"/>
                <a:gd name="connsiteY12" fmla="*/ 733943 h 2501783"/>
                <a:gd name="connsiteX13" fmla="*/ 877802 w 2587186"/>
                <a:gd name="connsiteY13" fmla="*/ 711083 h 2501783"/>
                <a:gd name="connsiteX0" fmla="*/ 877802 w 2587186"/>
                <a:gd name="connsiteY0" fmla="*/ 711083 h 2874648"/>
                <a:gd name="connsiteX1" fmla="*/ 1524231 w 2587186"/>
                <a:gd name="connsiteY1" fmla="*/ 360563 h 2874648"/>
                <a:gd name="connsiteX2" fmla="*/ 1482320 w 2587186"/>
                <a:gd name="connsiteY2" fmla="*/ 79893 h 2874648"/>
                <a:gd name="connsiteX3" fmla="*/ 2004291 w 2587186"/>
                <a:gd name="connsiteY3" fmla="*/ 55762 h 2874648"/>
                <a:gd name="connsiteX4" fmla="*/ 2466571 w 2587186"/>
                <a:gd name="connsiteY4" fmla="*/ 537093 h 2874648"/>
                <a:gd name="connsiteX5" fmla="*/ 2333221 w 2587186"/>
                <a:gd name="connsiteY5" fmla="*/ 295793 h 2874648"/>
                <a:gd name="connsiteX6" fmla="*/ 2229082 w 2587186"/>
                <a:gd name="connsiteY6" fmla="*/ 530743 h 2874648"/>
                <a:gd name="connsiteX7" fmla="*/ 1682982 w 2587186"/>
                <a:gd name="connsiteY7" fmla="*/ 1743593 h 2874648"/>
                <a:gd name="connsiteX8" fmla="*/ 891772 w 2587186"/>
                <a:gd name="connsiteY8" fmla="*/ 2852303 h 2874648"/>
                <a:gd name="connsiteX9" fmla="*/ 777472 w 2587186"/>
                <a:gd name="connsiteY9" fmla="*/ 2501783 h 2874648"/>
                <a:gd name="connsiteX10" fmla="*/ 16742 w 2587186"/>
                <a:gd name="connsiteY10" fmla="*/ 2208413 h 2874648"/>
                <a:gd name="connsiteX11" fmla="*/ 769852 w 2587186"/>
                <a:gd name="connsiteY11" fmla="*/ 1389263 h 2874648"/>
                <a:gd name="connsiteX12" fmla="*/ 548871 w 2587186"/>
                <a:gd name="connsiteY12" fmla="*/ 1556903 h 2874648"/>
                <a:gd name="connsiteX13" fmla="*/ 1089891 w 2587186"/>
                <a:gd name="connsiteY13" fmla="*/ 733943 h 2874648"/>
                <a:gd name="connsiteX14" fmla="*/ 877802 w 2587186"/>
                <a:gd name="connsiteY14" fmla="*/ 711083 h 2874648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1682982 w 2587186"/>
                <a:gd name="connsiteY7" fmla="*/ 1743593 h 3213243"/>
                <a:gd name="connsiteX8" fmla="*/ 1074652 w 2587186"/>
                <a:gd name="connsiteY8" fmla="*/ 3172342 h 3213243"/>
                <a:gd name="connsiteX9" fmla="*/ 891772 w 2587186"/>
                <a:gd name="connsiteY9" fmla="*/ 2852303 h 3213243"/>
                <a:gd name="connsiteX10" fmla="*/ 777472 w 2587186"/>
                <a:gd name="connsiteY10" fmla="*/ 2501783 h 3213243"/>
                <a:gd name="connsiteX11" fmla="*/ 16742 w 2587186"/>
                <a:gd name="connsiteY11" fmla="*/ 2208413 h 3213243"/>
                <a:gd name="connsiteX12" fmla="*/ 769852 w 2587186"/>
                <a:gd name="connsiteY12" fmla="*/ 1389263 h 3213243"/>
                <a:gd name="connsiteX13" fmla="*/ 548871 w 2587186"/>
                <a:gd name="connsiteY13" fmla="*/ 1556903 h 3213243"/>
                <a:gd name="connsiteX14" fmla="*/ 1089891 w 2587186"/>
                <a:gd name="connsiteY14" fmla="*/ 733943 h 3213243"/>
                <a:gd name="connsiteX15" fmla="*/ 877802 w 2587186"/>
                <a:gd name="connsiteY15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1545822 w 2587186"/>
                <a:gd name="connsiteY7" fmla="*/ 1575953 h 3213243"/>
                <a:gd name="connsiteX8" fmla="*/ 1074652 w 2587186"/>
                <a:gd name="connsiteY8" fmla="*/ 3172342 h 3213243"/>
                <a:gd name="connsiteX9" fmla="*/ 891772 w 2587186"/>
                <a:gd name="connsiteY9" fmla="*/ 2852303 h 3213243"/>
                <a:gd name="connsiteX10" fmla="*/ 777472 w 2587186"/>
                <a:gd name="connsiteY10" fmla="*/ 2501783 h 3213243"/>
                <a:gd name="connsiteX11" fmla="*/ 16742 w 2587186"/>
                <a:gd name="connsiteY11" fmla="*/ 2208413 h 3213243"/>
                <a:gd name="connsiteX12" fmla="*/ 769852 w 2587186"/>
                <a:gd name="connsiteY12" fmla="*/ 1389263 h 3213243"/>
                <a:gd name="connsiteX13" fmla="*/ 548871 w 2587186"/>
                <a:gd name="connsiteY13" fmla="*/ 1556903 h 3213243"/>
                <a:gd name="connsiteX14" fmla="*/ 1089891 w 2587186"/>
                <a:gd name="connsiteY14" fmla="*/ 733943 h 3213243"/>
                <a:gd name="connsiteX15" fmla="*/ 877802 w 2587186"/>
                <a:gd name="connsiteY15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2065252 w 2587186"/>
                <a:gd name="connsiteY7" fmla="*/ 360562 h 3213243"/>
                <a:gd name="connsiteX8" fmla="*/ 1545822 w 2587186"/>
                <a:gd name="connsiteY8" fmla="*/ 1575953 h 3213243"/>
                <a:gd name="connsiteX9" fmla="*/ 1074652 w 2587186"/>
                <a:gd name="connsiteY9" fmla="*/ 3172342 h 3213243"/>
                <a:gd name="connsiteX10" fmla="*/ 891772 w 2587186"/>
                <a:gd name="connsiteY10" fmla="*/ 2852303 h 3213243"/>
                <a:gd name="connsiteX11" fmla="*/ 777472 w 2587186"/>
                <a:gd name="connsiteY11" fmla="*/ 2501783 h 3213243"/>
                <a:gd name="connsiteX12" fmla="*/ 16742 w 2587186"/>
                <a:gd name="connsiteY12" fmla="*/ 2208413 h 3213243"/>
                <a:gd name="connsiteX13" fmla="*/ 769852 w 2587186"/>
                <a:gd name="connsiteY13" fmla="*/ 1389263 h 3213243"/>
                <a:gd name="connsiteX14" fmla="*/ 548871 w 2587186"/>
                <a:gd name="connsiteY14" fmla="*/ 1556903 h 3213243"/>
                <a:gd name="connsiteX15" fmla="*/ 1089891 w 2587186"/>
                <a:gd name="connsiteY15" fmla="*/ 733943 h 3213243"/>
                <a:gd name="connsiteX16" fmla="*/ 877802 w 2587186"/>
                <a:gd name="connsiteY16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2065252 w 2587186"/>
                <a:gd name="connsiteY7" fmla="*/ 360562 h 3213243"/>
                <a:gd name="connsiteX8" fmla="*/ 1545822 w 2587186"/>
                <a:gd name="connsiteY8" fmla="*/ 1575953 h 3213243"/>
                <a:gd name="connsiteX9" fmla="*/ 1074652 w 2587186"/>
                <a:gd name="connsiteY9" fmla="*/ 3172342 h 3213243"/>
                <a:gd name="connsiteX10" fmla="*/ 891772 w 2587186"/>
                <a:gd name="connsiteY10" fmla="*/ 2852303 h 3213243"/>
                <a:gd name="connsiteX11" fmla="*/ 777472 w 2587186"/>
                <a:gd name="connsiteY11" fmla="*/ 2501783 h 3213243"/>
                <a:gd name="connsiteX12" fmla="*/ 16742 w 2587186"/>
                <a:gd name="connsiteY12" fmla="*/ 2208413 h 3213243"/>
                <a:gd name="connsiteX13" fmla="*/ 769852 w 2587186"/>
                <a:gd name="connsiteY13" fmla="*/ 1389263 h 3213243"/>
                <a:gd name="connsiteX14" fmla="*/ 548871 w 2587186"/>
                <a:gd name="connsiteY14" fmla="*/ 1556903 h 3213243"/>
                <a:gd name="connsiteX15" fmla="*/ 1089891 w 2587186"/>
                <a:gd name="connsiteY15" fmla="*/ 733943 h 3213243"/>
                <a:gd name="connsiteX16" fmla="*/ 877802 w 2587186"/>
                <a:gd name="connsiteY16" fmla="*/ 711083 h 3213243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0444" h="3220269">
                  <a:moveTo>
                    <a:pt x="861060" y="711083"/>
                  </a:moveTo>
                  <a:cubicBezTo>
                    <a:pt x="878628" y="469148"/>
                    <a:pt x="1416896" y="337491"/>
                    <a:pt x="1507489" y="360563"/>
                  </a:cubicBezTo>
                  <a:cubicBezTo>
                    <a:pt x="1422822" y="276955"/>
                    <a:pt x="1351278" y="119263"/>
                    <a:pt x="1465578" y="79893"/>
                  </a:cubicBezTo>
                  <a:cubicBezTo>
                    <a:pt x="1630466" y="354213"/>
                    <a:pt x="1823507" y="-20438"/>
                    <a:pt x="1987549" y="55762"/>
                  </a:cubicBezTo>
                  <a:cubicBezTo>
                    <a:pt x="2563071" y="-180458"/>
                    <a:pt x="2702347" y="401838"/>
                    <a:pt x="2449829" y="537093"/>
                  </a:cubicBezTo>
                  <a:cubicBezTo>
                    <a:pt x="2487929" y="501110"/>
                    <a:pt x="2303144" y="261926"/>
                    <a:pt x="2316479" y="295793"/>
                  </a:cubicBezTo>
                  <a:lnTo>
                    <a:pt x="2212340" y="530743"/>
                  </a:lnTo>
                  <a:cubicBezTo>
                    <a:pt x="2142490" y="644196"/>
                    <a:pt x="2263140" y="277589"/>
                    <a:pt x="2048510" y="360562"/>
                  </a:cubicBezTo>
                  <a:lnTo>
                    <a:pt x="1529080" y="1575953"/>
                  </a:lnTo>
                  <a:cubicBezTo>
                    <a:pt x="1351915" y="1908269"/>
                    <a:pt x="1189778" y="2987557"/>
                    <a:pt x="1057910" y="3172342"/>
                  </a:cubicBezTo>
                  <a:cubicBezTo>
                    <a:pt x="926042" y="3357127"/>
                    <a:pt x="772160" y="2955173"/>
                    <a:pt x="875030" y="2852303"/>
                  </a:cubicBezTo>
                  <a:cubicBezTo>
                    <a:pt x="368300" y="3237113"/>
                    <a:pt x="688128" y="2475748"/>
                    <a:pt x="760730" y="2501783"/>
                  </a:cubicBezTo>
                  <a:cubicBezTo>
                    <a:pt x="461433" y="2586873"/>
                    <a:pt x="124037" y="2527183"/>
                    <a:pt x="0" y="2208413"/>
                  </a:cubicBezTo>
                  <a:cubicBezTo>
                    <a:pt x="771102" y="2301758"/>
                    <a:pt x="863812" y="1420378"/>
                    <a:pt x="753110" y="1389263"/>
                  </a:cubicBezTo>
                  <a:cubicBezTo>
                    <a:pt x="642408" y="1358148"/>
                    <a:pt x="472439" y="1711843"/>
                    <a:pt x="532129" y="1556903"/>
                  </a:cubicBezTo>
                  <a:cubicBezTo>
                    <a:pt x="668019" y="769503"/>
                    <a:pt x="1117387" y="766963"/>
                    <a:pt x="1073149" y="733943"/>
                  </a:cubicBezTo>
                  <a:lnTo>
                    <a:pt x="861060" y="711083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7736AF8-FF6E-91D4-7390-DDE6E8674788}"/>
                </a:ext>
              </a:extLst>
            </p:cNvPr>
            <p:cNvGrpSpPr/>
            <p:nvPr/>
          </p:nvGrpSpPr>
          <p:grpSpPr>
            <a:xfrm rot="20630128">
              <a:off x="5355686" y="1245555"/>
              <a:ext cx="1843623" cy="2229425"/>
              <a:chOff x="4632961" y="1940238"/>
              <a:chExt cx="1843623" cy="2229425"/>
            </a:xfrm>
          </p:grpSpPr>
          <p:sp>
            <p:nvSpPr>
              <p:cNvPr id="54" name="Rectangle 7">
                <a:extLst>
                  <a:ext uri="{FF2B5EF4-FFF2-40B4-BE49-F238E27FC236}">
                    <a16:creationId xmlns:a16="http://schemas.microsoft.com/office/drawing/2014/main" id="{57916490-667D-5FDB-C585-D0B4254EFA1A}"/>
                  </a:ext>
                </a:extLst>
              </p:cNvPr>
              <p:cNvSpPr/>
              <p:nvPr/>
            </p:nvSpPr>
            <p:spPr>
              <a:xfrm>
                <a:off x="4632961" y="1940238"/>
                <a:ext cx="1843623" cy="2229425"/>
              </a:xfrm>
              <a:custGeom>
                <a:avLst/>
                <a:gdLst>
                  <a:gd name="connsiteX0" fmla="*/ 0 w 708660"/>
                  <a:gd name="connsiteY0" fmla="*/ 0 h 495300"/>
                  <a:gd name="connsiteX1" fmla="*/ 708660 w 708660"/>
                  <a:gd name="connsiteY1" fmla="*/ 0 h 495300"/>
                  <a:gd name="connsiteX2" fmla="*/ 708660 w 708660"/>
                  <a:gd name="connsiteY2" fmla="*/ 495300 h 495300"/>
                  <a:gd name="connsiteX3" fmla="*/ 0 w 708660"/>
                  <a:gd name="connsiteY3" fmla="*/ 495300 h 495300"/>
                  <a:gd name="connsiteX4" fmla="*/ 0 w 708660"/>
                  <a:gd name="connsiteY4" fmla="*/ 0 h 495300"/>
                  <a:gd name="connsiteX0" fmla="*/ 0 w 861060"/>
                  <a:gd name="connsiteY0" fmla="*/ 0 h 495300"/>
                  <a:gd name="connsiteX1" fmla="*/ 708660 w 861060"/>
                  <a:gd name="connsiteY1" fmla="*/ 0 h 495300"/>
                  <a:gd name="connsiteX2" fmla="*/ 861060 w 861060"/>
                  <a:gd name="connsiteY2" fmla="*/ 449580 h 495300"/>
                  <a:gd name="connsiteX3" fmla="*/ 0 w 861060"/>
                  <a:gd name="connsiteY3" fmla="*/ 495300 h 495300"/>
                  <a:gd name="connsiteX4" fmla="*/ 0 w 861060"/>
                  <a:gd name="connsiteY4" fmla="*/ 0 h 495300"/>
                  <a:gd name="connsiteX0" fmla="*/ 0 w 1005840"/>
                  <a:gd name="connsiteY0" fmla="*/ 281940 h 777240"/>
                  <a:gd name="connsiteX1" fmla="*/ 1005840 w 1005840"/>
                  <a:gd name="connsiteY1" fmla="*/ 0 h 777240"/>
                  <a:gd name="connsiteX2" fmla="*/ 861060 w 1005840"/>
                  <a:gd name="connsiteY2" fmla="*/ 731520 h 777240"/>
                  <a:gd name="connsiteX3" fmla="*/ 0 w 1005840"/>
                  <a:gd name="connsiteY3" fmla="*/ 777240 h 777240"/>
                  <a:gd name="connsiteX4" fmla="*/ 0 w 1005840"/>
                  <a:gd name="connsiteY4" fmla="*/ 281940 h 777240"/>
                  <a:gd name="connsiteX0" fmla="*/ 0 w 1014011"/>
                  <a:gd name="connsiteY0" fmla="*/ 281940 h 777240"/>
                  <a:gd name="connsiteX1" fmla="*/ 1005840 w 1014011"/>
                  <a:gd name="connsiteY1" fmla="*/ 0 h 777240"/>
                  <a:gd name="connsiteX2" fmla="*/ 861060 w 1014011"/>
                  <a:gd name="connsiteY2" fmla="*/ 731520 h 777240"/>
                  <a:gd name="connsiteX3" fmla="*/ 0 w 1014011"/>
                  <a:gd name="connsiteY3" fmla="*/ 777240 h 777240"/>
                  <a:gd name="connsiteX4" fmla="*/ 0 w 1014011"/>
                  <a:gd name="connsiteY4" fmla="*/ 281940 h 777240"/>
                  <a:gd name="connsiteX0" fmla="*/ 0 w 1023265"/>
                  <a:gd name="connsiteY0" fmla="*/ 281940 h 777240"/>
                  <a:gd name="connsiteX1" fmla="*/ 1005840 w 1023265"/>
                  <a:gd name="connsiteY1" fmla="*/ 0 h 777240"/>
                  <a:gd name="connsiteX2" fmla="*/ 861060 w 1023265"/>
                  <a:gd name="connsiteY2" fmla="*/ 731520 h 777240"/>
                  <a:gd name="connsiteX3" fmla="*/ 0 w 1023265"/>
                  <a:gd name="connsiteY3" fmla="*/ 777240 h 777240"/>
                  <a:gd name="connsiteX4" fmla="*/ 0 w 1023265"/>
                  <a:gd name="connsiteY4" fmla="*/ 281940 h 777240"/>
                  <a:gd name="connsiteX0" fmla="*/ 0 w 1036931"/>
                  <a:gd name="connsiteY0" fmla="*/ 281940 h 777240"/>
                  <a:gd name="connsiteX1" fmla="*/ 1005840 w 1036931"/>
                  <a:gd name="connsiteY1" fmla="*/ 0 h 777240"/>
                  <a:gd name="connsiteX2" fmla="*/ 914400 w 1036931"/>
                  <a:gd name="connsiteY2" fmla="*/ 731520 h 777240"/>
                  <a:gd name="connsiteX3" fmla="*/ 0 w 1036931"/>
                  <a:gd name="connsiteY3" fmla="*/ 777240 h 777240"/>
                  <a:gd name="connsiteX4" fmla="*/ 0 w 1036931"/>
                  <a:gd name="connsiteY4" fmla="*/ 281940 h 777240"/>
                  <a:gd name="connsiteX0" fmla="*/ 0 w 1023084"/>
                  <a:gd name="connsiteY0" fmla="*/ 281940 h 777240"/>
                  <a:gd name="connsiteX1" fmla="*/ 1005840 w 1023084"/>
                  <a:gd name="connsiteY1" fmla="*/ 0 h 777240"/>
                  <a:gd name="connsiteX2" fmla="*/ 914400 w 1023084"/>
                  <a:gd name="connsiteY2" fmla="*/ 731520 h 777240"/>
                  <a:gd name="connsiteX3" fmla="*/ 0 w 1023084"/>
                  <a:gd name="connsiteY3" fmla="*/ 777240 h 777240"/>
                  <a:gd name="connsiteX4" fmla="*/ 0 w 1023084"/>
                  <a:gd name="connsiteY4" fmla="*/ 281940 h 777240"/>
                  <a:gd name="connsiteX0" fmla="*/ 0 w 985333"/>
                  <a:gd name="connsiteY0" fmla="*/ 281940 h 777240"/>
                  <a:gd name="connsiteX1" fmla="*/ 952500 w 985333"/>
                  <a:gd name="connsiteY1" fmla="*/ 0 h 777240"/>
                  <a:gd name="connsiteX2" fmla="*/ 914400 w 985333"/>
                  <a:gd name="connsiteY2" fmla="*/ 731520 h 777240"/>
                  <a:gd name="connsiteX3" fmla="*/ 0 w 985333"/>
                  <a:gd name="connsiteY3" fmla="*/ 777240 h 777240"/>
                  <a:gd name="connsiteX4" fmla="*/ 0 w 985333"/>
                  <a:gd name="connsiteY4" fmla="*/ 281940 h 777240"/>
                  <a:gd name="connsiteX0" fmla="*/ 0 w 1613884"/>
                  <a:gd name="connsiteY0" fmla="*/ 281940 h 1204293"/>
                  <a:gd name="connsiteX1" fmla="*/ 952500 w 1613884"/>
                  <a:gd name="connsiteY1" fmla="*/ 0 h 1204293"/>
                  <a:gd name="connsiteX2" fmla="*/ 914400 w 1613884"/>
                  <a:gd name="connsiteY2" fmla="*/ 731520 h 1204293"/>
                  <a:gd name="connsiteX3" fmla="*/ 1607821 w 1613884"/>
                  <a:gd name="connsiteY3" fmla="*/ 1204293 h 1204293"/>
                  <a:gd name="connsiteX4" fmla="*/ 0 w 1613884"/>
                  <a:gd name="connsiteY4" fmla="*/ 777240 h 1204293"/>
                  <a:gd name="connsiteX5" fmla="*/ 0 w 1613884"/>
                  <a:gd name="connsiteY5" fmla="*/ 281940 h 1204293"/>
                  <a:gd name="connsiteX0" fmla="*/ 0 w 1659317"/>
                  <a:gd name="connsiteY0" fmla="*/ 281940 h 1768173"/>
                  <a:gd name="connsiteX1" fmla="*/ 952500 w 1659317"/>
                  <a:gd name="connsiteY1" fmla="*/ 0 h 1768173"/>
                  <a:gd name="connsiteX2" fmla="*/ 914400 w 1659317"/>
                  <a:gd name="connsiteY2" fmla="*/ 731520 h 1768173"/>
                  <a:gd name="connsiteX3" fmla="*/ 1653541 w 1659317"/>
                  <a:gd name="connsiteY3" fmla="*/ 1768173 h 1768173"/>
                  <a:gd name="connsiteX4" fmla="*/ 0 w 1659317"/>
                  <a:gd name="connsiteY4" fmla="*/ 777240 h 1768173"/>
                  <a:gd name="connsiteX5" fmla="*/ 0 w 1659317"/>
                  <a:gd name="connsiteY5" fmla="*/ 281940 h 1768173"/>
                  <a:gd name="connsiteX0" fmla="*/ 0 w 1859220"/>
                  <a:gd name="connsiteY0" fmla="*/ 281940 h 1768173"/>
                  <a:gd name="connsiteX1" fmla="*/ 952500 w 1859220"/>
                  <a:gd name="connsiteY1" fmla="*/ 0 h 1768173"/>
                  <a:gd name="connsiteX2" fmla="*/ 914400 w 1859220"/>
                  <a:gd name="connsiteY2" fmla="*/ 731520 h 1768173"/>
                  <a:gd name="connsiteX3" fmla="*/ 1653541 w 1859220"/>
                  <a:gd name="connsiteY3" fmla="*/ 1768173 h 1768173"/>
                  <a:gd name="connsiteX4" fmla="*/ 0 w 1859220"/>
                  <a:gd name="connsiteY4" fmla="*/ 777240 h 1768173"/>
                  <a:gd name="connsiteX5" fmla="*/ 0 w 1859220"/>
                  <a:gd name="connsiteY5" fmla="*/ 281940 h 1768173"/>
                  <a:gd name="connsiteX0" fmla="*/ 0 w 1872815"/>
                  <a:gd name="connsiteY0" fmla="*/ 281940 h 1768582"/>
                  <a:gd name="connsiteX1" fmla="*/ 952500 w 1872815"/>
                  <a:gd name="connsiteY1" fmla="*/ 0 h 1768582"/>
                  <a:gd name="connsiteX2" fmla="*/ 914400 w 1872815"/>
                  <a:gd name="connsiteY2" fmla="*/ 731520 h 1768582"/>
                  <a:gd name="connsiteX3" fmla="*/ 1775459 w 1872815"/>
                  <a:gd name="connsiteY3" fmla="*/ 869013 h 1768582"/>
                  <a:gd name="connsiteX4" fmla="*/ 1653541 w 1872815"/>
                  <a:gd name="connsiteY4" fmla="*/ 1768173 h 1768582"/>
                  <a:gd name="connsiteX5" fmla="*/ 0 w 1872815"/>
                  <a:gd name="connsiteY5" fmla="*/ 777240 h 1768582"/>
                  <a:gd name="connsiteX6" fmla="*/ 0 w 1872815"/>
                  <a:gd name="connsiteY6" fmla="*/ 281940 h 1768582"/>
                  <a:gd name="connsiteX0" fmla="*/ 0 w 1816832"/>
                  <a:gd name="connsiteY0" fmla="*/ 281940 h 1768173"/>
                  <a:gd name="connsiteX1" fmla="*/ 952500 w 1816832"/>
                  <a:gd name="connsiteY1" fmla="*/ 0 h 1768173"/>
                  <a:gd name="connsiteX2" fmla="*/ 914400 w 1816832"/>
                  <a:gd name="connsiteY2" fmla="*/ 731520 h 1768173"/>
                  <a:gd name="connsiteX3" fmla="*/ 1775459 w 1816832"/>
                  <a:gd name="connsiteY3" fmla="*/ 869013 h 1768173"/>
                  <a:gd name="connsiteX4" fmla="*/ 1653541 w 1816832"/>
                  <a:gd name="connsiteY4" fmla="*/ 1768173 h 1768173"/>
                  <a:gd name="connsiteX5" fmla="*/ 0 w 1816832"/>
                  <a:gd name="connsiteY5" fmla="*/ 777240 h 1768173"/>
                  <a:gd name="connsiteX6" fmla="*/ 0 w 1816832"/>
                  <a:gd name="connsiteY6" fmla="*/ 281940 h 1768173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0 w 1820407"/>
                  <a:gd name="connsiteY6" fmla="*/ 777240 h 2247070"/>
                  <a:gd name="connsiteX7" fmla="*/ 0 w 1820407"/>
                  <a:gd name="connsiteY7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0 w 1820407"/>
                  <a:gd name="connsiteY7" fmla="*/ 777240 h 2249017"/>
                  <a:gd name="connsiteX8" fmla="*/ 0 w 1820407"/>
                  <a:gd name="connsiteY8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417319 w 1820407"/>
                  <a:gd name="connsiteY7" fmla="*/ 1158572 h 2249017"/>
                  <a:gd name="connsiteX8" fmla="*/ 0 w 1820407"/>
                  <a:gd name="connsiteY8" fmla="*/ 777240 h 2249017"/>
                  <a:gd name="connsiteX9" fmla="*/ 0 w 1820407"/>
                  <a:gd name="connsiteY9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312419 w 1820407"/>
                  <a:gd name="connsiteY9" fmla="*/ 1402412 h 2249017"/>
                  <a:gd name="connsiteX10" fmla="*/ 0 w 1820407"/>
                  <a:gd name="connsiteY10" fmla="*/ 777240 h 2249017"/>
                  <a:gd name="connsiteX11" fmla="*/ 0 w 182040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944880 w 1850887"/>
                  <a:gd name="connsiteY2" fmla="*/ 711190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51304 w 1850887"/>
                  <a:gd name="connsiteY2" fmla="*/ 69474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51304 w 1850887"/>
                  <a:gd name="connsiteY2" fmla="*/ 69474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37162 w 1850887"/>
                  <a:gd name="connsiteY2" fmla="*/ 743540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04457 w 1850887"/>
                  <a:gd name="connsiteY2" fmla="*/ 62827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04457 w 1850887"/>
                  <a:gd name="connsiteY2" fmla="*/ 62827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61987"/>
                  <a:gd name="connsiteY0" fmla="*/ 261610 h 2229425"/>
                  <a:gd name="connsiteX1" fmla="*/ 368842 w 1861987"/>
                  <a:gd name="connsiteY1" fmla="*/ 0 h 2229425"/>
                  <a:gd name="connsiteX2" fmla="*/ 704457 w 1861987"/>
                  <a:gd name="connsiteY2" fmla="*/ 628279 h 2229425"/>
                  <a:gd name="connsiteX3" fmla="*/ 1805939 w 1861987"/>
                  <a:gd name="connsiteY3" fmla="*/ 848683 h 2229425"/>
                  <a:gd name="connsiteX4" fmla="*/ 1737939 w 1861987"/>
                  <a:gd name="connsiteY4" fmla="*/ 1789917 h 2229425"/>
                  <a:gd name="connsiteX5" fmla="*/ 1127759 w 1861987"/>
                  <a:gd name="connsiteY5" fmla="*/ 2220283 h 2229425"/>
                  <a:gd name="connsiteX6" fmla="*/ 1272539 w 1861987"/>
                  <a:gd name="connsiteY6" fmla="*/ 1702122 h 2229425"/>
                  <a:gd name="connsiteX7" fmla="*/ 1249679 w 1861987"/>
                  <a:gd name="connsiteY7" fmla="*/ 1580202 h 2229425"/>
                  <a:gd name="connsiteX8" fmla="*/ 1447799 w 1861987"/>
                  <a:gd name="connsiteY8" fmla="*/ 1138242 h 2229425"/>
                  <a:gd name="connsiteX9" fmla="*/ 342899 w 1861987"/>
                  <a:gd name="connsiteY9" fmla="*/ 1382082 h 2229425"/>
                  <a:gd name="connsiteX10" fmla="*/ 0 w 1861987"/>
                  <a:gd name="connsiteY10" fmla="*/ 703570 h 2229425"/>
                  <a:gd name="connsiteX11" fmla="*/ 30480 w 1861987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249679 w 1843623"/>
                  <a:gd name="connsiteY7" fmla="*/ 1580202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3623" h="2229425">
                    <a:moveTo>
                      <a:pt x="30480" y="261610"/>
                    </a:moveTo>
                    <a:lnTo>
                      <a:pt x="368842" y="0"/>
                    </a:lnTo>
                    <a:cubicBezTo>
                      <a:pt x="412022" y="396240"/>
                      <a:pt x="798437" y="506359"/>
                      <a:pt x="704457" y="628279"/>
                    </a:cubicBezTo>
                    <a:cubicBezTo>
                      <a:pt x="1003372" y="904417"/>
                      <a:pt x="1624058" y="513446"/>
                      <a:pt x="1805939" y="848683"/>
                    </a:cubicBezTo>
                    <a:cubicBezTo>
                      <a:pt x="1929129" y="1021458"/>
                      <a:pt x="1708298" y="1344084"/>
                      <a:pt x="1737939" y="1789917"/>
                    </a:cubicBezTo>
                    <a:cubicBezTo>
                      <a:pt x="1692218" y="1873737"/>
                      <a:pt x="1257300" y="2296483"/>
                      <a:pt x="1127759" y="2220283"/>
                    </a:cubicBezTo>
                    <a:cubicBezTo>
                      <a:pt x="1038859" y="2093283"/>
                      <a:pt x="896619" y="1707202"/>
                      <a:pt x="1272539" y="1702122"/>
                    </a:cubicBezTo>
                    <a:cubicBezTo>
                      <a:pt x="1439362" y="1712494"/>
                      <a:pt x="1353983" y="1658338"/>
                      <a:pt x="1383193" y="1564358"/>
                    </a:cubicBezTo>
                    <a:cubicBezTo>
                      <a:pt x="1526703" y="1516098"/>
                      <a:pt x="1475739" y="1288157"/>
                      <a:pt x="1447799" y="1138242"/>
                    </a:cubicBezTo>
                    <a:cubicBezTo>
                      <a:pt x="745485" y="1727213"/>
                      <a:pt x="698499" y="1476062"/>
                      <a:pt x="342899" y="1382082"/>
                    </a:cubicBezTo>
                    <a:cubicBezTo>
                      <a:pt x="185419" y="1305771"/>
                      <a:pt x="5080" y="924661"/>
                      <a:pt x="0" y="703570"/>
                    </a:cubicBezTo>
                    <a:lnTo>
                      <a:pt x="30480" y="26161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477B447-3029-B3A6-77AC-0ADE087D9BB6}"/>
                  </a:ext>
                </a:extLst>
              </p:cNvPr>
              <p:cNvSpPr/>
              <p:nvPr/>
            </p:nvSpPr>
            <p:spPr>
              <a:xfrm rot="20333405">
                <a:off x="5660109" y="3676696"/>
                <a:ext cx="236213" cy="483874"/>
              </a:xfrm>
              <a:custGeom>
                <a:avLst/>
                <a:gdLst>
                  <a:gd name="connsiteX0" fmla="*/ 225367 w 236213"/>
                  <a:gd name="connsiteY0" fmla="*/ 747 h 483874"/>
                  <a:gd name="connsiteX1" fmla="*/ 227374 w 236213"/>
                  <a:gd name="connsiteY1" fmla="*/ 93440 h 483874"/>
                  <a:gd name="connsiteX2" fmla="*/ 234942 w 236213"/>
                  <a:gd name="connsiteY2" fmla="*/ 442988 h 483874"/>
                  <a:gd name="connsiteX3" fmla="*/ 236213 w 236213"/>
                  <a:gd name="connsiteY3" fmla="*/ 453699 h 483874"/>
                  <a:gd name="connsiteX4" fmla="*/ 151912 w 236213"/>
                  <a:gd name="connsiteY4" fmla="*/ 477290 h 483874"/>
                  <a:gd name="connsiteX5" fmla="*/ 15080 w 236213"/>
                  <a:gd name="connsiteY5" fmla="*/ 456499 h 483874"/>
                  <a:gd name="connsiteX6" fmla="*/ 220205 w 236213"/>
                  <a:gd name="connsiteY6" fmla="*/ 101 h 483874"/>
                  <a:gd name="connsiteX7" fmla="*/ 225367 w 236213"/>
                  <a:gd name="connsiteY7" fmla="*/ 747 h 48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213" h="483874">
                    <a:moveTo>
                      <a:pt x="225367" y="747"/>
                    </a:moveTo>
                    <a:lnTo>
                      <a:pt x="227374" y="93440"/>
                    </a:lnTo>
                    <a:cubicBezTo>
                      <a:pt x="228150" y="209521"/>
                      <a:pt x="225434" y="324732"/>
                      <a:pt x="234942" y="442988"/>
                    </a:cubicBezTo>
                    <a:lnTo>
                      <a:pt x="236213" y="453699"/>
                    </a:lnTo>
                    <a:lnTo>
                      <a:pt x="151912" y="477290"/>
                    </a:lnTo>
                    <a:cubicBezTo>
                      <a:pt x="88622" y="489486"/>
                      <a:pt x="38431" y="485934"/>
                      <a:pt x="15080" y="456499"/>
                    </a:cubicBezTo>
                    <a:cubicBezTo>
                      <a:pt x="-17465" y="324816"/>
                      <a:pt x="-16666" y="-6623"/>
                      <a:pt x="220205" y="101"/>
                    </a:cubicBezTo>
                    <a:lnTo>
                      <a:pt x="225367" y="74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7D71DA-59F4-71DF-2853-2D9A6E6731CD}"/>
                </a:ext>
              </a:extLst>
            </p:cNvPr>
            <p:cNvGrpSpPr/>
            <p:nvPr/>
          </p:nvGrpSpPr>
          <p:grpSpPr>
            <a:xfrm>
              <a:off x="3631827" y="4299495"/>
              <a:ext cx="1701448" cy="3463413"/>
              <a:chOff x="4505618" y="4091071"/>
              <a:chExt cx="1701448" cy="346341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E5B45B9-F15F-D773-4D62-8E6F6433A3D0}"/>
                  </a:ext>
                </a:extLst>
              </p:cNvPr>
              <p:cNvSpPr/>
              <p:nvPr/>
            </p:nvSpPr>
            <p:spPr>
              <a:xfrm rot="20170652">
                <a:off x="5486070" y="7211244"/>
                <a:ext cx="510042" cy="343240"/>
              </a:xfrm>
              <a:custGeom>
                <a:avLst/>
                <a:gdLst>
                  <a:gd name="connsiteX0" fmla="*/ 510042 w 510042"/>
                  <a:gd name="connsiteY0" fmla="*/ 170876 h 343240"/>
                  <a:gd name="connsiteX1" fmla="*/ 495637 w 510042"/>
                  <a:gd name="connsiteY1" fmla="*/ 249181 h 343240"/>
                  <a:gd name="connsiteX2" fmla="*/ 459686 w 510042"/>
                  <a:gd name="connsiteY2" fmla="*/ 333898 h 343240"/>
                  <a:gd name="connsiteX3" fmla="*/ 19322 w 510042"/>
                  <a:gd name="connsiteY3" fmla="*/ 142019 h 343240"/>
                  <a:gd name="connsiteX4" fmla="*/ 31651 w 510042"/>
                  <a:gd name="connsiteY4" fmla="*/ 19970 h 343240"/>
                  <a:gd name="connsiteX5" fmla="*/ 43181 w 510042"/>
                  <a:gd name="connsiteY5" fmla="*/ 0 h 343240"/>
                  <a:gd name="connsiteX6" fmla="*/ 44581 w 510042"/>
                  <a:gd name="connsiteY6" fmla="*/ 530 h 343240"/>
                  <a:gd name="connsiteX7" fmla="*/ 466873 w 510042"/>
                  <a:gd name="connsiteY7" fmla="*/ 160388 h 343240"/>
                  <a:gd name="connsiteX8" fmla="*/ 510042 w 510042"/>
                  <a:gd name="connsiteY8" fmla="*/ 170876 h 34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042" h="343240">
                    <a:moveTo>
                      <a:pt x="510042" y="170876"/>
                    </a:moveTo>
                    <a:lnTo>
                      <a:pt x="495637" y="249181"/>
                    </a:lnTo>
                    <a:cubicBezTo>
                      <a:pt x="487332" y="276719"/>
                      <a:pt x="475514" y="304903"/>
                      <a:pt x="459686" y="333898"/>
                    </a:cubicBezTo>
                    <a:cubicBezTo>
                      <a:pt x="289082" y="386597"/>
                      <a:pt x="91499" y="201836"/>
                      <a:pt x="19322" y="142019"/>
                    </a:cubicBezTo>
                    <a:cubicBezTo>
                      <a:pt x="-16766" y="112111"/>
                      <a:pt x="3749" y="67327"/>
                      <a:pt x="31651" y="19970"/>
                    </a:cubicBezTo>
                    <a:lnTo>
                      <a:pt x="43181" y="0"/>
                    </a:lnTo>
                    <a:lnTo>
                      <a:pt x="44581" y="530"/>
                    </a:lnTo>
                    <a:cubicBezTo>
                      <a:pt x="175086" y="52670"/>
                      <a:pt x="202997" y="93347"/>
                      <a:pt x="466873" y="160388"/>
                    </a:cubicBezTo>
                    <a:lnTo>
                      <a:pt x="510042" y="170876"/>
                    </a:lnTo>
                    <a:close/>
                  </a:path>
                </a:pathLst>
              </a:custGeom>
              <a:solidFill>
                <a:srgbClr val="2929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9BFD210-45D2-646B-79D3-5AC182E4FBDF}"/>
                  </a:ext>
                </a:extLst>
              </p:cNvPr>
              <p:cNvSpPr/>
              <p:nvPr/>
            </p:nvSpPr>
            <p:spPr>
              <a:xfrm rot="20170652">
                <a:off x="4505618" y="4091071"/>
                <a:ext cx="1701448" cy="3306865"/>
              </a:xfrm>
              <a:custGeom>
                <a:avLst/>
                <a:gdLst>
                  <a:gd name="connsiteX0" fmla="*/ 1568755 w 1701448"/>
                  <a:gd name="connsiteY0" fmla="*/ 27442 h 3306865"/>
                  <a:gd name="connsiteX1" fmla="*/ 1683587 w 1701448"/>
                  <a:gd name="connsiteY1" fmla="*/ 138876 h 3306865"/>
                  <a:gd name="connsiteX2" fmla="*/ 464867 w 1701448"/>
                  <a:gd name="connsiteY2" fmla="*/ 2018080 h 3306865"/>
                  <a:gd name="connsiteX3" fmla="*/ 796440 w 1701448"/>
                  <a:gd name="connsiteY3" fmla="*/ 3304325 h 3306865"/>
                  <a:gd name="connsiteX4" fmla="*/ 795973 w 1701448"/>
                  <a:gd name="connsiteY4" fmla="*/ 3306865 h 3306865"/>
                  <a:gd name="connsiteX5" fmla="*/ 752804 w 1701448"/>
                  <a:gd name="connsiteY5" fmla="*/ 3296377 h 3306865"/>
                  <a:gd name="connsiteX6" fmla="*/ 330512 w 1701448"/>
                  <a:gd name="connsiteY6" fmla="*/ 3136519 h 3306865"/>
                  <a:gd name="connsiteX7" fmla="*/ 329112 w 1701448"/>
                  <a:gd name="connsiteY7" fmla="*/ 3135989 h 3306865"/>
                  <a:gd name="connsiteX8" fmla="*/ 358821 w 1701448"/>
                  <a:gd name="connsiteY8" fmla="*/ 3084531 h 3306865"/>
                  <a:gd name="connsiteX9" fmla="*/ 374226 w 1701448"/>
                  <a:gd name="connsiteY9" fmla="*/ 3018471 h 3306865"/>
                  <a:gd name="connsiteX10" fmla="*/ 165429 w 1701448"/>
                  <a:gd name="connsiteY10" fmla="*/ 2851851 h 3306865"/>
                  <a:gd name="connsiteX11" fmla="*/ 1010 w 1701448"/>
                  <a:gd name="connsiteY11" fmla="*/ 1764638 h 3306865"/>
                  <a:gd name="connsiteX12" fmla="*/ 293673 w 1701448"/>
                  <a:gd name="connsiteY12" fmla="*/ 321067 h 3306865"/>
                  <a:gd name="connsiteX13" fmla="*/ 1568755 w 1701448"/>
                  <a:gd name="connsiteY13" fmla="*/ 27442 h 330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1448" h="3306865">
                    <a:moveTo>
                      <a:pt x="1568755" y="27442"/>
                    </a:moveTo>
                    <a:cubicBezTo>
                      <a:pt x="1635889" y="49579"/>
                      <a:pt x="1678237" y="85845"/>
                      <a:pt x="1683587" y="138876"/>
                    </a:cubicBezTo>
                    <a:cubicBezTo>
                      <a:pt x="1881139" y="1044003"/>
                      <a:pt x="372792" y="1922830"/>
                      <a:pt x="464867" y="2018080"/>
                    </a:cubicBezTo>
                    <a:cubicBezTo>
                      <a:pt x="255261" y="2658468"/>
                      <a:pt x="821314" y="2934523"/>
                      <a:pt x="796440" y="3304325"/>
                    </a:cubicBezTo>
                    <a:lnTo>
                      <a:pt x="795973" y="3306865"/>
                    </a:lnTo>
                    <a:lnTo>
                      <a:pt x="752804" y="3296377"/>
                    </a:lnTo>
                    <a:cubicBezTo>
                      <a:pt x="488928" y="3229336"/>
                      <a:pt x="461017" y="3188659"/>
                      <a:pt x="330512" y="3136519"/>
                    </a:cubicBezTo>
                    <a:lnTo>
                      <a:pt x="329112" y="3135989"/>
                    </a:lnTo>
                    <a:lnTo>
                      <a:pt x="358821" y="3084531"/>
                    </a:lnTo>
                    <a:cubicBezTo>
                      <a:pt x="370313" y="3061104"/>
                      <a:pt x="377498" y="3038572"/>
                      <a:pt x="374226" y="3018471"/>
                    </a:cubicBezTo>
                    <a:cubicBezTo>
                      <a:pt x="271096" y="2922170"/>
                      <a:pt x="209466" y="2948680"/>
                      <a:pt x="165429" y="2851851"/>
                    </a:cubicBezTo>
                    <a:cubicBezTo>
                      <a:pt x="306682" y="2394315"/>
                      <a:pt x="-20382" y="2178618"/>
                      <a:pt x="1010" y="1764638"/>
                    </a:cubicBezTo>
                    <a:cubicBezTo>
                      <a:pt x="22403" y="1350659"/>
                      <a:pt x="804152" y="1249037"/>
                      <a:pt x="293673" y="321067"/>
                    </a:cubicBezTo>
                    <a:cubicBezTo>
                      <a:pt x="521523" y="100911"/>
                      <a:pt x="1277842" y="-68482"/>
                      <a:pt x="1568755" y="27442"/>
                    </a:cubicBezTo>
                    <a:close/>
                  </a:path>
                </a:pathLst>
              </a:custGeom>
              <a:solidFill>
                <a:srgbClr val="B1734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71E9A04-E9FB-4876-E29C-0A1AE33661D4}"/>
                </a:ext>
              </a:extLst>
            </p:cNvPr>
            <p:cNvGrpSpPr/>
            <p:nvPr/>
          </p:nvGrpSpPr>
          <p:grpSpPr>
            <a:xfrm>
              <a:off x="2199007" y="-1052497"/>
              <a:ext cx="3971536" cy="9125907"/>
              <a:chOff x="6242281" y="-1522960"/>
              <a:chExt cx="3971536" cy="912590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2F3201-1BB9-E2C0-8A2A-1D19CC1A18FF}"/>
                  </a:ext>
                </a:extLst>
              </p:cNvPr>
              <p:cNvSpPr/>
              <p:nvPr/>
            </p:nvSpPr>
            <p:spPr>
              <a:xfrm>
                <a:off x="6330976" y="7331285"/>
                <a:ext cx="538619" cy="271662"/>
              </a:xfrm>
              <a:custGeom>
                <a:avLst/>
                <a:gdLst>
                  <a:gd name="connsiteX0" fmla="*/ 496410 w 538619"/>
                  <a:gd name="connsiteY0" fmla="*/ 0 h 271662"/>
                  <a:gd name="connsiteX1" fmla="*/ 513546 w 538619"/>
                  <a:gd name="connsiteY1" fmla="*/ 63835 h 271662"/>
                  <a:gd name="connsiteX2" fmla="*/ 523666 w 538619"/>
                  <a:gd name="connsiteY2" fmla="*/ 175455 h 271662"/>
                  <a:gd name="connsiteX3" fmla="*/ 21586 w 538619"/>
                  <a:gd name="connsiteY3" fmla="*/ 20131 h 271662"/>
                  <a:gd name="connsiteX4" fmla="*/ 25019 w 538619"/>
                  <a:gd name="connsiteY4" fmla="*/ 11792 h 271662"/>
                  <a:gd name="connsiteX5" fmla="*/ 115033 w 538619"/>
                  <a:gd name="connsiteY5" fmla="*/ 20997 h 271662"/>
                  <a:gd name="connsiteX6" fmla="*/ 309831 w 538619"/>
                  <a:gd name="connsiteY6" fmla="*/ 17425 h 271662"/>
                  <a:gd name="connsiteX7" fmla="*/ 496410 w 538619"/>
                  <a:gd name="connsiteY7" fmla="*/ 0 h 27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619" h="271662">
                    <a:moveTo>
                      <a:pt x="496410" y="0"/>
                    </a:moveTo>
                    <a:lnTo>
                      <a:pt x="513546" y="63835"/>
                    </a:lnTo>
                    <a:cubicBezTo>
                      <a:pt x="534779" y="131204"/>
                      <a:pt x="552241" y="181012"/>
                      <a:pt x="523666" y="175455"/>
                    </a:cubicBezTo>
                    <a:cubicBezTo>
                      <a:pt x="527834" y="182400"/>
                      <a:pt x="-125546" y="468287"/>
                      <a:pt x="21586" y="20131"/>
                    </a:cubicBezTo>
                    <a:lnTo>
                      <a:pt x="25019" y="11792"/>
                    </a:lnTo>
                    <a:lnTo>
                      <a:pt x="115033" y="20997"/>
                    </a:lnTo>
                    <a:cubicBezTo>
                      <a:pt x="181157" y="24569"/>
                      <a:pt x="245792" y="22188"/>
                      <a:pt x="309831" y="17425"/>
                    </a:cubicBezTo>
                    <a:lnTo>
                      <a:pt x="496410" y="0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E2AE7C-1EBC-11F4-2946-37DCDAE82A92}"/>
                  </a:ext>
                </a:extLst>
              </p:cNvPr>
              <p:cNvSpPr/>
              <p:nvPr/>
            </p:nvSpPr>
            <p:spPr>
              <a:xfrm>
                <a:off x="6242281" y="-1522960"/>
                <a:ext cx="3971536" cy="8876960"/>
              </a:xfrm>
              <a:custGeom>
                <a:avLst/>
                <a:gdLst>
                  <a:gd name="connsiteX0" fmla="*/ 3187765 w 3971536"/>
                  <a:gd name="connsiteY0" fmla="*/ 0 h 8876960"/>
                  <a:gd name="connsiteX1" fmla="*/ 3340165 w 3971536"/>
                  <a:gd name="connsiteY1" fmla="*/ 2286000 h 8876960"/>
                  <a:gd name="connsiteX2" fmla="*/ 1488661 w 3971536"/>
                  <a:gd name="connsiteY2" fmla="*/ 5791200 h 8876960"/>
                  <a:gd name="connsiteX3" fmla="*/ 942561 w 3971536"/>
                  <a:gd name="connsiteY3" fmla="*/ 7467600 h 8876960"/>
                  <a:gd name="connsiteX4" fmla="*/ 707611 w 3971536"/>
                  <a:gd name="connsiteY4" fmla="*/ 8229600 h 8876960"/>
                  <a:gd name="connsiteX5" fmla="*/ 569498 w 3971536"/>
                  <a:gd name="connsiteY5" fmla="*/ 8701089 h 8876960"/>
                  <a:gd name="connsiteX6" fmla="*/ 572846 w 3971536"/>
                  <a:gd name="connsiteY6" fmla="*/ 8808580 h 8876960"/>
                  <a:gd name="connsiteX7" fmla="*/ 585104 w 3971536"/>
                  <a:gd name="connsiteY7" fmla="*/ 8854244 h 8876960"/>
                  <a:gd name="connsiteX8" fmla="*/ 398525 w 3971536"/>
                  <a:gd name="connsiteY8" fmla="*/ 8871669 h 8876960"/>
                  <a:gd name="connsiteX9" fmla="*/ 203727 w 3971536"/>
                  <a:gd name="connsiteY9" fmla="*/ 8875241 h 8876960"/>
                  <a:gd name="connsiteX10" fmla="*/ 113713 w 3971536"/>
                  <a:gd name="connsiteY10" fmla="*/ 8866036 h 8876960"/>
                  <a:gd name="connsiteX11" fmla="*/ 154592 w 3971536"/>
                  <a:gd name="connsiteY11" fmla="*/ 8766737 h 8876960"/>
                  <a:gd name="connsiteX12" fmla="*/ 226598 w 3971536"/>
                  <a:gd name="connsiteY12" fmla="*/ 8634413 h 8876960"/>
                  <a:gd name="connsiteX13" fmla="*/ 393285 w 3971536"/>
                  <a:gd name="connsiteY13" fmla="*/ 7872412 h 8876960"/>
                  <a:gd name="connsiteX14" fmla="*/ 440909 w 3971536"/>
                  <a:gd name="connsiteY14" fmla="*/ 7181850 h 8876960"/>
                  <a:gd name="connsiteX15" fmla="*/ 2098259 w 3971536"/>
                  <a:gd name="connsiteY15" fmla="*/ 2609850 h 8876960"/>
                  <a:gd name="connsiteX16" fmla="*/ 3187765 w 3971536"/>
                  <a:gd name="connsiteY16" fmla="*/ 0 h 887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71536" h="8876960">
                    <a:moveTo>
                      <a:pt x="3187765" y="0"/>
                    </a:moveTo>
                    <a:cubicBezTo>
                      <a:pt x="3029015" y="2514600"/>
                      <a:pt x="3194115" y="2114550"/>
                      <a:pt x="3340165" y="2286000"/>
                    </a:cubicBezTo>
                    <a:cubicBezTo>
                      <a:pt x="5292181" y="4171950"/>
                      <a:pt x="2156020" y="5461000"/>
                      <a:pt x="1488661" y="5791200"/>
                    </a:cubicBezTo>
                    <a:cubicBezTo>
                      <a:pt x="1548377" y="6489700"/>
                      <a:pt x="850486" y="7372350"/>
                      <a:pt x="942561" y="7467600"/>
                    </a:cubicBezTo>
                    <a:cubicBezTo>
                      <a:pt x="844136" y="7616825"/>
                      <a:pt x="732402" y="7877175"/>
                      <a:pt x="707611" y="8229600"/>
                    </a:cubicBezTo>
                    <a:cubicBezTo>
                      <a:pt x="747828" y="8382001"/>
                      <a:pt x="725258" y="8458995"/>
                      <a:pt x="569498" y="8701089"/>
                    </a:cubicBezTo>
                    <a:cubicBezTo>
                      <a:pt x="562751" y="8733434"/>
                      <a:pt x="565628" y="8770839"/>
                      <a:pt x="572846" y="8808580"/>
                    </a:cubicBezTo>
                    <a:lnTo>
                      <a:pt x="585104" y="8854244"/>
                    </a:lnTo>
                    <a:lnTo>
                      <a:pt x="398525" y="8871669"/>
                    </a:lnTo>
                    <a:cubicBezTo>
                      <a:pt x="334486" y="8876432"/>
                      <a:pt x="269851" y="8878813"/>
                      <a:pt x="203727" y="8875241"/>
                    </a:cubicBezTo>
                    <a:lnTo>
                      <a:pt x="113713" y="8866036"/>
                    </a:lnTo>
                    <a:lnTo>
                      <a:pt x="154592" y="8766737"/>
                    </a:lnTo>
                    <a:cubicBezTo>
                      <a:pt x="173802" y="8726866"/>
                      <a:pt x="197626" y="8682881"/>
                      <a:pt x="226598" y="8634413"/>
                    </a:cubicBezTo>
                    <a:cubicBezTo>
                      <a:pt x="185323" y="8262144"/>
                      <a:pt x="357567" y="8114506"/>
                      <a:pt x="393285" y="7872412"/>
                    </a:cubicBezTo>
                    <a:cubicBezTo>
                      <a:pt x="429003" y="7630318"/>
                      <a:pt x="347246" y="7469982"/>
                      <a:pt x="440909" y="7181850"/>
                    </a:cubicBezTo>
                    <a:cubicBezTo>
                      <a:pt x="-963050" y="4384675"/>
                      <a:pt x="1370575" y="4518025"/>
                      <a:pt x="2098259" y="2609850"/>
                    </a:cubicBezTo>
                    <a:cubicBezTo>
                      <a:pt x="2099478" y="2159000"/>
                      <a:pt x="1624446" y="355600"/>
                      <a:pt x="3187765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6D1554-3258-6277-C8CE-E5EAEBB35C7E}"/>
                </a:ext>
              </a:extLst>
            </p:cNvPr>
            <p:cNvSpPr/>
            <p:nvPr/>
          </p:nvSpPr>
          <p:spPr>
            <a:xfrm>
              <a:off x="4829480" y="-1122845"/>
              <a:ext cx="1558620" cy="1788707"/>
            </a:xfrm>
            <a:custGeom>
              <a:avLst/>
              <a:gdLst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0 w 1143000"/>
                <a:gd name="connsiteY3" fmla="*/ 1162050 h 1162050"/>
                <a:gd name="connsiteX4" fmla="*/ 0 w 1143000"/>
                <a:gd name="connsiteY4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0 w 1143000"/>
                <a:gd name="connsiteY4" fmla="*/ 116205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4064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406400 w 1143000"/>
                <a:gd name="connsiteY4" fmla="*/ 114300 h 1162050"/>
                <a:gd name="connsiteX5" fmla="*/ 0 w 1143000"/>
                <a:gd name="connsiteY5" fmla="*/ 0 h 1162050"/>
                <a:gd name="connsiteX0" fmla="*/ 0 w 1625600"/>
                <a:gd name="connsiteY0" fmla="*/ 0 h 1357795"/>
                <a:gd name="connsiteX1" fmla="*/ 1143000 w 1625600"/>
                <a:gd name="connsiteY1" fmla="*/ 0 h 1357795"/>
                <a:gd name="connsiteX2" fmla="*/ 1625600 w 1625600"/>
                <a:gd name="connsiteY2" fmla="*/ 1357795 h 1357795"/>
                <a:gd name="connsiteX3" fmla="*/ 1143000 w 1625600"/>
                <a:gd name="connsiteY3" fmla="*/ 1162050 h 1357795"/>
                <a:gd name="connsiteX4" fmla="*/ 749300 w 1625600"/>
                <a:gd name="connsiteY4" fmla="*/ 1033945 h 1357795"/>
                <a:gd name="connsiteX5" fmla="*/ 406400 w 1625600"/>
                <a:gd name="connsiteY5" fmla="*/ 114300 h 1357795"/>
                <a:gd name="connsiteX6" fmla="*/ 0 w 1625600"/>
                <a:gd name="connsiteY6" fmla="*/ 0 h 1357795"/>
                <a:gd name="connsiteX0" fmla="*/ 0 w 1851869"/>
                <a:gd name="connsiteY0" fmla="*/ 0 h 1357795"/>
                <a:gd name="connsiteX1" fmla="*/ 1143000 w 1851869"/>
                <a:gd name="connsiteY1" fmla="*/ 0 h 1357795"/>
                <a:gd name="connsiteX2" fmla="*/ 1835150 w 1851869"/>
                <a:gd name="connsiteY2" fmla="*/ 1072045 h 1357795"/>
                <a:gd name="connsiteX3" fmla="*/ 1625600 w 1851869"/>
                <a:gd name="connsiteY3" fmla="*/ 1357795 h 1357795"/>
                <a:gd name="connsiteX4" fmla="*/ 1143000 w 1851869"/>
                <a:gd name="connsiteY4" fmla="*/ 1162050 h 1357795"/>
                <a:gd name="connsiteX5" fmla="*/ 749300 w 1851869"/>
                <a:gd name="connsiteY5" fmla="*/ 1033945 h 1357795"/>
                <a:gd name="connsiteX6" fmla="*/ 406400 w 1851869"/>
                <a:gd name="connsiteY6" fmla="*/ 114300 h 1357795"/>
                <a:gd name="connsiteX7" fmla="*/ 0 w 1851869"/>
                <a:gd name="connsiteY7" fmla="*/ 0 h 1357795"/>
                <a:gd name="connsiteX0" fmla="*/ 0 w 1920493"/>
                <a:gd name="connsiteY0" fmla="*/ 0 h 1357795"/>
                <a:gd name="connsiteX1" fmla="*/ 1143000 w 1920493"/>
                <a:gd name="connsiteY1" fmla="*/ 0 h 1357795"/>
                <a:gd name="connsiteX2" fmla="*/ 1873250 w 1920493"/>
                <a:gd name="connsiteY2" fmla="*/ 951395 h 1357795"/>
                <a:gd name="connsiteX3" fmla="*/ 1835150 w 1920493"/>
                <a:gd name="connsiteY3" fmla="*/ 1072045 h 1357795"/>
                <a:gd name="connsiteX4" fmla="*/ 1625600 w 1920493"/>
                <a:gd name="connsiteY4" fmla="*/ 1357795 h 1357795"/>
                <a:gd name="connsiteX5" fmla="*/ 1143000 w 1920493"/>
                <a:gd name="connsiteY5" fmla="*/ 1162050 h 1357795"/>
                <a:gd name="connsiteX6" fmla="*/ 749300 w 1920493"/>
                <a:gd name="connsiteY6" fmla="*/ 1033945 h 1357795"/>
                <a:gd name="connsiteX7" fmla="*/ 406400 w 1920493"/>
                <a:gd name="connsiteY7" fmla="*/ 114300 h 1357795"/>
                <a:gd name="connsiteX8" fmla="*/ 0 w 1920493"/>
                <a:gd name="connsiteY8" fmla="*/ 0 h 1357795"/>
                <a:gd name="connsiteX0" fmla="*/ 0 w 1898195"/>
                <a:gd name="connsiteY0" fmla="*/ 0 h 1357795"/>
                <a:gd name="connsiteX1" fmla="*/ 1143000 w 1898195"/>
                <a:gd name="connsiteY1" fmla="*/ 0 h 1357795"/>
                <a:gd name="connsiteX2" fmla="*/ 1466850 w 1898195"/>
                <a:gd name="connsiteY2" fmla="*/ 195745 h 1357795"/>
                <a:gd name="connsiteX3" fmla="*/ 1873250 w 1898195"/>
                <a:gd name="connsiteY3" fmla="*/ 951395 h 1357795"/>
                <a:gd name="connsiteX4" fmla="*/ 1835150 w 1898195"/>
                <a:gd name="connsiteY4" fmla="*/ 1072045 h 1357795"/>
                <a:gd name="connsiteX5" fmla="*/ 1625600 w 1898195"/>
                <a:gd name="connsiteY5" fmla="*/ 1357795 h 1357795"/>
                <a:gd name="connsiteX6" fmla="*/ 1143000 w 1898195"/>
                <a:gd name="connsiteY6" fmla="*/ 1162050 h 1357795"/>
                <a:gd name="connsiteX7" fmla="*/ 749300 w 1898195"/>
                <a:gd name="connsiteY7" fmla="*/ 1033945 h 1357795"/>
                <a:gd name="connsiteX8" fmla="*/ 406400 w 1898195"/>
                <a:gd name="connsiteY8" fmla="*/ 114300 h 1357795"/>
                <a:gd name="connsiteX9" fmla="*/ 0 w 1898195"/>
                <a:gd name="connsiteY9" fmla="*/ 0 h 1357795"/>
                <a:gd name="connsiteX0" fmla="*/ 0 w 1898195"/>
                <a:gd name="connsiteY0" fmla="*/ 368300 h 1726095"/>
                <a:gd name="connsiteX1" fmla="*/ 1009650 w 1898195"/>
                <a:gd name="connsiteY1" fmla="*/ 0 h 1726095"/>
                <a:gd name="connsiteX2" fmla="*/ 1466850 w 1898195"/>
                <a:gd name="connsiteY2" fmla="*/ 564045 h 1726095"/>
                <a:gd name="connsiteX3" fmla="*/ 1873250 w 1898195"/>
                <a:gd name="connsiteY3" fmla="*/ 1319695 h 1726095"/>
                <a:gd name="connsiteX4" fmla="*/ 1835150 w 1898195"/>
                <a:gd name="connsiteY4" fmla="*/ 1440345 h 1726095"/>
                <a:gd name="connsiteX5" fmla="*/ 1625600 w 1898195"/>
                <a:gd name="connsiteY5" fmla="*/ 1726095 h 1726095"/>
                <a:gd name="connsiteX6" fmla="*/ 1143000 w 1898195"/>
                <a:gd name="connsiteY6" fmla="*/ 1530350 h 1726095"/>
                <a:gd name="connsiteX7" fmla="*/ 749300 w 1898195"/>
                <a:gd name="connsiteY7" fmla="*/ 1402245 h 1726095"/>
                <a:gd name="connsiteX8" fmla="*/ 406400 w 1898195"/>
                <a:gd name="connsiteY8" fmla="*/ 482600 h 1726095"/>
                <a:gd name="connsiteX9" fmla="*/ 0 w 1898195"/>
                <a:gd name="connsiteY9" fmla="*/ 368300 h 1726095"/>
                <a:gd name="connsiteX0" fmla="*/ 212420 w 1583565"/>
                <a:gd name="connsiteY0" fmla="*/ 311150 h 1726095"/>
                <a:gd name="connsiteX1" fmla="*/ 695020 w 1583565"/>
                <a:gd name="connsiteY1" fmla="*/ 0 h 1726095"/>
                <a:gd name="connsiteX2" fmla="*/ 1152220 w 1583565"/>
                <a:gd name="connsiteY2" fmla="*/ 564045 h 1726095"/>
                <a:gd name="connsiteX3" fmla="*/ 1558620 w 1583565"/>
                <a:gd name="connsiteY3" fmla="*/ 1319695 h 1726095"/>
                <a:gd name="connsiteX4" fmla="*/ 1520520 w 1583565"/>
                <a:gd name="connsiteY4" fmla="*/ 1440345 h 1726095"/>
                <a:gd name="connsiteX5" fmla="*/ 1310970 w 1583565"/>
                <a:gd name="connsiteY5" fmla="*/ 1726095 h 1726095"/>
                <a:gd name="connsiteX6" fmla="*/ 828370 w 1583565"/>
                <a:gd name="connsiteY6" fmla="*/ 1530350 h 1726095"/>
                <a:gd name="connsiteX7" fmla="*/ 434670 w 1583565"/>
                <a:gd name="connsiteY7" fmla="*/ 1402245 h 1726095"/>
                <a:gd name="connsiteX8" fmla="*/ 91770 w 1583565"/>
                <a:gd name="connsiteY8" fmla="*/ 482600 h 1726095"/>
                <a:gd name="connsiteX9" fmla="*/ 212420 w 1583565"/>
                <a:gd name="connsiteY9" fmla="*/ 311150 h 1726095"/>
                <a:gd name="connsiteX0" fmla="*/ 212420 w 1583565"/>
                <a:gd name="connsiteY0" fmla="*/ 311150 h 1745609"/>
                <a:gd name="connsiteX1" fmla="*/ 695020 w 1583565"/>
                <a:gd name="connsiteY1" fmla="*/ 0 h 1745609"/>
                <a:gd name="connsiteX2" fmla="*/ 1152220 w 1583565"/>
                <a:gd name="connsiteY2" fmla="*/ 564045 h 1745609"/>
                <a:gd name="connsiteX3" fmla="*/ 1558620 w 1583565"/>
                <a:gd name="connsiteY3" fmla="*/ 1319695 h 1745609"/>
                <a:gd name="connsiteX4" fmla="*/ 1520520 w 1583565"/>
                <a:gd name="connsiteY4" fmla="*/ 1440345 h 1745609"/>
                <a:gd name="connsiteX5" fmla="*/ 1310970 w 1583565"/>
                <a:gd name="connsiteY5" fmla="*/ 1726095 h 1745609"/>
                <a:gd name="connsiteX6" fmla="*/ 828370 w 1583565"/>
                <a:gd name="connsiteY6" fmla="*/ 1530350 h 1745609"/>
                <a:gd name="connsiteX7" fmla="*/ 434670 w 1583565"/>
                <a:gd name="connsiteY7" fmla="*/ 1402245 h 1745609"/>
                <a:gd name="connsiteX8" fmla="*/ 91770 w 1583565"/>
                <a:gd name="connsiteY8" fmla="*/ 482600 h 1745609"/>
                <a:gd name="connsiteX9" fmla="*/ 212420 w 1583565"/>
                <a:gd name="connsiteY9" fmla="*/ 311150 h 1745609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58620"/>
                <a:gd name="connsiteY0" fmla="*/ 311150 h 1788707"/>
                <a:gd name="connsiteX1" fmla="*/ 695020 w 1558620"/>
                <a:gd name="connsiteY1" fmla="*/ 0 h 1788707"/>
                <a:gd name="connsiteX2" fmla="*/ 1152220 w 1558620"/>
                <a:gd name="connsiteY2" fmla="*/ 564045 h 1788707"/>
                <a:gd name="connsiteX3" fmla="*/ 1558620 w 1558620"/>
                <a:gd name="connsiteY3" fmla="*/ 1319695 h 1788707"/>
                <a:gd name="connsiteX4" fmla="*/ 1520520 w 1558620"/>
                <a:gd name="connsiteY4" fmla="*/ 1440345 h 1788707"/>
                <a:gd name="connsiteX5" fmla="*/ 1310970 w 1558620"/>
                <a:gd name="connsiteY5" fmla="*/ 1726095 h 1788707"/>
                <a:gd name="connsiteX6" fmla="*/ 828370 w 1558620"/>
                <a:gd name="connsiteY6" fmla="*/ 1530350 h 1788707"/>
                <a:gd name="connsiteX7" fmla="*/ 434670 w 1558620"/>
                <a:gd name="connsiteY7" fmla="*/ 1402245 h 1788707"/>
                <a:gd name="connsiteX8" fmla="*/ 91770 w 1558620"/>
                <a:gd name="connsiteY8" fmla="*/ 482600 h 1788707"/>
                <a:gd name="connsiteX9" fmla="*/ 212420 w 1558620"/>
                <a:gd name="connsiteY9" fmla="*/ 311150 h 178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8620" h="1788707">
                  <a:moveTo>
                    <a:pt x="212420" y="311150"/>
                  </a:moveTo>
                  <a:lnTo>
                    <a:pt x="695020" y="0"/>
                  </a:lnTo>
                  <a:cubicBezTo>
                    <a:pt x="936320" y="45324"/>
                    <a:pt x="1030512" y="405479"/>
                    <a:pt x="1152220" y="564045"/>
                  </a:cubicBezTo>
                  <a:cubicBezTo>
                    <a:pt x="1178678" y="652761"/>
                    <a:pt x="1087662" y="722795"/>
                    <a:pt x="1558620" y="1319695"/>
                  </a:cubicBezTo>
                  <a:cubicBezTo>
                    <a:pt x="1534278" y="1332395"/>
                    <a:pt x="1544862" y="1373670"/>
                    <a:pt x="1520520" y="1440345"/>
                  </a:cubicBezTo>
                  <a:cubicBezTo>
                    <a:pt x="1527928" y="1595920"/>
                    <a:pt x="1368120" y="1679344"/>
                    <a:pt x="1310970" y="1726095"/>
                  </a:cubicBezTo>
                  <a:cubicBezTo>
                    <a:pt x="1150103" y="1775147"/>
                    <a:pt x="1001937" y="1906748"/>
                    <a:pt x="828370" y="1530350"/>
                  </a:cubicBezTo>
                  <a:cubicBezTo>
                    <a:pt x="606120" y="1529982"/>
                    <a:pt x="656920" y="1402613"/>
                    <a:pt x="434670" y="1402245"/>
                  </a:cubicBezTo>
                  <a:cubicBezTo>
                    <a:pt x="208187" y="1381447"/>
                    <a:pt x="-177047" y="1208248"/>
                    <a:pt x="91770" y="482600"/>
                  </a:cubicBezTo>
                  <a:lnTo>
                    <a:pt x="212420" y="311150"/>
                  </a:ln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E5762D-F59B-9857-C63E-2C50825BA07A}"/>
                </a:ext>
              </a:extLst>
            </p:cNvPr>
            <p:cNvSpPr/>
            <p:nvPr/>
          </p:nvSpPr>
          <p:spPr>
            <a:xfrm>
              <a:off x="5173980" y="-676486"/>
              <a:ext cx="320040" cy="281973"/>
            </a:xfrm>
            <a:custGeom>
              <a:avLst/>
              <a:gdLst>
                <a:gd name="connsiteX0" fmla="*/ 0 w 236220"/>
                <a:gd name="connsiteY0" fmla="*/ 0 h 152400"/>
                <a:gd name="connsiteX1" fmla="*/ 236220 w 236220"/>
                <a:gd name="connsiteY1" fmla="*/ 0 h 152400"/>
                <a:gd name="connsiteX2" fmla="*/ 236220 w 236220"/>
                <a:gd name="connsiteY2" fmla="*/ 152400 h 152400"/>
                <a:gd name="connsiteX3" fmla="*/ 0 w 236220"/>
                <a:gd name="connsiteY3" fmla="*/ 152400 h 152400"/>
                <a:gd name="connsiteX4" fmla="*/ 0 w 236220"/>
                <a:gd name="connsiteY4" fmla="*/ 0 h 152400"/>
                <a:gd name="connsiteX0" fmla="*/ 0 w 236220"/>
                <a:gd name="connsiteY0" fmla="*/ 0 h 152400"/>
                <a:gd name="connsiteX1" fmla="*/ 236220 w 236220"/>
                <a:gd name="connsiteY1" fmla="*/ 0 h 152400"/>
                <a:gd name="connsiteX2" fmla="*/ 236220 w 236220"/>
                <a:gd name="connsiteY2" fmla="*/ 152400 h 152400"/>
                <a:gd name="connsiteX3" fmla="*/ 0 w 236220"/>
                <a:gd name="connsiteY3" fmla="*/ 0 h 152400"/>
                <a:gd name="connsiteX0" fmla="*/ 0 w 342900"/>
                <a:gd name="connsiteY0" fmla="*/ 76200 h 152400"/>
                <a:gd name="connsiteX1" fmla="*/ 342900 w 342900"/>
                <a:gd name="connsiteY1" fmla="*/ 0 h 152400"/>
                <a:gd name="connsiteX2" fmla="*/ 342900 w 342900"/>
                <a:gd name="connsiteY2" fmla="*/ 152400 h 152400"/>
                <a:gd name="connsiteX3" fmla="*/ 0 w 342900"/>
                <a:gd name="connsiteY3" fmla="*/ 76200 h 152400"/>
                <a:gd name="connsiteX0" fmla="*/ 0 w 342900"/>
                <a:gd name="connsiteY0" fmla="*/ 0 h 76200"/>
                <a:gd name="connsiteX1" fmla="*/ 342900 w 342900"/>
                <a:gd name="connsiteY1" fmla="*/ 76200 h 76200"/>
                <a:gd name="connsiteX2" fmla="*/ 0 w 342900"/>
                <a:gd name="connsiteY2" fmla="*/ 0 h 76200"/>
                <a:gd name="connsiteX0" fmla="*/ 0 w 320040"/>
                <a:gd name="connsiteY0" fmla="*/ 0 h 45720"/>
                <a:gd name="connsiteX1" fmla="*/ 320040 w 320040"/>
                <a:gd name="connsiteY1" fmla="*/ 45720 h 45720"/>
                <a:gd name="connsiteX2" fmla="*/ 0 w 320040"/>
                <a:gd name="connsiteY2" fmla="*/ 0 h 45720"/>
                <a:gd name="connsiteX0" fmla="*/ 0 w 320040"/>
                <a:gd name="connsiteY0" fmla="*/ 0 h 116027"/>
                <a:gd name="connsiteX1" fmla="*/ 320040 w 320040"/>
                <a:gd name="connsiteY1" fmla="*/ 45720 h 116027"/>
                <a:gd name="connsiteX2" fmla="*/ 0 w 320040"/>
                <a:gd name="connsiteY2" fmla="*/ 0 h 116027"/>
                <a:gd name="connsiteX0" fmla="*/ 0 w 320040"/>
                <a:gd name="connsiteY0" fmla="*/ 132566 h 248593"/>
                <a:gd name="connsiteX1" fmla="*/ 320040 w 320040"/>
                <a:gd name="connsiteY1" fmla="*/ 178286 h 248593"/>
                <a:gd name="connsiteX2" fmla="*/ 0 w 320040"/>
                <a:gd name="connsiteY2" fmla="*/ 132566 h 248593"/>
                <a:gd name="connsiteX0" fmla="*/ 0 w 320040"/>
                <a:gd name="connsiteY0" fmla="*/ 165946 h 281973"/>
                <a:gd name="connsiteX1" fmla="*/ 320040 w 320040"/>
                <a:gd name="connsiteY1" fmla="*/ 211666 h 281973"/>
                <a:gd name="connsiteX2" fmla="*/ 0 w 320040"/>
                <a:gd name="connsiteY2" fmla="*/ 165946 h 281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040" h="281973">
                  <a:moveTo>
                    <a:pt x="0" y="165946"/>
                  </a:moveTo>
                  <a:cubicBezTo>
                    <a:pt x="106680" y="181186"/>
                    <a:pt x="137160" y="386926"/>
                    <a:pt x="320040" y="211666"/>
                  </a:cubicBezTo>
                  <a:cubicBezTo>
                    <a:pt x="304800" y="-169334"/>
                    <a:pt x="30480" y="59266"/>
                    <a:pt x="0" y="16594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7E1EE9-DEEB-BE79-737B-78ED75128F85}"/>
                </a:ext>
              </a:extLst>
            </p:cNvPr>
            <p:cNvSpPr/>
            <p:nvPr/>
          </p:nvSpPr>
          <p:spPr>
            <a:xfrm>
              <a:off x="5288280" y="-676485"/>
              <a:ext cx="205740" cy="2819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9C09A1-6922-E174-FF1C-0EF2DFFDF1FB}"/>
                </a:ext>
              </a:extLst>
            </p:cNvPr>
            <p:cNvSpPr/>
            <p:nvPr/>
          </p:nvSpPr>
          <p:spPr>
            <a:xfrm>
              <a:off x="5772136" y="385747"/>
              <a:ext cx="384824" cy="199509"/>
            </a:xfrm>
            <a:custGeom>
              <a:avLst/>
              <a:gdLst>
                <a:gd name="connsiteX0" fmla="*/ 384824 w 384824"/>
                <a:gd name="connsiteY0" fmla="*/ 193373 h 199509"/>
                <a:gd name="connsiteX1" fmla="*/ 217184 w 384824"/>
                <a:gd name="connsiteY1" fmla="*/ 178133 h 199509"/>
                <a:gd name="connsiteX2" fmla="*/ 19064 w 384824"/>
                <a:gd name="connsiteY2" fmla="*/ 18113 h 199509"/>
                <a:gd name="connsiteX3" fmla="*/ 19064 w 384824"/>
                <a:gd name="connsiteY3" fmla="*/ 10493 h 1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824" h="199509">
                  <a:moveTo>
                    <a:pt x="384824" y="193373"/>
                  </a:moveTo>
                  <a:cubicBezTo>
                    <a:pt x="331484" y="200358"/>
                    <a:pt x="278144" y="207343"/>
                    <a:pt x="217184" y="178133"/>
                  </a:cubicBezTo>
                  <a:cubicBezTo>
                    <a:pt x="156224" y="148923"/>
                    <a:pt x="52084" y="46053"/>
                    <a:pt x="19064" y="18113"/>
                  </a:cubicBezTo>
                  <a:cubicBezTo>
                    <a:pt x="-13956" y="-9827"/>
                    <a:pt x="2554" y="333"/>
                    <a:pt x="19064" y="104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FF9BE8-4954-81DB-7E98-787D0C74FFB5}"/>
                </a:ext>
              </a:extLst>
            </p:cNvPr>
            <p:cNvSpPr/>
            <p:nvPr/>
          </p:nvSpPr>
          <p:spPr>
            <a:xfrm rot="20568864">
              <a:off x="5936742" y="143848"/>
              <a:ext cx="73519" cy="200114"/>
            </a:xfrm>
            <a:custGeom>
              <a:avLst/>
              <a:gdLst>
                <a:gd name="connsiteX0" fmla="*/ 0 w 45719"/>
                <a:gd name="connsiteY0" fmla="*/ 99948 h 199896"/>
                <a:gd name="connsiteX1" fmla="*/ 22860 w 45719"/>
                <a:gd name="connsiteY1" fmla="*/ 0 h 199896"/>
                <a:gd name="connsiteX2" fmla="*/ 45720 w 45719"/>
                <a:gd name="connsiteY2" fmla="*/ 99948 h 199896"/>
                <a:gd name="connsiteX3" fmla="*/ 22860 w 45719"/>
                <a:gd name="connsiteY3" fmla="*/ 199896 h 199896"/>
                <a:gd name="connsiteX4" fmla="*/ 0 w 45719"/>
                <a:gd name="connsiteY4" fmla="*/ 99948 h 199896"/>
                <a:gd name="connsiteX0" fmla="*/ 0 w 73519"/>
                <a:gd name="connsiteY0" fmla="*/ 114704 h 200114"/>
                <a:gd name="connsiteX1" fmla="*/ 50659 w 73519"/>
                <a:gd name="connsiteY1" fmla="*/ 90 h 200114"/>
                <a:gd name="connsiteX2" fmla="*/ 73519 w 73519"/>
                <a:gd name="connsiteY2" fmla="*/ 100038 h 200114"/>
                <a:gd name="connsiteX3" fmla="*/ 50659 w 73519"/>
                <a:gd name="connsiteY3" fmla="*/ 199986 h 200114"/>
                <a:gd name="connsiteX4" fmla="*/ 0 w 73519"/>
                <a:gd name="connsiteY4" fmla="*/ 114704 h 20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19" h="200114">
                  <a:moveTo>
                    <a:pt x="0" y="114704"/>
                  </a:moveTo>
                  <a:cubicBezTo>
                    <a:pt x="0" y="59504"/>
                    <a:pt x="38406" y="2534"/>
                    <a:pt x="50659" y="90"/>
                  </a:cubicBezTo>
                  <a:cubicBezTo>
                    <a:pt x="62912" y="-2354"/>
                    <a:pt x="73519" y="44838"/>
                    <a:pt x="73519" y="100038"/>
                  </a:cubicBezTo>
                  <a:cubicBezTo>
                    <a:pt x="73519" y="155238"/>
                    <a:pt x="62912" y="197542"/>
                    <a:pt x="50659" y="199986"/>
                  </a:cubicBezTo>
                  <a:cubicBezTo>
                    <a:pt x="38406" y="202430"/>
                    <a:pt x="0" y="169904"/>
                    <a:pt x="0" y="11470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51DF720-D008-027D-852A-7B7FCEB323BE}"/>
                </a:ext>
              </a:extLst>
            </p:cNvPr>
            <p:cNvSpPr/>
            <p:nvPr/>
          </p:nvSpPr>
          <p:spPr>
            <a:xfrm>
              <a:off x="5271765" y="-1320516"/>
              <a:ext cx="507527" cy="552732"/>
            </a:xfrm>
            <a:custGeom>
              <a:avLst/>
              <a:gdLst>
                <a:gd name="connsiteX0" fmla="*/ 202646 w 507527"/>
                <a:gd name="connsiteY0" fmla="*/ 874 h 552732"/>
                <a:gd name="connsiteX1" fmla="*/ 386912 w 507527"/>
                <a:gd name="connsiteY1" fmla="*/ 537093 h 552732"/>
                <a:gd name="connsiteX2" fmla="*/ 253562 w 507527"/>
                <a:gd name="connsiteY2" fmla="*/ 295793 h 552732"/>
                <a:gd name="connsiteX3" fmla="*/ 149423 w 507527"/>
                <a:gd name="connsiteY3" fmla="*/ 530743 h 552732"/>
                <a:gd name="connsiteX4" fmla="*/ 22035 w 507527"/>
                <a:gd name="connsiteY4" fmla="*/ 350046 h 552732"/>
                <a:gd name="connsiteX5" fmla="*/ 0 w 507527"/>
                <a:gd name="connsiteY5" fmla="*/ 356405 h 552732"/>
                <a:gd name="connsiteX6" fmla="*/ 0 w 507527"/>
                <a:gd name="connsiteY6" fmla="*/ 30098 h 552732"/>
                <a:gd name="connsiteX7" fmla="*/ 27441 w 507527"/>
                <a:gd name="connsiteY7" fmla="*/ 20754 h 552732"/>
                <a:gd name="connsiteX8" fmla="*/ 202646 w 507527"/>
                <a:gd name="connsiteY8" fmla="*/ 874 h 5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527" h="552732">
                  <a:moveTo>
                    <a:pt x="202646" y="874"/>
                  </a:moveTo>
                  <a:cubicBezTo>
                    <a:pt x="538608" y="22187"/>
                    <a:pt x="592083" y="427198"/>
                    <a:pt x="386912" y="537093"/>
                  </a:cubicBezTo>
                  <a:cubicBezTo>
                    <a:pt x="425012" y="501110"/>
                    <a:pt x="240227" y="261926"/>
                    <a:pt x="253562" y="295793"/>
                  </a:cubicBezTo>
                  <a:lnTo>
                    <a:pt x="149423" y="530743"/>
                  </a:lnTo>
                  <a:cubicBezTo>
                    <a:pt x="83939" y="637105"/>
                    <a:pt x="185886" y="321540"/>
                    <a:pt x="22035" y="350046"/>
                  </a:cubicBezTo>
                  <a:lnTo>
                    <a:pt x="0" y="356405"/>
                  </a:lnTo>
                  <a:lnTo>
                    <a:pt x="0" y="30098"/>
                  </a:lnTo>
                  <a:lnTo>
                    <a:pt x="27441" y="20754"/>
                  </a:lnTo>
                  <a:cubicBezTo>
                    <a:pt x="92587" y="3398"/>
                    <a:pt x="150959" y="-2405"/>
                    <a:pt x="202646" y="87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DB0CBC4-FFAF-97C1-202D-3D316EF6C714}"/>
                </a:ext>
              </a:extLst>
            </p:cNvPr>
            <p:cNvGrpSpPr/>
            <p:nvPr/>
          </p:nvGrpSpPr>
          <p:grpSpPr>
            <a:xfrm>
              <a:off x="4632961" y="1919908"/>
              <a:ext cx="1850887" cy="2249017"/>
              <a:chOff x="4632961" y="1919908"/>
              <a:chExt cx="1850887" cy="224901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87FA5E-0AEB-2153-91DD-31FB5A18F92D}"/>
                  </a:ext>
                </a:extLst>
              </p:cNvPr>
              <p:cNvSpPr/>
              <p:nvPr/>
            </p:nvSpPr>
            <p:spPr>
              <a:xfrm>
                <a:off x="4632961" y="1919908"/>
                <a:ext cx="1850887" cy="2249017"/>
              </a:xfrm>
              <a:custGeom>
                <a:avLst/>
                <a:gdLst>
                  <a:gd name="connsiteX0" fmla="*/ 0 w 708660"/>
                  <a:gd name="connsiteY0" fmla="*/ 0 h 495300"/>
                  <a:gd name="connsiteX1" fmla="*/ 708660 w 708660"/>
                  <a:gd name="connsiteY1" fmla="*/ 0 h 495300"/>
                  <a:gd name="connsiteX2" fmla="*/ 708660 w 708660"/>
                  <a:gd name="connsiteY2" fmla="*/ 495300 h 495300"/>
                  <a:gd name="connsiteX3" fmla="*/ 0 w 708660"/>
                  <a:gd name="connsiteY3" fmla="*/ 495300 h 495300"/>
                  <a:gd name="connsiteX4" fmla="*/ 0 w 708660"/>
                  <a:gd name="connsiteY4" fmla="*/ 0 h 495300"/>
                  <a:gd name="connsiteX0" fmla="*/ 0 w 861060"/>
                  <a:gd name="connsiteY0" fmla="*/ 0 h 495300"/>
                  <a:gd name="connsiteX1" fmla="*/ 708660 w 861060"/>
                  <a:gd name="connsiteY1" fmla="*/ 0 h 495300"/>
                  <a:gd name="connsiteX2" fmla="*/ 861060 w 861060"/>
                  <a:gd name="connsiteY2" fmla="*/ 449580 h 495300"/>
                  <a:gd name="connsiteX3" fmla="*/ 0 w 861060"/>
                  <a:gd name="connsiteY3" fmla="*/ 495300 h 495300"/>
                  <a:gd name="connsiteX4" fmla="*/ 0 w 861060"/>
                  <a:gd name="connsiteY4" fmla="*/ 0 h 495300"/>
                  <a:gd name="connsiteX0" fmla="*/ 0 w 1005840"/>
                  <a:gd name="connsiteY0" fmla="*/ 281940 h 777240"/>
                  <a:gd name="connsiteX1" fmla="*/ 1005840 w 1005840"/>
                  <a:gd name="connsiteY1" fmla="*/ 0 h 777240"/>
                  <a:gd name="connsiteX2" fmla="*/ 861060 w 1005840"/>
                  <a:gd name="connsiteY2" fmla="*/ 731520 h 777240"/>
                  <a:gd name="connsiteX3" fmla="*/ 0 w 1005840"/>
                  <a:gd name="connsiteY3" fmla="*/ 777240 h 777240"/>
                  <a:gd name="connsiteX4" fmla="*/ 0 w 1005840"/>
                  <a:gd name="connsiteY4" fmla="*/ 281940 h 777240"/>
                  <a:gd name="connsiteX0" fmla="*/ 0 w 1014011"/>
                  <a:gd name="connsiteY0" fmla="*/ 281940 h 777240"/>
                  <a:gd name="connsiteX1" fmla="*/ 1005840 w 1014011"/>
                  <a:gd name="connsiteY1" fmla="*/ 0 h 777240"/>
                  <a:gd name="connsiteX2" fmla="*/ 861060 w 1014011"/>
                  <a:gd name="connsiteY2" fmla="*/ 731520 h 777240"/>
                  <a:gd name="connsiteX3" fmla="*/ 0 w 1014011"/>
                  <a:gd name="connsiteY3" fmla="*/ 777240 h 777240"/>
                  <a:gd name="connsiteX4" fmla="*/ 0 w 1014011"/>
                  <a:gd name="connsiteY4" fmla="*/ 281940 h 777240"/>
                  <a:gd name="connsiteX0" fmla="*/ 0 w 1023265"/>
                  <a:gd name="connsiteY0" fmla="*/ 281940 h 777240"/>
                  <a:gd name="connsiteX1" fmla="*/ 1005840 w 1023265"/>
                  <a:gd name="connsiteY1" fmla="*/ 0 h 777240"/>
                  <a:gd name="connsiteX2" fmla="*/ 861060 w 1023265"/>
                  <a:gd name="connsiteY2" fmla="*/ 731520 h 777240"/>
                  <a:gd name="connsiteX3" fmla="*/ 0 w 1023265"/>
                  <a:gd name="connsiteY3" fmla="*/ 777240 h 777240"/>
                  <a:gd name="connsiteX4" fmla="*/ 0 w 1023265"/>
                  <a:gd name="connsiteY4" fmla="*/ 281940 h 777240"/>
                  <a:gd name="connsiteX0" fmla="*/ 0 w 1036931"/>
                  <a:gd name="connsiteY0" fmla="*/ 281940 h 777240"/>
                  <a:gd name="connsiteX1" fmla="*/ 1005840 w 1036931"/>
                  <a:gd name="connsiteY1" fmla="*/ 0 h 777240"/>
                  <a:gd name="connsiteX2" fmla="*/ 914400 w 1036931"/>
                  <a:gd name="connsiteY2" fmla="*/ 731520 h 777240"/>
                  <a:gd name="connsiteX3" fmla="*/ 0 w 1036931"/>
                  <a:gd name="connsiteY3" fmla="*/ 777240 h 777240"/>
                  <a:gd name="connsiteX4" fmla="*/ 0 w 1036931"/>
                  <a:gd name="connsiteY4" fmla="*/ 281940 h 777240"/>
                  <a:gd name="connsiteX0" fmla="*/ 0 w 1023084"/>
                  <a:gd name="connsiteY0" fmla="*/ 281940 h 777240"/>
                  <a:gd name="connsiteX1" fmla="*/ 1005840 w 1023084"/>
                  <a:gd name="connsiteY1" fmla="*/ 0 h 777240"/>
                  <a:gd name="connsiteX2" fmla="*/ 914400 w 1023084"/>
                  <a:gd name="connsiteY2" fmla="*/ 731520 h 777240"/>
                  <a:gd name="connsiteX3" fmla="*/ 0 w 1023084"/>
                  <a:gd name="connsiteY3" fmla="*/ 777240 h 777240"/>
                  <a:gd name="connsiteX4" fmla="*/ 0 w 1023084"/>
                  <a:gd name="connsiteY4" fmla="*/ 281940 h 777240"/>
                  <a:gd name="connsiteX0" fmla="*/ 0 w 985333"/>
                  <a:gd name="connsiteY0" fmla="*/ 281940 h 777240"/>
                  <a:gd name="connsiteX1" fmla="*/ 952500 w 985333"/>
                  <a:gd name="connsiteY1" fmla="*/ 0 h 777240"/>
                  <a:gd name="connsiteX2" fmla="*/ 914400 w 985333"/>
                  <a:gd name="connsiteY2" fmla="*/ 731520 h 777240"/>
                  <a:gd name="connsiteX3" fmla="*/ 0 w 985333"/>
                  <a:gd name="connsiteY3" fmla="*/ 777240 h 777240"/>
                  <a:gd name="connsiteX4" fmla="*/ 0 w 985333"/>
                  <a:gd name="connsiteY4" fmla="*/ 281940 h 777240"/>
                  <a:gd name="connsiteX0" fmla="*/ 0 w 1613884"/>
                  <a:gd name="connsiteY0" fmla="*/ 281940 h 1204293"/>
                  <a:gd name="connsiteX1" fmla="*/ 952500 w 1613884"/>
                  <a:gd name="connsiteY1" fmla="*/ 0 h 1204293"/>
                  <a:gd name="connsiteX2" fmla="*/ 914400 w 1613884"/>
                  <a:gd name="connsiteY2" fmla="*/ 731520 h 1204293"/>
                  <a:gd name="connsiteX3" fmla="*/ 1607821 w 1613884"/>
                  <a:gd name="connsiteY3" fmla="*/ 1204293 h 1204293"/>
                  <a:gd name="connsiteX4" fmla="*/ 0 w 1613884"/>
                  <a:gd name="connsiteY4" fmla="*/ 777240 h 1204293"/>
                  <a:gd name="connsiteX5" fmla="*/ 0 w 1613884"/>
                  <a:gd name="connsiteY5" fmla="*/ 281940 h 1204293"/>
                  <a:gd name="connsiteX0" fmla="*/ 0 w 1659317"/>
                  <a:gd name="connsiteY0" fmla="*/ 281940 h 1768173"/>
                  <a:gd name="connsiteX1" fmla="*/ 952500 w 1659317"/>
                  <a:gd name="connsiteY1" fmla="*/ 0 h 1768173"/>
                  <a:gd name="connsiteX2" fmla="*/ 914400 w 1659317"/>
                  <a:gd name="connsiteY2" fmla="*/ 731520 h 1768173"/>
                  <a:gd name="connsiteX3" fmla="*/ 1653541 w 1659317"/>
                  <a:gd name="connsiteY3" fmla="*/ 1768173 h 1768173"/>
                  <a:gd name="connsiteX4" fmla="*/ 0 w 1659317"/>
                  <a:gd name="connsiteY4" fmla="*/ 777240 h 1768173"/>
                  <a:gd name="connsiteX5" fmla="*/ 0 w 1659317"/>
                  <a:gd name="connsiteY5" fmla="*/ 281940 h 1768173"/>
                  <a:gd name="connsiteX0" fmla="*/ 0 w 1859220"/>
                  <a:gd name="connsiteY0" fmla="*/ 281940 h 1768173"/>
                  <a:gd name="connsiteX1" fmla="*/ 952500 w 1859220"/>
                  <a:gd name="connsiteY1" fmla="*/ 0 h 1768173"/>
                  <a:gd name="connsiteX2" fmla="*/ 914400 w 1859220"/>
                  <a:gd name="connsiteY2" fmla="*/ 731520 h 1768173"/>
                  <a:gd name="connsiteX3" fmla="*/ 1653541 w 1859220"/>
                  <a:gd name="connsiteY3" fmla="*/ 1768173 h 1768173"/>
                  <a:gd name="connsiteX4" fmla="*/ 0 w 1859220"/>
                  <a:gd name="connsiteY4" fmla="*/ 777240 h 1768173"/>
                  <a:gd name="connsiteX5" fmla="*/ 0 w 1859220"/>
                  <a:gd name="connsiteY5" fmla="*/ 281940 h 1768173"/>
                  <a:gd name="connsiteX0" fmla="*/ 0 w 1872815"/>
                  <a:gd name="connsiteY0" fmla="*/ 281940 h 1768582"/>
                  <a:gd name="connsiteX1" fmla="*/ 952500 w 1872815"/>
                  <a:gd name="connsiteY1" fmla="*/ 0 h 1768582"/>
                  <a:gd name="connsiteX2" fmla="*/ 914400 w 1872815"/>
                  <a:gd name="connsiteY2" fmla="*/ 731520 h 1768582"/>
                  <a:gd name="connsiteX3" fmla="*/ 1775459 w 1872815"/>
                  <a:gd name="connsiteY3" fmla="*/ 869013 h 1768582"/>
                  <a:gd name="connsiteX4" fmla="*/ 1653541 w 1872815"/>
                  <a:gd name="connsiteY4" fmla="*/ 1768173 h 1768582"/>
                  <a:gd name="connsiteX5" fmla="*/ 0 w 1872815"/>
                  <a:gd name="connsiteY5" fmla="*/ 777240 h 1768582"/>
                  <a:gd name="connsiteX6" fmla="*/ 0 w 1872815"/>
                  <a:gd name="connsiteY6" fmla="*/ 281940 h 1768582"/>
                  <a:gd name="connsiteX0" fmla="*/ 0 w 1816832"/>
                  <a:gd name="connsiteY0" fmla="*/ 281940 h 1768173"/>
                  <a:gd name="connsiteX1" fmla="*/ 952500 w 1816832"/>
                  <a:gd name="connsiteY1" fmla="*/ 0 h 1768173"/>
                  <a:gd name="connsiteX2" fmla="*/ 914400 w 1816832"/>
                  <a:gd name="connsiteY2" fmla="*/ 731520 h 1768173"/>
                  <a:gd name="connsiteX3" fmla="*/ 1775459 w 1816832"/>
                  <a:gd name="connsiteY3" fmla="*/ 869013 h 1768173"/>
                  <a:gd name="connsiteX4" fmla="*/ 1653541 w 1816832"/>
                  <a:gd name="connsiteY4" fmla="*/ 1768173 h 1768173"/>
                  <a:gd name="connsiteX5" fmla="*/ 0 w 1816832"/>
                  <a:gd name="connsiteY5" fmla="*/ 777240 h 1768173"/>
                  <a:gd name="connsiteX6" fmla="*/ 0 w 1816832"/>
                  <a:gd name="connsiteY6" fmla="*/ 281940 h 1768173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0 w 1820407"/>
                  <a:gd name="connsiteY6" fmla="*/ 777240 h 2247070"/>
                  <a:gd name="connsiteX7" fmla="*/ 0 w 1820407"/>
                  <a:gd name="connsiteY7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0 w 1820407"/>
                  <a:gd name="connsiteY7" fmla="*/ 777240 h 2249017"/>
                  <a:gd name="connsiteX8" fmla="*/ 0 w 1820407"/>
                  <a:gd name="connsiteY8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417319 w 1820407"/>
                  <a:gd name="connsiteY7" fmla="*/ 1158572 h 2249017"/>
                  <a:gd name="connsiteX8" fmla="*/ 0 w 1820407"/>
                  <a:gd name="connsiteY8" fmla="*/ 777240 h 2249017"/>
                  <a:gd name="connsiteX9" fmla="*/ 0 w 1820407"/>
                  <a:gd name="connsiteY9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312419 w 1820407"/>
                  <a:gd name="connsiteY9" fmla="*/ 1402412 h 2249017"/>
                  <a:gd name="connsiteX10" fmla="*/ 0 w 1820407"/>
                  <a:gd name="connsiteY10" fmla="*/ 777240 h 2249017"/>
                  <a:gd name="connsiteX11" fmla="*/ 0 w 182040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0887" h="2249017">
                    <a:moveTo>
                      <a:pt x="30480" y="281940"/>
                    </a:moveTo>
                    <a:lnTo>
                      <a:pt x="982980" y="0"/>
                    </a:lnTo>
                    <a:cubicBezTo>
                      <a:pt x="1026160" y="396240"/>
                      <a:pt x="1038860" y="609600"/>
                      <a:pt x="944880" y="731520"/>
                    </a:cubicBezTo>
                    <a:cubicBezTo>
                      <a:pt x="1082040" y="881436"/>
                      <a:pt x="1682749" y="696238"/>
                      <a:pt x="1805939" y="869013"/>
                    </a:cubicBezTo>
                    <a:cubicBezTo>
                      <a:pt x="1929129" y="1041788"/>
                      <a:pt x="1769111" y="1656413"/>
                      <a:pt x="1684021" y="1768173"/>
                    </a:cubicBezTo>
                    <a:cubicBezTo>
                      <a:pt x="1638300" y="1851993"/>
                      <a:pt x="1257300" y="2316813"/>
                      <a:pt x="1127759" y="2240613"/>
                    </a:cubicBezTo>
                    <a:cubicBezTo>
                      <a:pt x="1038859" y="2113613"/>
                      <a:pt x="896619" y="1727532"/>
                      <a:pt x="1272539" y="1722452"/>
                    </a:cubicBezTo>
                    <a:cubicBezTo>
                      <a:pt x="1300479" y="1613232"/>
                      <a:pt x="1220469" y="1694512"/>
                      <a:pt x="1249679" y="1600532"/>
                    </a:cubicBezTo>
                    <a:cubicBezTo>
                      <a:pt x="1393189" y="1552272"/>
                      <a:pt x="1475739" y="1308487"/>
                      <a:pt x="1447799" y="1158572"/>
                    </a:cubicBezTo>
                    <a:cubicBezTo>
                      <a:pt x="1092199" y="1064592"/>
                      <a:pt x="698499" y="1496392"/>
                      <a:pt x="342899" y="1402412"/>
                    </a:cubicBezTo>
                    <a:cubicBezTo>
                      <a:pt x="185419" y="1326101"/>
                      <a:pt x="5080" y="944991"/>
                      <a:pt x="0" y="723900"/>
                    </a:cubicBezTo>
                    <a:lnTo>
                      <a:pt x="30480" y="28194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A646CED-BFFD-5493-E2A1-43DAD44B7636}"/>
                  </a:ext>
                </a:extLst>
              </p:cNvPr>
              <p:cNvSpPr/>
              <p:nvPr/>
            </p:nvSpPr>
            <p:spPr>
              <a:xfrm rot="20333405">
                <a:off x="5660109" y="3676696"/>
                <a:ext cx="236213" cy="483874"/>
              </a:xfrm>
              <a:custGeom>
                <a:avLst/>
                <a:gdLst>
                  <a:gd name="connsiteX0" fmla="*/ 225367 w 236213"/>
                  <a:gd name="connsiteY0" fmla="*/ 747 h 483874"/>
                  <a:gd name="connsiteX1" fmla="*/ 227374 w 236213"/>
                  <a:gd name="connsiteY1" fmla="*/ 93440 h 483874"/>
                  <a:gd name="connsiteX2" fmla="*/ 234942 w 236213"/>
                  <a:gd name="connsiteY2" fmla="*/ 442988 h 483874"/>
                  <a:gd name="connsiteX3" fmla="*/ 236213 w 236213"/>
                  <a:gd name="connsiteY3" fmla="*/ 453699 h 483874"/>
                  <a:gd name="connsiteX4" fmla="*/ 151912 w 236213"/>
                  <a:gd name="connsiteY4" fmla="*/ 477290 h 483874"/>
                  <a:gd name="connsiteX5" fmla="*/ 15080 w 236213"/>
                  <a:gd name="connsiteY5" fmla="*/ 456499 h 483874"/>
                  <a:gd name="connsiteX6" fmla="*/ 220205 w 236213"/>
                  <a:gd name="connsiteY6" fmla="*/ 101 h 483874"/>
                  <a:gd name="connsiteX7" fmla="*/ 225367 w 236213"/>
                  <a:gd name="connsiteY7" fmla="*/ 747 h 48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213" h="483874">
                    <a:moveTo>
                      <a:pt x="225367" y="747"/>
                    </a:moveTo>
                    <a:lnTo>
                      <a:pt x="227374" y="93440"/>
                    </a:lnTo>
                    <a:cubicBezTo>
                      <a:pt x="228150" y="209521"/>
                      <a:pt x="225434" y="324732"/>
                      <a:pt x="234942" y="442988"/>
                    </a:cubicBezTo>
                    <a:lnTo>
                      <a:pt x="236213" y="453699"/>
                    </a:lnTo>
                    <a:lnTo>
                      <a:pt x="151912" y="477290"/>
                    </a:lnTo>
                    <a:cubicBezTo>
                      <a:pt x="88622" y="489486"/>
                      <a:pt x="38431" y="485934"/>
                      <a:pt x="15080" y="456499"/>
                    </a:cubicBezTo>
                    <a:cubicBezTo>
                      <a:pt x="-17465" y="324816"/>
                      <a:pt x="-16666" y="-6623"/>
                      <a:pt x="220205" y="101"/>
                    </a:cubicBezTo>
                    <a:lnTo>
                      <a:pt x="225367" y="74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2DB07E-E9ED-9F6D-4CB8-EBB38A2A0ED4}"/>
                </a:ext>
              </a:extLst>
            </p:cNvPr>
            <p:cNvSpPr/>
            <p:nvPr/>
          </p:nvSpPr>
          <p:spPr>
            <a:xfrm rot="19681347">
              <a:off x="4544916" y="1926375"/>
              <a:ext cx="1246434" cy="695307"/>
            </a:xfrm>
            <a:custGeom>
              <a:avLst/>
              <a:gdLst>
                <a:gd name="connsiteX0" fmla="*/ 202646 w 507527"/>
                <a:gd name="connsiteY0" fmla="*/ 874 h 552732"/>
                <a:gd name="connsiteX1" fmla="*/ 386912 w 507527"/>
                <a:gd name="connsiteY1" fmla="*/ 537093 h 552732"/>
                <a:gd name="connsiteX2" fmla="*/ 253562 w 507527"/>
                <a:gd name="connsiteY2" fmla="*/ 295793 h 552732"/>
                <a:gd name="connsiteX3" fmla="*/ 149423 w 507527"/>
                <a:gd name="connsiteY3" fmla="*/ 530743 h 552732"/>
                <a:gd name="connsiteX4" fmla="*/ 22035 w 507527"/>
                <a:gd name="connsiteY4" fmla="*/ 350046 h 552732"/>
                <a:gd name="connsiteX5" fmla="*/ 0 w 507527"/>
                <a:gd name="connsiteY5" fmla="*/ 356405 h 552732"/>
                <a:gd name="connsiteX6" fmla="*/ 0 w 507527"/>
                <a:gd name="connsiteY6" fmla="*/ 30098 h 552732"/>
                <a:gd name="connsiteX7" fmla="*/ 27441 w 507527"/>
                <a:gd name="connsiteY7" fmla="*/ 20754 h 552732"/>
                <a:gd name="connsiteX8" fmla="*/ 202646 w 507527"/>
                <a:gd name="connsiteY8" fmla="*/ 874 h 5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527" h="552732">
                  <a:moveTo>
                    <a:pt x="202646" y="874"/>
                  </a:moveTo>
                  <a:cubicBezTo>
                    <a:pt x="538608" y="22187"/>
                    <a:pt x="592083" y="427198"/>
                    <a:pt x="386912" y="537093"/>
                  </a:cubicBezTo>
                  <a:cubicBezTo>
                    <a:pt x="425012" y="501110"/>
                    <a:pt x="240227" y="261926"/>
                    <a:pt x="253562" y="295793"/>
                  </a:cubicBezTo>
                  <a:lnTo>
                    <a:pt x="149423" y="530743"/>
                  </a:lnTo>
                  <a:cubicBezTo>
                    <a:pt x="83939" y="637105"/>
                    <a:pt x="185886" y="321540"/>
                    <a:pt x="22035" y="350046"/>
                  </a:cubicBezTo>
                  <a:lnTo>
                    <a:pt x="0" y="356405"/>
                  </a:lnTo>
                  <a:lnTo>
                    <a:pt x="0" y="30098"/>
                  </a:lnTo>
                  <a:lnTo>
                    <a:pt x="27441" y="20754"/>
                  </a:lnTo>
                  <a:cubicBezTo>
                    <a:pt x="92587" y="3398"/>
                    <a:pt x="150959" y="-2405"/>
                    <a:pt x="202646" y="874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F84776B-7D9C-5053-1BFD-95C0123B4A36}"/>
                </a:ext>
              </a:extLst>
            </p:cNvPr>
            <p:cNvSpPr/>
            <p:nvPr/>
          </p:nvSpPr>
          <p:spPr>
            <a:xfrm rot="2005286">
              <a:off x="4801211" y="-1001386"/>
              <a:ext cx="323755" cy="908262"/>
            </a:xfrm>
            <a:custGeom>
              <a:avLst/>
              <a:gdLst>
                <a:gd name="connsiteX0" fmla="*/ 0 w 222463"/>
                <a:gd name="connsiteY0" fmla="*/ 0 h 728759"/>
                <a:gd name="connsiteX1" fmla="*/ 222463 w 222463"/>
                <a:gd name="connsiteY1" fmla="*/ 0 h 728759"/>
                <a:gd name="connsiteX2" fmla="*/ 222463 w 222463"/>
                <a:gd name="connsiteY2" fmla="*/ 728759 h 728759"/>
                <a:gd name="connsiteX3" fmla="*/ 0 w 222463"/>
                <a:gd name="connsiteY3" fmla="*/ 728759 h 728759"/>
                <a:gd name="connsiteX4" fmla="*/ 0 w 222463"/>
                <a:gd name="connsiteY4" fmla="*/ 0 h 728759"/>
                <a:gd name="connsiteX0" fmla="*/ 61218 w 222463"/>
                <a:gd name="connsiteY0" fmla="*/ 0 h 826219"/>
                <a:gd name="connsiteX1" fmla="*/ 222463 w 222463"/>
                <a:gd name="connsiteY1" fmla="*/ 97460 h 826219"/>
                <a:gd name="connsiteX2" fmla="*/ 222463 w 222463"/>
                <a:gd name="connsiteY2" fmla="*/ 826219 h 826219"/>
                <a:gd name="connsiteX3" fmla="*/ 0 w 222463"/>
                <a:gd name="connsiteY3" fmla="*/ 826219 h 826219"/>
                <a:gd name="connsiteX4" fmla="*/ 61218 w 222463"/>
                <a:gd name="connsiteY4" fmla="*/ 0 h 826219"/>
                <a:gd name="connsiteX0" fmla="*/ 131193 w 292438"/>
                <a:gd name="connsiteY0" fmla="*/ 0 h 826219"/>
                <a:gd name="connsiteX1" fmla="*/ 292438 w 292438"/>
                <a:gd name="connsiteY1" fmla="*/ 97460 h 826219"/>
                <a:gd name="connsiteX2" fmla="*/ 292438 w 292438"/>
                <a:gd name="connsiteY2" fmla="*/ 826219 h 826219"/>
                <a:gd name="connsiteX3" fmla="*/ 69975 w 292438"/>
                <a:gd name="connsiteY3" fmla="*/ 826219 h 826219"/>
                <a:gd name="connsiteX4" fmla="*/ 131193 w 292438"/>
                <a:gd name="connsiteY4" fmla="*/ 0 h 826219"/>
                <a:gd name="connsiteX0" fmla="*/ 131193 w 323755"/>
                <a:gd name="connsiteY0" fmla="*/ 0 h 908262"/>
                <a:gd name="connsiteX1" fmla="*/ 292438 w 323755"/>
                <a:gd name="connsiteY1" fmla="*/ 97460 h 908262"/>
                <a:gd name="connsiteX2" fmla="*/ 323755 w 323755"/>
                <a:gd name="connsiteY2" fmla="*/ 908262 h 908262"/>
                <a:gd name="connsiteX3" fmla="*/ 69975 w 323755"/>
                <a:gd name="connsiteY3" fmla="*/ 826219 h 908262"/>
                <a:gd name="connsiteX4" fmla="*/ 131193 w 323755"/>
                <a:gd name="connsiteY4" fmla="*/ 0 h 90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755" h="908262">
                  <a:moveTo>
                    <a:pt x="131193" y="0"/>
                  </a:moveTo>
                  <a:lnTo>
                    <a:pt x="292438" y="97460"/>
                  </a:lnTo>
                  <a:lnTo>
                    <a:pt x="323755" y="908262"/>
                  </a:lnTo>
                  <a:lnTo>
                    <a:pt x="69975" y="826219"/>
                  </a:lnTo>
                  <a:cubicBezTo>
                    <a:pt x="90381" y="550813"/>
                    <a:pt x="-135501" y="403699"/>
                    <a:pt x="131193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8A9F4CA-08CB-D2A0-32AD-F5630DCBBC7F}"/>
                </a:ext>
              </a:extLst>
            </p:cNvPr>
            <p:cNvSpPr/>
            <p:nvPr/>
          </p:nvSpPr>
          <p:spPr>
            <a:xfrm>
              <a:off x="4973578" y="-1604229"/>
              <a:ext cx="389110" cy="797483"/>
            </a:xfrm>
            <a:custGeom>
              <a:avLst/>
              <a:gdLst>
                <a:gd name="connsiteX0" fmla="*/ 0 w 88695"/>
                <a:gd name="connsiteY0" fmla="*/ 0 h 499033"/>
                <a:gd name="connsiteX1" fmla="*/ 88695 w 88695"/>
                <a:gd name="connsiteY1" fmla="*/ 0 h 499033"/>
                <a:gd name="connsiteX2" fmla="*/ 88695 w 88695"/>
                <a:gd name="connsiteY2" fmla="*/ 499033 h 499033"/>
                <a:gd name="connsiteX3" fmla="*/ 0 w 88695"/>
                <a:gd name="connsiteY3" fmla="*/ 499033 h 499033"/>
                <a:gd name="connsiteX4" fmla="*/ 0 w 88695"/>
                <a:gd name="connsiteY4" fmla="*/ 0 h 499033"/>
                <a:gd name="connsiteX0" fmla="*/ 0 w 88695"/>
                <a:gd name="connsiteY0" fmla="*/ 374650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4" fmla="*/ 0 w 88695"/>
                <a:gd name="connsiteY4" fmla="*/ 374650 h 873683"/>
                <a:gd name="connsiteX0" fmla="*/ 0 w 88695"/>
                <a:gd name="connsiteY0" fmla="*/ 873683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0" fmla="*/ 0 w 18845"/>
                <a:gd name="connsiteY0" fmla="*/ 873683 h 873683"/>
                <a:gd name="connsiteX1" fmla="*/ 18845 w 18845"/>
                <a:gd name="connsiteY1" fmla="*/ 0 h 873683"/>
                <a:gd name="connsiteX2" fmla="*/ 0 w 18845"/>
                <a:gd name="connsiteY2" fmla="*/ 873683 h 873683"/>
                <a:gd name="connsiteX0" fmla="*/ 19255 w 19255"/>
                <a:gd name="connsiteY0" fmla="*/ 797483 h 797483"/>
                <a:gd name="connsiteX1" fmla="*/ 0 w 19255"/>
                <a:gd name="connsiteY1" fmla="*/ 0 h 797483"/>
                <a:gd name="connsiteX2" fmla="*/ 19255 w 19255"/>
                <a:gd name="connsiteY2" fmla="*/ 797483 h 797483"/>
                <a:gd name="connsiteX0" fmla="*/ 223792 w 223792"/>
                <a:gd name="connsiteY0" fmla="*/ 797483 h 797483"/>
                <a:gd name="connsiteX1" fmla="*/ 204537 w 223792"/>
                <a:gd name="connsiteY1" fmla="*/ 0 h 797483"/>
                <a:gd name="connsiteX2" fmla="*/ 223792 w 223792"/>
                <a:gd name="connsiteY2" fmla="*/ 797483 h 797483"/>
                <a:gd name="connsiteX0" fmla="*/ 223792 w 361401"/>
                <a:gd name="connsiteY0" fmla="*/ 797483 h 797483"/>
                <a:gd name="connsiteX1" fmla="*/ 204537 w 361401"/>
                <a:gd name="connsiteY1" fmla="*/ 0 h 797483"/>
                <a:gd name="connsiteX2" fmla="*/ 223792 w 361401"/>
                <a:gd name="connsiteY2" fmla="*/ 797483 h 797483"/>
                <a:gd name="connsiteX0" fmla="*/ 223792 w 389110"/>
                <a:gd name="connsiteY0" fmla="*/ 797483 h 797483"/>
                <a:gd name="connsiteX1" fmla="*/ 204537 w 389110"/>
                <a:gd name="connsiteY1" fmla="*/ 0 h 797483"/>
                <a:gd name="connsiteX2" fmla="*/ 223792 w 389110"/>
                <a:gd name="connsiteY2" fmla="*/ 797483 h 79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110" h="797483">
                  <a:moveTo>
                    <a:pt x="223792" y="797483"/>
                  </a:moveTo>
                  <a:cubicBezTo>
                    <a:pt x="541224" y="284005"/>
                    <a:pt x="325255" y="94378"/>
                    <a:pt x="204537" y="0"/>
                  </a:cubicBezTo>
                  <a:cubicBezTo>
                    <a:pt x="210955" y="265828"/>
                    <a:pt x="-271576" y="379255"/>
                    <a:pt x="223792" y="797483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3F04E81D-E851-CF7A-840F-9C4D1979CAF8}"/>
                </a:ext>
              </a:extLst>
            </p:cNvPr>
            <p:cNvSpPr/>
            <p:nvPr/>
          </p:nvSpPr>
          <p:spPr>
            <a:xfrm rot="5172298" flipH="1">
              <a:off x="5120991" y="-939339"/>
              <a:ext cx="144924" cy="200114"/>
            </a:xfrm>
            <a:custGeom>
              <a:avLst/>
              <a:gdLst>
                <a:gd name="connsiteX0" fmla="*/ 0 w 45719"/>
                <a:gd name="connsiteY0" fmla="*/ 99948 h 199896"/>
                <a:gd name="connsiteX1" fmla="*/ 22860 w 45719"/>
                <a:gd name="connsiteY1" fmla="*/ 0 h 199896"/>
                <a:gd name="connsiteX2" fmla="*/ 45720 w 45719"/>
                <a:gd name="connsiteY2" fmla="*/ 99948 h 199896"/>
                <a:gd name="connsiteX3" fmla="*/ 22860 w 45719"/>
                <a:gd name="connsiteY3" fmla="*/ 199896 h 199896"/>
                <a:gd name="connsiteX4" fmla="*/ 0 w 45719"/>
                <a:gd name="connsiteY4" fmla="*/ 99948 h 199896"/>
                <a:gd name="connsiteX0" fmla="*/ 0 w 73519"/>
                <a:gd name="connsiteY0" fmla="*/ 114704 h 200114"/>
                <a:gd name="connsiteX1" fmla="*/ 50659 w 73519"/>
                <a:gd name="connsiteY1" fmla="*/ 90 h 200114"/>
                <a:gd name="connsiteX2" fmla="*/ 73519 w 73519"/>
                <a:gd name="connsiteY2" fmla="*/ 100038 h 200114"/>
                <a:gd name="connsiteX3" fmla="*/ 50659 w 73519"/>
                <a:gd name="connsiteY3" fmla="*/ 199986 h 200114"/>
                <a:gd name="connsiteX4" fmla="*/ 0 w 73519"/>
                <a:gd name="connsiteY4" fmla="*/ 114704 h 20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19" h="200114">
                  <a:moveTo>
                    <a:pt x="0" y="114704"/>
                  </a:moveTo>
                  <a:cubicBezTo>
                    <a:pt x="0" y="59504"/>
                    <a:pt x="38406" y="2534"/>
                    <a:pt x="50659" y="90"/>
                  </a:cubicBezTo>
                  <a:cubicBezTo>
                    <a:pt x="62912" y="-2354"/>
                    <a:pt x="73519" y="44838"/>
                    <a:pt x="73519" y="100038"/>
                  </a:cubicBezTo>
                  <a:cubicBezTo>
                    <a:pt x="73519" y="155238"/>
                    <a:pt x="62912" y="197542"/>
                    <a:pt x="50659" y="199986"/>
                  </a:cubicBezTo>
                  <a:cubicBezTo>
                    <a:pt x="38406" y="202430"/>
                    <a:pt x="0" y="169904"/>
                    <a:pt x="0" y="114704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DA9F3D-D981-A5BF-8207-5235A3EE41B3}"/>
              </a:ext>
            </a:extLst>
          </p:cNvPr>
          <p:cNvGrpSpPr/>
          <p:nvPr/>
        </p:nvGrpSpPr>
        <p:grpSpPr>
          <a:xfrm>
            <a:off x="6122189" y="126561"/>
            <a:ext cx="4176083" cy="3302439"/>
            <a:chOff x="1860209" y="126561"/>
            <a:chExt cx="8438063" cy="667280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E565971-FC1B-E5A2-3AE1-BE6EC1B2EAE6}"/>
                </a:ext>
              </a:extLst>
            </p:cNvPr>
            <p:cNvGrpSpPr/>
            <p:nvPr/>
          </p:nvGrpSpPr>
          <p:grpSpPr>
            <a:xfrm rot="387014">
              <a:off x="4392162" y="2280508"/>
              <a:ext cx="1974895" cy="4176745"/>
              <a:chOff x="7890147" y="2622175"/>
              <a:chExt cx="1974895" cy="4176745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BCDE00E-0CB0-3F7E-6F06-2E3DE476DD5F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31D2282-69EA-51E4-196B-52CFC145B45B}"/>
                  </a:ext>
                </a:extLst>
              </p:cNvPr>
              <p:cNvSpPr/>
              <p:nvPr/>
            </p:nvSpPr>
            <p:spPr>
              <a:xfrm rot="524407">
                <a:off x="9146333" y="6567063"/>
                <a:ext cx="479837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Isosceles Triangle 72">
              <a:extLst>
                <a:ext uri="{FF2B5EF4-FFF2-40B4-BE49-F238E27FC236}">
                  <a16:creationId xmlns:a16="http://schemas.microsoft.com/office/drawing/2014/main" id="{4586E234-CA63-7564-5A0A-6F673A184136}"/>
                </a:ext>
              </a:extLst>
            </p:cNvPr>
            <p:cNvSpPr/>
            <p:nvPr/>
          </p:nvSpPr>
          <p:spPr>
            <a:xfrm>
              <a:off x="2975408" y="147313"/>
              <a:ext cx="241632" cy="548312"/>
            </a:xfrm>
            <a:custGeom>
              <a:avLst/>
              <a:gdLst>
                <a:gd name="connsiteX0" fmla="*/ 0 w 168997"/>
                <a:gd name="connsiteY0" fmla="*/ 514974 h 514974"/>
                <a:gd name="connsiteX1" fmla="*/ 84499 w 168997"/>
                <a:gd name="connsiteY1" fmla="*/ 0 h 514974"/>
                <a:gd name="connsiteX2" fmla="*/ 168997 w 168997"/>
                <a:gd name="connsiteY2" fmla="*/ 514974 h 514974"/>
                <a:gd name="connsiteX3" fmla="*/ 0 w 168997"/>
                <a:gd name="connsiteY3" fmla="*/ 514974 h 514974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43549 h 581649"/>
                <a:gd name="connsiteX3" fmla="*/ 0 w 168997"/>
                <a:gd name="connsiteY3" fmla="*/ 581649 h 581649"/>
                <a:gd name="connsiteX0" fmla="*/ 40757 w 147842"/>
                <a:gd name="connsiteY0" fmla="*/ 519737 h 543549"/>
                <a:gd name="connsiteX1" fmla="*/ 10957 w 147842"/>
                <a:gd name="connsiteY1" fmla="*/ 0 h 543549"/>
                <a:gd name="connsiteX2" fmla="*/ 147842 w 147842"/>
                <a:gd name="connsiteY2" fmla="*/ 543549 h 543549"/>
                <a:gd name="connsiteX3" fmla="*/ 40757 w 147842"/>
                <a:gd name="connsiteY3" fmla="*/ 519737 h 543549"/>
                <a:gd name="connsiteX0" fmla="*/ 40757 w 147842"/>
                <a:gd name="connsiteY0" fmla="*/ 548312 h 548312"/>
                <a:gd name="connsiteX1" fmla="*/ 10957 w 147842"/>
                <a:gd name="connsiteY1" fmla="*/ 0 h 548312"/>
                <a:gd name="connsiteX2" fmla="*/ 147842 w 147842"/>
                <a:gd name="connsiteY2" fmla="*/ 543549 h 548312"/>
                <a:gd name="connsiteX3" fmla="*/ 40757 w 147842"/>
                <a:gd name="connsiteY3" fmla="*/ 548312 h 548312"/>
                <a:gd name="connsiteX0" fmla="*/ 61491 w 168576"/>
                <a:gd name="connsiteY0" fmla="*/ 548312 h 548312"/>
                <a:gd name="connsiteX1" fmla="*/ 31691 w 168576"/>
                <a:gd name="connsiteY1" fmla="*/ 0 h 548312"/>
                <a:gd name="connsiteX2" fmla="*/ 168576 w 168576"/>
                <a:gd name="connsiteY2" fmla="*/ 543549 h 548312"/>
                <a:gd name="connsiteX3" fmla="*/ 61491 w 168576"/>
                <a:gd name="connsiteY3" fmla="*/ 548312 h 548312"/>
                <a:gd name="connsiteX0" fmla="*/ 61491 w 120951"/>
                <a:gd name="connsiteY0" fmla="*/ 548312 h 548312"/>
                <a:gd name="connsiteX1" fmla="*/ 31691 w 120951"/>
                <a:gd name="connsiteY1" fmla="*/ 0 h 548312"/>
                <a:gd name="connsiteX2" fmla="*/ 120951 w 120951"/>
                <a:gd name="connsiteY2" fmla="*/ 543549 h 548312"/>
                <a:gd name="connsiteX3" fmla="*/ 61491 w 120951"/>
                <a:gd name="connsiteY3" fmla="*/ 548312 h 548312"/>
                <a:gd name="connsiteX0" fmla="*/ 61491 w 132521"/>
                <a:gd name="connsiteY0" fmla="*/ 548312 h 548312"/>
                <a:gd name="connsiteX1" fmla="*/ 31691 w 132521"/>
                <a:gd name="connsiteY1" fmla="*/ 0 h 548312"/>
                <a:gd name="connsiteX2" fmla="*/ 120951 w 132521"/>
                <a:gd name="connsiteY2" fmla="*/ 543549 h 548312"/>
                <a:gd name="connsiteX3" fmla="*/ 61491 w 132521"/>
                <a:gd name="connsiteY3" fmla="*/ 548312 h 548312"/>
                <a:gd name="connsiteX0" fmla="*/ 61491 w 61491"/>
                <a:gd name="connsiteY0" fmla="*/ 548312 h 548312"/>
                <a:gd name="connsiteX1" fmla="*/ 31691 w 61491"/>
                <a:gd name="connsiteY1" fmla="*/ 0 h 548312"/>
                <a:gd name="connsiteX2" fmla="*/ 61491 w 61491"/>
                <a:gd name="connsiteY2" fmla="*/ 548312 h 548312"/>
                <a:gd name="connsiteX0" fmla="*/ 61491 w 138710"/>
                <a:gd name="connsiteY0" fmla="*/ 548312 h 548312"/>
                <a:gd name="connsiteX1" fmla="*/ 31691 w 138710"/>
                <a:gd name="connsiteY1" fmla="*/ 0 h 548312"/>
                <a:gd name="connsiteX2" fmla="*/ 61491 w 138710"/>
                <a:gd name="connsiteY2" fmla="*/ 548312 h 548312"/>
                <a:gd name="connsiteX0" fmla="*/ 61491 w 149061"/>
                <a:gd name="connsiteY0" fmla="*/ 548312 h 548312"/>
                <a:gd name="connsiteX1" fmla="*/ 31691 w 149061"/>
                <a:gd name="connsiteY1" fmla="*/ 0 h 548312"/>
                <a:gd name="connsiteX2" fmla="*/ 61491 w 149061"/>
                <a:gd name="connsiteY2" fmla="*/ 548312 h 548312"/>
                <a:gd name="connsiteX0" fmla="*/ 61491 w 151365"/>
                <a:gd name="connsiteY0" fmla="*/ 548312 h 548312"/>
                <a:gd name="connsiteX1" fmla="*/ 31691 w 151365"/>
                <a:gd name="connsiteY1" fmla="*/ 0 h 548312"/>
                <a:gd name="connsiteX2" fmla="*/ 61491 w 151365"/>
                <a:gd name="connsiteY2" fmla="*/ 548312 h 548312"/>
                <a:gd name="connsiteX0" fmla="*/ 67253 w 157127"/>
                <a:gd name="connsiteY0" fmla="*/ 548312 h 548312"/>
                <a:gd name="connsiteX1" fmla="*/ 37453 w 157127"/>
                <a:gd name="connsiteY1" fmla="*/ 0 h 548312"/>
                <a:gd name="connsiteX2" fmla="*/ 67253 w 157127"/>
                <a:gd name="connsiteY2" fmla="*/ 548312 h 548312"/>
                <a:gd name="connsiteX0" fmla="*/ 67253 w 241632"/>
                <a:gd name="connsiteY0" fmla="*/ 548312 h 548312"/>
                <a:gd name="connsiteX1" fmla="*/ 37453 w 241632"/>
                <a:gd name="connsiteY1" fmla="*/ 0 h 548312"/>
                <a:gd name="connsiteX2" fmla="*/ 67253 w 241632"/>
                <a:gd name="connsiteY2" fmla="*/ 548312 h 54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32" h="548312">
                  <a:moveTo>
                    <a:pt x="67253" y="548312"/>
                  </a:moveTo>
                  <a:cubicBezTo>
                    <a:pt x="-17293" y="411579"/>
                    <a:pt x="-16114" y="22433"/>
                    <a:pt x="37453" y="0"/>
                  </a:cubicBezTo>
                  <a:cubicBezTo>
                    <a:pt x="104536" y="39896"/>
                    <a:pt x="443082" y="527466"/>
                    <a:pt x="67253" y="54831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4E167A24-D11A-BE9A-99F2-DED7F464CC92}"/>
                </a:ext>
              </a:extLst>
            </p:cNvPr>
            <p:cNvSpPr/>
            <p:nvPr/>
          </p:nvSpPr>
          <p:spPr>
            <a:xfrm>
              <a:off x="8801100" y="1704482"/>
              <a:ext cx="1497172" cy="4404218"/>
            </a:xfrm>
            <a:custGeom>
              <a:avLst/>
              <a:gdLst>
                <a:gd name="connsiteX0" fmla="*/ 0 w 778034"/>
                <a:gd name="connsiteY0" fmla="*/ 0 h 264401"/>
                <a:gd name="connsiteX1" fmla="*/ 778034 w 778034"/>
                <a:gd name="connsiteY1" fmla="*/ 0 h 264401"/>
                <a:gd name="connsiteX2" fmla="*/ 778034 w 778034"/>
                <a:gd name="connsiteY2" fmla="*/ 264401 h 264401"/>
                <a:gd name="connsiteX3" fmla="*/ 0 w 778034"/>
                <a:gd name="connsiteY3" fmla="*/ 264401 h 264401"/>
                <a:gd name="connsiteX4" fmla="*/ 0 w 778034"/>
                <a:gd name="connsiteY4" fmla="*/ 0 h 264401"/>
                <a:gd name="connsiteX0" fmla="*/ 0 w 968534"/>
                <a:gd name="connsiteY0" fmla="*/ 0 h 332981"/>
                <a:gd name="connsiteX1" fmla="*/ 968534 w 968534"/>
                <a:gd name="connsiteY1" fmla="*/ 6858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968534"/>
                <a:gd name="connsiteY0" fmla="*/ 0 h 332981"/>
                <a:gd name="connsiteX1" fmla="*/ 838994 w 968534"/>
                <a:gd name="connsiteY1" fmla="*/ 3810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968534"/>
                <a:gd name="connsiteY0" fmla="*/ 0 h 332981"/>
                <a:gd name="connsiteX1" fmla="*/ 838994 w 968534"/>
                <a:gd name="connsiteY1" fmla="*/ 3810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1249680"/>
                <a:gd name="connsiteY0" fmla="*/ 0 h 332981"/>
                <a:gd name="connsiteX1" fmla="*/ 838994 w 1249680"/>
                <a:gd name="connsiteY1" fmla="*/ 38100 h 332981"/>
                <a:gd name="connsiteX2" fmla="*/ 1249680 w 1249680"/>
                <a:gd name="connsiteY2" fmla="*/ 249161 h 332981"/>
                <a:gd name="connsiteX3" fmla="*/ 968534 w 1249680"/>
                <a:gd name="connsiteY3" fmla="*/ 332981 h 332981"/>
                <a:gd name="connsiteX4" fmla="*/ 190500 w 1249680"/>
                <a:gd name="connsiteY4" fmla="*/ 332981 h 332981"/>
                <a:gd name="connsiteX5" fmla="*/ 0 w 1249680"/>
                <a:gd name="connsiteY5" fmla="*/ 0 h 332981"/>
                <a:gd name="connsiteX0" fmla="*/ 0 w 1486694"/>
                <a:gd name="connsiteY0" fmla="*/ 0 h 683501"/>
                <a:gd name="connsiteX1" fmla="*/ 838994 w 1486694"/>
                <a:gd name="connsiteY1" fmla="*/ 38100 h 683501"/>
                <a:gd name="connsiteX2" fmla="*/ 1249680 w 1486694"/>
                <a:gd name="connsiteY2" fmla="*/ 249161 h 683501"/>
                <a:gd name="connsiteX3" fmla="*/ 1486694 w 1486694"/>
                <a:gd name="connsiteY3" fmla="*/ 683501 h 683501"/>
                <a:gd name="connsiteX4" fmla="*/ 190500 w 1486694"/>
                <a:gd name="connsiteY4" fmla="*/ 332981 h 683501"/>
                <a:gd name="connsiteX5" fmla="*/ 0 w 1486694"/>
                <a:gd name="connsiteY5" fmla="*/ 0 h 683501"/>
                <a:gd name="connsiteX0" fmla="*/ 0 w 1505865"/>
                <a:gd name="connsiteY0" fmla="*/ 0 h 1012170"/>
                <a:gd name="connsiteX1" fmla="*/ 838994 w 1505865"/>
                <a:gd name="connsiteY1" fmla="*/ 38100 h 1012170"/>
                <a:gd name="connsiteX2" fmla="*/ 1249680 w 1505865"/>
                <a:gd name="connsiteY2" fmla="*/ 249161 h 1012170"/>
                <a:gd name="connsiteX3" fmla="*/ 1486694 w 1505865"/>
                <a:gd name="connsiteY3" fmla="*/ 683501 h 1012170"/>
                <a:gd name="connsiteX4" fmla="*/ 1485900 w 1505865"/>
                <a:gd name="connsiteY4" fmla="*/ 1011161 h 1012170"/>
                <a:gd name="connsiteX5" fmla="*/ 190500 w 1505865"/>
                <a:gd name="connsiteY5" fmla="*/ 332981 h 1012170"/>
                <a:gd name="connsiteX6" fmla="*/ 0 w 1505865"/>
                <a:gd name="connsiteY6" fmla="*/ 0 h 1012170"/>
                <a:gd name="connsiteX0" fmla="*/ 0 w 1505865"/>
                <a:gd name="connsiteY0" fmla="*/ 0 h 1260542"/>
                <a:gd name="connsiteX1" fmla="*/ 838994 w 1505865"/>
                <a:gd name="connsiteY1" fmla="*/ 38100 h 1260542"/>
                <a:gd name="connsiteX2" fmla="*/ 1249680 w 1505865"/>
                <a:gd name="connsiteY2" fmla="*/ 249161 h 1260542"/>
                <a:gd name="connsiteX3" fmla="*/ 1486694 w 1505865"/>
                <a:gd name="connsiteY3" fmla="*/ 683501 h 1260542"/>
                <a:gd name="connsiteX4" fmla="*/ 1485900 w 1505865"/>
                <a:gd name="connsiteY4" fmla="*/ 1011161 h 1260542"/>
                <a:gd name="connsiteX5" fmla="*/ 1386840 w 1505865"/>
                <a:gd name="connsiteY5" fmla="*/ 1255000 h 1260542"/>
                <a:gd name="connsiteX6" fmla="*/ 190500 w 1505865"/>
                <a:gd name="connsiteY6" fmla="*/ 332981 h 1260542"/>
                <a:gd name="connsiteX7" fmla="*/ 0 w 1505865"/>
                <a:gd name="connsiteY7" fmla="*/ 0 h 126054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40034"/>
                <a:gd name="connsiteY0" fmla="*/ 19940 h 1280482"/>
                <a:gd name="connsiteX1" fmla="*/ 838994 w 1540034"/>
                <a:gd name="connsiteY1" fmla="*/ 58040 h 1280482"/>
                <a:gd name="connsiteX2" fmla="*/ 1249680 w 1540034"/>
                <a:gd name="connsiteY2" fmla="*/ 269101 h 1280482"/>
                <a:gd name="connsiteX3" fmla="*/ 1540034 w 1540034"/>
                <a:gd name="connsiteY3" fmla="*/ 711061 h 1280482"/>
                <a:gd name="connsiteX4" fmla="*/ 1485900 w 1540034"/>
                <a:gd name="connsiteY4" fmla="*/ 1031101 h 1280482"/>
                <a:gd name="connsiteX5" fmla="*/ 1386840 w 1540034"/>
                <a:gd name="connsiteY5" fmla="*/ 1274940 h 1280482"/>
                <a:gd name="connsiteX6" fmla="*/ 190500 w 1540034"/>
                <a:gd name="connsiteY6" fmla="*/ 352921 h 1280482"/>
                <a:gd name="connsiteX7" fmla="*/ 0 w 1540034"/>
                <a:gd name="connsiteY7" fmla="*/ 19940 h 1280482"/>
                <a:gd name="connsiteX0" fmla="*/ 0 w 1507167"/>
                <a:gd name="connsiteY0" fmla="*/ 19940 h 1280482"/>
                <a:gd name="connsiteX1" fmla="*/ 838994 w 1507167"/>
                <a:gd name="connsiteY1" fmla="*/ 58040 h 1280482"/>
                <a:gd name="connsiteX2" fmla="*/ 1249680 w 1507167"/>
                <a:gd name="connsiteY2" fmla="*/ 269101 h 1280482"/>
                <a:gd name="connsiteX3" fmla="*/ 1497172 w 1507167"/>
                <a:gd name="connsiteY3" fmla="*/ 720586 h 1280482"/>
                <a:gd name="connsiteX4" fmla="*/ 1485900 w 1507167"/>
                <a:gd name="connsiteY4" fmla="*/ 1031101 h 1280482"/>
                <a:gd name="connsiteX5" fmla="*/ 1386840 w 1507167"/>
                <a:gd name="connsiteY5" fmla="*/ 1274940 h 1280482"/>
                <a:gd name="connsiteX6" fmla="*/ 190500 w 1507167"/>
                <a:gd name="connsiteY6" fmla="*/ 352921 h 1280482"/>
                <a:gd name="connsiteX7" fmla="*/ 0 w 1507167"/>
                <a:gd name="connsiteY7" fmla="*/ 19940 h 1280482"/>
                <a:gd name="connsiteX0" fmla="*/ 0 w 1497172"/>
                <a:gd name="connsiteY0" fmla="*/ 19940 h 1280482"/>
                <a:gd name="connsiteX1" fmla="*/ 838994 w 1497172"/>
                <a:gd name="connsiteY1" fmla="*/ 58040 h 1280482"/>
                <a:gd name="connsiteX2" fmla="*/ 1249680 w 1497172"/>
                <a:gd name="connsiteY2" fmla="*/ 269101 h 1280482"/>
                <a:gd name="connsiteX3" fmla="*/ 1497172 w 1497172"/>
                <a:gd name="connsiteY3" fmla="*/ 720586 h 1280482"/>
                <a:gd name="connsiteX4" fmla="*/ 1485900 w 1497172"/>
                <a:gd name="connsiteY4" fmla="*/ 1031101 h 1280482"/>
                <a:gd name="connsiteX5" fmla="*/ 1386840 w 1497172"/>
                <a:gd name="connsiteY5" fmla="*/ 1274940 h 1280482"/>
                <a:gd name="connsiteX6" fmla="*/ 190500 w 1497172"/>
                <a:gd name="connsiteY6" fmla="*/ 352921 h 1280482"/>
                <a:gd name="connsiteX7" fmla="*/ 0 w 1497172"/>
                <a:gd name="connsiteY7" fmla="*/ 19940 h 1280482"/>
                <a:gd name="connsiteX0" fmla="*/ 0 w 1497172"/>
                <a:gd name="connsiteY0" fmla="*/ 19940 h 1277656"/>
                <a:gd name="connsiteX1" fmla="*/ 838994 w 1497172"/>
                <a:gd name="connsiteY1" fmla="*/ 58040 h 1277656"/>
                <a:gd name="connsiteX2" fmla="*/ 1249680 w 1497172"/>
                <a:gd name="connsiteY2" fmla="*/ 269101 h 1277656"/>
                <a:gd name="connsiteX3" fmla="*/ 1497172 w 1497172"/>
                <a:gd name="connsiteY3" fmla="*/ 720586 h 1277656"/>
                <a:gd name="connsiteX4" fmla="*/ 1485900 w 1497172"/>
                <a:gd name="connsiteY4" fmla="*/ 1031101 h 1277656"/>
                <a:gd name="connsiteX5" fmla="*/ 1386840 w 1497172"/>
                <a:gd name="connsiteY5" fmla="*/ 1274940 h 1277656"/>
                <a:gd name="connsiteX6" fmla="*/ 190500 w 1497172"/>
                <a:gd name="connsiteY6" fmla="*/ 352921 h 1277656"/>
                <a:gd name="connsiteX7" fmla="*/ 0 w 1497172"/>
                <a:gd name="connsiteY7" fmla="*/ 19940 h 1277656"/>
                <a:gd name="connsiteX0" fmla="*/ 0 w 1501761"/>
                <a:gd name="connsiteY0" fmla="*/ 19940 h 2463241"/>
                <a:gd name="connsiteX1" fmla="*/ 838994 w 1501761"/>
                <a:gd name="connsiteY1" fmla="*/ 58040 h 2463241"/>
                <a:gd name="connsiteX2" fmla="*/ 1249680 w 1501761"/>
                <a:gd name="connsiteY2" fmla="*/ 269101 h 2463241"/>
                <a:gd name="connsiteX3" fmla="*/ 1497172 w 1501761"/>
                <a:gd name="connsiteY3" fmla="*/ 720586 h 2463241"/>
                <a:gd name="connsiteX4" fmla="*/ 1485900 w 1501761"/>
                <a:gd name="connsiteY4" fmla="*/ 1031101 h 2463241"/>
                <a:gd name="connsiteX5" fmla="*/ 1386840 w 1501761"/>
                <a:gd name="connsiteY5" fmla="*/ 1274940 h 2463241"/>
                <a:gd name="connsiteX6" fmla="*/ 1485900 w 1501761"/>
                <a:gd name="connsiteY6" fmla="*/ 2461120 h 2463241"/>
                <a:gd name="connsiteX7" fmla="*/ 190500 w 1501761"/>
                <a:gd name="connsiteY7" fmla="*/ 352921 h 2463241"/>
                <a:gd name="connsiteX8" fmla="*/ 0 w 1501761"/>
                <a:gd name="connsiteY8" fmla="*/ 19940 h 2463241"/>
                <a:gd name="connsiteX0" fmla="*/ 0 w 1501761"/>
                <a:gd name="connsiteY0" fmla="*/ 19940 h 2776904"/>
                <a:gd name="connsiteX1" fmla="*/ 838994 w 1501761"/>
                <a:gd name="connsiteY1" fmla="*/ 58040 h 2776904"/>
                <a:gd name="connsiteX2" fmla="*/ 1249680 w 1501761"/>
                <a:gd name="connsiteY2" fmla="*/ 269101 h 2776904"/>
                <a:gd name="connsiteX3" fmla="*/ 1497172 w 1501761"/>
                <a:gd name="connsiteY3" fmla="*/ 720586 h 2776904"/>
                <a:gd name="connsiteX4" fmla="*/ 1485900 w 1501761"/>
                <a:gd name="connsiteY4" fmla="*/ 1031101 h 2776904"/>
                <a:gd name="connsiteX5" fmla="*/ 1386840 w 1501761"/>
                <a:gd name="connsiteY5" fmla="*/ 1274940 h 2776904"/>
                <a:gd name="connsiteX6" fmla="*/ 1485900 w 1501761"/>
                <a:gd name="connsiteY6" fmla="*/ 2461120 h 2776904"/>
                <a:gd name="connsiteX7" fmla="*/ 1460500 w 1501761"/>
                <a:gd name="connsiteY7" fmla="*/ 2765920 h 2776904"/>
                <a:gd name="connsiteX8" fmla="*/ 190500 w 1501761"/>
                <a:gd name="connsiteY8" fmla="*/ 352921 h 2776904"/>
                <a:gd name="connsiteX9" fmla="*/ 0 w 1501761"/>
                <a:gd name="connsiteY9" fmla="*/ 19940 h 2776904"/>
                <a:gd name="connsiteX0" fmla="*/ 0 w 1501761"/>
                <a:gd name="connsiteY0" fmla="*/ 19940 h 3436491"/>
                <a:gd name="connsiteX1" fmla="*/ 838994 w 1501761"/>
                <a:gd name="connsiteY1" fmla="*/ 58040 h 3436491"/>
                <a:gd name="connsiteX2" fmla="*/ 1249680 w 1501761"/>
                <a:gd name="connsiteY2" fmla="*/ 269101 h 3436491"/>
                <a:gd name="connsiteX3" fmla="*/ 1497172 w 1501761"/>
                <a:gd name="connsiteY3" fmla="*/ 720586 h 3436491"/>
                <a:gd name="connsiteX4" fmla="*/ 1485900 w 1501761"/>
                <a:gd name="connsiteY4" fmla="*/ 1031101 h 3436491"/>
                <a:gd name="connsiteX5" fmla="*/ 1386840 w 1501761"/>
                <a:gd name="connsiteY5" fmla="*/ 1274940 h 3436491"/>
                <a:gd name="connsiteX6" fmla="*/ 1485900 w 1501761"/>
                <a:gd name="connsiteY6" fmla="*/ 2461120 h 3436491"/>
                <a:gd name="connsiteX7" fmla="*/ 1460500 w 1501761"/>
                <a:gd name="connsiteY7" fmla="*/ 2765920 h 3436491"/>
                <a:gd name="connsiteX8" fmla="*/ 1473200 w 1501761"/>
                <a:gd name="connsiteY8" fmla="*/ 3426319 h 3436491"/>
                <a:gd name="connsiteX9" fmla="*/ 190500 w 1501761"/>
                <a:gd name="connsiteY9" fmla="*/ 352921 h 3436491"/>
                <a:gd name="connsiteX10" fmla="*/ 0 w 1501761"/>
                <a:gd name="connsiteY10" fmla="*/ 19940 h 3436491"/>
                <a:gd name="connsiteX0" fmla="*/ 0 w 1501761"/>
                <a:gd name="connsiteY0" fmla="*/ 19940 h 3726384"/>
                <a:gd name="connsiteX1" fmla="*/ 838994 w 1501761"/>
                <a:gd name="connsiteY1" fmla="*/ 58040 h 3726384"/>
                <a:gd name="connsiteX2" fmla="*/ 1249680 w 1501761"/>
                <a:gd name="connsiteY2" fmla="*/ 269101 h 3726384"/>
                <a:gd name="connsiteX3" fmla="*/ 1497172 w 1501761"/>
                <a:gd name="connsiteY3" fmla="*/ 720586 h 3726384"/>
                <a:gd name="connsiteX4" fmla="*/ 1485900 w 1501761"/>
                <a:gd name="connsiteY4" fmla="*/ 1031101 h 3726384"/>
                <a:gd name="connsiteX5" fmla="*/ 1386840 w 1501761"/>
                <a:gd name="connsiteY5" fmla="*/ 1274940 h 3726384"/>
                <a:gd name="connsiteX6" fmla="*/ 1485900 w 1501761"/>
                <a:gd name="connsiteY6" fmla="*/ 2461120 h 3726384"/>
                <a:gd name="connsiteX7" fmla="*/ 1460500 w 1501761"/>
                <a:gd name="connsiteY7" fmla="*/ 2765920 h 3726384"/>
                <a:gd name="connsiteX8" fmla="*/ 1473200 w 1501761"/>
                <a:gd name="connsiteY8" fmla="*/ 3426319 h 3726384"/>
                <a:gd name="connsiteX9" fmla="*/ 1435100 w 1501761"/>
                <a:gd name="connsiteY9" fmla="*/ 3705719 h 3726384"/>
                <a:gd name="connsiteX10" fmla="*/ 190500 w 1501761"/>
                <a:gd name="connsiteY10" fmla="*/ 352921 h 3726384"/>
                <a:gd name="connsiteX11" fmla="*/ 0 w 1501761"/>
                <a:gd name="connsiteY11" fmla="*/ 19940 h 3726384"/>
                <a:gd name="connsiteX0" fmla="*/ 0 w 1501761"/>
                <a:gd name="connsiteY0" fmla="*/ 19940 h 3726384"/>
                <a:gd name="connsiteX1" fmla="*/ 838994 w 1501761"/>
                <a:gd name="connsiteY1" fmla="*/ 58040 h 3726384"/>
                <a:gd name="connsiteX2" fmla="*/ 1249680 w 1501761"/>
                <a:gd name="connsiteY2" fmla="*/ 269101 h 3726384"/>
                <a:gd name="connsiteX3" fmla="*/ 1497172 w 1501761"/>
                <a:gd name="connsiteY3" fmla="*/ 720586 h 3726384"/>
                <a:gd name="connsiteX4" fmla="*/ 1485900 w 1501761"/>
                <a:gd name="connsiteY4" fmla="*/ 1031101 h 3726384"/>
                <a:gd name="connsiteX5" fmla="*/ 1386840 w 1501761"/>
                <a:gd name="connsiteY5" fmla="*/ 1274940 h 3726384"/>
                <a:gd name="connsiteX6" fmla="*/ 1485900 w 1501761"/>
                <a:gd name="connsiteY6" fmla="*/ 2461120 h 3726384"/>
                <a:gd name="connsiteX7" fmla="*/ 1460500 w 1501761"/>
                <a:gd name="connsiteY7" fmla="*/ 2765920 h 3726384"/>
                <a:gd name="connsiteX8" fmla="*/ 1473200 w 1501761"/>
                <a:gd name="connsiteY8" fmla="*/ 3426319 h 3726384"/>
                <a:gd name="connsiteX9" fmla="*/ 1435100 w 1501761"/>
                <a:gd name="connsiteY9" fmla="*/ 3705719 h 3726384"/>
                <a:gd name="connsiteX10" fmla="*/ 1206500 w 1501761"/>
                <a:gd name="connsiteY10" fmla="*/ 3350118 h 3726384"/>
                <a:gd name="connsiteX11" fmla="*/ 190500 w 1501761"/>
                <a:gd name="connsiteY11" fmla="*/ 352921 h 3726384"/>
                <a:gd name="connsiteX12" fmla="*/ 0 w 1501761"/>
                <a:gd name="connsiteY12" fmla="*/ 19940 h 3726384"/>
                <a:gd name="connsiteX0" fmla="*/ 0 w 1501761"/>
                <a:gd name="connsiteY0" fmla="*/ 19940 h 4089664"/>
                <a:gd name="connsiteX1" fmla="*/ 838994 w 1501761"/>
                <a:gd name="connsiteY1" fmla="*/ 58040 h 4089664"/>
                <a:gd name="connsiteX2" fmla="*/ 1249680 w 1501761"/>
                <a:gd name="connsiteY2" fmla="*/ 269101 h 4089664"/>
                <a:gd name="connsiteX3" fmla="*/ 1497172 w 1501761"/>
                <a:gd name="connsiteY3" fmla="*/ 720586 h 4089664"/>
                <a:gd name="connsiteX4" fmla="*/ 1485900 w 1501761"/>
                <a:gd name="connsiteY4" fmla="*/ 1031101 h 4089664"/>
                <a:gd name="connsiteX5" fmla="*/ 1386840 w 1501761"/>
                <a:gd name="connsiteY5" fmla="*/ 1274940 h 4089664"/>
                <a:gd name="connsiteX6" fmla="*/ 1485900 w 1501761"/>
                <a:gd name="connsiteY6" fmla="*/ 2461120 h 4089664"/>
                <a:gd name="connsiteX7" fmla="*/ 1460500 w 1501761"/>
                <a:gd name="connsiteY7" fmla="*/ 2765920 h 4089664"/>
                <a:gd name="connsiteX8" fmla="*/ 1473200 w 1501761"/>
                <a:gd name="connsiteY8" fmla="*/ 3426319 h 4089664"/>
                <a:gd name="connsiteX9" fmla="*/ 1435100 w 1501761"/>
                <a:gd name="connsiteY9" fmla="*/ 3705719 h 4089664"/>
                <a:gd name="connsiteX10" fmla="*/ 1206500 w 1501761"/>
                <a:gd name="connsiteY10" fmla="*/ 3350118 h 4089664"/>
                <a:gd name="connsiteX11" fmla="*/ 1308100 w 1501761"/>
                <a:gd name="connsiteY11" fmla="*/ 4086718 h 4089664"/>
                <a:gd name="connsiteX12" fmla="*/ 190500 w 1501761"/>
                <a:gd name="connsiteY12" fmla="*/ 352921 h 4089664"/>
                <a:gd name="connsiteX13" fmla="*/ 0 w 1501761"/>
                <a:gd name="connsiteY13" fmla="*/ 19940 h 4089664"/>
                <a:gd name="connsiteX0" fmla="*/ 0 w 1501761"/>
                <a:gd name="connsiteY0" fmla="*/ 19940 h 4233808"/>
                <a:gd name="connsiteX1" fmla="*/ 838994 w 1501761"/>
                <a:gd name="connsiteY1" fmla="*/ 58040 h 4233808"/>
                <a:gd name="connsiteX2" fmla="*/ 1249680 w 1501761"/>
                <a:gd name="connsiteY2" fmla="*/ 269101 h 4233808"/>
                <a:gd name="connsiteX3" fmla="*/ 1497172 w 1501761"/>
                <a:gd name="connsiteY3" fmla="*/ 720586 h 4233808"/>
                <a:gd name="connsiteX4" fmla="*/ 1485900 w 1501761"/>
                <a:gd name="connsiteY4" fmla="*/ 1031101 h 4233808"/>
                <a:gd name="connsiteX5" fmla="*/ 1386840 w 1501761"/>
                <a:gd name="connsiteY5" fmla="*/ 1274940 h 4233808"/>
                <a:gd name="connsiteX6" fmla="*/ 1485900 w 1501761"/>
                <a:gd name="connsiteY6" fmla="*/ 2461120 h 4233808"/>
                <a:gd name="connsiteX7" fmla="*/ 1460500 w 1501761"/>
                <a:gd name="connsiteY7" fmla="*/ 2765920 h 4233808"/>
                <a:gd name="connsiteX8" fmla="*/ 1473200 w 1501761"/>
                <a:gd name="connsiteY8" fmla="*/ 3426319 h 4233808"/>
                <a:gd name="connsiteX9" fmla="*/ 1435100 w 1501761"/>
                <a:gd name="connsiteY9" fmla="*/ 3705719 h 4233808"/>
                <a:gd name="connsiteX10" fmla="*/ 1206500 w 1501761"/>
                <a:gd name="connsiteY10" fmla="*/ 3350118 h 4233808"/>
                <a:gd name="connsiteX11" fmla="*/ 1308100 w 1501761"/>
                <a:gd name="connsiteY11" fmla="*/ 4086718 h 4233808"/>
                <a:gd name="connsiteX12" fmla="*/ 1168400 w 1501761"/>
                <a:gd name="connsiteY12" fmla="*/ 4201018 h 4233808"/>
                <a:gd name="connsiteX13" fmla="*/ 190500 w 1501761"/>
                <a:gd name="connsiteY13" fmla="*/ 352921 h 4233808"/>
                <a:gd name="connsiteX14" fmla="*/ 0 w 1501761"/>
                <a:gd name="connsiteY14" fmla="*/ 19940 h 4233808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90500 w 1501761"/>
                <a:gd name="connsiteY14" fmla="*/ 352921 h 4422154"/>
                <a:gd name="connsiteX15" fmla="*/ 0 w 1501761"/>
                <a:gd name="connsiteY15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190500 w 1501761"/>
                <a:gd name="connsiteY15" fmla="*/ 352921 h 4422154"/>
                <a:gd name="connsiteX16" fmla="*/ 0 w 1501761"/>
                <a:gd name="connsiteY16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190500 w 1501761"/>
                <a:gd name="connsiteY16" fmla="*/ 352921 h 4422154"/>
                <a:gd name="connsiteX17" fmla="*/ 0 w 1501761"/>
                <a:gd name="connsiteY17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190500 w 1501761"/>
                <a:gd name="connsiteY17" fmla="*/ 352921 h 4422154"/>
                <a:gd name="connsiteX18" fmla="*/ 0 w 1501761"/>
                <a:gd name="connsiteY18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190500 w 1501761"/>
                <a:gd name="connsiteY18" fmla="*/ 352921 h 4422154"/>
                <a:gd name="connsiteX19" fmla="*/ 0 w 1501761"/>
                <a:gd name="connsiteY19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190500 w 1501761"/>
                <a:gd name="connsiteY19" fmla="*/ 352921 h 4422154"/>
                <a:gd name="connsiteX20" fmla="*/ 0 w 1501761"/>
                <a:gd name="connsiteY20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497172"/>
                <a:gd name="connsiteY0" fmla="*/ 19940 h 4404218"/>
                <a:gd name="connsiteX1" fmla="*/ 838994 w 1497172"/>
                <a:gd name="connsiteY1" fmla="*/ 58040 h 4404218"/>
                <a:gd name="connsiteX2" fmla="*/ 1249680 w 1497172"/>
                <a:gd name="connsiteY2" fmla="*/ 269101 h 4404218"/>
                <a:gd name="connsiteX3" fmla="*/ 1497172 w 1497172"/>
                <a:gd name="connsiteY3" fmla="*/ 720586 h 4404218"/>
                <a:gd name="connsiteX4" fmla="*/ 1485900 w 1497172"/>
                <a:gd name="connsiteY4" fmla="*/ 1031101 h 4404218"/>
                <a:gd name="connsiteX5" fmla="*/ 1386840 w 1497172"/>
                <a:gd name="connsiteY5" fmla="*/ 1274940 h 4404218"/>
                <a:gd name="connsiteX6" fmla="*/ 1485900 w 1497172"/>
                <a:gd name="connsiteY6" fmla="*/ 2461120 h 4404218"/>
                <a:gd name="connsiteX7" fmla="*/ 1460500 w 1497172"/>
                <a:gd name="connsiteY7" fmla="*/ 2765920 h 4404218"/>
                <a:gd name="connsiteX8" fmla="*/ 1460500 w 1497172"/>
                <a:gd name="connsiteY8" fmla="*/ 3445369 h 4404218"/>
                <a:gd name="connsiteX9" fmla="*/ 1435100 w 1497172"/>
                <a:gd name="connsiteY9" fmla="*/ 3705719 h 4404218"/>
                <a:gd name="connsiteX10" fmla="*/ 1206500 w 1497172"/>
                <a:gd name="connsiteY10" fmla="*/ 3350118 h 4404218"/>
                <a:gd name="connsiteX11" fmla="*/ 1308100 w 1497172"/>
                <a:gd name="connsiteY11" fmla="*/ 4086718 h 4404218"/>
                <a:gd name="connsiteX12" fmla="*/ 1168400 w 1497172"/>
                <a:gd name="connsiteY12" fmla="*/ 4201018 h 4404218"/>
                <a:gd name="connsiteX13" fmla="*/ 1130300 w 1497172"/>
                <a:gd name="connsiteY13" fmla="*/ 4404218 h 4404218"/>
                <a:gd name="connsiteX14" fmla="*/ 1009650 w 1497172"/>
                <a:gd name="connsiteY14" fmla="*/ 4150218 h 4404218"/>
                <a:gd name="connsiteX15" fmla="*/ 660400 w 1497172"/>
                <a:gd name="connsiteY15" fmla="*/ 4315318 h 4404218"/>
                <a:gd name="connsiteX16" fmla="*/ 565150 w 1497172"/>
                <a:gd name="connsiteY16" fmla="*/ 4143868 h 4404218"/>
                <a:gd name="connsiteX17" fmla="*/ 501650 w 1497172"/>
                <a:gd name="connsiteY17" fmla="*/ 3959718 h 4404218"/>
                <a:gd name="connsiteX18" fmla="*/ 476250 w 1497172"/>
                <a:gd name="connsiteY18" fmla="*/ 3705718 h 4404218"/>
                <a:gd name="connsiteX19" fmla="*/ 546100 w 1497172"/>
                <a:gd name="connsiteY19" fmla="*/ 2759568 h 4404218"/>
                <a:gd name="connsiteX20" fmla="*/ 190500 w 1497172"/>
                <a:gd name="connsiteY20" fmla="*/ 352921 h 4404218"/>
                <a:gd name="connsiteX21" fmla="*/ 0 w 1497172"/>
                <a:gd name="connsiteY21" fmla="*/ 19940 h 4404218"/>
                <a:gd name="connsiteX0" fmla="*/ 0 w 1497172"/>
                <a:gd name="connsiteY0" fmla="*/ 19940 h 4404218"/>
                <a:gd name="connsiteX1" fmla="*/ 838994 w 1497172"/>
                <a:gd name="connsiteY1" fmla="*/ 58040 h 4404218"/>
                <a:gd name="connsiteX2" fmla="*/ 1249680 w 1497172"/>
                <a:gd name="connsiteY2" fmla="*/ 269101 h 4404218"/>
                <a:gd name="connsiteX3" fmla="*/ 1497172 w 1497172"/>
                <a:gd name="connsiteY3" fmla="*/ 720586 h 4404218"/>
                <a:gd name="connsiteX4" fmla="*/ 1485900 w 1497172"/>
                <a:gd name="connsiteY4" fmla="*/ 1031101 h 4404218"/>
                <a:gd name="connsiteX5" fmla="*/ 1386840 w 1497172"/>
                <a:gd name="connsiteY5" fmla="*/ 1274940 h 4404218"/>
                <a:gd name="connsiteX6" fmla="*/ 1485900 w 1497172"/>
                <a:gd name="connsiteY6" fmla="*/ 2461120 h 4404218"/>
                <a:gd name="connsiteX7" fmla="*/ 1460500 w 1497172"/>
                <a:gd name="connsiteY7" fmla="*/ 2765920 h 4404218"/>
                <a:gd name="connsiteX8" fmla="*/ 1460500 w 1497172"/>
                <a:gd name="connsiteY8" fmla="*/ 3445369 h 4404218"/>
                <a:gd name="connsiteX9" fmla="*/ 1435100 w 1497172"/>
                <a:gd name="connsiteY9" fmla="*/ 3705719 h 4404218"/>
                <a:gd name="connsiteX10" fmla="*/ 1206500 w 1497172"/>
                <a:gd name="connsiteY10" fmla="*/ 3350118 h 4404218"/>
                <a:gd name="connsiteX11" fmla="*/ 1308100 w 1497172"/>
                <a:gd name="connsiteY11" fmla="*/ 4086718 h 4404218"/>
                <a:gd name="connsiteX12" fmla="*/ 1168400 w 1497172"/>
                <a:gd name="connsiteY12" fmla="*/ 4201018 h 4404218"/>
                <a:gd name="connsiteX13" fmla="*/ 1130300 w 1497172"/>
                <a:gd name="connsiteY13" fmla="*/ 4404218 h 4404218"/>
                <a:gd name="connsiteX14" fmla="*/ 1009650 w 1497172"/>
                <a:gd name="connsiteY14" fmla="*/ 4150218 h 4404218"/>
                <a:gd name="connsiteX15" fmla="*/ 660400 w 1497172"/>
                <a:gd name="connsiteY15" fmla="*/ 4315318 h 4404218"/>
                <a:gd name="connsiteX16" fmla="*/ 565150 w 1497172"/>
                <a:gd name="connsiteY16" fmla="*/ 4143868 h 4404218"/>
                <a:gd name="connsiteX17" fmla="*/ 501650 w 1497172"/>
                <a:gd name="connsiteY17" fmla="*/ 3959718 h 4404218"/>
                <a:gd name="connsiteX18" fmla="*/ 476250 w 1497172"/>
                <a:gd name="connsiteY18" fmla="*/ 3705718 h 4404218"/>
                <a:gd name="connsiteX19" fmla="*/ 546100 w 1497172"/>
                <a:gd name="connsiteY19" fmla="*/ 2759568 h 4404218"/>
                <a:gd name="connsiteX20" fmla="*/ 190500 w 1497172"/>
                <a:gd name="connsiteY20" fmla="*/ 352921 h 4404218"/>
                <a:gd name="connsiteX21" fmla="*/ 0 w 1497172"/>
                <a:gd name="connsiteY21" fmla="*/ 19940 h 44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97172" h="4404218">
                  <a:moveTo>
                    <a:pt x="0" y="19940"/>
                  </a:moveTo>
                  <a:cubicBezTo>
                    <a:pt x="279665" y="32640"/>
                    <a:pt x="1321329" y="-53720"/>
                    <a:pt x="838994" y="58040"/>
                  </a:cubicBezTo>
                  <a:cubicBezTo>
                    <a:pt x="869209" y="125854"/>
                    <a:pt x="998485" y="3167"/>
                    <a:pt x="1249680" y="269101"/>
                  </a:cubicBezTo>
                  <a:cubicBezTo>
                    <a:pt x="940065" y="124321"/>
                    <a:pt x="1402927" y="446266"/>
                    <a:pt x="1497172" y="720586"/>
                  </a:cubicBezTo>
                  <a:cubicBezTo>
                    <a:pt x="1147340" y="311964"/>
                    <a:pt x="1554745" y="1053961"/>
                    <a:pt x="1485900" y="1031101"/>
                  </a:cubicBezTo>
                  <a:cubicBezTo>
                    <a:pt x="1218565" y="572949"/>
                    <a:pt x="1473200" y="1328280"/>
                    <a:pt x="1386840" y="1274940"/>
                  </a:cubicBezTo>
                  <a:cubicBezTo>
                    <a:pt x="1410335" y="1451258"/>
                    <a:pt x="1429067" y="2260989"/>
                    <a:pt x="1485900" y="2461120"/>
                  </a:cubicBezTo>
                  <a:cubicBezTo>
                    <a:pt x="1426633" y="2372220"/>
                    <a:pt x="1380067" y="2296020"/>
                    <a:pt x="1460500" y="2765920"/>
                  </a:cubicBezTo>
                  <a:cubicBezTo>
                    <a:pt x="1392767" y="2651620"/>
                    <a:pt x="1458383" y="2962769"/>
                    <a:pt x="1460500" y="3445369"/>
                  </a:cubicBezTo>
                  <a:cubicBezTo>
                    <a:pt x="1405467" y="3314136"/>
                    <a:pt x="1363133" y="3411502"/>
                    <a:pt x="1435100" y="3705719"/>
                  </a:cubicBezTo>
                  <a:cubicBezTo>
                    <a:pt x="1312333" y="3623169"/>
                    <a:pt x="1354667" y="3635868"/>
                    <a:pt x="1206500" y="3350118"/>
                  </a:cubicBezTo>
                  <a:cubicBezTo>
                    <a:pt x="1185333" y="3290851"/>
                    <a:pt x="1348317" y="3764985"/>
                    <a:pt x="1308100" y="4086718"/>
                  </a:cubicBezTo>
                  <a:cubicBezTo>
                    <a:pt x="1219200" y="3741701"/>
                    <a:pt x="1263650" y="3974535"/>
                    <a:pt x="1168400" y="4201018"/>
                  </a:cubicBezTo>
                  <a:cubicBezTo>
                    <a:pt x="1140883" y="4093068"/>
                    <a:pt x="1138767" y="4061318"/>
                    <a:pt x="1130300" y="4404218"/>
                  </a:cubicBezTo>
                  <a:cubicBezTo>
                    <a:pt x="1100667" y="4266635"/>
                    <a:pt x="1058333" y="3906801"/>
                    <a:pt x="1009650" y="4150218"/>
                  </a:cubicBezTo>
                  <a:cubicBezTo>
                    <a:pt x="984250" y="4040151"/>
                    <a:pt x="685800" y="4425385"/>
                    <a:pt x="660400" y="4315318"/>
                  </a:cubicBezTo>
                  <a:cubicBezTo>
                    <a:pt x="647700" y="4198901"/>
                    <a:pt x="654050" y="3758635"/>
                    <a:pt x="565150" y="4143868"/>
                  </a:cubicBezTo>
                  <a:cubicBezTo>
                    <a:pt x="556683" y="4021101"/>
                    <a:pt x="637117" y="3606235"/>
                    <a:pt x="501650" y="3959718"/>
                  </a:cubicBezTo>
                  <a:cubicBezTo>
                    <a:pt x="491067" y="3847535"/>
                    <a:pt x="715433" y="3341651"/>
                    <a:pt x="476250" y="3705718"/>
                  </a:cubicBezTo>
                  <a:cubicBezTo>
                    <a:pt x="452967" y="3434785"/>
                    <a:pt x="569383" y="3030501"/>
                    <a:pt x="546100" y="2759568"/>
                  </a:cubicBezTo>
                  <a:lnTo>
                    <a:pt x="190500" y="352921"/>
                  </a:lnTo>
                  <a:lnTo>
                    <a:pt x="0" y="1994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AA62061-FECE-FC15-06E4-2B29736DCCDE}"/>
                </a:ext>
              </a:extLst>
            </p:cNvPr>
            <p:cNvGrpSpPr/>
            <p:nvPr/>
          </p:nvGrpSpPr>
          <p:grpSpPr>
            <a:xfrm rot="387014">
              <a:off x="7157313" y="2324635"/>
              <a:ext cx="1974895" cy="4176745"/>
              <a:chOff x="7890147" y="2622175"/>
              <a:chExt cx="1974895" cy="4176745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9977CEB-193A-31CD-BEC0-333490D4168E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56A0CC1-3D44-1D82-6DA6-3551E5AEE20C}"/>
                  </a:ext>
                </a:extLst>
              </p:cNvPr>
              <p:cNvSpPr/>
              <p:nvPr/>
            </p:nvSpPr>
            <p:spPr>
              <a:xfrm rot="524407">
                <a:off x="9146333" y="6567063"/>
                <a:ext cx="479837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CF5222BB-DA80-E144-F474-23CE31245A16}"/>
                </a:ext>
              </a:extLst>
            </p:cNvPr>
            <p:cNvSpPr/>
            <p:nvPr/>
          </p:nvSpPr>
          <p:spPr>
            <a:xfrm>
              <a:off x="3061474" y="355517"/>
              <a:ext cx="6708160" cy="3752657"/>
            </a:xfrm>
            <a:custGeom>
              <a:avLst/>
              <a:gdLst>
                <a:gd name="connsiteX0" fmla="*/ 0 w 506364"/>
                <a:gd name="connsiteY0" fmla="*/ 0 h 885825"/>
                <a:gd name="connsiteX1" fmla="*/ 506364 w 506364"/>
                <a:gd name="connsiteY1" fmla="*/ 0 h 885825"/>
                <a:gd name="connsiteX2" fmla="*/ 506364 w 506364"/>
                <a:gd name="connsiteY2" fmla="*/ 885825 h 885825"/>
                <a:gd name="connsiteX3" fmla="*/ 0 w 506364"/>
                <a:gd name="connsiteY3" fmla="*/ 885825 h 885825"/>
                <a:gd name="connsiteX4" fmla="*/ 0 w 506364"/>
                <a:gd name="connsiteY4" fmla="*/ 0 h 8858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0 w 582564"/>
                <a:gd name="connsiteY4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16669 w 582564"/>
                <a:gd name="connsiteY4" fmla="*/ 298450 h 962025"/>
                <a:gd name="connsiteX5" fmla="*/ 0 w 582564"/>
                <a:gd name="connsiteY5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26194 w 582564"/>
                <a:gd name="connsiteY4" fmla="*/ 660400 h 962025"/>
                <a:gd name="connsiteX5" fmla="*/ 16669 w 582564"/>
                <a:gd name="connsiteY5" fmla="*/ 298450 h 962025"/>
                <a:gd name="connsiteX6" fmla="*/ 0 w 582564"/>
                <a:gd name="connsiteY6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76994 w 582564"/>
                <a:gd name="connsiteY4" fmla="*/ 587375 h 962025"/>
                <a:gd name="connsiteX5" fmla="*/ 26194 w 582564"/>
                <a:gd name="connsiteY5" fmla="*/ 660400 h 962025"/>
                <a:gd name="connsiteX6" fmla="*/ 16669 w 582564"/>
                <a:gd name="connsiteY6" fmla="*/ 298450 h 962025"/>
                <a:gd name="connsiteX7" fmla="*/ 0 w 582564"/>
                <a:gd name="connsiteY7" fmla="*/ 0 h 962025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29991 w 590330"/>
                <a:gd name="connsiteY3" fmla="*/ 1016000 h 1016000"/>
                <a:gd name="connsiteX4" fmla="*/ 84760 w 590330"/>
                <a:gd name="connsiteY4" fmla="*/ 587375 h 1016000"/>
                <a:gd name="connsiteX5" fmla="*/ 33960 w 590330"/>
                <a:gd name="connsiteY5" fmla="*/ 660400 h 1016000"/>
                <a:gd name="connsiteX6" fmla="*/ 24435 w 590330"/>
                <a:gd name="connsiteY6" fmla="*/ 298450 h 1016000"/>
                <a:gd name="connsiteX7" fmla="*/ 7766 w 590330"/>
                <a:gd name="connsiteY7" fmla="*/ 0 h 1016000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135560 w 590330"/>
                <a:gd name="connsiteY3" fmla="*/ 765174 h 1016000"/>
                <a:gd name="connsiteX4" fmla="*/ 29991 w 590330"/>
                <a:gd name="connsiteY4" fmla="*/ 1016000 h 1016000"/>
                <a:gd name="connsiteX5" fmla="*/ 84760 w 590330"/>
                <a:gd name="connsiteY5" fmla="*/ 587375 h 1016000"/>
                <a:gd name="connsiteX6" fmla="*/ 33960 w 590330"/>
                <a:gd name="connsiteY6" fmla="*/ 660400 h 1016000"/>
                <a:gd name="connsiteX7" fmla="*/ 24435 w 590330"/>
                <a:gd name="connsiteY7" fmla="*/ 298450 h 1016000"/>
                <a:gd name="connsiteX8" fmla="*/ 7766 w 590330"/>
                <a:gd name="connsiteY8" fmla="*/ 0 h 1016000"/>
                <a:gd name="connsiteX0" fmla="*/ 7766 w 590330"/>
                <a:gd name="connsiteY0" fmla="*/ 0 h 1099826"/>
                <a:gd name="connsiteX1" fmla="*/ 590330 w 590330"/>
                <a:gd name="connsiteY1" fmla="*/ 76200 h 1099826"/>
                <a:gd name="connsiteX2" fmla="*/ 590330 w 590330"/>
                <a:gd name="connsiteY2" fmla="*/ 962025 h 1099826"/>
                <a:gd name="connsiteX3" fmla="*/ 145085 w 590330"/>
                <a:gd name="connsiteY3" fmla="*/ 1089024 h 1099826"/>
                <a:gd name="connsiteX4" fmla="*/ 135560 w 590330"/>
                <a:gd name="connsiteY4" fmla="*/ 765174 h 1099826"/>
                <a:gd name="connsiteX5" fmla="*/ 29991 w 590330"/>
                <a:gd name="connsiteY5" fmla="*/ 1016000 h 1099826"/>
                <a:gd name="connsiteX6" fmla="*/ 84760 w 590330"/>
                <a:gd name="connsiteY6" fmla="*/ 587375 h 1099826"/>
                <a:gd name="connsiteX7" fmla="*/ 33960 w 590330"/>
                <a:gd name="connsiteY7" fmla="*/ 660400 h 1099826"/>
                <a:gd name="connsiteX8" fmla="*/ 24435 w 590330"/>
                <a:gd name="connsiteY8" fmla="*/ 298450 h 1099826"/>
                <a:gd name="connsiteX9" fmla="*/ 7766 w 590330"/>
                <a:gd name="connsiteY9" fmla="*/ 0 h 1099826"/>
                <a:gd name="connsiteX0" fmla="*/ 7766 w 590330"/>
                <a:gd name="connsiteY0" fmla="*/ 0 h 1097719"/>
                <a:gd name="connsiteX1" fmla="*/ 590330 w 590330"/>
                <a:gd name="connsiteY1" fmla="*/ 76200 h 1097719"/>
                <a:gd name="connsiteX2" fmla="*/ 590330 w 590330"/>
                <a:gd name="connsiteY2" fmla="*/ 962025 h 1097719"/>
                <a:gd name="connsiteX3" fmla="*/ 233985 w 590330"/>
                <a:gd name="connsiteY3" fmla="*/ 895349 h 1097719"/>
                <a:gd name="connsiteX4" fmla="*/ 145085 w 590330"/>
                <a:gd name="connsiteY4" fmla="*/ 1089024 h 1097719"/>
                <a:gd name="connsiteX5" fmla="*/ 135560 w 590330"/>
                <a:gd name="connsiteY5" fmla="*/ 765174 h 1097719"/>
                <a:gd name="connsiteX6" fmla="*/ 29991 w 590330"/>
                <a:gd name="connsiteY6" fmla="*/ 1016000 h 1097719"/>
                <a:gd name="connsiteX7" fmla="*/ 84760 w 590330"/>
                <a:gd name="connsiteY7" fmla="*/ 587375 h 1097719"/>
                <a:gd name="connsiteX8" fmla="*/ 33960 w 590330"/>
                <a:gd name="connsiteY8" fmla="*/ 660400 h 1097719"/>
                <a:gd name="connsiteX9" fmla="*/ 24435 w 590330"/>
                <a:gd name="connsiteY9" fmla="*/ 298450 h 1097719"/>
                <a:gd name="connsiteX10" fmla="*/ 7766 w 590330"/>
                <a:gd name="connsiteY10" fmla="*/ 0 h 1097719"/>
                <a:gd name="connsiteX0" fmla="*/ 7766 w 590330"/>
                <a:gd name="connsiteY0" fmla="*/ 0 h 1460749"/>
                <a:gd name="connsiteX1" fmla="*/ 590330 w 590330"/>
                <a:gd name="connsiteY1" fmla="*/ 76200 h 1460749"/>
                <a:gd name="connsiteX2" fmla="*/ 590330 w 590330"/>
                <a:gd name="connsiteY2" fmla="*/ 962025 h 1460749"/>
                <a:gd name="connsiteX3" fmla="*/ 307010 w 590330"/>
                <a:gd name="connsiteY3" fmla="*/ 1460500 h 1460749"/>
                <a:gd name="connsiteX4" fmla="*/ 233985 w 590330"/>
                <a:gd name="connsiteY4" fmla="*/ 895349 h 1460749"/>
                <a:gd name="connsiteX5" fmla="*/ 145085 w 590330"/>
                <a:gd name="connsiteY5" fmla="*/ 1089024 h 1460749"/>
                <a:gd name="connsiteX6" fmla="*/ 135560 w 590330"/>
                <a:gd name="connsiteY6" fmla="*/ 765174 h 1460749"/>
                <a:gd name="connsiteX7" fmla="*/ 29991 w 590330"/>
                <a:gd name="connsiteY7" fmla="*/ 1016000 h 1460749"/>
                <a:gd name="connsiteX8" fmla="*/ 84760 w 590330"/>
                <a:gd name="connsiteY8" fmla="*/ 587375 h 1460749"/>
                <a:gd name="connsiteX9" fmla="*/ 33960 w 590330"/>
                <a:gd name="connsiteY9" fmla="*/ 660400 h 1460749"/>
                <a:gd name="connsiteX10" fmla="*/ 24435 w 590330"/>
                <a:gd name="connsiteY10" fmla="*/ 298450 h 1460749"/>
                <a:gd name="connsiteX11" fmla="*/ 7766 w 590330"/>
                <a:gd name="connsiteY11" fmla="*/ 0 h 1460749"/>
                <a:gd name="connsiteX0" fmla="*/ 7766 w 590330"/>
                <a:gd name="connsiteY0" fmla="*/ 0 h 1471065"/>
                <a:gd name="connsiteX1" fmla="*/ 590330 w 590330"/>
                <a:gd name="connsiteY1" fmla="*/ 76200 h 1471065"/>
                <a:gd name="connsiteX2" fmla="*/ 590330 w 590330"/>
                <a:gd name="connsiteY2" fmla="*/ 962025 h 1471065"/>
                <a:gd name="connsiteX3" fmla="*/ 364160 w 590330"/>
                <a:gd name="connsiteY3" fmla="*/ 1123950 h 1471065"/>
                <a:gd name="connsiteX4" fmla="*/ 307010 w 590330"/>
                <a:gd name="connsiteY4" fmla="*/ 1460500 h 1471065"/>
                <a:gd name="connsiteX5" fmla="*/ 233985 w 590330"/>
                <a:gd name="connsiteY5" fmla="*/ 895349 h 1471065"/>
                <a:gd name="connsiteX6" fmla="*/ 145085 w 590330"/>
                <a:gd name="connsiteY6" fmla="*/ 1089024 h 1471065"/>
                <a:gd name="connsiteX7" fmla="*/ 135560 w 590330"/>
                <a:gd name="connsiteY7" fmla="*/ 765174 h 1471065"/>
                <a:gd name="connsiteX8" fmla="*/ 29991 w 590330"/>
                <a:gd name="connsiteY8" fmla="*/ 1016000 h 1471065"/>
                <a:gd name="connsiteX9" fmla="*/ 84760 w 590330"/>
                <a:gd name="connsiteY9" fmla="*/ 587375 h 1471065"/>
                <a:gd name="connsiteX10" fmla="*/ 33960 w 590330"/>
                <a:gd name="connsiteY10" fmla="*/ 660400 h 1471065"/>
                <a:gd name="connsiteX11" fmla="*/ 24435 w 590330"/>
                <a:gd name="connsiteY11" fmla="*/ 298450 h 1471065"/>
                <a:gd name="connsiteX12" fmla="*/ 7766 w 590330"/>
                <a:gd name="connsiteY12" fmla="*/ 0 h 1471065"/>
                <a:gd name="connsiteX0" fmla="*/ 7766 w 590330"/>
                <a:gd name="connsiteY0" fmla="*/ 0 h 1658202"/>
                <a:gd name="connsiteX1" fmla="*/ 590330 w 590330"/>
                <a:gd name="connsiteY1" fmla="*/ 76200 h 1658202"/>
                <a:gd name="connsiteX2" fmla="*/ 590330 w 590330"/>
                <a:gd name="connsiteY2" fmla="*/ 962025 h 1658202"/>
                <a:gd name="connsiteX3" fmla="*/ 465760 w 590330"/>
                <a:gd name="connsiteY3" fmla="*/ 1657350 h 1658202"/>
                <a:gd name="connsiteX4" fmla="*/ 364160 w 590330"/>
                <a:gd name="connsiteY4" fmla="*/ 1123950 h 1658202"/>
                <a:gd name="connsiteX5" fmla="*/ 307010 w 590330"/>
                <a:gd name="connsiteY5" fmla="*/ 1460500 h 1658202"/>
                <a:gd name="connsiteX6" fmla="*/ 233985 w 590330"/>
                <a:gd name="connsiteY6" fmla="*/ 895349 h 1658202"/>
                <a:gd name="connsiteX7" fmla="*/ 145085 w 590330"/>
                <a:gd name="connsiteY7" fmla="*/ 1089024 h 1658202"/>
                <a:gd name="connsiteX8" fmla="*/ 135560 w 590330"/>
                <a:gd name="connsiteY8" fmla="*/ 765174 h 1658202"/>
                <a:gd name="connsiteX9" fmla="*/ 29991 w 590330"/>
                <a:gd name="connsiteY9" fmla="*/ 1016000 h 1658202"/>
                <a:gd name="connsiteX10" fmla="*/ 84760 w 590330"/>
                <a:gd name="connsiteY10" fmla="*/ 587375 h 1658202"/>
                <a:gd name="connsiteX11" fmla="*/ 33960 w 590330"/>
                <a:gd name="connsiteY11" fmla="*/ 660400 h 1658202"/>
                <a:gd name="connsiteX12" fmla="*/ 24435 w 590330"/>
                <a:gd name="connsiteY12" fmla="*/ 298450 h 1658202"/>
                <a:gd name="connsiteX13" fmla="*/ 7766 w 590330"/>
                <a:gd name="connsiteY13" fmla="*/ 0 h 1658202"/>
                <a:gd name="connsiteX0" fmla="*/ 7766 w 590330"/>
                <a:gd name="connsiteY0" fmla="*/ 0 h 1667184"/>
                <a:gd name="connsiteX1" fmla="*/ 590330 w 590330"/>
                <a:gd name="connsiteY1" fmla="*/ 76200 h 1667184"/>
                <a:gd name="connsiteX2" fmla="*/ 590330 w 590330"/>
                <a:gd name="connsiteY2" fmla="*/ 962025 h 1667184"/>
                <a:gd name="connsiteX3" fmla="*/ 497510 w 590330"/>
                <a:gd name="connsiteY3" fmla="*/ 1428749 h 1667184"/>
                <a:gd name="connsiteX4" fmla="*/ 465760 w 590330"/>
                <a:gd name="connsiteY4" fmla="*/ 1657350 h 1667184"/>
                <a:gd name="connsiteX5" fmla="*/ 364160 w 590330"/>
                <a:gd name="connsiteY5" fmla="*/ 1123950 h 1667184"/>
                <a:gd name="connsiteX6" fmla="*/ 307010 w 590330"/>
                <a:gd name="connsiteY6" fmla="*/ 1460500 h 1667184"/>
                <a:gd name="connsiteX7" fmla="*/ 233985 w 590330"/>
                <a:gd name="connsiteY7" fmla="*/ 895349 h 1667184"/>
                <a:gd name="connsiteX8" fmla="*/ 145085 w 590330"/>
                <a:gd name="connsiteY8" fmla="*/ 1089024 h 1667184"/>
                <a:gd name="connsiteX9" fmla="*/ 135560 w 590330"/>
                <a:gd name="connsiteY9" fmla="*/ 765174 h 1667184"/>
                <a:gd name="connsiteX10" fmla="*/ 29991 w 590330"/>
                <a:gd name="connsiteY10" fmla="*/ 1016000 h 1667184"/>
                <a:gd name="connsiteX11" fmla="*/ 84760 w 590330"/>
                <a:gd name="connsiteY11" fmla="*/ 587375 h 1667184"/>
                <a:gd name="connsiteX12" fmla="*/ 33960 w 590330"/>
                <a:gd name="connsiteY12" fmla="*/ 660400 h 1667184"/>
                <a:gd name="connsiteX13" fmla="*/ 24435 w 590330"/>
                <a:gd name="connsiteY13" fmla="*/ 298450 h 1667184"/>
                <a:gd name="connsiteX14" fmla="*/ 7766 w 590330"/>
                <a:gd name="connsiteY14" fmla="*/ 0 h 1667184"/>
                <a:gd name="connsiteX0" fmla="*/ 7766 w 590330"/>
                <a:gd name="connsiteY0" fmla="*/ 0 h 2006126"/>
                <a:gd name="connsiteX1" fmla="*/ 590330 w 590330"/>
                <a:gd name="connsiteY1" fmla="*/ 76200 h 2006126"/>
                <a:gd name="connsiteX2" fmla="*/ 590330 w 590330"/>
                <a:gd name="connsiteY2" fmla="*/ 962025 h 2006126"/>
                <a:gd name="connsiteX3" fmla="*/ 567360 w 590330"/>
                <a:gd name="connsiteY3" fmla="*/ 2000249 h 2006126"/>
                <a:gd name="connsiteX4" fmla="*/ 497510 w 590330"/>
                <a:gd name="connsiteY4" fmla="*/ 1428749 h 2006126"/>
                <a:gd name="connsiteX5" fmla="*/ 465760 w 590330"/>
                <a:gd name="connsiteY5" fmla="*/ 1657350 h 2006126"/>
                <a:gd name="connsiteX6" fmla="*/ 364160 w 590330"/>
                <a:gd name="connsiteY6" fmla="*/ 1123950 h 2006126"/>
                <a:gd name="connsiteX7" fmla="*/ 307010 w 590330"/>
                <a:gd name="connsiteY7" fmla="*/ 1460500 h 2006126"/>
                <a:gd name="connsiteX8" fmla="*/ 233985 w 590330"/>
                <a:gd name="connsiteY8" fmla="*/ 895349 h 2006126"/>
                <a:gd name="connsiteX9" fmla="*/ 145085 w 590330"/>
                <a:gd name="connsiteY9" fmla="*/ 1089024 h 2006126"/>
                <a:gd name="connsiteX10" fmla="*/ 135560 w 590330"/>
                <a:gd name="connsiteY10" fmla="*/ 765174 h 2006126"/>
                <a:gd name="connsiteX11" fmla="*/ 29991 w 590330"/>
                <a:gd name="connsiteY11" fmla="*/ 1016000 h 2006126"/>
                <a:gd name="connsiteX12" fmla="*/ 84760 w 590330"/>
                <a:gd name="connsiteY12" fmla="*/ 587375 h 2006126"/>
                <a:gd name="connsiteX13" fmla="*/ 33960 w 590330"/>
                <a:gd name="connsiteY13" fmla="*/ 660400 h 2006126"/>
                <a:gd name="connsiteX14" fmla="*/ 24435 w 590330"/>
                <a:gd name="connsiteY14" fmla="*/ 298450 h 2006126"/>
                <a:gd name="connsiteX15" fmla="*/ 7766 w 590330"/>
                <a:gd name="connsiteY15" fmla="*/ 0 h 2006126"/>
                <a:gd name="connsiteX0" fmla="*/ 7766 w 631091"/>
                <a:gd name="connsiteY0" fmla="*/ 0 h 2006739"/>
                <a:gd name="connsiteX1" fmla="*/ 590330 w 631091"/>
                <a:gd name="connsiteY1" fmla="*/ 76200 h 2006739"/>
                <a:gd name="connsiteX2" fmla="*/ 590330 w 631091"/>
                <a:gd name="connsiteY2" fmla="*/ 962025 h 2006739"/>
                <a:gd name="connsiteX3" fmla="*/ 630860 w 631091"/>
                <a:gd name="connsiteY3" fmla="*/ 1714499 h 2006739"/>
                <a:gd name="connsiteX4" fmla="*/ 567360 w 631091"/>
                <a:gd name="connsiteY4" fmla="*/ 2000249 h 2006739"/>
                <a:gd name="connsiteX5" fmla="*/ 497510 w 631091"/>
                <a:gd name="connsiteY5" fmla="*/ 1428749 h 2006739"/>
                <a:gd name="connsiteX6" fmla="*/ 465760 w 631091"/>
                <a:gd name="connsiteY6" fmla="*/ 1657350 h 2006739"/>
                <a:gd name="connsiteX7" fmla="*/ 364160 w 631091"/>
                <a:gd name="connsiteY7" fmla="*/ 1123950 h 2006739"/>
                <a:gd name="connsiteX8" fmla="*/ 307010 w 631091"/>
                <a:gd name="connsiteY8" fmla="*/ 1460500 h 2006739"/>
                <a:gd name="connsiteX9" fmla="*/ 233985 w 631091"/>
                <a:gd name="connsiteY9" fmla="*/ 895349 h 2006739"/>
                <a:gd name="connsiteX10" fmla="*/ 145085 w 631091"/>
                <a:gd name="connsiteY10" fmla="*/ 1089024 h 2006739"/>
                <a:gd name="connsiteX11" fmla="*/ 135560 w 631091"/>
                <a:gd name="connsiteY11" fmla="*/ 765174 h 2006739"/>
                <a:gd name="connsiteX12" fmla="*/ 29991 w 631091"/>
                <a:gd name="connsiteY12" fmla="*/ 1016000 h 2006739"/>
                <a:gd name="connsiteX13" fmla="*/ 84760 w 631091"/>
                <a:gd name="connsiteY13" fmla="*/ 587375 h 2006739"/>
                <a:gd name="connsiteX14" fmla="*/ 33960 w 631091"/>
                <a:gd name="connsiteY14" fmla="*/ 660400 h 2006739"/>
                <a:gd name="connsiteX15" fmla="*/ 24435 w 631091"/>
                <a:gd name="connsiteY15" fmla="*/ 298450 h 2006739"/>
                <a:gd name="connsiteX16" fmla="*/ 7766 w 631091"/>
                <a:gd name="connsiteY16" fmla="*/ 0 h 2006739"/>
                <a:gd name="connsiteX0" fmla="*/ 7766 w 676063"/>
                <a:gd name="connsiteY0" fmla="*/ 0 h 2004373"/>
                <a:gd name="connsiteX1" fmla="*/ 590330 w 676063"/>
                <a:gd name="connsiteY1" fmla="*/ 76200 h 2004373"/>
                <a:gd name="connsiteX2" fmla="*/ 590330 w 676063"/>
                <a:gd name="connsiteY2" fmla="*/ 962025 h 2004373"/>
                <a:gd name="connsiteX3" fmla="*/ 675310 w 676063"/>
                <a:gd name="connsiteY3" fmla="*/ 1682749 h 2004373"/>
                <a:gd name="connsiteX4" fmla="*/ 630860 w 676063"/>
                <a:gd name="connsiteY4" fmla="*/ 1714499 h 2004373"/>
                <a:gd name="connsiteX5" fmla="*/ 567360 w 676063"/>
                <a:gd name="connsiteY5" fmla="*/ 2000249 h 2004373"/>
                <a:gd name="connsiteX6" fmla="*/ 497510 w 676063"/>
                <a:gd name="connsiteY6" fmla="*/ 1428749 h 2004373"/>
                <a:gd name="connsiteX7" fmla="*/ 465760 w 676063"/>
                <a:gd name="connsiteY7" fmla="*/ 1657350 h 2004373"/>
                <a:gd name="connsiteX8" fmla="*/ 364160 w 676063"/>
                <a:gd name="connsiteY8" fmla="*/ 1123950 h 2004373"/>
                <a:gd name="connsiteX9" fmla="*/ 307010 w 676063"/>
                <a:gd name="connsiteY9" fmla="*/ 1460500 h 2004373"/>
                <a:gd name="connsiteX10" fmla="*/ 233985 w 676063"/>
                <a:gd name="connsiteY10" fmla="*/ 895349 h 2004373"/>
                <a:gd name="connsiteX11" fmla="*/ 145085 w 676063"/>
                <a:gd name="connsiteY11" fmla="*/ 1089024 h 2004373"/>
                <a:gd name="connsiteX12" fmla="*/ 135560 w 676063"/>
                <a:gd name="connsiteY12" fmla="*/ 765174 h 2004373"/>
                <a:gd name="connsiteX13" fmla="*/ 29991 w 676063"/>
                <a:gd name="connsiteY13" fmla="*/ 1016000 h 2004373"/>
                <a:gd name="connsiteX14" fmla="*/ 84760 w 676063"/>
                <a:gd name="connsiteY14" fmla="*/ 587375 h 2004373"/>
                <a:gd name="connsiteX15" fmla="*/ 33960 w 676063"/>
                <a:gd name="connsiteY15" fmla="*/ 660400 h 2004373"/>
                <a:gd name="connsiteX16" fmla="*/ 24435 w 676063"/>
                <a:gd name="connsiteY16" fmla="*/ 298450 h 2004373"/>
                <a:gd name="connsiteX17" fmla="*/ 7766 w 676063"/>
                <a:gd name="connsiteY17" fmla="*/ 0 h 2004373"/>
                <a:gd name="connsiteX0" fmla="*/ 7766 w 728216"/>
                <a:gd name="connsiteY0" fmla="*/ 0 h 2004373"/>
                <a:gd name="connsiteX1" fmla="*/ 590330 w 728216"/>
                <a:gd name="connsiteY1" fmla="*/ 76200 h 2004373"/>
                <a:gd name="connsiteX2" fmla="*/ 590330 w 728216"/>
                <a:gd name="connsiteY2" fmla="*/ 962025 h 2004373"/>
                <a:gd name="connsiteX3" fmla="*/ 726110 w 728216"/>
                <a:gd name="connsiteY3" fmla="*/ 1555749 h 2004373"/>
                <a:gd name="connsiteX4" fmla="*/ 675310 w 728216"/>
                <a:gd name="connsiteY4" fmla="*/ 1682749 h 2004373"/>
                <a:gd name="connsiteX5" fmla="*/ 630860 w 728216"/>
                <a:gd name="connsiteY5" fmla="*/ 1714499 h 2004373"/>
                <a:gd name="connsiteX6" fmla="*/ 567360 w 728216"/>
                <a:gd name="connsiteY6" fmla="*/ 2000249 h 2004373"/>
                <a:gd name="connsiteX7" fmla="*/ 497510 w 728216"/>
                <a:gd name="connsiteY7" fmla="*/ 1428749 h 2004373"/>
                <a:gd name="connsiteX8" fmla="*/ 465760 w 728216"/>
                <a:gd name="connsiteY8" fmla="*/ 1657350 h 2004373"/>
                <a:gd name="connsiteX9" fmla="*/ 364160 w 728216"/>
                <a:gd name="connsiteY9" fmla="*/ 1123950 h 2004373"/>
                <a:gd name="connsiteX10" fmla="*/ 307010 w 728216"/>
                <a:gd name="connsiteY10" fmla="*/ 1460500 h 2004373"/>
                <a:gd name="connsiteX11" fmla="*/ 233985 w 728216"/>
                <a:gd name="connsiteY11" fmla="*/ 895349 h 2004373"/>
                <a:gd name="connsiteX12" fmla="*/ 145085 w 728216"/>
                <a:gd name="connsiteY12" fmla="*/ 1089024 h 2004373"/>
                <a:gd name="connsiteX13" fmla="*/ 135560 w 728216"/>
                <a:gd name="connsiteY13" fmla="*/ 765174 h 2004373"/>
                <a:gd name="connsiteX14" fmla="*/ 29991 w 728216"/>
                <a:gd name="connsiteY14" fmla="*/ 1016000 h 2004373"/>
                <a:gd name="connsiteX15" fmla="*/ 84760 w 728216"/>
                <a:gd name="connsiteY15" fmla="*/ 587375 h 2004373"/>
                <a:gd name="connsiteX16" fmla="*/ 33960 w 728216"/>
                <a:gd name="connsiteY16" fmla="*/ 660400 h 2004373"/>
                <a:gd name="connsiteX17" fmla="*/ 24435 w 728216"/>
                <a:gd name="connsiteY17" fmla="*/ 298450 h 2004373"/>
                <a:gd name="connsiteX18" fmla="*/ 7766 w 728216"/>
                <a:gd name="connsiteY18" fmla="*/ 0 h 2004373"/>
                <a:gd name="connsiteX0" fmla="*/ 7766 w 747669"/>
                <a:gd name="connsiteY0" fmla="*/ 0 h 2004373"/>
                <a:gd name="connsiteX1" fmla="*/ 590330 w 747669"/>
                <a:gd name="connsiteY1" fmla="*/ 76200 h 2004373"/>
                <a:gd name="connsiteX2" fmla="*/ 590330 w 747669"/>
                <a:gd name="connsiteY2" fmla="*/ 962025 h 2004373"/>
                <a:gd name="connsiteX3" fmla="*/ 738809 w 747669"/>
                <a:gd name="connsiteY3" fmla="*/ 1936749 h 2004373"/>
                <a:gd name="connsiteX4" fmla="*/ 726110 w 747669"/>
                <a:gd name="connsiteY4" fmla="*/ 1555749 h 2004373"/>
                <a:gd name="connsiteX5" fmla="*/ 675310 w 747669"/>
                <a:gd name="connsiteY5" fmla="*/ 1682749 h 2004373"/>
                <a:gd name="connsiteX6" fmla="*/ 630860 w 747669"/>
                <a:gd name="connsiteY6" fmla="*/ 1714499 h 2004373"/>
                <a:gd name="connsiteX7" fmla="*/ 567360 w 747669"/>
                <a:gd name="connsiteY7" fmla="*/ 2000249 h 2004373"/>
                <a:gd name="connsiteX8" fmla="*/ 497510 w 747669"/>
                <a:gd name="connsiteY8" fmla="*/ 1428749 h 2004373"/>
                <a:gd name="connsiteX9" fmla="*/ 465760 w 747669"/>
                <a:gd name="connsiteY9" fmla="*/ 1657350 h 2004373"/>
                <a:gd name="connsiteX10" fmla="*/ 364160 w 747669"/>
                <a:gd name="connsiteY10" fmla="*/ 1123950 h 2004373"/>
                <a:gd name="connsiteX11" fmla="*/ 307010 w 747669"/>
                <a:gd name="connsiteY11" fmla="*/ 1460500 h 2004373"/>
                <a:gd name="connsiteX12" fmla="*/ 233985 w 747669"/>
                <a:gd name="connsiteY12" fmla="*/ 895349 h 2004373"/>
                <a:gd name="connsiteX13" fmla="*/ 145085 w 747669"/>
                <a:gd name="connsiteY13" fmla="*/ 1089024 h 2004373"/>
                <a:gd name="connsiteX14" fmla="*/ 135560 w 747669"/>
                <a:gd name="connsiteY14" fmla="*/ 765174 h 2004373"/>
                <a:gd name="connsiteX15" fmla="*/ 29991 w 747669"/>
                <a:gd name="connsiteY15" fmla="*/ 1016000 h 2004373"/>
                <a:gd name="connsiteX16" fmla="*/ 84760 w 747669"/>
                <a:gd name="connsiteY16" fmla="*/ 587375 h 2004373"/>
                <a:gd name="connsiteX17" fmla="*/ 33960 w 747669"/>
                <a:gd name="connsiteY17" fmla="*/ 660400 h 2004373"/>
                <a:gd name="connsiteX18" fmla="*/ 24435 w 747669"/>
                <a:gd name="connsiteY18" fmla="*/ 298450 h 2004373"/>
                <a:gd name="connsiteX19" fmla="*/ 7766 w 747669"/>
                <a:gd name="connsiteY19" fmla="*/ 0 h 2004373"/>
                <a:gd name="connsiteX0" fmla="*/ 7766 w 818546"/>
                <a:gd name="connsiteY0" fmla="*/ 0 h 2004373"/>
                <a:gd name="connsiteX1" fmla="*/ 590330 w 818546"/>
                <a:gd name="connsiteY1" fmla="*/ 76200 h 2004373"/>
                <a:gd name="connsiteX2" fmla="*/ 590330 w 818546"/>
                <a:gd name="connsiteY2" fmla="*/ 962025 h 2004373"/>
                <a:gd name="connsiteX3" fmla="*/ 815009 w 818546"/>
                <a:gd name="connsiteY3" fmla="*/ 1784349 h 2004373"/>
                <a:gd name="connsiteX4" fmla="*/ 738809 w 818546"/>
                <a:gd name="connsiteY4" fmla="*/ 1936749 h 2004373"/>
                <a:gd name="connsiteX5" fmla="*/ 726110 w 818546"/>
                <a:gd name="connsiteY5" fmla="*/ 1555749 h 2004373"/>
                <a:gd name="connsiteX6" fmla="*/ 675310 w 818546"/>
                <a:gd name="connsiteY6" fmla="*/ 1682749 h 2004373"/>
                <a:gd name="connsiteX7" fmla="*/ 630860 w 818546"/>
                <a:gd name="connsiteY7" fmla="*/ 1714499 h 2004373"/>
                <a:gd name="connsiteX8" fmla="*/ 567360 w 818546"/>
                <a:gd name="connsiteY8" fmla="*/ 2000249 h 2004373"/>
                <a:gd name="connsiteX9" fmla="*/ 497510 w 818546"/>
                <a:gd name="connsiteY9" fmla="*/ 1428749 h 2004373"/>
                <a:gd name="connsiteX10" fmla="*/ 465760 w 818546"/>
                <a:gd name="connsiteY10" fmla="*/ 1657350 h 2004373"/>
                <a:gd name="connsiteX11" fmla="*/ 364160 w 818546"/>
                <a:gd name="connsiteY11" fmla="*/ 1123950 h 2004373"/>
                <a:gd name="connsiteX12" fmla="*/ 307010 w 818546"/>
                <a:gd name="connsiteY12" fmla="*/ 1460500 h 2004373"/>
                <a:gd name="connsiteX13" fmla="*/ 233985 w 818546"/>
                <a:gd name="connsiteY13" fmla="*/ 895349 h 2004373"/>
                <a:gd name="connsiteX14" fmla="*/ 145085 w 818546"/>
                <a:gd name="connsiteY14" fmla="*/ 1089024 h 2004373"/>
                <a:gd name="connsiteX15" fmla="*/ 135560 w 818546"/>
                <a:gd name="connsiteY15" fmla="*/ 765174 h 2004373"/>
                <a:gd name="connsiteX16" fmla="*/ 29991 w 818546"/>
                <a:gd name="connsiteY16" fmla="*/ 1016000 h 2004373"/>
                <a:gd name="connsiteX17" fmla="*/ 84760 w 818546"/>
                <a:gd name="connsiteY17" fmla="*/ 587375 h 2004373"/>
                <a:gd name="connsiteX18" fmla="*/ 33960 w 818546"/>
                <a:gd name="connsiteY18" fmla="*/ 660400 h 2004373"/>
                <a:gd name="connsiteX19" fmla="*/ 24435 w 818546"/>
                <a:gd name="connsiteY19" fmla="*/ 298450 h 2004373"/>
                <a:gd name="connsiteX20" fmla="*/ 7766 w 818546"/>
                <a:gd name="connsiteY20" fmla="*/ 0 h 2004373"/>
                <a:gd name="connsiteX0" fmla="*/ 7766 w 2393775"/>
                <a:gd name="connsiteY0" fmla="*/ 0 h 2004373"/>
                <a:gd name="connsiteX1" fmla="*/ 590330 w 2393775"/>
                <a:gd name="connsiteY1" fmla="*/ 76200 h 2004373"/>
                <a:gd name="connsiteX2" fmla="*/ 2393730 w 2393775"/>
                <a:gd name="connsiteY2" fmla="*/ 1355725 h 2004373"/>
                <a:gd name="connsiteX3" fmla="*/ 815009 w 2393775"/>
                <a:gd name="connsiteY3" fmla="*/ 1784349 h 2004373"/>
                <a:gd name="connsiteX4" fmla="*/ 738809 w 2393775"/>
                <a:gd name="connsiteY4" fmla="*/ 1936749 h 2004373"/>
                <a:gd name="connsiteX5" fmla="*/ 726110 w 2393775"/>
                <a:gd name="connsiteY5" fmla="*/ 1555749 h 2004373"/>
                <a:gd name="connsiteX6" fmla="*/ 675310 w 2393775"/>
                <a:gd name="connsiteY6" fmla="*/ 1682749 h 2004373"/>
                <a:gd name="connsiteX7" fmla="*/ 630860 w 2393775"/>
                <a:gd name="connsiteY7" fmla="*/ 1714499 h 2004373"/>
                <a:gd name="connsiteX8" fmla="*/ 567360 w 2393775"/>
                <a:gd name="connsiteY8" fmla="*/ 2000249 h 2004373"/>
                <a:gd name="connsiteX9" fmla="*/ 497510 w 2393775"/>
                <a:gd name="connsiteY9" fmla="*/ 1428749 h 2004373"/>
                <a:gd name="connsiteX10" fmla="*/ 465760 w 2393775"/>
                <a:gd name="connsiteY10" fmla="*/ 1657350 h 2004373"/>
                <a:gd name="connsiteX11" fmla="*/ 364160 w 2393775"/>
                <a:gd name="connsiteY11" fmla="*/ 1123950 h 2004373"/>
                <a:gd name="connsiteX12" fmla="*/ 307010 w 2393775"/>
                <a:gd name="connsiteY12" fmla="*/ 1460500 h 2004373"/>
                <a:gd name="connsiteX13" fmla="*/ 233985 w 2393775"/>
                <a:gd name="connsiteY13" fmla="*/ 895349 h 2004373"/>
                <a:gd name="connsiteX14" fmla="*/ 145085 w 2393775"/>
                <a:gd name="connsiteY14" fmla="*/ 1089024 h 2004373"/>
                <a:gd name="connsiteX15" fmla="*/ 135560 w 2393775"/>
                <a:gd name="connsiteY15" fmla="*/ 765174 h 2004373"/>
                <a:gd name="connsiteX16" fmla="*/ 29991 w 2393775"/>
                <a:gd name="connsiteY16" fmla="*/ 1016000 h 2004373"/>
                <a:gd name="connsiteX17" fmla="*/ 84760 w 2393775"/>
                <a:gd name="connsiteY17" fmla="*/ 587375 h 2004373"/>
                <a:gd name="connsiteX18" fmla="*/ 33960 w 2393775"/>
                <a:gd name="connsiteY18" fmla="*/ 660400 h 2004373"/>
                <a:gd name="connsiteX19" fmla="*/ 24435 w 2393775"/>
                <a:gd name="connsiteY19" fmla="*/ 298450 h 2004373"/>
                <a:gd name="connsiteX20" fmla="*/ 7766 w 2393775"/>
                <a:gd name="connsiteY20" fmla="*/ 0 h 2004373"/>
                <a:gd name="connsiteX0" fmla="*/ 7766 w 2396327"/>
                <a:gd name="connsiteY0" fmla="*/ 0 h 2166162"/>
                <a:gd name="connsiteX1" fmla="*/ 590330 w 2396327"/>
                <a:gd name="connsiteY1" fmla="*/ 76200 h 2166162"/>
                <a:gd name="connsiteX2" fmla="*/ 2393730 w 2396327"/>
                <a:gd name="connsiteY2" fmla="*/ 1355725 h 2166162"/>
                <a:gd name="connsiteX3" fmla="*/ 865808 w 2396327"/>
                <a:gd name="connsiteY3" fmla="*/ 2158999 h 2166162"/>
                <a:gd name="connsiteX4" fmla="*/ 815009 w 2396327"/>
                <a:gd name="connsiteY4" fmla="*/ 1784349 h 2166162"/>
                <a:gd name="connsiteX5" fmla="*/ 738809 w 2396327"/>
                <a:gd name="connsiteY5" fmla="*/ 1936749 h 2166162"/>
                <a:gd name="connsiteX6" fmla="*/ 726110 w 2396327"/>
                <a:gd name="connsiteY6" fmla="*/ 1555749 h 2166162"/>
                <a:gd name="connsiteX7" fmla="*/ 675310 w 2396327"/>
                <a:gd name="connsiteY7" fmla="*/ 1682749 h 2166162"/>
                <a:gd name="connsiteX8" fmla="*/ 630860 w 2396327"/>
                <a:gd name="connsiteY8" fmla="*/ 1714499 h 2166162"/>
                <a:gd name="connsiteX9" fmla="*/ 567360 w 2396327"/>
                <a:gd name="connsiteY9" fmla="*/ 2000249 h 2166162"/>
                <a:gd name="connsiteX10" fmla="*/ 497510 w 2396327"/>
                <a:gd name="connsiteY10" fmla="*/ 1428749 h 2166162"/>
                <a:gd name="connsiteX11" fmla="*/ 465760 w 2396327"/>
                <a:gd name="connsiteY11" fmla="*/ 1657350 h 2166162"/>
                <a:gd name="connsiteX12" fmla="*/ 364160 w 2396327"/>
                <a:gd name="connsiteY12" fmla="*/ 1123950 h 2166162"/>
                <a:gd name="connsiteX13" fmla="*/ 307010 w 2396327"/>
                <a:gd name="connsiteY13" fmla="*/ 1460500 h 2166162"/>
                <a:gd name="connsiteX14" fmla="*/ 233985 w 2396327"/>
                <a:gd name="connsiteY14" fmla="*/ 895349 h 2166162"/>
                <a:gd name="connsiteX15" fmla="*/ 145085 w 2396327"/>
                <a:gd name="connsiteY15" fmla="*/ 1089024 h 2166162"/>
                <a:gd name="connsiteX16" fmla="*/ 135560 w 2396327"/>
                <a:gd name="connsiteY16" fmla="*/ 765174 h 2166162"/>
                <a:gd name="connsiteX17" fmla="*/ 29991 w 2396327"/>
                <a:gd name="connsiteY17" fmla="*/ 1016000 h 2166162"/>
                <a:gd name="connsiteX18" fmla="*/ 84760 w 2396327"/>
                <a:gd name="connsiteY18" fmla="*/ 587375 h 2166162"/>
                <a:gd name="connsiteX19" fmla="*/ 33960 w 2396327"/>
                <a:gd name="connsiteY19" fmla="*/ 660400 h 2166162"/>
                <a:gd name="connsiteX20" fmla="*/ 24435 w 2396327"/>
                <a:gd name="connsiteY20" fmla="*/ 298450 h 2166162"/>
                <a:gd name="connsiteX21" fmla="*/ 7766 w 2396327"/>
                <a:gd name="connsiteY21" fmla="*/ 0 h 2166162"/>
                <a:gd name="connsiteX0" fmla="*/ 7766 w 2396017"/>
                <a:gd name="connsiteY0" fmla="*/ 0 h 2165373"/>
                <a:gd name="connsiteX1" fmla="*/ 590330 w 2396017"/>
                <a:gd name="connsiteY1" fmla="*/ 76200 h 2165373"/>
                <a:gd name="connsiteX2" fmla="*/ 2393730 w 2396017"/>
                <a:gd name="connsiteY2" fmla="*/ 1355725 h 2165373"/>
                <a:gd name="connsiteX3" fmla="*/ 992808 w 2396017"/>
                <a:gd name="connsiteY3" fmla="*/ 1739898 h 2165373"/>
                <a:gd name="connsiteX4" fmla="*/ 865808 w 2396017"/>
                <a:gd name="connsiteY4" fmla="*/ 2158999 h 2165373"/>
                <a:gd name="connsiteX5" fmla="*/ 815009 w 2396017"/>
                <a:gd name="connsiteY5" fmla="*/ 1784349 h 2165373"/>
                <a:gd name="connsiteX6" fmla="*/ 738809 w 2396017"/>
                <a:gd name="connsiteY6" fmla="*/ 1936749 h 2165373"/>
                <a:gd name="connsiteX7" fmla="*/ 726110 w 2396017"/>
                <a:gd name="connsiteY7" fmla="*/ 1555749 h 2165373"/>
                <a:gd name="connsiteX8" fmla="*/ 675310 w 2396017"/>
                <a:gd name="connsiteY8" fmla="*/ 1682749 h 2165373"/>
                <a:gd name="connsiteX9" fmla="*/ 630860 w 2396017"/>
                <a:gd name="connsiteY9" fmla="*/ 1714499 h 2165373"/>
                <a:gd name="connsiteX10" fmla="*/ 567360 w 2396017"/>
                <a:gd name="connsiteY10" fmla="*/ 2000249 h 2165373"/>
                <a:gd name="connsiteX11" fmla="*/ 497510 w 2396017"/>
                <a:gd name="connsiteY11" fmla="*/ 1428749 h 2165373"/>
                <a:gd name="connsiteX12" fmla="*/ 465760 w 2396017"/>
                <a:gd name="connsiteY12" fmla="*/ 1657350 h 2165373"/>
                <a:gd name="connsiteX13" fmla="*/ 364160 w 2396017"/>
                <a:gd name="connsiteY13" fmla="*/ 1123950 h 2165373"/>
                <a:gd name="connsiteX14" fmla="*/ 307010 w 2396017"/>
                <a:gd name="connsiteY14" fmla="*/ 1460500 h 2165373"/>
                <a:gd name="connsiteX15" fmla="*/ 233985 w 2396017"/>
                <a:gd name="connsiteY15" fmla="*/ 895349 h 2165373"/>
                <a:gd name="connsiteX16" fmla="*/ 145085 w 2396017"/>
                <a:gd name="connsiteY16" fmla="*/ 1089024 h 2165373"/>
                <a:gd name="connsiteX17" fmla="*/ 135560 w 2396017"/>
                <a:gd name="connsiteY17" fmla="*/ 765174 h 2165373"/>
                <a:gd name="connsiteX18" fmla="*/ 29991 w 2396017"/>
                <a:gd name="connsiteY18" fmla="*/ 1016000 h 2165373"/>
                <a:gd name="connsiteX19" fmla="*/ 84760 w 2396017"/>
                <a:gd name="connsiteY19" fmla="*/ 587375 h 2165373"/>
                <a:gd name="connsiteX20" fmla="*/ 33960 w 2396017"/>
                <a:gd name="connsiteY20" fmla="*/ 660400 h 2165373"/>
                <a:gd name="connsiteX21" fmla="*/ 24435 w 2396017"/>
                <a:gd name="connsiteY21" fmla="*/ 298450 h 2165373"/>
                <a:gd name="connsiteX22" fmla="*/ 7766 w 2396017"/>
                <a:gd name="connsiteY22" fmla="*/ 0 h 2165373"/>
                <a:gd name="connsiteX0" fmla="*/ 7766 w 2399652"/>
                <a:gd name="connsiteY0" fmla="*/ 0 h 2612762"/>
                <a:gd name="connsiteX1" fmla="*/ 590330 w 2399652"/>
                <a:gd name="connsiteY1" fmla="*/ 76200 h 2612762"/>
                <a:gd name="connsiteX2" fmla="*/ 2393730 w 2399652"/>
                <a:gd name="connsiteY2" fmla="*/ 1355725 h 2612762"/>
                <a:gd name="connsiteX3" fmla="*/ 1069802 w 2399652"/>
                <a:gd name="connsiteY3" fmla="*/ 2609849 h 2612762"/>
                <a:gd name="connsiteX4" fmla="*/ 992808 w 2399652"/>
                <a:gd name="connsiteY4" fmla="*/ 1739898 h 2612762"/>
                <a:gd name="connsiteX5" fmla="*/ 865808 w 2399652"/>
                <a:gd name="connsiteY5" fmla="*/ 2158999 h 2612762"/>
                <a:gd name="connsiteX6" fmla="*/ 815009 w 2399652"/>
                <a:gd name="connsiteY6" fmla="*/ 1784349 h 2612762"/>
                <a:gd name="connsiteX7" fmla="*/ 738809 w 2399652"/>
                <a:gd name="connsiteY7" fmla="*/ 1936749 h 2612762"/>
                <a:gd name="connsiteX8" fmla="*/ 726110 w 2399652"/>
                <a:gd name="connsiteY8" fmla="*/ 1555749 h 2612762"/>
                <a:gd name="connsiteX9" fmla="*/ 675310 w 2399652"/>
                <a:gd name="connsiteY9" fmla="*/ 1682749 h 2612762"/>
                <a:gd name="connsiteX10" fmla="*/ 630860 w 2399652"/>
                <a:gd name="connsiteY10" fmla="*/ 1714499 h 2612762"/>
                <a:gd name="connsiteX11" fmla="*/ 567360 w 2399652"/>
                <a:gd name="connsiteY11" fmla="*/ 2000249 h 2612762"/>
                <a:gd name="connsiteX12" fmla="*/ 497510 w 2399652"/>
                <a:gd name="connsiteY12" fmla="*/ 1428749 h 2612762"/>
                <a:gd name="connsiteX13" fmla="*/ 465760 w 2399652"/>
                <a:gd name="connsiteY13" fmla="*/ 1657350 h 2612762"/>
                <a:gd name="connsiteX14" fmla="*/ 364160 w 2399652"/>
                <a:gd name="connsiteY14" fmla="*/ 1123950 h 2612762"/>
                <a:gd name="connsiteX15" fmla="*/ 307010 w 2399652"/>
                <a:gd name="connsiteY15" fmla="*/ 1460500 h 2612762"/>
                <a:gd name="connsiteX16" fmla="*/ 233985 w 2399652"/>
                <a:gd name="connsiteY16" fmla="*/ 895349 h 2612762"/>
                <a:gd name="connsiteX17" fmla="*/ 145085 w 2399652"/>
                <a:gd name="connsiteY17" fmla="*/ 1089024 h 2612762"/>
                <a:gd name="connsiteX18" fmla="*/ 135560 w 2399652"/>
                <a:gd name="connsiteY18" fmla="*/ 765174 h 2612762"/>
                <a:gd name="connsiteX19" fmla="*/ 29991 w 2399652"/>
                <a:gd name="connsiteY19" fmla="*/ 1016000 h 2612762"/>
                <a:gd name="connsiteX20" fmla="*/ 84760 w 2399652"/>
                <a:gd name="connsiteY20" fmla="*/ 587375 h 2612762"/>
                <a:gd name="connsiteX21" fmla="*/ 33960 w 2399652"/>
                <a:gd name="connsiteY21" fmla="*/ 660400 h 2612762"/>
                <a:gd name="connsiteX22" fmla="*/ 24435 w 2399652"/>
                <a:gd name="connsiteY22" fmla="*/ 298450 h 2612762"/>
                <a:gd name="connsiteX23" fmla="*/ 7766 w 2399652"/>
                <a:gd name="connsiteY23" fmla="*/ 0 h 2612762"/>
                <a:gd name="connsiteX0" fmla="*/ 7766 w 2399663"/>
                <a:gd name="connsiteY0" fmla="*/ 0 h 2724402"/>
                <a:gd name="connsiteX1" fmla="*/ 590330 w 2399663"/>
                <a:gd name="connsiteY1" fmla="*/ 76200 h 2724402"/>
                <a:gd name="connsiteX2" fmla="*/ 2393730 w 2399663"/>
                <a:gd name="connsiteY2" fmla="*/ 1355725 h 2724402"/>
                <a:gd name="connsiteX3" fmla="*/ 1072183 w 2399663"/>
                <a:gd name="connsiteY3" fmla="*/ 2721768 h 2724402"/>
                <a:gd name="connsiteX4" fmla="*/ 992808 w 2399663"/>
                <a:gd name="connsiteY4" fmla="*/ 1739898 h 2724402"/>
                <a:gd name="connsiteX5" fmla="*/ 865808 w 2399663"/>
                <a:gd name="connsiteY5" fmla="*/ 2158999 h 2724402"/>
                <a:gd name="connsiteX6" fmla="*/ 815009 w 2399663"/>
                <a:gd name="connsiteY6" fmla="*/ 1784349 h 2724402"/>
                <a:gd name="connsiteX7" fmla="*/ 738809 w 2399663"/>
                <a:gd name="connsiteY7" fmla="*/ 1936749 h 2724402"/>
                <a:gd name="connsiteX8" fmla="*/ 726110 w 2399663"/>
                <a:gd name="connsiteY8" fmla="*/ 1555749 h 2724402"/>
                <a:gd name="connsiteX9" fmla="*/ 675310 w 2399663"/>
                <a:gd name="connsiteY9" fmla="*/ 1682749 h 2724402"/>
                <a:gd name="connsiteX10" fmla="*/ 630860 w 2399663"/>
                <a:gd name="connsiteY10" fmla="*/ 1714499 h 2724402"/>
                <a:gd name="connsiteX11" fmla="*/ 567360 w 2399663"/>
                <a:gd name="connsiteY11" fmla="*/ 2000249 h 2724402"/>
                <a:gd name="connsiteX12" fmla="*/ 497510 w 2399663"/>
                <a:gd name="connsiteY12" fmla="*/ 1428749 h 2724402"/>
                <a:gd name="connsiteX13" fmla="*/ 465760 w 2399663"/>
                <a:gd name="connsiteY13" fmla="*/ 1657350 h 2724402"/>
                <a:gd name="connsiteX14" fmla="*/ 364160 w 2399663"/>
                <a:gd name="connsiteY14" fmla="*/ 1123950 h 2724402"/>
                <a:gd name="connsiteX15" fmla="*/ 307010 w 2399663"/>
                <a:gd name="connsiteY15" fmla="*/ 1460500 h 2724402"/>
                <a:gd name="connsiteX16" fmla="*/ 233985 w 2399663"/>
                <a:gd name="connsiteY16" fmla="*/ 895349 h 2724402"/>
                <a:gd name="connsiteX17" fmla="*/ 145085 w 2399663"/>
                <a:gd name="connsiteY17" fmla="*/ 1089024 h 2724402"/>
                <a:gd name="connsiteX18" fmla="*/ 135560 w 2399663"/>
                <a:gd name="connsiteY18" fmla="*/ 765174 h 2724402"/>
                <a:gd name="connsiteX19" fmla="*/ 29991 w 2399663"/>
                <a:gd name="connsiteY19" fmla="*/ 1016000 h 2724402"/>
                <a:gd name="connsiteX20" fmla="*/ 84760 w 2399663"/>
                <a:gd name="connsiteY20" fmla="*/ 587375 h 2724402"/>
                <a:gd name="connsiteX21" fmla="*/ 33960 w 2399663"/>
                <a:gd name="connsiteY21" fmla="*/ 660400 h 2724402"/>
                <a:gd name="connsiteX22" fmla="*/ 24435 w 2399663"/>
                <a:gd name="connsiteY22" fmla="*/ 298450 h 2724402"/>
                <a:gd name="connsiteX23" fmla="*/ 7766 w 2399663"/>
                <a:gd name="connsiteY23" fmla="*/ 0 h 2724402"/>
                <a:gd name="connsiteX0" fmla="*/ 7766 w 2401937"/>
                <a:gd name="connsiteY0" fmla="*/ 0 h 2747394"/>
                <a:gd name="connsiteX1" fmla="*/ 590330 w 2401937"/>
                <a:gd name="connsiteY1" fmla="*/ 76200 h 2747394"/>
                <a:gd name="connsiteX2" fmla="*/ 2393730 w 2401937"/>
                <a:gd name="connsiteY2" fmla="*/ 1355725 h 2747394"/>
                <a:gd name="connsiteX3" fmla="*/ 1148382 w 2401937"/>
                <a:gd name="connsiteY3" fmla="*/ 2147886 h 2747394"/>
                <a:gd name="connsiteX4" fmla="*/ 1072183 w 2401937"/>
                <a:gd name="connsiteY4" fmla="*/ 2721768 h 2747394"/>
                <a:gd name="connsiteX5" fmla="*/ 992808 w 2401937"/>
                <a:gd name="connsiteY5" fmla="*/ 1739898 h 2747394"/>
                <a:gd name="connsiteX6" fmla="*/ 865808 w 2401937"/>
                <a:gd name="connsiteY6" fmla="*/ 2158999 h 2747394"/>
                <a:gd name="connsiteX7" fmla="*/ 815009 w 2401937"/>
                <a:gd name="connsiteY7" fmla="*/ 1784349 h 2747394"/>
                <a:gd name="connsiteX8" fmla="*/ 738809 w 2401937"/>
                <a:gd name="connsiteY8" fmla="*/ 1936749 h 2747394"/>
                <a:gd name="connsiteX9" fmla="*/ 726110 w 2401937"/>
                <a:gd name="connsiteY9" fmla="*/ 1555749 h 2747394"/>
                <a:gd name="connsiteX10" fmla="*/ 675310 w 2401937"/>
                <a:gd name="connsiteY10" fmla="*/ 1682749 h 2747394"/>
                <a:gd name="connsiteX11" fmla="*/ 630860 w 2401937"/>
                <a:gd name="connsiteY11" fmla="*/ 1714499 h 2747394"/>
                <a:gd name="connsiteX12" fmla="*/ 567360 w 2401937"/>
                <a:gd name="connsiteY12" fmla="*/ 2000249 h 2747394"/>
                <a:gd name="connsiteX13" fmla="*/ 497510 w 2401937"/>
                <a:gd name="connsiteY13" fmla="*/ 1428749 h 2747394"/>
                <a:gd name="connsiteX14" fmla="*/ 465760 w 2401937"/>
                <a:gd name="connsiteY14" fmla="*/ 1657350 h 2747394"/>
                <a:gd name="connsiteX15" fmla="*/ 364160 w 2401937"/>
                <a:gd name="connsiteY15" fmla="*/ 1123950 h 2747394"/>
                <a:gd name="connsiteX16" fmla="*/ 307010 w 2401937"/>
                <a:gd name="connsiteY16" fmla="*/ 1460500 h 2747394"/>
                <a:gd name="connsiteX17" fmla="*/ 233985 w 2401937"/>
                <a:gd name="connsiteY17" fmla="*/ 895349 h 2747394"/>
                <a:gd name="connsiteX18" fmla="*/ 145085 w 2401937"/>
                <a:gd name="connsiteY18" fmla="*/ 1089024 h 2747394"/>
                <a:gd name="connsiteX19" fmla="*/ 135560 w 2401937"/>
                <a:gd name="connsiteY19" fmla="*/ 765174 h 2747394"/>
                <a:gd name="connsiteX20" fmla="*/ 29991 w 2401937"/>
                <a:gd name="connsiteY20" fmla="*/ 1016000 h 2747394"/>
                <a:gd name="connsiteX21" fmla="*/ 84760 w 2401937"/>
                <a:gd name="connsiteY21" fmla="*/ 587375 h 2747394"/>
                <a:gd name="connsiteX22" fmla="*/ 33960 w 2401937"/>
                <a:gd name="connsiteY22" fmla="*/ 660400 h 2747394"/>
                <a:gd name="connsiteX23" fmla="*/ 24435 w 2401937"/>
                <a:gd name="connsiteY23" fmla="*/ 298450 h 2747394"/>
                <a:gd name="connsiteX24" fmla="*/ 7766 w 2401937"/>
                <a:gd name="connsiteY24" fmla="*/ 0 h 2747394"/>
                <a:gd name="connsiteX0" fmla="*/ 7766 w 2402960"/>
                <a:gd name="connsiteY0" fmla="*/ 0 h 2799594"/>
                <a:gd name="connsiteX1" fmla="*/ 590330 w 2402960"/>
                <a:gd name="connsiteY1" fmla="*/ 76200 h 2799594"/>
                <a:gd name="connsiteX2" fmla="*/ 2393730 w 2402960"/>
                <a:gd name="connsiteY2" fmla="*/ 1355725 h 2799594"/>
                <a:gd name="connsiteX3" fmla="*/ 1310307 w 2402960"/>
                <a:gd name="connsiteY3" fmla="*/ 2786061 h 2799594"/>
                <a:gd name="connsiteX4" fmla="*/ 1148382 w 2402960"/>
                <a:gd name="connsiteY4" fmla="*/ 2147886 h 2799594"/>
                <a:gd name="connsiteX5" fmla="*/ 1072183 w 2402960"/>
                <a:gd name="connsiteY5" fmla="*/ 2721768 h 2799594"/>
                <a:gd name="connsiteX6" fmla="*/ 992808 w 2402960"/>
                <a:gd name="connsiteY6" fmla="*/ 1739898 h 2799594"/>
                <a:gd name="connsiteX7" fmla="*/ 865808 w 2402960"/>
                <a:gd name="connsiteY7" fmla="*/ 2158999 h 2799594"/>
                <a:gd name="connsiteX8" fmla="*/ 815009 w 2402960"/>
                <a:gd name="connsiteY8" fmla="*/ 1784349 h 2799594"/>
                <a:gd name="connsiteX9" fmla="*/ 738809 w 2402960"/>
                <a:gd name="connsiteY9" fmla="*/ 1936749 h 2799594"/>
                <a:gd name="connsiteX10" fmla="*/ 726110 w 2402960"/>
                <a:gd name="connsiteY10" fmla="*/ 1555749 h 2799594"/>
                <a:gd name="connsiteX11" fmla="*/ 675310 w 2402960"/>
                <a:gd name="connsiteY11" fmla="*/ 1682749 h 2799594"/>
                <a:gd name="connsiteX12" fmla="*/ 630860 w 2402960"/>
                <a:gd name="connsiteY12" fmla="*/ 1714499 h 2799594"/>
                <a:gd name="connsiteX13" fmla="*/ 567360 w 2402960"/>
                <a:gd name="connsiteY13" fmla="*/ 2000249 h 2799594"/>
                <a:gd name="connsiteX14" fmla="*/ 497510 w 2402960"/>
                <a:gd name="connsiteY14" fmla="*/ 1428749 h 2799594"/>
                <a:gd name="connsiteX15" fmla="*/ 465760 w 2402960"/>
                <a:gd name="connsiteY15" fmla="*/ 1657350 h 2799594"/>
                <a:gd name="connsiteX16" fmla="*/ 364160 w 2402960"/>
                <a:gd name="connsiteY16" fmla="*/ 1123950 h 2799594"/>
                <a:gd name="connsiteX17" fmla="*/ 307010 w 2402960"/>
                <a:gd name="connsiteY17" fmla="*/ 1460500 h 2799594"/>
                <a:gd name="connsiteX18" fmla="*/ 233985 w 2402960"/>
                <a:gd name="connsiteY18" fmla="*/ 895349 h 2799594"/>
                <a:gd name="connsiteX19" fmla="*/ 145085 w 2402960"/>
                <a:gd name="connsiteY19" fmla="*/ 1089024 h 2799594"/>
                <a:gd name="connsiteX20" fmla="*/ 135560 w 2402960"/>
                <a:gd name="connsiteY20" fmla="*/ 765174 h 2799594"/>
                <a:gd name="connsiteX21" fmla="*/ 29991 w 2402960"/>
                <a:gd name="connsiteY21" fmla="*/ 1016000 h 2799594"/>
                <a:gd name="connsiteX22" fmla="*/ 84760 w 2402960"/>
                <a:gd name="connsiteY22" fmla="*/ 587375 h 2799594"/>
                <a:gd name="connsiteX23" fmla="*/ 33960 w 2402960"/>
                <a:gd name="connsiteY23" fmla="*/ 660400 h 2799594"/>
                <a:gd name="connsiteX24" fmla="*/ 24435 w 2402960"/>
                <a:gd name="connsiteY24" fmla="*/ 298450 h 2799594"/>
                <a:gd name="connsiteX25" fmla="*/ 7766 w 2402960"/>
                <a:gd name="connsiteY25" fmla="*/ 0 h 2799594"/>
                <a:gd name="connsiteX0" fmla="*/ 7766 w 2407582"/>
                <a:gd name="connsiteY0" fmla="*/ 0 h 2801302"/>
                <a:gd name="connsiteX1" fmla="*/ 590330 w 2407582"/>
                <a:gd name="connsiteY1" fmla="*/ 76200 h 2801302"/>
                <a:gd name="connsiteX2" fmla="*/ 2393730 w 2407582"/>
                <a:gd name="connsiteY2" fmla="*/ 1355725 h 2801302"/>
                <a:gd name="connsiteX3" fmla="*/ 1429369 w 2407582"/>
                <a:gd name="connsiteY3" fmla="*/ 2288379 h 2801302"/>
                <a:gd name="connsiteX4" fmla="*/ 1310307 w 2407582"/>
                <a:gd name="connsiteY4" fmla="*/ 2786061 h 2801302"/>
                <a:gd name="connsiteX5" fmla="*/ 1148382 w 2407582"/>
                <a:gd name="connsiteY5" fmla="*/ 2147886 h 2801302"/>
                <a:gd name="connsiteX6" fmla="*/ 1072183 w 2407582"/>
                <a:gd name="connsiteY6" fmla="*/ 2721768 h 2801302"/>
                <a:gd name="connsiteX7" fmla="*/ 992808 w 2407582"/>
                <a:gd name="connsiteY7" fmla="*/ 1739898 h 2801302"/>
                <a:gd name="connsiteX8" fmla="*/ 865808 w 2407582"/>
                <a:gd name="connsiteY8" fmla="*/ 2158999 h 2801302"/>
                <a:gd name="connsiteX9" fmla="*/ 815009 w 2407582"/>
                <a:gd name="connsiteY9" fmla="*/ 1784349 h 2801302"/>
                <a:gd name="connsiteX10" fmla="*/ 738809 w 2407582"/>
                <a:gd name="connsiteY10" fmla="*/ 1936749 h 2801302"/>
                <a:gd name="connsiteX11" fmla="*/ 726110 w 2407582"/>
                <a:gd name="connsiteY11" fmla="*/ 1555749 h 2801302"/>
                <a:gd name="connsiteX12" fmla="*/ 675310 w 2407582"/>
                <a:gd name="connsiteY12" fmla="*/ 1682749 h 2801302"/>
                <a:gd name="connsiteX13" fmla="*/ 630860 w 2407582"/>
                <a:gd name="connsiteY13" fmla="*/ 1714499 h 2801302"/>
                <a:gd name="connsiteX14" fmla="*/ 567360 w 2407582"/>
                <a:gd name="connsiteY14" fmla="*/ 2000249 h 2801302"/>
                <a:gd name="connsiteX15" fmla="*/ 497510 w 2407582"/>
                <a:gd name="connsiteY15" fmla="*/ 1428749 h 2801302"/>
                <a:gd name="connsiteX16" fmla="*/ 465760 w 2407582"/>
                <a:gd name="connsiteY16" fmla="*/ 1657350 h 2801302"/>
                <a:gd name="connsiteX17" fmla="*/ 364160 w 2407582"/>
                <a:gd name="connsiteY17" fmla="*/ 1123950 h 2801302"/>
                <a:gd name="connsiteX18" fmla="*/ 307010 w 2407582"/>
                <a:gd name="connsiteY18" fmla="*/ 1460500 h 2801302"/>
                <a:gd name="connsiteX19" fmla="*/ 233985 w 2407582"/>
                <a:gd name="connsiteY19" fmla="*/ 895349 h 2801302"/>
                <a:gd name="connsiteX20" fmla="*/ 145085 w 2407582"/>
                <a:gd name="connsiteY20" fmla="*/ 1089024 h 2801302"/>
                <a:gd name="connsiteX21" fmla="*/ 135560 w 2407582"/>
                <a:gd name="connsiteY21" fmla="*/ 765174 h 2801302"/>
                <a:gd name="connsiteX22" fmla="*/ 29991 w 2407582"/>
                <a:gd name="connsiteY22" fmla="*/ 1016000 h 2801302"/>
                <a:gd name="connsiteX23" fmla="*/ 84760 w 2407582"/>
                <a:gd name="connsiteY23" fmla="*/ 587375 h 2801302"/>
                <a:gd name="connsiteX24" fmla="*/ 33960 w 2407582"/>
                <a:gd name="connsiteY24" fmla="*/ 660400 h 2801302"/>
                <a:gd name="connsiteX25" fmla="*/ 24435 w 2407582"/>
                <a:gd name="connsiteY25" fmla="*/ 298450 h 2801302"/>
                <a:gd name="connsiteX26" fmla="*/ 7766 w 2407582"/>
                <a:gd name="connsiteY26" fmla="*/ 0 h 2801302"/>
                <a:gd name="connsiteX0" fmla="*/ 7766 w 2413317"/>
                <a:gd name="connsiteY0" fmla="*/ 0 h 3035993"/>
                <a:gd name="connsiteX1" fmla="*/ 590330 w 2413317"/>
                <a:gd name="connsiteY1" fmla="*/ 76200 h 3035993"/>
                <a:gd name="connsiteX2" fmla="*/ 2393730 w 2413317"/>
                <a:gd name="connsiteY2" fmla="*/ 1355725 h 3035993"/>
                <a:gd name="connsiteX3" fmla="*/ 1459531 w 2413317"/>
                <a:gd name="connsiteY3" fmla="*/ 3019423 h 3035993"/>
                <a:gd name="connsiteX4" fmla="*/ 1429369 w 2413317"/>
                <a:gd name="connsiteY4" fmla="*/ 2288379 h 3035993"/>
                <a:gd name="connsiteX5" fmla="*/ 1310307 w 2413317"/>
                <a:gd name="connsiteY5" fmla="*/ 2786061 h 3035993"/>
                <a:gd name="connsiteX6" fmla="*/ 1148382 w 2413317"/>
                <a:gd name="connsiteY6" fmla="*/ 2147886 h 3035993"/>
                <a:gd name="connsiteX7" fmla="*/ 1072183 w 2413317"/>
                <a:gd name="connsiteY7" fmla="*/ 2721768 h 3035993"/>
                <a:gd name="connsiteX8" fmla="*/ 992808 w 2413317"/>
                <a:gd name="connsiteY8" fmla="*/ 1739898 h 3035993"/>
                <a:gd name="connsiteX9" fmla="*/ 865808 w 2413317"/>
                <a:gd name="connsiteY9" fmla="*/ 2158999 h 3035993"/>
                <a:gd name="connsiteX10" fmla="*/ 815009 w 2413317"/>
                <a:gd name="connsiteY10" fmla="*/ 1784349 h 3035993"/>
                <a:gd name="connsiteX11" fmla="*/ 738809 w 2413317"/>
                <a:gd name="connsiteY11" fmla="*/ 1936749 h 3035993"/>
                <a:gd name="connsiteX12" fmla="*/ 726110 w 2413317"/>
                <a:gd name="connsiteY12" fmla="*/ 1555749 h 3035993"/>
                <a:gd name="connsiteX13" fmla="*/ 675310 w 2413317"/>
                <a:gd name="connsiteY13" fmla="*/ 1682749 h 3035993"/>
                <a:gd name="connsiteX14" fmla="*/ 630860 w 2413317"/>
                <a:gd name="connsiteY14" fmla="*/ 1714499 h 3035993"/>
                <a:gd name="connsiteX15" fmla="*/ 567360 w 2413317"/>
                <a:gd name="connsiteY15" fmla="*/ 2000249 h 3035993"/>
                <a:gd name="connsiteX16" fmla="*/ 497510 w 2413317"/>
                <a:gd name="connsiteY16" fmla="*/ 1428749 h 3035993"/>
                <a:gd name="connsiteX17" fmla="*/ 465760 w 2413317"/>
                <a:gd name="connsiteY17" fmla="*/ 1657350 h 3035993"/>
                <a:gd name="connsiteX18" fmla="*/ 364160 w 2413317"/>
                <a:gd name="connsiteY18" fmla="*/ 1123950 h 3035993"/>
                <a:gd name="connsiteX19" fmla="*/ 307010 w 2413317"/>
                <a:gd name="connsiteY19" fmla="*/ 1460500 h 3035993"/>
                <a:gd name="connsiteX20" fmla="*/ 233985 w 2413317"/>
                <a:gd name="connsiteY20" fmla="*/ 895349 h 3035993"/>
                <a:gd name="connsiteX21" fmla="*/ 145085 w 2413317"/>
                <a:gd name="connsiteY21" fmla="*/ 1089024 h 3035993"/>
                <a:gd name="connsiteX22" fmla="*/ 135560 w 2413317"/>
                <a:gd name="connsiteY22" fmla="*/ 765174 h 3035993"/>
                <a:gd name="connsiteX23" fmla="*/ 29991 w 2413317"/>
                <a:gd name="connsiteY23" fmla="*/ 1016000 h 3035993"/>
                <a:gd name="connsiteX24" fmla="*/ 84760 w 2413317"/>
                <a:gd name="connsiteY24" fmla="*/ 587375 h 3035993"/>
                <a:gd name="connsiteX25" fmla="*/ 33960 w 2413317"/>
                <a:gd name="connsiteY25" fmla="*/ 660400 h 3035993"/>
                <a:gd name="connsiteX26" fmla="*/ 24435 w 2413317"/>
                <a:gd name="connsiteY26" fmla="*/ 298450 h 3035993"/>
                <a:gd name="connsiteX27" fmla="*/ 7766 w 2413317"/>
                <a:gd name="connsiteY27" fmla="*/ 0 h 3035993"/>
                <a:gd name="connsiteX0" fmla="*/ 7766 w 2413974"/>
                <a:gd name="connsiteY0" fmla="*/ 0 h 3041289"/>
                <a:gd name="connsiteX1" fmla="*/ 590330 w 2413974"/>
                <a:gd name="connsiteY1" fmla="*/ 76200 h 3041289"/>
                <a:gd name="connsiteX2" fmla="*/ 2393730 w 2413974"/>
                <a:gd name="connsiteY2" fmla="*/ 1355725 h 3041289"/>
                <a:gd name="connsiteX3" fmla="*/ 1586531 w 2413974"/>
                <a:gd name="connsiteY3" fmla="*/ 2533648 h 3041289"/>
                <a:gd name="connsiteX4" fmla="*/ 1459531 w 2413974"/>
                <a:gd name="connsiteY4" fmla="*/ 3019423 h 3041289"/>
                <a:gd name="connsiteX5" fmla="*/ 1429369 w 2413974"/>
                <a:gd name="connsiteY5" fmla="*/ 2288379 h 3041289"/>
                <a:gd name="connsiteX6" fmla="*/ 1310307 w 2413974"/>
                <a:gd name="connsiteY6" fmla="*/ 2786061 h 3041289"/>
                <a:gd name="connsiteX7" fmla="*/ 1148382 w 2413974"/>
                <a:gd name="connsiteY7" fmla="*/ 2147886 h 3041289"/>
                <a:gd name="connsiteX8" fmla="*/ 1072183 w 2413974"/>
                <a:gd name="connsiteY8" fmla="*/ 2721768 h 3041289"/>
                <a:gd name="connsiteX9" fmla="*/ 992808 w 2413974"/>
                <a:gd name="connsiteY9" fmla="*/ 1739898 h 3041289"/>
                <a:gd name="connsiteX10" fmla="*/ 865808 w 2413974"/>
                <a:gd name="connsiteY10" fmla="*/ 2158999 h 3041289"/>
                <a:gd name="connsiteX11" fmla="*/ 815009 w 2413974"/>
                <a:gd name="connsiteY11" fmla="*/ 1784349 h 3041289"/>
                <a:gd name="connsiteX12" fmla="*/ 738809 w 2413974"/>
                <a:gd name="connsiteY12" fmla="*/ 1936749 h 3041289"/>
                <a:gd name="connsiteX13" fmla="*/ 726110 w 2413974"/>
                <a:gd name="connsiteY13" fmla="*/ 1555749 h 3041289"/>
                <a:gd name="connsiteX14" fmla="*/ 675310 w 2413974"/>
                <a:gd name="connsiteY14" fmla="*/ 1682749 h 3041289"/>
                <a:gd name="connsiteX15" fmla="*/ 630860 w 2413974"/>
                <a:gd name="connsiteY15" fmla="*/ 1714499 h 3041289"/>
                <a:gd name="connsiteX16" fmla="*/ 567360 w 2413974"/>
                <a:gd name="connsiteY16" fmla="*/ 2000249 h 3041289"/>
                <a:gd name="connsiteX17" fmla="*/ 497510 w 2413974"/>
                <a:gd name="connsiteY17" fmla="*/ 1428749 h 3041289"/>
                <a:gd name="connsiteX18" fmla="*/ 465760 w 2413974"/>
                <a:gd name="connsiteY18" fmla="*/ 1657350 h 3041289"/>
                <a:gd name="connsiteX19" fmla="*/ 364160 w 2413974"/>
                <a:gd name="connsiteY19" fmla="*/ 1123950 h 3041289"/>
                <a:gd name="connsiteX20" fmla="*/ 307010 w 2413974"/>
                <a:gd name="connsiteY20" fmla="*/ 1460500 h 3041289"/>
                <a:gd name="connsiteX21" fmla="*/ 233985 w 2413974"/>
                <a:gd name="connsiteY21" fmla="*/ 895349 h 3041289"/>
                <a:gd name="connsiteX22" fmla="*/ 145085 w 2413974"/>
                <a:gd name="connsiteY22" fmla="*/ 1089024 h 3041289"/>
                <a:gd name="connsiteX23" fmla="*/ 135560 w 2413974"/>
                <a:gd name="connsiteY23" fmla="*/ 765174 h 3041289"/>
                <a:gd name="connsiteX24" fmla="*/ 29991 w 2413974"/>
                <a:gd name="connsiteY24" fmla="*/ 1016000 h 3041289"/>
                <a:gd name="connsiteX25" fmla="*/ 84760 w 2413974"/>
                <a:gd name="connsiteY25" fmla="*/ 587375 h 3041289"/>
                <a:gd name="connsiteX26" fmla="*/ 33960 w 2413974"/>
                <a:gd name="connsiteY26" fmla="*/ 660400 h 3041289"/>
                <a:gd name="connsiteX27" fmla="*/ 24435 w 2413974"/>
                <a:gd name="connsiteY27" fmla="*/ 298450 h 3041289"/>
                <a:gd name="connsiteX28" fmla="*/ 7766 w 2413974"/>
                <a:gd name="connsiteY28" fmla="*/ 0 h 3041289"/>
                <a:gd name="connsiteX0" fmla="*/ 7766 w 2423888"/>
                <a:gd name="connsiteY0" fmla="*/ 0 h 3164848"/>
                <a:gd name="connsiteX1" fmla="*/ 590330 w 2423888"/>
                <a:gd name="connsiteY1" fmla="*/ 76200 h 3164848"/>
                <a:gd name="connsiteX2" fmla="*/ 2393730 w 2423888"/>
                <a:gd name="connsiteY2" fmla="*/ 1355725 h 3164848"/>
                <a:gd name="connsiteX3" fmla="*/ 1710355 w 2423888"/>
                <a:gd name="connsiteY3" fmla="*/ 3136898 h 3164848"/>
                <a:gd name="connsiteX4" fmla="*/ 1586531 w 2423888"/>
                <a:gd name="connsiteY4" fmla="*/ 2533648 h 3164848"/>
                <a:gd name="connsiteX5" fmla="*/ 1459531 w 2423888"/>
                <a:gd name="connsiteY5" fmla="*/ 3019423 h 3164848"/>
                <a:gd name="connsiteX6" fmla="*/ 1429369 w 2423888"/>
                <a:gd name="connsiteY6" fmla="*/ 2288379 h 3164848"/>
                <a:gd name="connsiteX7" fmla="*/ 1310307 w 2423888"/>
                <a:gd name="connsiteY7" fmla="*/ 2786061 h 3164848"/>
                <a:gd name="connsiteX8" fmla="*/ 1148382 w 2423888"/>
                <a:gd name="connsiteY8" fmla="*/ 2147886 h 3164848"/>
                <a:gd name="connsiteX9" fmla="*/ 1072183 w 2423888"/>
                <a:gd name="connsiteY9" fmla="*/ 2721768 h 3164848"/>
                <a:gd name="connsiteX10" fmla="*/ 992808 w 2423888"/>
                <a:gd name="connsiteY10" fmla="*/ 1739898 h 3164848"/>
                <a:gd name="connsiteX11" fmla="*/ 865808 w 2423888"/>
                <a:gd name="connsiteY11" fmla="*/ 2158999 h 3164848"/>
                <a:gd name="connsiteX12" fmla="*/ 815009 w 2423888"/>
                <a:gd name="connsiteY12" fmla="*/ 1784349 h 3164848"/>
                <a:gd name="connsiteX13" fmla="*/ 738809 w 2423888"/>
                <a:gd name="connsiteY13" fmla="*/ 1936749 h 3164848"/>
                <a:gd name="connsiteX14" fmla="*/ 726110 w 2423888"/>
                <a:gd name="connsiteY14" fmla="*/ 1555749 h 3164848"/>
                <a:gd name="connsiteX15" fmla="*/ 675310 w 2423888"/>
                <a:gd name="connsiteY15" fmla="*/ 1682749 h 3164848"/>
                <a:gd name="connsiteX16" fmla="*/ 630860 w 2423888"/>
                <a:gd name="connsiteY16" fmla="*/ 1714499 h 3164848"/>
                <a:gd name="connsiteX17" fmla="*/ 567360 w 2423888"/>
                <a:gd name="connsiteY17" fmla="*/ 2000249 h 3164848"/>
                <a:gd name="connsiteX18" fmla="*/ 497510 w 2423888"/>
                <a:gd name="connsiteY18" fmla="*/ 1428749 h 3164848"/>
                <a:gd name="connsiteX19" fmla="*/ 465760 w 2423888"/>
                <a:gd name="connsiteY19" fmla="*/ 1657350 h 3164848"/>
                <a:gd name="connsiteX20" fmla="*/ 364160 w 2423888"/>
                <a:gd name="connsiteY20" fmla="*/ 1123950 h 3164848"/>
                <a:gd name="connsiteX21" fmla="*/ 307010 w 2423888"/>
                <a:gd name="connsiteY21" fmla="*/ 1460500 h 3164848"/>
                <a:gd name="connsiteX22" fmla="*/ 233985 w 2423888"/>
                <a:gd name="connsiteY22" fmla="*/ 895349 h 3164848"/>
                <a:gd name="connsiteX23" fmla="*/ 145085 w 2423888"/>
                <a:gd name="connsiteY23" fmla="*/ 1089024 h 3164848"/>
                <a:gd name="connsiteX24" fmla="*/ 135560 w 2423888"/>
                <a:gd name="connsiteY24" fmla="*/ 765174 h 3164848"/>
                <a:gd name="connsiteX25" fmla="*/ 29991 w 2423888"/>
                <a:gd name="connsiteY25" fmla="*/ 1016000 h 3164848"/>
                <a:gd name="connsiteX26" fmla="*/ 84760 w 2423888"/>
                <a:gd name="connsiteY26" fmla="*/ 587375 h 3164848"/>
                <a:gd name="connsiteX27" fmla="*/ 33960 w 2423888"/>
                <a:gd name="connsiteY27" fmla="*/ 660400 h 3164848"/>
                <a:gd name="connsiteX28" fmla="*/ 24435 w 2423888"/>
                <a:gd name="connsiteY28" fmla="*/ 298450 h 3164848"/>
                <a:gd name="connsiteX29" fmla="*/ 7766 w 2423888"/>
                <a:gd name="connsiteY29" fmla="*/ 0 h 3164848"/>
                <a:gd name="connsiteX0" fmla="*/ 7766 w 2437543"/>
                <a:gd name="connsiteY0" fmla="*/ 0 h 3143775"/>
                <a:gd name="connsiteX1" fmla="*/ 590330 w 2437543"/>
                <a:gd name="connsiteY1" fmla="*/ 76200 h 3143775"/>
                <a:gd name="connsiteX2" fmla="*/ 2393730 w 2437543"/>
                <a:gd name="connsiteY2" fmla="*/ 1355725 h 3143775"/>
                <a:gd name="connsiteX3" fmla="*/ 1853230 w 2437543"/>
                <a:gd name="connsiteY3" fmla="*/ 2616197 h 3143775"/>
                <a:gd name="connsiteX4" fmla="*/ 1710355 w 2437543"/>
                <a:gd name="connsiteY4" fmla="*/ 3136898 h 3143775"/>
                <a:gd name="connsiteX5" fmla="*/ 1586531 w 2437543"/>
                <a:gd name="connsiteY5" fmla="*/ 2533648 h 3143775"/>
                <a:gd name="connsiteX6" fmla="*/ 1459531 w 2437543"/>
                <a:gd name="connsiteY6" fmla="*/ 3019423 h 3143775"/>
                <a:gd name="connsiteX7" fmla="*/ 1429369 w 2437543"/>
                <a:gd name="connsiteY7" fmla="*/ 2288379 h 3143775"/>
                <a:gd name="connsiteX8" fmla="*/ 1310307 w 2437543"/>
                <a:gd name="connsiteY8" fmla="*/ 2786061 h 3143775"/>
                <a:gd name="connsiteX9" fmla="*/ 1148382 w 2437543"/>
                <a:gd name="connsiteY9" fmla="*/ 2147886 h 3143775"/>
                <a:gd name="connsiteX10" fmla="*/ 1072183 w 2437543"/>
                <a:gd name="connsiteY10" fmla="*/ 2721768 h 3143775"/>
                <a:gd name="connsiteX11" fmla="*/ 992808 w 2437543"/>
                <a:gd name="connsiteY11" fmla="*/ 1739898 h 3143775"/>
                <a:gd name="connsiteX12" fmla="*/ 865808 w 2437543"/>
                <a:gd name="connsiteY12" fmla="*/ 2158999 h 3143775"/>
                <a:gd name="connsiteX13" fmla="*/ 815009 w 2437543"/>
                <a:gd name="connsiteY13" fmla="*/ 1784349 h 3143775"/>
                <a:gd name="connsiteX14" fmla="*/ 738809 w 2437543"/>
                <a:gd name="connsiteY14" fmla="*/ 1936749 h 3143775"/>
                <a:gd name="connsiteX15" fmla="*/ 726110 w 2437543"/>
                <a:gd name="connsiteY15" fmla="*/ 1555749 h 3143775"/>
                <a:gd name="connsiteX16" fmla="*/ 675310 w 2437543"/>
                <a:gd name="connsiteY16" fmla="*/ 1682749 h 3143775"/>
                <a:gd name="connsiteX17" fmla="*/ 630860 w 2437543"/>
                <a:gd name="connsiteY17" fmla="*/ 1714499 h 3143775"/>
                <a:gd name="connsiteX18" fmla="*/ 567360 w 2437543"/>
                <a:gd name="connsiteY18" fmla="*/ 2000249 h 3143775"/>
                <a:gd name="connsiteX19" fmla="*/ 497510 w 2437543"/>
                <a:gd name="connsiteY19" fmla="*/ 1428749 h 3143775"/>
                <a:gd name="connsiteX20" fmla="*/ 465760 w 2437543"/>
                <a:gd name="connsiteY20" fmla="*/ 1657350 h 3143775"/>
                <a:gd name="connsiteX21" fmla="*/ 364160 w 2437543"/>
                <a:gd name="connsiteY21" fmla="*/ 1123950 h 3143775"/>
                <a:gd name="connsiteX22" fmla="*/ 307010 w 2437543"/>
                <a:gd name="connsiteY22" fmla="*/ 1460500 h 3143775"/>
                <a:gd name="connsiteX23" fmla="*/ 233985 w 2437543"/>
                <a:gd name="connsiteY23" fmla="*/ 895349 h 3143775"/>
                <a:gd name="connsiteX24" fmla="*/ 145085 w 2437543"/>
                <a:gd name="connsiteY24" fmla="*/ 1089024 h 3143775"/>
                <a:gd name="connsiteX25" fmla="*/ 135560 w 2437543"/>
                <a:gd name="connsiteY25" fmla="*/ 765174 h 3143775"/>
                <a:gd name="connsiteX26" fmla="*/ 29991 w 2437543"/>
                <a:gd name="connsiteY26" fmla="*/ 1016000 h 3143775"/>
                <a:gd name="connsiteX27" fmla="*/ 84760 w 2437543"/>
                <a:gd name="connsiteY27" fmla="*/ 587375 h 3143775"/>
                <a:gd name="connsiteX28" fmla="*/ 33960 w 2437543"/>
                <a:gd name="connsiteY28" fmla="*/ 660400 h 3143775"/>
                <a:gd name="connsiteX29" fmla="*/ 24435 w 2437543"/>
                <a:gd name="connsiteY29" fmla="*/ 298450 h 3143775"/>
                <a:gd name="connsiteX30" fmla="*/ 7766 w 2437543"/>
                <a:gd name="connsiteY30" fmla="*/ 0 h 3143775"/>
                <a:gd name="connsiteX0" fmla="*/ 7766 w 2443026"/>
                <a:gd name="connsiteY0" fmla="*/ 0 h 3141394"/>
                <a:gd name="connsiteX1" fmla="*/ 590330 w 2443026"/>
                <a:gd name="connsiteY1" fmla="*/ 76200 h 3141394"/>
                <a:gd name="connsiteX2" fmla="*/ 2393730 w 2443026"/>
                <a:gd name="connsiteY2" fmla="*/ 1355725 h 3141394"/>
                <a:gd name="connsiteX3" fmla="*/ 1894505 w 2443026"/>
                <a:gd name="connsiteY3" fmla="*/ 2698748 h 3141394"/>
                <a:gd name="connsiteX4" fmla="*/ 1853230 w 2443026"/>
                <a:gd name="connsiteY4" fmla="*/ 2616197 h 3141394"/>
                <a:gd name="connsiteX5" fmla="*/ 1710355 w 2443026"/>
                <a:gd name="connsiteY5" fmla="*/ 3136898 h 3141394"/>
                <a:gd name="connsiteX6" fmla="*/ 1586531 w 2443026"/>
                <a:gd name="connsiteY6" fmla="*/ 2533648 h 3141394"/>
                <a:gd name="connsiteX7" fmla="*/ 1459531 w 2443026"/>
                <a:gd name="connsiteY7" fmla="*/ 3019423 h 3141394"/>
                <a:gd name="connsiteX8" fmla="*/ 1429369 w 2443026"/>
                <a:gd name="connsiteY8" fmla="*/ 2288379 h 3141394"/>
                <a:gd name="connsiteX9" fmla="*/ 1310307 w 2443026"/>
                <a:gd name="connsiteY9" fmla="*/ 2786061 h 3141394"/>
                <a:gd name="connsiteX10" fmla="*/ 1148382 w 2443026"/>
                <a:gd name="connsiteY10" fmla="*/ 2147886 h 3141394"/>
                <a:gd name="connsiteX11" fmla="*/ 1072183 w 2443026"/>
                <a:gd name="connsiteY11" fmla="*/ 2721768 h 3141394"/>
                <a:gd name="connsiteX12" fmla="*/ 992808 w 2443026"/>
                <a:gd name="connsiteY12" fmla="*/ 1739898 h 3141394"/>
                <a:gd name="connsiteX13" fmla="*/ 865808 w 2443026"/>
                <a:gd name="connsiteY13" fmla="*/ 2158999 h 3141394"/>
                <a:gd name="connsiteX14" fmla="*/ 815009 w 2443026"/>
                <a:gd name="connsiteY14" fmla="*/ 1784349 h 3141394"/>
                <a:gd name="connsiteX15" fmla="*/ 738809 w 2443026"/>
                <a:gd name="connsiteY15" fmla="*/ 1936749 h 3141394"/>
                <a:gd name="connsiteX16" fmla="*/ 726110 w 2443026"/>
                <a:gd name="connsiteY16" fmla="*/ 1555749 h 3141394"/>
                <a:gd name="connsiteX17" fmla="*/ 675310 w 2443026"/>
                <a:gd name="connsiteY17" fmla="*/ 1682749 h 3141394"/>
                <a:gd name="connsiteX18" fmla="*/ 630860 w 2443026"/>
                <a:gd name="connsiteY18" fmla="*/ 1714499 h 3141394"/>
                <a:gd name="connsiteX19" fmla="*/ 567360 w 2443026"/>
                <a:gd name="connsiteY19" fmla="*/ 2000249 h 3141394"/>
                <a:gd name="connsiteX20" fmla="*/ 497510 w 2443026"/>
                <a:gd name="connsiteY20" fmla="*/ 1428749 h 3141394"/>
                <a:gd name="connsiteX21" fmla="*/ 465760 w 2443026"/>
                <a:gd name="connsiteY21" fmla="*/ 1657350 h 3141394"/>
                <a:gd name="connsiteX22" fmla="*/ 364160 w 2443026"/>
                <a:gd name="connsiteY22" fmla="*/ 1123950 h 3141394"/>
                <a:gd name="connsiteX23" fmla="*/ 307010 w 2443026"/>
                <a:gd name="connsiteY23" fmla="*/ 1460500 h 3141394"/>
                <a:gd name="connsiteX24" fmla="*/ 233985 w 2443026"/>
                <a:gd name="connsiteY24" fmla="*/ 895349 h 3141394"/>
                <a:gd name="connsiteX25" fmla="*/ 145085 w 2443026"/>
                <a:gd name="connsiteY25" fmla="*/ 1089024 h 3141394"/>
                <a:gd name="connsiteX26" fmla="*/ 135560 w 2443026"/>
                <a:gd name="connsiteY26" fmla="*/ 765174 h 3141394"/>
                <a:gd name="connsiteX27" fmla="*/ 29991 w 2443026"/>
                <a:gd name="connsiteY27" fmla="*/ 1016000 h 3141394"/>
                <a:gd name="connsiteX28" fmla="*/ 84760 w 2443026"/>
                <a:gd name="connsiteY28" fmla="*/ 587375 h 3141394"/>
                <a:gd name="connsiteX29" fmla="*/ 33960 w 2443026"/>
                <a:gd name="connsiteY29" fmla="*/ 660400 h 3141394"/>
                <a:gd name="connsiteX30" fmla="*/ 24435 w 2443026"/>
                <a:gd name="connsiteY30" fmla="*/ 298450 h 3141394"/>
                <a:gd name="connsiteX31" fmla="*/ 7766 w 2443026"/>
                <a:gd name="connsiteY31" fmla="*/ 0 h 3141394"/>
                <a:gd name="connsiteX0" fmla="*/ 7766 w 2446820"/>
                <a:gd name="connsiteY0" fmla="*/ 0 h 3141394"/>
                <a:gd name="connsiteX1" fmla="*/ 590330 w 2446820"/>
                <a:gd name="connsiteY1" fmla="*/ 76200 h 3141394"/>
                <a:gd name="connsiteX2" fmla="*/ 2393730 w 2446820"/>
                <a:gd name="connsiteY2" fmla="*/ 1355725 h 3141394"/>
                <a:gd name="connsiteX3" fmla="*/ 1961179 w 2446820"/>
                <a:gd name="connsiteY3" fmla="*/ 2625723 h 3141394"/>
                <a:gd name="connsiteX4" fmla="*/ 1894505 w 2446820"/>
                <a:gd name="connsiteY4" fmla="*/ 2698748 h 3141394"/>
                <a:gd name="connsiteX5" fmla="*/ 1853230 w 2446820"/>
                <a:gd name="connsiteY5" fmla="*/ 2616197 h 3141394"/>
                <a:gd name="connsiteX6" fmla="*/ 1710355 w 2446820"/>
                <a:gd name="connsiteY6" fmla="*/ 3136898 h 3141394"/>
                <a:gd name="connsiteX7" fmla="*/ 1586531 w 2446820"/>
                <a:gd name="connsiteY7" fmla="*/ 2533648 h 3141394"/>
                <a:gd name="connsiteX8" fmla="*/ 1459531 w 2446820"/>
                <a:gd name="connsiteY8" fmla="*/ 3019423 h 3141394"/>
                <a:gd name="connsiteX9" fmla="*/ 1429369 w 2446820"/>
                <a:gd name="connsiteY9" fmla="*/ 2288379 h 3141394"/>
                <a:gd name="connsiteX10" fmla="*/ 1310307 w 2446820"/>
                <a:gd name="connsiteY10" fmla="*/ 2786061 h 3141394"/>
                <a:gd name="connsiteX11" fmla="*/ 1148382 w 2446820"/>
                <a:gd name="connsiteY11" fmla="*/ 2147886 h 3141394"/>
                <a:gd name="connsiteX12" fmla="*/ 1072183 w 2446820"/>
                <a:gd name="connsiteY12" fmla="*/ 2721768 h 3141394"/>
                <a:gd name="connsiteX13" fmla="*/ 992808 w 2446820"/>
                <a:gd name="connsiteY13" fmla="*/ 1739898 h 3141394"/>
                <a:gd name="connsiteX14" fmla="*/ 865808 w 2446820"/>
                <a:gd name="connsiteY14" fmla="*/ 2158999 h 3141394"/>
                <a:gd name="connsiteX15" fmla="*/ 815009 w 2446820"/>
                <a:gd name="connsiteY15" fmla="*/ 1784349 h 3141394"/>
                <a:gd name="connsiteX16" fmla="*/ 738809 w 2446820"/>
                <a:gd name="connsiteY16" fmla="*/ 1936749 h 3141394"/>
                <a:gd name="connsiteX17" fmla="*/ 726110 w 2446820"/>
                <a:gd name="connsiteY17" fmla="*/ 1555749 h 3141394"/>
                <a:gd name="connsiteX18" fmla="*/ 675310 w 2446820"/>
                <a:gd name="connsiteY18" fmla="*/ 1682749 h 3141394"/>
                <a:gd name="connsiteX19" fmla="*/ 630860 w 2446820"/>
                <a:gd name="connsiteY19" fmla="*/ 1714499 h 3141394"/>
                <a:gd name="connsiteX20" fmla="*/ 567360 w 2446820"/>
                <a:gd name="connsiteY20" fmla="*/ 2000249 h 3141394"/>
                <a:gd name="connsiteX21" fmla="*/ 497510 w 2446820"/>
                <a:gd name="connsiteY21" fmla="*/ 1428749 h 3141394"/>
                <a:gd name="connsiteX22" fmla="*/ 465760 w 2446820"/>
                <a:gd name="connsiteY22" fmla="*/ 1657350 h 3141394"/>
                <a:gd name="connsiteX23" fmla="*/ 364160 w 2446820"/>
                <a:gd name="connsiteY23" fmla="*/ 1123950 h 3141394"/>
                <a:gd name="connsiteX24" fmla="*/ 307010 w 2446820"/>
                <a:gd name="connsiteY24" fmla="*/ 1460500 h 3141394"/>
                <a:gd name="connsiteX25" fmla="*/ 233985 w 2446820"/>
                <a:gd name="connsiteY25" fmla="*/ 895349 h 3141394"/>
                <a:gd name="connsiteX26" fmla="*/ 145085 w 2446820"/>
                <a:gd name="connsiteY26" fmla="*/ 1089024 h 3141394"/>
                <a:gd name="connsiteX27" fmla="*/ 135560 w 2446820"/>
                <a:gd name="connsiteY27" fmla="*/ 765174 h 3141394"/>
                <a:gd name="connsiteX28" fmla="*/ 29991 w 2446820"/>
                <a:gd name="connsiteY28" fmla="*/ 1016000 h 3141394"/>
                <a:gd name="connsiteX29" fmla="*/ 84760 w 2446820"/>
                <a:gd name="connsiteY29" fmla="*/ 587375 h 3141394"/>
                <a:gd name="connsiteX30" fmla="*/ 33960 w 2446820"/>
                <a:gd name="connsiteY30" fmla="*/ 660400 h 3141394"/>
                <a:gd name="connsiteX31" fmla="*/ 24435 w 2446820"/>
                <a:gd name="connsiteY31" fmla="*/ 298450 h 3141394"/>
                <a:gd name="connsiteX32" fmla="*/ 7766 w 2446820"/>
                <a:gd name="connsiteY32" fmla="*/ 0 h 3141394"/>
                <a:gd name="connsiteX0" fmla="*/ 7766 w 2447787"/>
                <a:gd name="connsiteY0" fmla="*/ 0 h 3211017"/>
                <a:gd name="connsiteX1" fmla="*/ 590330 w 2447787"/>
                <a:gd name="connsiteY1" fmla="*/ 76200 h 3211017"/>
                <a:gd name="connsiteX2" fmla="*/ 2393730 w 2447787"/>
                <a:gd name="connsiteY2" fmla="*/ 1355725 h 3211017"/>
                <a:gd name="connsiteX3" fmla="*/ 1938954 w 2447787"/>
                <a:gd name="connsiteY3" fmla="*/ 3174998 h 3211017"/>
                <a:gd name="connsiteX4" fmla="*/ 1961179 w 2447787"/>
                <a:gd name="connsiteY4" fmla="*/ 2625723 h 3211017"/>
                <a:gd name="connsiteX5" fmla="*/ 1894505 w 2447787"/>
                <a:gd name="connsiteY5" fmla="*/ 2698748 h 3211017"/>
                <a:gd name="connsiteX6" fmla="*/ 1853230 w 2447787"/>
                <a:gd name="connsiteY6" fmla="*/ 2616197 h 3211017"/>
                <a:gd name="connsiteX7" fmla="*/ 1710355 w 2447787"/>
                <a:gd name="connsiteY7" fmla="*/ 3136898 h 3211017"/>
                <a:gd name="connsiteX8" fmla="*/ 1586531 w 2447787"/>
                <a:gd name="connsiteY8" fmla="*/ 2533648 h 3211017"/>
                <a:gd name="connsiteX9" fmla="*/ 1459531 w 2447787"/>
                <a:gd name="connsiteY9" fmla="*/ 3019423 h 3211017"/>
                <a:gd name="connsiteX10" fmla="*/ 1429369 w 2447787"/>
                <a:gd name="connsiteY10" fmla="*/ 2288379 h 3211017"/>
                <a:gd name="connsiteX11" fmla="*/ 1310307 w 2447787"/>
                <a:gd name="connsiteY11" fmla="*/ 2786061 h 3211017"/>
                <a:gd name="connsiteX12" fmla="*/ 1148382 w 2447787"/>
                <a:gd name="connsiteY12" fmla="*/ 2147886 h 3211017"/>
                <a:gd name="connsiteX13" fmla="*/ 1072183 w 2447787"/>
                <a:gd name="connsiteY13" fmla="*/ 2721768 h 3211017"/>
                <a:gd name="connsiteX14" fmla="*/ 992808 w 2447787"/>
                <a:gd name="connsiteY14" fmla="*/ 1739898 h 3211017"/>
                <a:gd name="connsiteX15" fmla="*/ 865808 w 2447787"/>
                <a:gd name="connsiteY15" fmla="*/ 2158999 h 3211017"/>
                <a:gd name="connsiteX16" fmla="*/ 815009 w 2447787"/>
                <a:gd name="connsiteY16" fmla="*/ 1784349 h 3211017"/>
                <a:gd name="connsiteX17" fmla="*/ 738809 w 2447787"/>
                <a:gd name="connsiteY17" fmla="*/ 1936749 h 3211017"/>
                <a:gd name="connsiteX18" fmla="*/ 726110 w 2447787"/>
                <a:gd name="connsiteY18" fmla="*/ 1555749 h 3211017"/>
                <a:gd name="connsiteX19" fmla="*/ 675310 w 2447787"/>
                <a:gd name="connsiteY19" fmla="*/ 1682749 h 3211017"/>
                <a:gd name="connsiteX20" fmla="*/ 630860 w 2447787"/>
                <a:gd name="connsiteY20" fmla="*/ 1714499 h 3211017"/>
                <a:gd name="connsiteX21" fmla="*/ 567360 w 2447787"/>
                <a:gd name="connsiteY21" fmla="*/ 2000249 h 3211017"/>
                <a:gd name="connsiteX22" fmla="*/ 497510 w 2447787"/>
                <a:gd name="connsiteY22" fmla="*/ 1428749 h 3211017"/>
                <a:gd name="connsiteX23" fmla="*/ 465760 w 2447787"/>
                <a:gd name="connsiteY23" fmla="*/ 1657350 h 3211017"/>
                <a:gd name="connsiteX24" fmla="*/ 364160 w 2447787"/>
                <a:gd name="connsiteY24" fmla="*/ 1123950 h 3211017"/>
                <a:gd name="connsiteX25" fmla="*/ 307010 w 2447787"/>
                <a:gd name="connsiteY25" fmla="*/ 1460500 h 3211017"/>
                <a:gd name="connsiteX26" fmla="*/ 233985 w 2447787"/>
                <a:gd name="connsiteY26" fmla="*/ 895349 h 3211017"/>
                <a:gd name="connsiteX27" fmla="*/ 145085 w 2447787"/>
                <a:gd name="connsiteY27" fmla="*/ 1089024 h 3211017"/>
                <a:gd name="connsiteX28" fmla="*/ 135560 w 2447787"/>
                <a:gd name="connsiteY28" fmla="*/ 765174 h 3211017"/>
                <a:gd name="connsiteX29" fmla="*/ 29991 w 2447787"/>
                <a:gd name="connsiteY29" fmla="*/ 1016000 h 3211017"/>
                <a:gd name="connsiteX30" fmla="*/ 84760 w 2447787"/>
                <a:gd name="connsiteY30" fmla="*/ 587375 h 3211017"/>
                <a:gd name="connsiteX31" fmla="*/ 33960 w 2447787"/>
                <a:gd name="connsiteY31" fmla="*/ 660400 h 3211017"/>
                <a:gd name="connsiteX32" fmla="*/ 24435 w 2447787"/>
                <a:gd name="connsiteY32" fmla="*/ 298450 h 3211017"/>
                <a:gd name="connsiteX33" fmla="*/ 7766 w 2447787"/>
                <a:gd name="connsiteY33" fmla="*/ 0 h 3211017"/>
                <a:gd name="connsiteX0" fmla="*/ 7766 w 2455778"/>
                <a:gd name="connsiteY0" fmla="*/ 0 h 3180603"/>
                <a:gd name="connsiteX1" fmla="*/ 590330 w 2455778"/>
                <a:gd name="connsiteY1" fmla="*/ 76200 h 3180603"/>
                <a:gd name="connsiteX2" fmla="*/ 2393730 w 2455778"/>
                <a:gd name="connsiteY2" fmla="*/ 1355725 h 3180603"/>
                <a:gd name="connsiteX3" fmla="*/ 2024679 w 2455778"/>
                <a:gd name="connsiteY3" fmla="*/ 2619373 h 3180603"/>
                <a:gd name="connsiteX4" fmla="*/ 1938954 w 2455778"/>
                <a:gd name="connsiteY4" fmla="*/ 3174998 h 3180603"/>
                <a:gd name="connsiteX5" fmla="*/ 1961179 w 2455778"/>
                <a:gd name="connsiteY5" fmla="*/ 2625723 h 3180603"/>
                <a:gd name="connsiteX6" fmla="*/ 1894505 w 2455778"/>
                <a:gd name="connsiteY6" fmla="*/ 2698748 h 3180603"/>
                <a:gd name="connsiteX7" fmla="*/ 1853230 w 2455778"/>
                <a:gd name="connsiteY7" fmla="*/ 2616197 h 3180603"/>
                <a:gd name="connsiteX8" fmla="*/ 1710355 w 2455778"/>
                <a:gd name="connsiteY8" fmla="*/ 3136898 h 3180603"/>
                <a:gd name="connsiteX9" fmla="*/ 1586531 w 2455778"/>
                <a:gd name="connsiteY9" fmla="*/ 2533648 h 3180603"/>
                <a:gd name="connsiteX10" fmla="*/ 1459531 w 2455778"/>
                <a:gd name="connsiteY10" fmla="*/ 3019423 h 3180603"/>
                <a:gd name="connsiteX11" fmla="*/ 1429369 w 2455778"/>
                <a:gd name="connsiteY11" fmla="*/ 2288379 h 3180603"/>
                <a:gd name="connsiteX12" fmla="*/ 1310307 w 2455778"/>
                <a:gd name="connsiteY12" fmla="*/ 2786061 h 3180603"/>
                <a:gd name="connsiteX13" fmla="*/ 1148382 w 2455778"/>
                <a:gd name="connsiteY13" fmla="*/ 2147886 h 3180603"/>
                <a:gd name="connsiteX14" fmla="*/ 1072183 w 2455778"/>
                <a:gd name="connsiteY14" fmla="*/ 2721768 h 3180603"/>
                <a:gd name="connsiteX15" fmla="*/ 992808 w 2455778"/>
                <a:gd name="connsiteY15" fmla="*/ 1739898 h 3180603"/>
                <a:gd name="connsiteX16" fmla="*/ 865808 w 2455778"/>
                <a:gd name="connsiteY16" fmla="*/ 2158999 h 3180603"/>
                <a:gd name="connsiteX17" fmla="*/ 815009 w 2455778"/>
                <a:gd name="connsiteY17" fmla="*/ 1784349 h 3180603"/>
                <a:gd name="connsiteX18" fmla="*/ 738809 w 2455778"/>
                <a:gd name="connsiteY18" fmla="*/ 1936749 h 3180603"/>
                <a:gd name="connsiteX19" fmla="*/ 726110 w 2455778"/>
                <a:gd name="connsiteY19" fmla="*/ 1555749 h 3180603"/>
                <a:gd name="connsiteX20" fmla="*/ 675310 w 2455778"/>
                <a:gd name="connsiteY20" fmla="*/ 1682749 h 3180603"/>
                <a:gd name="connsiteX21" fmla="*/ 630860 w 2455778"/>
                <a:gd name="connsiteY21" fmla="*/ 1714499 h 3180603"/>
                <a:gd name="connsiteX22" fmla="*/ 567360 w 2455778"/>
                <a:gd name="connsiteY22" fmla="*/ 2000249 h 3180603"/>
                <a:gd name="connsiteX23" fmla="*/ 497510 w 2455778"/>
                <a:gd name="connsiteY23" fmla="*/ 1428749 h 3180603"/>
                <a:gd name="connsiteX24" fmla="*/ 465760 w 2455778"/>
                <a:gd name="connsiteY24" fmla="*/ 1657350 h 3180603"/>
                <a:gd name="connsiteX25" fmla="*/ 364160 w 2455778"/>
                <a:gd name="connsiteY25" fmla="*/ 1123950 h 3180603"/>
                <a:gd name="connsiteX26" fmla="*/ 307010 w 2455778"/>
                <a:gd name="connsiteY26" fmla="*/ 1460500 h 3180603"/>
                <a:gd name="connsiteX27" fmla="*/ 233985 w 2455778"/>
                <a:gd name="connsiteY27" fmla="*/ 895349 h 3180603"/>
                <a:gd name="connsiteX28" fmla="*/ 145085 w 2455778"/>
                <a:gd name="connsiteY28" fmla="*/ 1089024 h 3180603"/>
                <a:gd name="connsiteX29" fmla="*/ 135560 w 2455778"/>
                <a:gd name="connsiteY29" fmla="*/ 765174 h 3180603"/>
                <a:gd name="connsiteX30" fmla="*/ 29991 w 2455778"/>
                <a:gd name="connsiteY30" fmla="*/ 1016000 h 3180603"/>
                <a:gd name="connsiteX31" fmla="*/ 84760 w 2455778"/>
                <a:gd name="connsiteY31" fmla="*/ 587375 h 3180603"/>
                <a:gd name="connsiteX32" fmla="*/ 33960 w 2455778"/>
                <a:gd name="connsiteY32" fmla="*/ 660400 h 3180603"/>
                <a:gd name="connsiteX33" fmla="*/ 24435 w 2455778"/>
                <a:gd name="connsiteY33" fmla="*/ 298450 h 3180603"/>
                <a:gd name="connsiteX34" fmla="*/ 7766 w 2455778"/>
                <a:gd name="connsiteY34" fmla="*/ 0 h 3180603"/>
                <a:gd name="connsiteX0" fmla="*/ 7766 w 2459600"/>
                <a:gd name="connsiteY0" fmla="*/ 0 h 3178617"/>
                <a:gd name="connsiteX1" fmla="*/ 590330 w 2459600"/>
                <a:gd name="connsiteY1" fmla="*/ 76200 h 3178617"/>
                <a:gd name="connsiteX2" fmla="*/ 2393730 w 2459600"/>
                <a:gd name="connsiteY2" fmla="*/ 1355725 h 3178617"/>
                <a:gd name="connsiteX3" fmla="*/ 2062778 w 2459600"/>
                <a:gd name="connsiteY3" fmla="*/ 2974973 h 3178617"/>
                <a:gd name="connsiteX4" fmla="*/ 2024679 w 2459600"/>
                <a:gd name="connsiteY4" fmla="*/ 2619373 h 3178617"/>
                <a:gd name="connsiteX5" fmla="*/ 1938954 w 2459600"/>
                <a:gd name="connsiteY5" fmla="*/ 3174998 h 3178617"/>
                <a:gd name="connsiteX6" fmla="*/ 1961179 w 2459600"/>
                <a:gd name="connsiteY6" fmla="*/ 2625723 h 3178617"/>
                <a:gd name="connsiteX7" fmla="*/ 1894505 w 2459600"/>
                <a:gd name="connsiteY7" fmla="*/ 2698748 h 3178617"/>
                <a:gd name="connsiteX8" fmla="*/ 1853230 w 2459600"/>
                <a:gd name="connsiteY8" fmla="*/ 2616197 h 3178617"/>
                <a:gd name="connsiteX9" fmla="*/ 1710355 w 2459600"/>
                <a:gd name="connsiteY9" fmla="*/ 3136898 h 3178617"/>
                <a:gd name="connsiteX10" fmla="*/ 1586531 w 2459600"/>
                <a:gd name="connsiteY10" fmla="*/ 2533648 h 3178617"/>
                <a:gd name="connsiteX11" fmla="*/ 1459531 w 2459600"/>
                <a:gd name="connsiteY11" fmla="*/ 3019423 h 3178617"/>
                <a:gd name="connsiteX12" fmla="*/ 1429369 w 2459600"/>
                <a:gd name="connsiteY12" fmla="*/ 2288379 h 3178617"/>
                <a:gd name="connsiteX13" fmla="*/ 1310307 w 2459600"/>
                <a:gd name="connsiteY13" fmla="*/ 2786061 h 3178617"/>
                <a:gd name="connsiteX14" fmla="*/ 1148382 w 2459600"/>
                <a:gd name="connsiteY14" fmla="*/ 2147886 h 3178617"/>
                <a:gd name="connsiteX15" fmla="*/ 1072183 w 2459600"/>
                <a:gd name="connsiteY15" fmla="*/ 2721768 h 3178617"/>
                <a:gd name="connsiteX16" fmla="*/ 992808 w 2459600"/>
                <a:gd name="connsiteY16" fmla="*/ 1739898 h 3178617"/>
                <a:gd name="connsiteX17" fmla="*/ 865808 w 2459600"/>
                <a:gd name="connsiteY17" fmla="*/ 2158999 h 3178617"/>
                <a:gd name="connsiteX18" fmla="*/ 815009 w 2459600"/>
                <a:gd name="connsiteY18" fmla="*/ 1784349 h 3178617"/>
                <a:gd name="connsiteX19" fmla="*/ 738809 w 2459600"/>
                <a:gd name="connsiteY19" fmla="*/ 1936749 h 3178617"/>
                <a:gd name="connsiteX20" fmla="*/ 726110 w 2459600"/>
                <a:gd name="connsiteY20" fmla="*/ 1555749 h 3178617"/>
                <a:gd name="connsiteX21" fmla="*/ 675310 w 2459600"/>
                <a:gd name="connsiteY21" fmla="*/ 1682749 h 3178617"/>
                <a:gd name="connsiteX22" fmla="*/ 630860 w 2459600"/>
                <a:gd name="connsiteY22" fmla="*/ 1714499 h 3178617"/>
                <a:gd name="connsiteX23" fmla="*/ 567360 w 2459600"/>
                <a:gd name="connsiteY23" fmla="*/ 2000249 h 3178617"/>
                <a:gd name="connsiteX24" fmla="*/ 497510 w 2459600"/>
                <a:gd name="connsiteY24" fmla="*/ 1428749 h 3178617"/>
                <a:gd name="connsiteX25" fmla="*/ 465760 w 2459600"/>
                <a:gd name="connsiteY25" fmla="*/ 1657350 h 3178617"/>
                <a:gd name="connsiteX26" fmla="*/ 364160 w 2459600"/>
                <a:gd name="connsiteY26" fmla="*/ 1123950 h 3178617"/>
                <a:gd name="connsiteX27" fmla="*/ 307010 w 2459600"/>
                <a:gd name="connsiteY27" fmla="*/ 1460500 h 3178617"/>
                <a:gd name="connsiteX28" fmla="*/ 233985 w 2459600"/>
                <a:gd name="connsiteY28" fmla="*/ 895349 h 3178617"/>
                <a:gd name="connsiteX29" fmla="*/ 145085 w 2459600"/>
                <a:gd name="connsiteY29" fmla="*/ 1089024 h 3178617"/>
                <a:gd name="connsiteX30" fmla="*/ 135560 w 2459600"/>
                <a:gd name="connsiteY30" fmla="*/ 765174 h 3178617"/>
                <a:gd name="connsiteX31" fmla="*/ 29991 w 2459600"/>
                <a:gd name="connsiteY31" fmla="*/ 1016000 h 3178617"/>
                <a:gd name="connsiteX32" fmla="*/ 84760 w 2459600"/>
                <a:gd name="connsiteY32" fmla="*/ 587375 h 3178617"/>
                <a:gd name="connsiteX33" fmla="*/ 33960 w 2459600"/>
                <a:gd name="connsiteY33" fmla="*/ 660400 h 3178617"/>
                <a:gd name="connsiteX34" fmla="*/ 24435 w 2459600"/>
                <a:gd name="connsiteY34" fmla="*/ 298450 h 3178617"/>
                <a:gd name="connsiteX35" fmla="*/ 7766 w 2459600"/>
                <a:gd name="connsiteY35" fmla="*/ 0 h 3178617"/>
                <a:gd name="connsiteX0" fmla="*/ 7766 w 2471655"/>
                <a:gd name="connsiteY0" fmla="*/ 0 h 3178617"/>
                <a:gd name="connsiteX1" fmla="*/ 590330 w 2471655"/>
                <a:gd name="connsiteY1" fmla="*/ 76200 h 3178617"/>
                <a:gd name="connsiteX2" fmla="*/ 2393730 w 2471655"/>
                <a:gd name="connsiteY2" fmla="*/ 1355725 h 3178617"/>
                <a:gd name="connsiteX3" fmla="*/ 2110403 w 2471655"/>
                <a:gd name="connsiteY3" fmla="*/ 2393948 h 3178617"/>
                <a:gd name="connsiteX4" fmla="*/ 2062778 w 2471655"/>
                <a:gd name="connsiteY4" fmla="*/ 2974973 h 3178617"/>
                <a:gd name="connsiteX5" fmla="*/ 2024679 w 2471655"/>
                <a:gd name="connsiteY5" fmla="*/ 2619373 h 3178617"/>
                <a:gd name="connsiteX6" fmla="*/ 1938954 w 2471655"/>
                <a:gd name="connsiteY6" fmla="*/ 3174998 h 3178617"/>
                <a:gd name="connsiteX7" fmla="*/ 1961179 w 2471655"/>
                <a:gd name="connsiteY7" fmla="*/ 2625723 h 3178617"/>
                <a:gd name="connsiteX8" fmla="*/ 1894505 w 2471655"/>
                <a:gd name="connsiteY8" fmla="*/ 2698748 h 3178617"/>
                <a:gd name="connsiteX9" fmla="*/ 1853230 w 2471655"/>
                <a:gd name="connsiteY9" fmla="*/ 2616197 h 3178617"/>
                <a:gd name="connsiteX10" fmla="*/ 1710355 w 2471655"/>
                <a:gd name="connsiteY10" fmla="*/ 3136898 h 3178617"/>
                <a:gd name="connsiteX11" fmla="*/ 1586531 w 2471655"/>
                <a:gd name="connsiteY11" fmla="*/ 2533648 h 3178617"/>
                <a:gd name="connsiteX12" fmla="*/ 1459531 w 2471655"/>
                <a:gd name="connsiteY12" fmla="*/ 3019423 h 3178617"/>
                <a:gd name="connsiteX13" fmla="*/ 1429369 w 2471655"/>
                <a:gd name="connsiteY13" fmla="*/ 2288379 h 3178617"/>
                <a:gd name="connsiteX14" fmla="*/ 1310307 w 2471655"/>
                <a:gd name="connsiteY14" fmla="*/ 2786061 h 3178617"/>
                <a:gd name="connsiteX15" fmla="*/ 1148382 w 2471655"/>
                <a:gd name="connsiteY15" fmla="*/ 2147886 h 3178617"/>
                <a:gd name="connsiteX16" fmla="*/ 1072183 w 2471655"/>
                <a:gd name="connsiteY16" fmla="*/ 2721768 h 3178617"/>
                <a:gd name="connsiteX17" fmla="*/ 992808 w 2471655"/>
                <a:gd name="connsiteY17" fmla="*/ 1739898 h 3178617"/>
                <a:gd name="connsiteX18" fmla="*/ 865808 w 2471655"/>
                <a:gd name="connsiteY18" fmla="*/ 2158999 h 3178617"/>
                <a:gd name="connsiteX19" fmla="*/ 815009 w 2471655"/>
                <a:gd name="connsiteY19" fmla="*/ 1784349 h 3178617"/>
                <a:gd name="connsiteX20" fmla="*/ 738809 w 2471655"/>
                <a:gd name="connsiteY20" fmla="*/ 1936749 h 3178617"/>
                <a:gd name="connsiteX21" fmla="*/ 726110 w 2471655"/>
                <a:gd name="connsiteY21" fmla="*/ 1555749 h 3178617"/>
                <a:gd name="connsiteX22" fmla="*/ 675310 w 2471655"/>
                <a:gd name="connsiteY22" fmla="*/ 1682749 h 3178617"/>
                <a:gd name="connsiteX23" fmla="*/ 630860 w 2471655"/>
                <a:gd name="connsiteY23" fmla="*/ 1714499 h 3178617"/>
                <a:gd name="connsiteX24" fmla="*/ 567360 w 2471655"/>
                <a:gd name="connsiteY24" fmla="*/ 2000249 h 3178617"/>
                <a:gd name="connsiteX25" fmla="*/ 497510 w 2471655"/>
                <a:gd name="connsiteY25" fmla="*/ 1428749 h 3178617"/>
                <a:gd name="connsiteX26" fmla="*/ 465760 w 2471655"/>
                <a:gd name="connsiteY26" fmla="*/ 1657350 h 3178617"/>
                <a:gd name="connsiteX27" fmla="*/ 364160 w 2471655"/>
                <a:gd name="connsiteY27" fmla="*/ 1123950 h 3178617"/>
                <a:gd name="connsiteX28" fmla="*/ 307010 w 2471655"/>
                <a:gd name="connsiteY28" fmla="*/ 1460500 h 3178617"/>
                <a:gd name="connsiteX29" fmla="*/ 233985 w 2471655"/>
                <a:gd name="connsiteY29" fmla="*/ 895349 h 3178617"/>
                <a:gd name="connsiteX30" fmla="*/ 145085 w 2471655"/>
                <a:gd name="connsiteY30" fmla="*/ 1089024 h 3178617"/>
                <a:gd name="connsiteX31" fmla="*/ 135560 w 2471655"/>
                <a:gd name="connsiteY31" fmla="*/ 765174 h 3178617"/>
                <a:gd name="connsiteX32" fmla="*/ 29991 w 2471655"/>
                <a:gd name="connsiteY32" fmla="*/ 1016000 h 3178617"/>
                <a:gd name="connsiteX33" fmla="*/ 84760 w 2471655"/>
                <a:gd name="connsiteY33" fmla="*/ 587375 h 3178617"/>
                <a:gd name="connsiteX34" fmla="*/ 33960 w 2471655"/>
                <a:gd name="connsiteY34" fmla="*/ 660400 h 3178617"/>
                <a:gd name="connsiteX35" fmla="*/ 24435 w 2471655"/>
                <a:gd name="connsiteY35" fmla="*/ 298450 h 3178617"/>
                <a:gd name="connsiteX36" fmla="*/ 7766 w 2471655"/>
                <a:gd name="connsiteY36" fmla="*/ 0 h 3178617"/>
                <a:gd name="connsiteX0" fmla="*/ 7766 w 2476508"/>
                <a:gd name="connsiteY0" fmla="*/ 0 h 3178617"/>
                <a:gd name="connsiteX1" fmla="*/ 590330 w 2476508"/>
                <a:gd name="connsiteY1" fmla="*/ 76200 h 3178617"/>
                <a:gd name="connsiteX2" fmla="*/ 2393730 w 2476508"/>
                <a:gd name="connsiteY2" fmla="*/ 1355725 h 3178617"/>
                <a:gd name="connsiteX3" fmla="*/ 2158028 w 2476508"/>
                <a:gd name="connsiteY3" fmla="*/ 2632073 h 3178617"/>
                <a:gd name="connsiteX4" fmla="*/ 2110403 w 2476508"/>
                <a:gd name="connsiteY4" fmla="*/ 2393948 h 3178617"/>
                <a:gd name="connsiteX5" fmla="*/ 2062778 w 2476508"/>
                <a:gd name="connsiteY5" fmla="*/ 2974973 h 3178617"/>
                <a:gd name="connsiteX6" fmla="*/ 2024679 w 2476508"/>
                <a:gd name="connsiteY6" fmla="*/ 2619373 h 3178617"/>
                <a:gd name="connsiteX7" fmla="*/ 1938954 w 2476508"/>
                <a:gd name="connsiteY7" fmla="*/ 3174998 h 3178617"/>
                <a:gd name="connsiteX8" fmla="*/ 1961179 w 2476508"/>
                <a:gd name="connsiteY8" fmla="*/ 2625723 h 3178617"/>
                <a:gd name="connsiteX9" fmla="*/ 1894505 w 2476508"/>
                <a:gd name="connsiteY9" fmla="*/ 2698748 h 3178617"/>
                <a:gd name="connsiteX10" fmla="*/ 1853230 w 2476508"/>
                <a:gd name="connsiteY10" fmla="*/ 2616197 h 3178617"/>
                <a:gd name="connsiteX11" fmla="*/ 1710355 w 2476508"/>
                <a:gd name="connsiteY11" fmla="*/ 3136898 h 3178617"/>
                <a:gd name="connsiteX12" fmla="*/ 1586531 w 2476508"/>
                <a:gd name="connsiteY12" fmla="*/ 2533648 h 3178617"/>
                <a:gd name="connsiteX13" fmla="*/ 1459531 w 2476508"/>
                <a:gd name="connsiteY13" fmla="*/ 3019423 h 3178617"/>
                <a:gd name="connsiteX14" fmla="*/ 1429369 w 2476508"/>
                <a:gd name="connsiteY14" fmla="*/ 2288379 h 3178617"/>
                <a:gd name="connsiteX15" fmla="*/ 1310307 w 2476508"/>
                <a:gd name="connsiteY15" fmla="*/ 2786061 h 3178617"/>
                <a:gd name="connsiteX16" fmla="*/ 1148382 w 2476508"/>
                <a:gd name="connsiteY16" fmla="*/ 2147886 h 3178617"/>
                <a:gd name="connsiteX17" fmla="*/ 1072183 w 2476508"/>
                <a:gd name="connsiteY17" fmla="*/ 2721768 h 3178617"/>
                <a:gd name="connsiteX18" fmla="*/ 992808 w 2476508"/>
                <a:gd name="connsiteY18" fmla="*/ 1739898 h 3178617"/>
                <a:gd name="connsiteX19" fmla="*/ 865808 w 2476508"/>
                <a:gd name="connsiteY19" fmla="*/ 2158999 h 3178617"/>
                <a:gd name="connsiteX20" fmla="*/ 815009 w 2476508"/>
                <a:gd name="connsiteY20" fmla="*/ 1784349 h 3178617"/>
                <a:gd name="connsiteX21" fmla="*/ 738809 w 2476508"/>
                <a:gd name="connsiteY21" fmla="*/ 1936749 h 3178617"/>
                <a:gd name="connsiteX22" fmla="*/ 726110 w 2476508"/>
                <a:gd name="connsiteY22" fmla="*/ 1555749 h 3178617"/>
                <a:gd name="connsiteX23" fmla="*/ 675310 w 2476508"/>
                <a:gd name="connsiteY23" fmla="*/ 1682749 h 3178617"/>
                <a:gd name="connsiteX24" fmla="*/ 630860 w 2476508"/>
                <a:gd name="connsiteY24" fmla="*/ 1714499 h 3178617"/>
                <a:gd name="connsiteX25" fmla="*/ 567360 w 2476508"/>
                <a:gd name="connsiteY25" fmla="*/ 2000249 h 3178617"/>
                <a:gd name="connsiteX26" fmla="*/ 497510 w 2476508"/>
                <a:gd name="connsiteY26" fmla="*/ 1428749 h 3178617"/>
                <a:gd name="connsiteX27" fmla="*/ 465760 w 2476508"/>
                <a:gd name="connsiteY27" fmla="*/ 1657350 h 3178617"/>
                <a:gd name="connsiteX28" fmla="*/ 364160 w 2476508"/>
                <a:gd name="connsiteY28" fmla="*/ 1123950 h 3178617"/>
                <a:gd name="connsiteX29" fmla="*/ 307010 w 2476508"/>
                <a:gd name="connsiteY29" fmla="*/ 1460500 h 3178617"/>
                <a:gd name="connsiteX30" fmla="*/ 233985 w 2476508"/>
                <a:gd name="connsiteY30" fmla="*/ 895349 h 3178617"/>
                <a:gd name="connsiteX31" fmla="*/ 145085 w 2476508"/>
                <a:gd name="connsiteY31" fmla="*/ 1089024 h 3178617"/>
                <a:gd name="connsiteX32" fmla="*/ 135560 w 2476508"/>
                <a:gd name="connsiteY32" fmla="*/ 765174 h 3178617"/>
                <a:gd name="connsiteX33" fmla="*/ 29991 w 2476508"/>
                <a:gd name="connsiteY33" fmla="*/ 1016000 h 3178617"/>
                <a:gd name="connsiteX34" fmla="*/ 84760 w 2476508"/>
                <a:gd name="connsiteY34" fmla="*/ 587375 h 3178617"/>
                <a:gd name="connsiteX35" fmla="*/ 33960 w 2476508"/>
                <a:gd name="connsiteY35" fmla="*/ 660400 h 3178617"/>
                <a:gd name="connsiteX36" fmla="*/ 24435 w 2476508"/>
                <a:gd name="connsiteY36" fmla="*/ 298450 h 3178617"/>
                <a:gd name="connsiteX37" fmla="*/ 7766 w 2476508"/>
                <a:gd name="connsiteY37" fmla="*/ 0 h 3178617"/>
                <a:gd name="connsiteX0" fmla="*/ 7766 w 2478089"/>
                <a:gd name="connsiteY0" fmla="*/ 0 h 3178617"/>
                <a:gd name="connsiteX1" fmla="*/ 590330 w 2478089"/>
                <a:gd name="connsiteY1" fmla="*/ 76200 h 3178617"/>
                <a:gd name="connsiteX2" fmla="*/ 2393730 w 2478089"/>
                <a:gd name="connsiteY2" fmla="*/ 1355725 h 3178617"/>
                <a:gd name="connsiteX3" fmla="*/ 2142152 w 2478089"/>
                <a:gd name="connsiteY3" fmla="*/ 2228848 h 3178617"/>
                <a:gd name="connsiteX4" fmla="*/ 2158028 w 2478089"/>
                <a:gd name="connsiteY4" fmla="*/ 2632073 h 3178617"/>
                <a:gd name="connsiteX5" fmla="*/ 2110403 w 2478089"/>
                <a:gd name="connsiteY5" fmla="*/ 2393948 h 3178617"/>
                <a:gd name="connsiteX6" fmla="*/ 2062778 w 2478089"/>
                <a:gd name="connsiteY6" fmla="*/ 2974973 h 3178617"/>
                <a:gd name="connsiteX7" fmla="*/ 2024679 w 2478089"/>
                <a:gd name="connsiteY7" fmla="*/ 2619373 h 3178617"/>
                <a:gd name="connsiteX8" fmla="*/ 1938954 w 2478089"/>
                <a:gd name="connsiteY8" fmla="*/ 3174998 h 3178617"/>
                <a:gd name="connsiteX9" fmla="*/ 1961179 w 2478089"/>
                <a:gd name="connsiteY9" fmla="*/ 2625723 h 3178617"/>
                <a:gd name="connsiteX10" fmla="*/ 1894505 w 2478089"/>
                <a:gd name="connsiteY10" fmla="*/ 2698748 h 3178617"/>
                <a:gd name="connsiteX11" fmla="*/ 1853230 w 2478089"/>
                <a:gd name="connsiteY11" fmla="*/ 2616197 h 3178617"/>
                <a:gd name="connsiteX12" fmla="*/ 1710355 w 2478089"/>
                <a:gd name="connsiteY12" fmla="*/ 3136898 h 3178617"/>
                <a:gd name="connsiteX13" fmla="*/ 1586531 w 2478089"/>
                <a:gd name="connsiteY13" fmla="*/ 2533648 h 3178617"/>
                <a:gd name="connsiteX14" fmla="*/ 1459531 w 2478089"/>
                <a:gd name="connsiteY14" fmla="*/ 3019423 h 3178617"/>
                <a:gd name="connsiteX15" fmla="*/ 1429369 w 2478089"/>
                <a:gd name="connsiteY15" fmla="*/ 2288379 h 3178617"/>
                <a:gd name="connsiteX16" fmla="*/ 1310307 w 2478089"/>
                <a:gd name="connsiteY16" fmla="*/ 2786061 h 3178617"/>
                <a:gd name="connsiteX17" fmla="*/ 1148382 w 2478089"/>
                <a:gd name="connsiteY17" fmla="*/ 2147886 h 3178617"/>
                <a:gd name="connsiteX18" fmla="*/ 1072183 w 2478089"/>
                <a:gd name="connsiteY18" fmla="*/ 2721768 h 3178617"/>
                <a:gd name="connsiteX19" fmla="*/ 992808 w 2478089"/>
                <a:gd name="connsiteY19" fmla="*/ 1739898 h 3178617"/>
                <a:gd name="connsiteX20" fmla="*/ 865808 w 2478089"/>
                <a:gd name="connsiteY20" fmla="*/ 2158999 h 3178617"/>
                <a:gd name="connsiteX21" fmla="*/ 815009 w 2478089"/>
                <a:gd name="connsiteY21" fmla="*/ 1784349 h 3178617"/>
                <a:gd name="connsiteX22" fmla="*/ 738809 w 2478089"/>
                <a:gd name="connsiteY22" fmla="*/ 1936749 h 3178617"/>
                <a:gd name="connsiteX23" fmla="*/ 726110 w 2478089"/>
                <a:gd name="connsiteY23" fmla="*/ 1555749 h 3178617"/>
                <a:gd name="connsiteX24" fmla="*/ 675310 w 2478089"/>
                <a:gd name="connsiteY24" fmla="*/ 1682749 h 3178617"/>
                <a:gd name="connsiteX25" fmla="*/ 630860 w 2478089"/>
                <a:gd name="connsiteY25" fmla="*/ 1714499 h 3178617"/>
                <a:gd name="connsiteX26" fmla="*/ 567360 w 2478089"/>
                <a:gd name="connsiteY26" fmla="*/ 2000249 h 3178617"/>
                <a:gd name="connsiteX27" fmla="*/ 497510 w 2478089"/>
                <a:gd name="connsiteY27" fmla="*/ 1428749 h 3178617"/>
                <a:gd name="connsiteX28" fmla="*/ 465760 w 2478089"/>
                <a:gd name="connsiteY28" fmla="*/ 1657350 h 3178617"/>
                <a:gd name="connsiteX29" fmla="*/ 364160 w 2478089"/>
                <a:gd name="connsiteY29" fmla="*/ 1123950 h 3178617"/>
                <a:gd name="connsiteX30" fmla="*/ 307010 w 2478089"/>
                <a:gd name="connsiteY30" fmla="*/ 1460500 h 3178617"/>
                <a:gd name="connsiteX31" fmla="*/ 233985 w 2478089"/>
                <a:gd name="connsiteY31" fmla="*/ 895349 h 3178617"/>
                <a:gd name="connsiteX32" fmla="*/ 145085 w 2478089"/>
                <a:gd name="connsiteY32" fmla="*/ 1089024 h 3178617"/>
                <a:gd name="connsiteX33" fmla="*/ 135560 w 2478089"/>
                <a:gd name="connsiteY33" fmla="*/ 765174 h 3178617"/>
                <a:gd name="connsiteX34" fmla="*/ 29991 w 2478089"/>
                <a:gd name="connsiteY34" fmla="*/ 1016000 h 3178617"/>
                <a:gd name="connsiteX35" fmla="*/ 84760 w 2478089"/>
                <a:gd name="connsiteY35" fmla="*/ 587375 h 3178617"/>
                <a:gd name="connsiteX36" fmla="*/ 33960 w 2478089"/>
                <a:gd name="connsiteY36" fmla="*/ 660400 h 3178617"/>
                <a:gd name="connsiteX37" fmla="*/ 24435 w 2478089"/>
                <a:gd name="connsiteY37" fmla="*/ 298450 h 3178617"/>
                <a:gd name="connsiteX38" fmla="*/ 7766 w 2478089"/>
                <a:gd name="connsiteY38" fmla="*/ 0 h 3178617"/>
                <a:gd name="connsiteX0" fmla="*/ 7766 w 2484150"/>
                <a:gd name="connsiteY0" fmla="*/ 0 h 3178617"/>
                <a:gd name="connsiteX1" fmla="*/ 590330 w 2484150"/>
                <a:gd name="connsiteY1" fmla="*/ 76200 h 3178617"/>
                <a:gd name="connsiteX2" fmla="*/ 2393730 w 2484150"/>
                <a:gd name="connsiteY2" fmla="*/ 1355725 h 3178617"/>
                <a:gd name="connsiteX3" fmla="*/ 2208827 w 2484150"/>
                <a:gd name="connsiteY3" fmla="*/ 2365373 h 3178617"/>
                <a:gd name="connsiteX4" fmla="*/ 2142152 w 2484150"/>
                <a:gd name="connsiteY4" fmla="*/ 2228848 h 3178617"/>
                <a:gd name="connsiteX5" fmla="*/ 2158028 w 2484150"/>
                <a:gd name="connsiteY5" fmla="*/ 2632073 h 3178617"/>
                <a:gd name="connsiteX6" fmla="*/ 2110403 w 2484150"/>
                <a:gd name="connsiteY6" fmla="*/ 2393948 h 3178617"/>
                <a:gd name="connsiteX7" fmla="*/ 2062778 w 2484150"/>
                <a:gd name="connsiteY7" fmla="*/ 2974973 h 3178617"/>
                <a:gd name="connsiteX8" fmla="*/ 2024679 w 2484150"/>
                <a:gd name="connsiteY8" fmla="*/ 2619373 h 3178617"/>
                <a:gd name="connsiteX9" fmla="*/ 1938954 w 2484150"/>
                <a:gd name="connsiteY9" fmla="*/ 3174998 h 3178617"/>
                <a:gd name="connsiteX10" fmla="*/ 1961179 w 2484150"/>
                <a:gd name="connsiteY10" fmla="*/ 2625723 h 3178617"/>
                <a:gd name="connsiteX11" fmla="*/ 1894505 w 2484150"/>
                <a:gd name="connsiteY11" fmla="*/ 2698748 h 3178617"/>
                <a:gd name="connsiteX12" fmla="*/ 1853230 w 2484150"/>
                <a:gd name="connsiteY12" fmla="*/ 2616197 h 3178617"/>
                <a:gd name="connsiteX13" fmla="*/ 1710355 w 2484150"/>
                <a:gd name="connsiteY13" fmla="*/ 3136898 h 3178617"/>
                <a:gd name="connsiteX14" fmla="*/ 1586531 w 2484150"/>
                <a:gd name="connsiteY14" fmla="*/ 2533648 h 3178617"/>
                <a:gd name="connsiteX15" fmla="*/ 1459531 w 2484150"/>
                <a:gd name="connsiteY15" fmla="*/ 3019423 h 3178617"/>
                <a:gd name="connsiteX16" fmla="*/ 1429369 w 2484150"/>
                <a:gd name="connsiteY16" fmla="*/ 2288379 h 3178617"/>
                <a:gd name="connsiteX17" fmla="*/ 1310307 w 2484150"/>
                <a:gd name="connsiteY17" fmla="*/ 2786061 h 3178617"/>
                <a:gd name="connsiteX18" fmla="*/ 1148382 w 2484150"/>
                <a:gd name="connsiteY18" fmla="*/ 2147886 h 3178617"/>
                <a:gd name="connsiteX19" fmla="*/ 1072183 w 2484150"/>
                <a:gd name="connsiteY19" fmla="*/ 2721768 h 3178617"/>
                <a:gd name="connsiteX20" fmla="*/ 992808 w 2484150"/>
                <a:gd name="connsiteY20" fmla="*/ 1739898 h 3178617"/>
                <a:gd name="connsiteX21" fmla="*/ 865808 w 2484150"/>
                <a:gd name="connsiteY21" fmla="*/ 2158999 h 3178617"/>
                <a:gd name="connsiteX22" fmla="*/ 815009 w 2484150"/>
                <a:gd name="connsiteY22" fmla="*/ 1784349 h 3178617"/>
                <a:gd name="connsiteX23" fmla="*/ 738809 w 2484150"/>
                <a:gd name="connsiteY23" fmla="*/ 1936749 h 3178617"/>
                <a:gd name="connsiteX24" fmla="*/ 726110 w 2484150"/>
                <a:gd name="connsiteY24" fmla="*/ 1555749 h 3178617"/>
                <a:gd name="connsiteX25" fmla="*/ 675310 w 2484150"/>
                <a:gd name="connsiteY25" fmla="*/ 1682749 h 3178617"/>
                <a:gd name="connsiteX26" fmla="*/ 630860 w 2484150"/>
                <a:gd name="connsiteY26" fmla="*/ 1714499 h 3178617"/>
                <a:gd name="connsiteX27" fmla="*/ 567360 w 2484150"/>
                <a:gd name="connsiteY27" fmla="*/ 2000249 h 3178617"/>
                <a:gd name="connsiteX28" fmla="*/ 497510 w 2484150"/>
                <a:gd name="connsiteY28" fmla="*/ 1428749 h 3178617"/>
                <a:gd name="connsiteX29" fmla="*/ 465760 w 2484150"/>
                <a:gd name="connsiteY29" fmla="*/ 1657350 h 3178617"/>
                <a:gd name="connsiteX30" fmla="*/ 364160 w 2484150"/>
                <a:gd name="connsiteY30" fmla="*/ 1123950 h 3178617"/>
                <a:gd name="connsiteX31" fmla="*/ 307010 w 2484150"/>
                <a:gd name="connsiteY31" fmla="*/ 1460500 h 3178617"/>
                <a:gd name="connsiteX32" fmla="*/ 233985 w 2484150"/>
                <a:gd name="connsiteY32" fmla="*/ 895349 h 3178617"/>
                <a:gd name="connsiteX33" fmla="*/ 145085 w 2484150"/>
                <a:gd name="connsiteY33" fmla="*/ 1089024 h 3178617"/>
                <a:gd name="connsiteX34" fmla="*/ 135560 w 2484150"/>
                <a:gd name="connsiteY34" fmla="*/ 765174 h 3178617"/>
                <a:gd name="connsiteX35" fmla="*/ 29991 w 2484150"/>
                <a:gd name="connsiteY35" fmla="*/ 1016000 h 3178617"/>
                <a:gd name="connsiteX36" fmla="*/ 84760 w 2484150"/>
                <a:gd name="connsiteY36" fmla="*/ 587375 h 3178617"/>
                <a:gd name="connsiteX37" fmla="*/ 33960 w 2484150"/>
                <a:gd name="connsiteY37" fmla="*/ 660400 h 3178617"/>
                <a:gd name="connsiteX38" fmla="*/ 24435 w 2484150"/>
                <a:gd name="connsiteY38" fmla="*/ 298450 h 3178617"/>
                <a:gd name="connsiteX39" fmla="*/ 7766 w 2484150"/>
                <a:gd name="connsiteY39" fmla="*/ 0 h 3178617"/>
                <a:gd name="connsiteX0" fmla="*/ 7766 w 2519561"/>
                <a:gd name="connsiteY0" fmla="*/ 0 h 3178617"/>
                <a:gd name="connsiteX1" fmla="*/ 590330 w 2519561"/>
                <a:gd name="connsiteY1" fmla="*/ 76200 h 3178617"/>
                <a:gd name="connsiteX2" fmla="*/ 2393730 w 2519561"/>
                <a:gd name="connsiteY2" fmla="*/ 1355725 h 3178617"/>
                <a:gd name="connsiteX3" fmla="*/ 2348526 w 2519561"/>
                <a:gd name="connsiteY3" fmla="*/ 2051048 h 3178617"/>
                <a:gd name="connsiteX4" fmla="*/ 2208827 w 2519561"/>
                <a:gd name="connsiteY4" fmla="*/ 2365373 h 3178617"/>
                <a:gd name="connsiteX5" fmla="*/ 2142152 w 2519561"/>
                <a:gd name="connsiteY5" fmla="*/ 2228848 h 3178617"/>
                <a:gd name="connsiteX6" fmla="*/ 2158028 w 2519561"/>
                <a:gd name="connsiteY6" fmla="*/ 2632073 h 3178617"/>
                <a:gd name="connsiteX7" fmla="*/ 2110403 w 2519561"/>
                <a:gd name="connsiteY7" fmla="*/ 2393948 h 3178617"/>
                <a:gd name="connsiteX8" fmla="*/ 2062778 w 2519561"/>
                <a:gd name="connsiteY8" fmla="*/ 2974973 h 3178617"/>
                <a:gd name="connsiteX9" fmla="*/ 2024679 w 2519561"/>
                <a:gd name="connsiteY9" fmla="*/ 2619373 h 3178617"/>
                <a:gd name="connsiteX10" fmla="*/ 1938954 w 2519561"/>
                <a:gd name="connsiteY10" fmla="*/ 3174998 h 3178617"/>
                <a:gd name="connsiteX11" fmla="*/ 1961179 w 2519561"/>
                <a:gd name="connsiteY11" fmla="*/ 2625723 h 3178617"/>
                <a:gd name="connsiteX12" fmla="*/ 1894505 w 2519561"/>
                <a:gd name="connsiteY12" fmla="*/ 2698748 h 3178617"/>
                <a:gd name="connsiteX13" fmla="*/ 1853230 w 2519561"/>
                <a:gd name="connsiteY13" fmla="*/ 2616197 h 3178617"/>
                <a:gd name="connsiteX14" fmla="*/ 1710355 w 2519561"/>
                <a:gd name="connsiteY14" fmla="*/ 3136898 h 3178617"/>
                <a:gd name="connsiteX15" fmla="*/ 1586531 w 2519561"/>
                <a:gd name="connsiteY15" fmla="*/ 2533648 h 3178617"/>
                <a:gd name="connsiteX16" fmla="*/ 1459531 w 2519561"/>
                <a:gd name="connsiteY16" fmla="*/ 3019423 h 3178617"/>
                <a:gd name="connsiteX17" fmla="*/ 1429369 w 2519561"/>
                <a:gd name="connsiteY17" fmla="*/ 2288379 h 3178617"/>
                <a:gd name="connsiteX18" fmla="*/ 1310307 w 2519561"/>
                <a:gd name="connsiteY18" fmla="*/ 2786061 h 3178617"/>
                <a:gd name="connsiteX19" fmla="*/ 1148382 w 2519561"/>
                <a:gd name="connsiteY19" fmla="*/ 2147886 h 3178617"/>
                <a:gd name="connsiteX20" fmla="*/ 1072183 w 2519561"/>
                <a:gd name="connsiteY20" fmla="*/ 2721768 h 3178617"/>
                <a:gd name="connsiteX21" fmla="*/ 992808 w 2519561"/>
                <a:gd name="connsiteY21" fmla="*/ 1739898 h 3178617"/>
                <a:gd name="connsiteX22" fmla="*/ 865808 w 2519561"/>
                <a:gd name="connsiteY22" fmla="*/ 2158999 h 3178617"/>
                <a:gd name="connsiteX23" fmla="*/ 815009 w 2519561"/>
                <a:gd name="connsiteY23" fmla="*/ 1784349 h 3178617"/>
                <a:gd name="connsiteX24" fmla="*/ 738809 w 2519561"/>
                <a:gd name="connsiteY24" fmla="*/ 1936749 h 3178617"/>
                <a:gd name="connsiteX25" fmla="*/ 726110 w 2519561"/>
                <a:gd name="connsiteY25" fmla="*/ 1555749 h 3178617"/>
                <a:gd name="connsiteX26" fmla="*/ 675310 w 2519561"/>
                <a:gd name="connsiteY26" fmla="*/ 1682749 h 3178617"/>
                <a:gd name="connsiteX27" fmla="*/ 630860 w 2519561"/>
                <a:gd name="connsiteY27" fmla="*/ 1714499 h 3178617"/>
                <a:gd name="connsiteX28" fmla="*/ 567360 w 2519561"/>
                <a:gd name="connsiteY28" fmla="*/ 2000249 h 3178617"/>
                <a:gd name="connsiteX29" fmla="*/ 497510 w 2519561"/>
                <a:gd name="connsiteY29" fmla="*/ 1428749 h 3178617"/>
                <a:gd name="connsiteX30" fmla="*/ 465760 w 2519561"/>
                <a:gd name="connsiteY30" fmla="*/ 1657350 h 3178617"/>
                <a:gd name="connsiteX31" fmla="*/ 364160 w 2519561"/>
                <a:gd name="connsiteY31" fmla="*/ 1123950 h 3178617"/>
                <a:gd name="connsiteX32" fmla="*/ 307010 w 2519561"/>
                <a:gd name="connsiteY32" fmla="*/ 1460500 h 3178617"/>
                <a:gd name="connsiteX33" fmla="*/ 233985 w 2519561"/>
                <a:gd name="connsiteY33" fmla="*/ 895349 h 3178617"/>
                <a:gd name="connsiteX34" fmla="*/ 145085 w 2519561"/>
                <a:gd name="connsiteY34" fmla="*/ 1089024 h 3178617"/>
                <a:gd name="connsiteX35" fmla="*/ 135560 w 2519561"/>
                <a:gd name="connsiteY35" fmla="*/ 765174 h 3178617"/>
                <a:gd name="connsiteX36" fmla="*/ 29991 w 2519561"/>
                <a:gd name="connsiteY36" fmla="*/ 1016000 h 3178617"/>
                <a:gd name="connsiteX37" fmla="*/ 84760 w 2519561"/>
                <a:gd name="connsiteY37" fmla="*/ 587375 h 3178617"/>
                <a:gd name="connsiteX38" fmla="*/ 33960 w 2519561"/>
                <a:gd name="connsiteY38" fmla="*/ 660400 h 3178617"/>
                <a:gd name="connsiteX39" fmla="*/ 24435 w 2519561"/>
                <a:gd name="connsiteY39" fmla="*/ 298450 h 3178617"/>
                <a:gd name="connsiteX40" fmla="*/ 7766 w 2519561"/>
                <a:gd name="connsiteY40" fmla="*/ 0 h 3178617"/>
                <a:gd name="connsiteX0" fmla="*/ 7766 w 2359081"/>
                <a:gd name="connsiteY0" fmla="*/ 0 h 3178617"/>
                <a:gd name="connsiteX1" fmla="*/ 590330 w 2359081"/>
                <a:gd name="connsiteY1" fmla="*/ 76200 h 3178617"/>
                <a:gd name="connsiteX2" fmla="*/ 2065117 w 2359081"/>
                <a:gd name="connsiteY2" fmla="*/ 1060450 h 3178617"/>
                <a:gd name="connsiteX3" fmla="*/ 2348526 w 2359081"/>
                <a:gd name="connsiteY3" fmla="*/ 2051048 h 3178617"/>
                <a:gd name="connsiteX4" fmla="*/ 2208827 w 2359081"/>
                <a:gd name="connsiteY4" fmla="*/ 2365373 h 3178617"/>
                <a:gd name="connsiteX5" fmla="*/ 2142152 w 2359081"/>
                <a:gd name="connsiteY5" fmla="*/ 2228848 h 3178617"/>
                <a:gd name="connsiteX6" fmla="*/ 2158028 w 2359081"/>
                <a:gd name="connsiteY6" fmla="*/ 2632073 h 3178617"/>
                <a:gd name="connsiteX7" fmla="*/ 2110403 w 2359081"/>
                <a:gd name="connsiteY7" fmla="*/ 2393948 h 3178617"/>
                <a:gd name="connsiteX8" fmla="*/ 2062778 w 2359081"/>
                <a:gd name="connsiteY8" fmla="*/ 2974973 h 3178617"/>
                <a:gd name="connsiteX9" fmla="*/ 2024679 w 2359081"/>
                <a:gd name="connsiteY9" fmla="*/ 2619373 h 3178617"/>
                <a:gd name="connsiteX10" fmla="*/ 1938954 w 2359081"/>
                <a:gd name="connsiteY10" fmla="*/ 3174998 h 3178617"/>
                <a:gd name="connsiteX11" fmla="*/ 1961179 w 2359081"/>
                <a:gd name="connsiteY11" fmla="*/ 2625723 h 3178617"/>
                <a:gd name="connsiteX12" fmla="*/ 1894505 w 2359081"/>
                <a:gd name="connsiteY12" fmla="*/ 2698748 h 3178617"/>
                <a:gd name="connsiteX13" fmla="*/ 1853230 w 2359081"/>
                <a:gd name="connsiteY13" fmla="*/ 2616197 h 3178617"/>
                <a:gd name="connsiteX14" fmla="*/ 1710355 w 2359081"/>
                <a:gd name="connsiteY14" fmla="*/ 3136898 h 3178617"/>
                <a:gd name="connsiteX15" fmla="*/ 1586531 w 2359081"/>
                <a:gd name="connsiteY15" fmla="*/ 2533648 h 3178617"/>
                <a:gd name="connsiteX16" fmla="*/ 1459531 w 2359081"/>
                <a:gd name="connsiteY16" fmla="*/ 3019423 h 3178617"/>
                <a:gd name="connsiteX17" fmla="*/ 1429369 w 2359081"/>
                <a:gd name="connsiteY17" fmla="*/ 2288379 h 3178617"/>
                <a:gd name="connsiteX18" fmla="*/ 1310307 w 2359081"/>
                <a:gd name="connsiteY18" fmla="*/ 2786061 h 3178617"/>
                <a:gd name="connsiteX19" fmla="*/ 1148382 w 2359081"/>
                <a:gd name="connsiteY19" fmla="*/ 2147886 h 3178617"/>
                <a:gd name="connsiteX20" fmla="*/ 1072183 w 2359081"/>
                <a:gd name="connsiteY20" fmla="*/ 2721768 h 3178617"/>
                <a:gd name="connsiteX21" fmla="*/ 992808 w 2359081"/>
                <a:gd name="connsiteY21" fmla="*/ 1739898 h 3178617"/>
                <a:gd name="connsiteX22" fmla="*/ 865808 w 2359081"/>
                <a:gd name="connsiteY22" fmla="*/ 2158999 h 3178617"/>
                <a:gd name="connsiteX23" fmla="*/ 815009 w 2359081"/>
                <a:gd name="connsiteY23" fmla="*/ 1784349 h 3178617"/>
                <a:gd name="connsiteX24" fmla="*/ 738809 w 2359081"/>
                <a:gd name="connsiteY24" fmla="*/ 1936749 h 3178617"/>
                <a:gd name="connsiteX25" fmla="*/ 726110 w 2359081"/>
                <a:gd name="connsiteY25" fmla="*/ 1555749 h 3178617"/>
                <a:gd name="connsiteX26" fmla="*/ 675310 w 2359081"/>
                <a:gd name="connsiteY26" fmla="*/ 1682749 h 3178617"/>
                <a:gd name="connsiteX27" fmla="*/ 630860 w 2359081"/>
                <a:gd name="connsiteY27" fmla="*/ 1714499 h 3178617"/>
                <a:gd name="connsiteX28" fmla="*/ 567360 w 2359081"/>
                <a:gd name="connsiteY28" fmla="*/ 2000249 h 3178617"/>
                <a:gd name="connsiteX29" fmla="*/ 497510 w 2359081"/>
                <a:gd name="connsiteY29" fmla="*/ 1428749 h 3178617"/>
                <a:gd name="connsiteX30" fmla="*/ 465760 w 2359081"/>
                <a:gd name="connsiteY30" fmla="*/ 1657350 h 3178617"/>
                <a:gd name="connsiteX31" fmla="*/ 364160 w 2359081"/>
                <a:gd name="connsiteY31" fmla="*/ 1123950 h 3178617"/>
                <a:gd name="connsiteX32" fmla="*/ 307010 w 2359081"/>
                <a:gd name="connsiteY32" fmla="*/ 1460500 h 3178617"/>
                <a:gd name="connsiteX33" fmla="*/ 233985 w 2359081"/>
                <a:gd name="connsiteY33" fmla="*/ 895349 h 3178617"/>
                <a:gd name="connsiteX34" fmla="*/ 145085 w 2359081"/>
                <a:gd name="connsiteY34" fmla="*/ 1089024 h 3178617"/>
                <a:gd name="connsiteX35" fmla="*/ 135560 w 2359081"/>
                <a:gd name="connsiteY35" fmla="*/ 765174 h 3178617"/>
                <a:gd name="connsiteX36" fmla="*/ 29991 w 2359081"/>
                <a:gd name="connsiteY36" fmla="*/ 1016000 h 3178617"/>
                <a:gd name="connsiteX37" fmla="*/ 84760 w 2359081"/>
                <a:gd name="connsiteY37" fmla="*/ 587375 h 3178617"/>
                <a:gd name="connsiteX38" fmla="*/ 33960 w 2359081"/>
                <a:gd name="connsiteY38" fmla="*/ 660400 h 3178617"/>
                <a:gd name="connsiteX39" fmla="*/ 24435 w 2359081"/>
                <a:gd name="connsiteY39" fmla="*/ 298450 h 3178617"/>
                <a:gd name="connsiteX40" fmla="*/ 7766 w 2359081"/>
                <a:gd name="connsiteY40" fmla="*/ 0 h 3178617"/>
                <a:gd name="connsiteX0" fmla="*/ 7766 w 2393215"/>
                <a:gd name="connsiteY0" fmla="*/ 0 h 3178617"/>
                <a:gd name="connsiteX1" fmla="*/ 590330 w 2393215"/>
                <a:gd name="connsiteY1" fmla="*/ 76200 h 3178617"/>
                <a:gd name="connsiteX2" fmla="*/ 2065117 w 2393215"/>
                <a:gd name="connsiteY2" fmla="*/ 1060450 h 3178617"/>
                <a:gd name="connsiteX3" fmla="*/ 2374720 w 2393215"/>
                <a:gd name="connsiteY3" fmla="*/ 1293017 h 3178617"/>
                <a:gd name="connsiteX4" fmla="*/ 2348526 w 2393215"/>
                <a:gd name="connsiteY4" fmla="*/ 2051048 h 3178617"/>
                <a:gd name="connsiteX5" fmla="*/ 2208827 w 2393215"/>
                <a:gd name="connsiteY5" fmla="*/ 2365373 h 3178617"/>
                <a:gd name="connsiteX6" fmla="*/ 2142152 w 2393215"/>
                <a:gd name="connsiteY6" fmla="*/ 2228848 h 3178617"/>
                <a:gd name="connsiteX7" fmla="*/ 2158028 w 2393215"/>
                <a:gd name="connsiteY7" fmla="*/ 2632073 h 3178617"/>
                <a:gd name="connsiteX8" fmla="*/ 2110403 w 2393215"/>
                <a:gd name="connsiteY8" fmla="*/ 2393948 h 3178617"/>
                <a:gd name="connsiteX9" fmla="*/ 2062778 w 2393215"/>
                <a:gd name="connsiteY9" fmla="*/ 2974973 h 3178617"/>
                <a:gd name="connsiteX10" fmla="*/ 2024679 w 2393215"/>
                <a:gd name="connsiteY10" fmla="*/ 2619373 h 3178617"/>
                <a:gd name="connsiteX11" fmla="*/ 1938954 w 2393215"/>
                <a:gd name="connsiteY11" fmla="*/ 3174998 h 3178617"/>
                <a:gd name="connsiteX12" fmla="*/ 1961179 w 2393215"/>
                <a:gd name="connsiteY12" fmla="*/ 2625723 h 3178617"/>
                <a:gd name="connsiteX13" fmla="*/ 1894505 w 2393215"/>
                <a:gd name="connsiteY13" fmla="*/ 2698748 h 3178617"/>
                <a:gd name="connsiteX14" fmla="*/ 1853230 w 2393215"/>
                <a:gd name="connsiteY14" fmla="*/ 2616197 h 3178617"/>
                <a:gd name="connsiteX15" fmla="*/ 1710355 w 2393215"/>
                <a:gd name="connsiteY15" fmla="*/ 3136898 h 3178617"/>
                <a:gd name="connsiteX16" fmla="*/ 1586531 w 2393215"/>
                <a:gd name="connsiteY16" fmla="*/ 2533648 h 3178617"/>
                <a:gd name="connsiteX17" fmla="*/ 1459531 w 2393215"/>
                <a:gd name="connsiteY17" fmla="*/ 3019423 h 3178617"/>
                <a:gd name="connsiteX18" fmla="*/ 1429369 w 2393215"/>
                <a:gd name="connsiteY18" fmla="*/ 2288379 h 3178617"/>
                <a:gd name="connsiteX19" fmla="*/ 1310307 w 2393215"/>
                <a:gd name="connsiteY19" fmla="*/ 2786061 h 3178617"/>
                <a:gd name="connsiteX20" fmla="*/ 1148382 w 2393215"/>
                <a:gd name="connsiteY20" fmla="*/ 2147886 h 3178617"/>
                <a:gd name="connsiteX21" fmla="*/ 1072183 w 2393215"/>
                <a:gd name="connsiteY21" fmla="*/ 2721768 h 3178617"/>
                <a:gd name="connsiteX22" fmla="*/ 992808 w 2393215"/>
                <a:gd name="connsiteY22" fmla="*/ 1739898 h 3178617"/>
                <a:gd name="connsiteX23" fmla="*/ 865808 w 2393215"/>
                <a:gd name="connsiteY23" fmla="*/ 2158999 h 3178617"/>
                <a:gd name="connsiteX24" fmla="*/ 815009 w 2393215"/>
                <a:gd name="connsiteY24" fmla="*/ 1784349 h 3178617"/>
                <a:gd name="connsiteX25" fmla="*/ 738809 w 2393215"/>
                <a:gd name="connsiteY25" fmla="*/ 1936749 h 3178617"/>
                <a:gd name="connsiteX26" fmla="*/ 726110 w 2393215"/>
                <a:gd name="connsiteY26" fmla="*/ 1555749 h 3178617"/>
                <a:gd name="connsiteX27" fmla="*/ 675310 w 2393215"/>
                <a:gd name="connsiteY27" fmla="*/ 1682749 h 3178617"/>
                <a:gd name="connsiteX28" fmla="*/ 630860 w 2393215"/>
                <a:gd name="connsiteY28" fmla="*/ 1714499 h 3178617"/>
                <a:gd name="connsiteX29" fmla="*/ 567360 w 2393215"/>
                <a:gd name="connsiteY29" fmla="*/ 2000249 h 3178617"/>
                <a:gd name="connsiteX30" fmla="*/ 497510 w 2393215"/>
                <a:gd name="connsiteY30" fmla="*/ 1428749 h 3178617"/>
                <a:gd name="connsiteX31" fmla="*/ 465760 w 2393215"/>
                <a:gd name="connsiteY31" fmla="*/ 1657350 h 3178617"/>
                <a:gd name="connsiteX32" fmla="*/ 364160 w 2393215"/>
                <a:gd name="connsiteY32" fmla="*/ 1123950 h 3178617"/>
                <a:gd name="connsiteX33" fmla="*/ 307010 w 2393215"/>
                <a:gd name="connsiteY33" fmla="*/ 1460500 h 3178617"/>
                <a:gd name="connsiteX34" fmla="*/ 233985 w 2393215"/>
                <a:gd name="connsiteY34" fmla="*/ 895349 h 3178617"/>
                <a:gd name="connsiteX35" fmla="*/ 145085 w 2393215"/>
                <a:gd name="connsiteY35" fmla="*/ 1089024 h 3178617"/>
                <a:gd name="connsiteX36" fmla="*/ 135560 w 2393215"/>
                <a:gd name="connsiteY36" fmla="*/ 765174 h 3178617"/>
                <a:gd name="connsiteX37" fmla="*/ 29991 w 2393215"/>
                <a:gd name="connsiteY37" fmla="*/ 1016000 h 3178617"/>
                <a:gd name="connsiteX38" fmla="*/ 84760 w 2393215"/>
                <a:gd name="connsiteY38" fmla="*/ 587375 h 3178617"/>
                <a:gd name="connsiteX39" fmla="*/ 33960 w 2393215"/>
                <a:gd name="connsiteY39" fmla="*/ 660400 h 3178617"/>
                <a:gd name="connsiteX40" fmla="*/ 24435 w 2393215"/>
                <a:gd name="connsiteY40" fmla="*/ 298450 h 3178617"/>
                <a:gd name="connsiteX41" fmla="*/ 7766 w 2393215"/>
                <a:gd name="connsiteY41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2065117 w 2375679"/>
                <a:gd name="connsiteY2" fmla="*/ 106045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801592 w 2375679"/>
                <a:gd name="connsiteY2" fmla="*/ 99060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351576 w 2375679"/>
                <a:gd name="connsiteY2" fmla="*/ 698498 h 3178617"/>
                <a:gd name="connsiteX3" fmla="*/ 1801592 w 2375679"/>
                <a:gd name="connsiteY3" fmla="*/ 990600 h 3178617"/>
                <a:gd name="connsiteX4" fmla="*/ 2317570 w 2375679"/>
                <a:gd name="connsiteY4" fmla="*/ 1278729 h 3178617"/>
                <a:gd name="connsiteX5" fmla="*/ 2374720 w 2375679"/>
                <a:gd name="connsiteY5" fmla="*/ 1293017 h 3178617"/>
                <a:gd name="connsiteX6" fmla="*/ 2348526 w 2375679"/>
                <a:gd name="connsiteY6" fmla="*/ 2051048 h 3178617"/>
                <a:gd name="connsiteX7" fmla="*/ 2208827 w 2375679"/>
                <a:gd name="connsiteY7" fmla="*/ 2365373 h 3178617"/>
                <a:gd name="connsiteX8" fmla="*/ 2142152 w 2375679"/>
                <a:gd name="connsiteY8" fmla="*/ 2228848 h 3178617"/>
                <a:gd name="connsiteX9" fmla="*/ 2158028 w 2375679"/>
                <a:gd name="connsiteY9" fmla="*/ 2632073 h 3178617"/>
                <a:gd name="connsiteX10" fmla="*/ 2110403 w 2375679"/>
                <a:gd name="connsiteY10" fmla="*/ 2393948 h 3178617"/>
                <a:gd name="connsiteX11" fmla="*/ 2062778 w 2375679"/>
                <a:gd name="connsiteY11" fmla="*/ 2974973 h 3178617"/>
                <a:gd name="connsiteX12" fmla="*/ 2024679 w 2375679"/>
                <a:gd name="connsiteY12" fmla="*/ 2619373 h 3178617"/>
                <a:gd name="connsiteX13" fmla="*/ 1938954 w 2375679"/>
                <a:gd name="connsiteY13" fmla="*/ 3174998 h 3178617"/>
                <a:gd name="connsiteX14" fmla="*/ 1961179 w 2375679"/>
                <a:gd name="connsiteY14" fmla="*/ 2625723 h 3178617"/>
                <a:gd name="connsiteX15" fmla="*/ 1894505 w 2375679"/>
                <a:gd name="connsiteY15" fmla="*/ 2698748 h 3178617"/>
                <a:gd name="connsiteX16" fmla="*/ 1853230 w 2375679"/>
                <a:gd name="connsiteY16" fmla="*/ 2616197 h 3178617"/>
                <a:gd name="connsiteX17" fmla="*/ 1710355 w 2375679"/>
                <a:gd name="connsiteY17" fmla="*/ 3136898 h 3178617"/>
                <a:gd name="connsiteX18" fmla="*/ 1586531 w 2375679"/>
                <a:gd name="connsiteY18" fmla="*/ 2533648 h 3178617"/>
                <a:gd name="connsiteX19" fmla="*/ 1459531 w 2375679"/>
                <a:gd name="connsiteY19" fmla="*/ 3019423 h 3178617"/>
                <a:gd name="connsiteX20" fmla="*/ 1429369 w 2375679"/>
                <a:gd name="connsiteY20" fmla="*/ 2288379 h 3178617"/>
                <a:gd name="connsiteX21" fmla="*/ 1310307 w 2375679"/>
                <a:gd name="connsiteY21" fmla="*/ 2786061 h 3178617"/>
                <a:gd name="connsiteX22" fmla="*/ 1148382 w 2375679"/>
                <a:gd name="connsiteY22" fmla="*/ 2147886 h 3178617"/>
                <a:gd name="connsiteX23" fmla="*/ 1072183 w 2375679"/>
                <a:gd name="connsiteY23" fmla="*/ 2721768 h 3178617"/>
                <a:gd name="connsiteX24" fmla="*/ 992808 w 2375679"/>
                <a:gd name="connsiteY24" fmla="*/ 1739898 h 3178617"/>
                <a:gd name="connsiteX25" fmla="*/ 865808 w 2375679"/>
                <a:gd name="connsiteY25" fmla="*/ 2158999 h 3178617"/>
                <a:gd name="connsiteX26" fmla="*/ 815009 w 2375679"/>
                <a:gd name="connsiteY26" fmla="*/ 1784349 h 3178617"/>
                <a:gd name="connsiteX27" fmla="*/ 738809 w 2375679"/>
                <a:gd name="connsiteY27" fmla="*/ 1936749 h 3178617"/>
                <a:gd name="connsiteX28" fmla="*/ 726110 w 2375679"/>
                <a:gd name="connsiteY28" fmla="*/ 1555749 h 3178617"/>
                <a:gd name="connsiteX29" fmla="*/ 675310 w 2375679"/>
                <a:gd name="connsiteY29" fmla="*/ 1682749 h 3178617"/>
                <a:gd name="connsiteX30" fmla="*/ 630860 w 2375679"/>
                <a:gd name="connsiteY30" fmla="*/ 1714499 h 3178617"/>
                <a:gd name="connsiteX31" fmla="*/ 567360 w 2375679"/>
                <a:gd name="connsiteY31" fmla="*/ 2000249 h 3178617"/>
                <a:gd name="connsiteX32" fmla="*/ 497510 w 2375679"/>
                <a:gd name="connsiteY32" fmla="*/ 1428749 h 3178617"/>
                <a:gd name="connsiteX33" fmla="*/ 465760 w 2375679"/>
                <a:gd name="connsiteY33" fmla="*/ 1657350 h 3178617"/>
                <a:gd name="connsiteX34" fmla="*/ 364160 w 2375679"/>
                <a:gd name="connsiteY34" fmla="*/ 1123950 h 3178617"/>
                <a:gd name="connsiteX35" fmla="*/ 307010 w 2375679"/>
                <a:gd name="connsiteY35" fmla="*/ 1460500 h 3178617"/>
                <a:gd name="connsiteX36" fmla="*/ 233985 w 2375679"/>
                <a:gd name="connsiteY36" fmla="*/ 895349 h 3178617"/>
                <a:gd name="connsiteX37" fmla="*/ 145085 w 2375679"/>
                <a:gd name="connsiteY37" fmla="*/ 1089024 h 3178617"/>
                <a:gd name="connsiteX38" fmla="*/ 135560 w 2375679"/>
                <a:gd name="connsiteY38" fmla="*/ 765174 h 3178617"/>
                <a:gd name="connsiteX39" fmla="*/ 29991 w 2375679"/>
                <a:gd name="connsiteY39" fmla="*/ 1016000 h 3178617"/>
                <a:gd name="connsiteX40" fmla="*/ 84760 w 2375679"/>
                <a:gd name="connsiteY40" fmla="*/ 587375 h 3178617"/>
                <a:gd name="connsiteX41" fmla="*/ 33960 w 2375679"/>
                <a:gd name="connsiteY41" fmla="*/ 660400 h 3178617"/>
                <a:gd name="connsiteX42" fmla="*/ 24435 w 2375679"/>
                <a:gd name="connsiteY42" fmla="*/ 298450 h 3178617"/>
                <a:gd name="connsiteX43" fmla="*/ 7766 w 2375679"/>
                <a:gd name="connsiteY43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653830 w 2375679"/>
                <a:gd name="connsiteY1" fmla="*/ 2794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76994 w 2367913"/>
                <a:gd name="connsiteY41" fmla="*/ 593811 h 3185053"/>
                <a:gd name="connsiteX42" fmla="*/ 26194 w 2367913"/>
                <a:gd name="connsiteY42" fmla="*/ 666836 h 3185053"/>
                <a:gd name="connsiteX43" fmla="*/ 16669 w 2367913"/>
                <a:gd name="connsiteY43" fmla="*/ 304886 h 3185053"/>
                <a:gd name="connsiteX44" fmla="*/ 0 w 2367913"/>
                <a:gd name="connsiteY44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76994 w 2367913"/>
                <a:gd name="connsiteY40" fmla="*/ 593811 h 3185053"/>
                <a:gd name="connsiteX41" fmla="*/ 26194 w 2367913"/>
                <a:gd name="connsiteY41" fmla="*/ 666836 h 3185053"/>
                <a:gd name="connsiteX42" fmla="*/ 16669 w 2367913"/>
                <a:gd name="connsiteY42" fmla="*/ 304886 h 3185053"/>
                <a:gd name="connsiteX43" fmla="*/ 0 w 2367913"/>
                <a:gd name="connsiteY43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26194 w 2367913"/>
                <a:gd name="connsiteY40" fmla="*/ 666836 h 3185053"/>
                <a:gd name="connsiteX41" fmla="*/ 16669 w 2367913"/>
                <a:gd name="connsiteY41" fmla="*/ 304886 h 3185053"/>
                <a:gd name="connsiteX42" fmla="*/ 0 w 2367913"/>
                <a:gd name="connsiteY42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6669 w 2367913"/>
                <a:gd name="connsiteY40" fmla="*/ 304886 h 3185053"/>
                <a:gd name="connsiteX41" fmla="*/ 0 w 2367913"/>
                <a:gd name="connsiteY41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93308 w 2604827"/>
                <a:gd name="connsiteY36" fmla="*/ 1130386 h 3185053"/>
                <a:gd name="connsiteX37" fmla="*/ 536158 w 2604827"/>
                <a:gd name="connsiteY37" fmla="*/ 1466936 h 3185053"/>
                <a:gd name="connsiteX38" fmla="*/ 463133 w 2604827"/>
                <a:gd name="connsiteY38" fmla="*/ 901785 h 3185053"/>
                <a:gd name="connsiteX39" fmla="*/ 2758 w 2604827"/>
                <a:gd name="connsiteY39" fmla="*/ 1228810 h 3185053"/>
                <a:gd name="connsiteX40" fmla="*/ 253583 w 2604827"/>
                <a:gd name="connsiteY40" fmla="*/ 304886 h 3185053"/>
                <a:gd name="connsiteX41" fmla="*/ 236914 w 2604827"/>
                <a:gd name="connsiteY41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93308 w 2604827"/>
                <a:gd name="connsiteY36" fmla="*/ 1130386 h 3185053"/>
                <a:gd name="connsiteX37" fmla="*/ 536158 w 2604827"/>
                <a:gd name="connsiteY37" fmla="*/ 1466936 h 3185053"/>
                <a:gd name="connsiteX38" fmla="*/ 2758 w 2604827"/>
                <a:gd name="connsiteY38" fmla="*/ 1228810 h 3185053"/>
                <a:gd name="connsiteX39" fmla="*/ 253583 w 2604827"/>
                <a:gd name="connsiteY39" fmla="*/ 304886 h 3185053"/>
                <a:gd name="connsiteX40" fmla="*/ 236914 w 2604827"/>
                <a:gd name="connsiteY40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36158 w 2604827"/>
                <a:gd name="connsiteY36" fmla="*/ 1466936 h 3185053"/>
                <a:gd name="connsiteX37" fmla="*/ 2758 w 2604827"/>
                <a:gd name="connsiteY37" fmla="*/ 1228810 h 3185053"/>
                <a:gd name="connsiteX38" fmla="*/ 253583 w 2604827"/>
                <a:gd name="connsiteY38" fmla="*/ 304886 h 3185053"/>
                <a:gd name="connsiteX39" fmla="*/ 236914 w 2604827"/>
                <a:gd name="connsiteY39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536158 w 2604827"/>
                <a:gd name="connsiteY35" fmla="*/ 1466936 h 3185053"/>
                <a:gd name="connsiteX36" fmla="*/ 2758 w 2604827"/>
                <a:gd name="connsiteY36" fmla="*/ 1228810 h 3185053"/>
                <a:gd name="connsiteX37" fmla="*/ 253583 w 2604827"/>
                <a:gd name="connsiteY37" fmla="*/ 304886 h 3185053"/>
                <a:gd name="connsiteX38" fmla="*/ 236914 w 2604827"/>
                <a:gd name="connsiteY38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536158 w 2604827"/>
                <a:gd name="connsiteY34" fmla="*/ 1466936 h 3185053"/>
                <a:gd name="connsiteX35" fmla="*/ 2758 w 2604827"/>
                <a:gd name="connsiteY35" fmla="*/ 1228810 h 3185053"/>
                <a:gd name="connsiteX36" fmla="*/ 253583 w 2604827"/>
                <a:gd name="connsiteY36" fmla="*/ 304886 h 3185053"/>
                <a:gd name="connsiteX37" fmla="*/ 236914 w 2604827"/>
                <a:gd name="connsiteY37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2758 w 2604827"/>
                <a:gd name="connsiteY34" fmla="*/ 1228810 h 3185053"/>
                <a:gd name="connsiteX35" fmla="*/ 253583 w 2604827"/>
                <a:gd name="connsiteY35" fmla="*/ 304886 h 3185053"/>
                <a:gd name="connsiteX36" fmla="*/ 236914 w 2604827"/>
                <a:gd name="connsiteY36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796508 w 2604827"/>
                <a:gd name="connsiteY32" fmla="*/ 2006685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1072733 w 2604827"/>
                <a:gd name="connsiteY32" fmla="*/ 2511510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1072733 w 2604827"/>
                <a:gd name="connsiteY32" fmla="*/ 2511510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951737 w 2652106"/>
                <a:gd name="connsiteY31" fmla="*/ 1689185 h 3185053"/>
                <a:gd name="connsiteX32" fmla="*/ 1120012 w 2652106"/>
                <a:gd name="connsiteY32" fmla="*/ 2511510 h 3185053"/>
                <a:gd name="connsiteX33" fmla="*/ 2412 w 2652106"/>
                <a:gd name="connsiteY33" fmla="*/ 1285960 h 3185053"/>
                <a:gd name="connsiteX34" fmla="*/ 300862 w 2652106"/>
                <a:gd name="connsiteY34" fmla="*/ 304886 h 3185053"/>
                <a:gd name="connsiteX35" fmla="*/ 284193 w 2652106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951737 w 2652106"/>
                <a:gd name="connsiteY31" fmla="*/ 1689185 h 3185053"/>
                <a:gd name="connsiteX32" fmla="*/ 1120012 w 2652106"/>
                <a:gd name="connsiteY32" fmla="*/ 2511510 h 3185053"/>
                <a:gd name="connsiteX33" fmla="*/ 2412 w 2652106"/>
                <a:gd name="connsiteY33" fmla="*/ 1285960 h 3185053"/>
                <a:gd name="connsiteX34" fmla="*/ 300862 w 2652106"/>
                <a:gd name="connsiteY34" fmla="*/ 304886 h 3185053"/>
                <a:gd name="connsiteX35" fmla="*/ 284193 w 2652106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1120012 w 2652106"/>
                <a:gd name="connsiteY31" fmla="*/ 2511510 h 3185053"/>
                <a:gd name="connsiteX32" fmla="*/ 2412 w 2652106"/>
                <a:gd name="connsiteY32" fmla="*/ 1285960 h 3185053"/>
                <a:gd name="connsiteX33" fmla="*/ 300862 w 2652106"/>
                <a:gd name="connsiteY33" fmla="*/ 304886 h 3185053"/>
                <a:gd name="connsiteX34" fmla="*/ 284193 w 2652106"/>
                <a:gd name="connsiteY34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120012 w 2652106"/>
                <a:gd name="connsiteY30" fmla="*/ 2511510 h 3185053"/>
                <a:gd name="connsiteX31" fmla="*/ 2412 w 2652106"/>
                <a:gd name="connsiteY31" fmla="*/ 1285960 h 3185053"/>
                <a:gd name="connsiteX32" fmla="*/ 300862 w 2652106"/>
                <a:gd name="connsiteY32" fmla="*/ 304886 h 3185053"/>
                <a:gd name="connsiteX33" fmla="*/ 284193 w 2652106"/>
                <a:gd name="connsiteY33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19999 w 2652106"/>
                <a:gd name="connsiteY28" fmla="*/ 1971760 h 3185053"/>
                <a:gd name="connsiteX29" fmla="*/ 1120012 w 2652106"/>
                <a:gd name="connsiteY29" fmla="*/ 2511510 h 3185053"/>
                <a:gd name="connsiteX30" fmla="*/ 2412 w 2652106"/>
                <a:gd name="connsiteY30" fmla="*/ 1285960 h 3185053"/>
                <a:gd name="connsiteX31" fmla="*/ 300862 w 2652106"/>
                <a:gd name="connsiteY31" fmla="*/ 304886 h 3185053"/>
                <a:gd name="connsiteX32" fmla="*/ 284193 w 2652106"/>
                <a:gd name="connsiteY32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120012 w 2652106"/>
                <a:gd name="connsiteY28" fmla="*/ 2511510 h 3185053"/>
                <a:gd name="connsiteX29" fmla="*/ 2412 w 2652106"/>
                <a:gd name="connsiteY29" fmla="*/ 1285960 h 3185053"/>
                <a:gd name="connsiteX30" fmla="*/ 300862 w 2652106"/>
                <a:gd name="connsiteY30" fmla="*/ 304886 h 3185053"/>
                <a:gd name="connsiteX31" fmla="*/ 284193 w 2652106"/>
                <a:gd name="connsiteY31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123185 w 2652106"/>
                <a:gd name="connsiteY26" fmla="*/ 2189247 h 3185053"/>
                <a:gd name="connsiteX27" fmla="*/ 1120012 w 2652106"/>
                <a:gd name="connsiteY27" fmla="*/ 2511510 h 3185053"/>
                <a:gd name="connsiteX28" fmla="*/ 2412 w 2652106"/>
                <a:gd name="connsiteY28" fmla="*/ 1285960 h 3185053"/>
                <a:gd name="connsiteX29" fmla="*/ 300862 w 2652106"/>
                <a:gd name="connsiteY29" fmla="*/ 304886 h 3185053"/>
                <a:gd name="connsiteX30" fmla="*/ 284193 w 2652106"/>
                <a:gd name="connsiteY30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120012 w 2652106"/>
                <a:gd name="connsiteY26" fmla="*/ 2511510 h 3185053"/>
                <a:gd name="connsiteX27" fmla="*/ 2412 w 2652106"/>
                <a:gd name="connsiteY27" fmla="*/ 1285960 h 3185053"/>
                <a:gd name="connsiteX28" fmla="*/ 300862 w 2652106"/>
                <a:gd name="connsiteY28" fmla="*/ 304886 h 3185053"/>
                <a:gd name="connsiteX29" fmla="*/ 284193 w 2652106"/>
                <a:gd name="connsiteY29" fmla="*/ 6436 h 3185053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705796 w 2652106"/>
                <a:gd name="connsiteY22" fmla="*/ 2294815 h 3711788"/>
                <a:gd name="connsiteX23" fmla="*/ 1564509 w 2652106"/>
                <a:gd name="connsiteY23" fmla="*/ 2779797 h 3711788"/>
                <a:gd name="connsiteX24" fmla="*/ 1424809 w 2652106"/>
                <a:gd name="connsiteY24" fmla="*/ 2154322 h 3711788"/>
                <a:gd name="connsiteX25" fmla="*/ 2082035 w 2652106"/>
                <a:gd name="connsiteY25" fmla="*/ 3709279 h 3711788"/>
                <a:gd name="connsiteX26" fmla="*/ 1120012 w 2652106"/>
                <a:gd name="connsiteY26" fmla="*/ 2511510 h 3711788"/>
                <a:gd name="connsiteX27" fmla="*/ 2412 w 2652106"/>
                <a:gd name="connsiteY27" fmla="*/ 1285960 h 3711788"/>
                <a:gd name="connsiteX28" fmla="*/ 300862 w 2652106"/>
                <a:gd name="connsiteY28" fmla="*/ 304886 h 3711788"/>
                <a:gd name="connsiteX29" fmla="*/ 284193 w 2652106"/>
                <a:gd name="connsiteY29" fmla="*/ 6436 h 3711788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705796 w 2652106"/>
                <a:gd name="connsiteY22" fmla="*/ 2294815 h 3711788"/>
                <a:gd name="connsiteX23" fmla="*/ 1564509 w 2652106"/>
                <a:gd name="connsiteY23" fmla="*/ 2779797 h 3711788"/>
                <a:gd name="connsiteX24" fmla="*/ 2082035 w 2652106"/>
                <a:gd name="connsiteY24" fmla="*/ 3709279 h 3711788"/>
                <a:gd name="connsiteX25" fmla="*/ 1120012 w 2652106"/>
                <a:gd name="connsiteY25" fmla="*/ 2511510 h 3711788"/>
                <a:gd name="connsiteX26" fmla="*/ 2412 w 2652106"/>
                <a:gd name="connsiteY26" fmla="*/ 1285960 h 3711788"/>
                <a:gd name="connsiteX27" fmla="*/ 300862 w 2652106"/>
                <a:gd name="connsiteY27" fmla="*/ 304886 h 3711788"/>
                <a:gd name="connsiteX28" fmla="*/ 284193 w 2652106"/>
                <a:gd name="connsiteY28" fmla="*/ 6436 h 3711788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564509 w 2652106"/>
                <a:gd name="connsiteY22" fmla="*/ 2779797 h 3711788"/>
                <a:gd name="connsiteX23" fmla="*/ 2082035 w 2652106"/>
                <a:gd name="connsiteY23" fmla="*/ 3709279 h 3711788"/>
                <a:gd name="connsiteX24" fmla="*/ 1120012 w 2652106"/>
                <a:gd name="connsiteY24" fmla="*/ 2511510 h 3711788"/>
                <a:gd name="connsiteX25" fmla="*/ 2412 w 2652106"/>
                <a:gd name="connsiteY25" fmla="*/ 1285960 h 3711788"/>
                <a:gd name="connsiteX26" fmla="*/ 300862 w 2652106"/>
                <a:gd name="connsiteY26" fmla="*/ 304886 h 3711788"/>
                <a:gd name="connsiteX27" fmla="*/ 284193 w 2652106"/>
                <a:gd name="connsiteY27" fmla="*/ 6436 h 371178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09294"/>
                <a:gd name="connsiteX1" fmla="*/ 542153 w 2652106"/>
                <a:gd name="connsiteY1" fmla="*/ 85809 h 3709294"/>
                <a:gd name="connsiteX2" fmla="*/ 930257 w 2652106"/>
                <a:gd name="connsiteY2" fmla="*/ 285836 h 3709294"/>
                <a:gd name="connsiteX3" fmla="*/ 1332728 w 2652106"/>
                <a:gd name="connsiteY3" fmla="*/ 571584 h 3709294"/>
                <a:gd name="connsiteX4" fmla="*/ 1628003 w 2652106"/>
                <a:gd name="connsiteY4" fmla="*/ 704934 h 3709294"/>
                <a:gd name="connsiteX5" fmla="*/ 2078019 w 2652106"/>
                <a:gd name="connsiteY5" fmla="*/ 997036 h 3709294"/>
                <a:gd name="connsiteX6" fmla="*/ 2593997 w 2652106"/>
                <a:gd name="connsiteY6" fmla="*/ 1285165 h 3709294"/>
                <a:gd name="connsiteX7" fmla="*/ 2651147 w 2652106"/>
                <a:gd name="connsiteY7" fmla="*/ 1299453 h 3709294"/>
                <a:gd name="connsiteX8" fmla="*/ 2624953 w 2652106"/>
                <a:gd name="connsiteY8" fmla="*/ 2057484 h 3709294"/>
                <a:gd name="connsiteX9" fmla="*/ 2485254 w 2652106"/>
                <a:gd name="connsiteY9" fmla="*/ 2371809 h 3709294"/>
                <a:gd name="connsiteX10" fmla="*/ 2418579 w 2652106"/>
                <a:gd name="connsiteY10" fmla="*/ 2235284 h 3709294"/>
                <a:gd name="connsiteX11" fmla="*/ 2434455 w 2652106"/>
                <a:gd name="connsiteY11" fmla="*/ 2638509 h 3709294"/>
                <a:gd name="connsiteX12" fmla="*/ 2386830 w 2652106"/>
                <a:gd name="connsiteY12" fmla="*/ 2400384 h 3709294"/>
                <a:gd name="connsiteX13" fmla="*/ 2339205 w 2652106"/>
                <a:gd name="connsiteY13" fmla="*/ 2981409 h 3709294"/>
                <a:gd name="connsiteX14" fmla="*/ 2301106 w 2652106"/>
                <a:gd name="connsiteY14" fmla="*/ 2625809 h 3709294"/>
                <a:gd name="connsiteX15" fmla="*/ 2215381 w 2652106"/>
                <a:gd name="connsiteY15" fmla="*/ 3181434 h 3709294"/>
                <a:gd name="connsiteX16" fmla="*/ 2220938 w 2652106"/>
                <a:gd name="connsiteY16" fmla="*/ 2632159 h 3709294"/>
                <a:gd name="connsiteX17" fmla="*/ 2170932 w 2652106"/>
                <a:gd name="connsiteY17" fmla="*/ 2705184 h 3709294"/>
                <a:gd name="connsiteX18" fmla="*/ 2129657 w 2652106"/>
                <a:gd name="connsiteY18" fmla="*/ 2622633 h 3709294"/>
                <a:gd name="connsiteX19" fmla="*/ 1986782 w 2652106"/>
                <a:gd name="connsiteY19" fmla="*/ 3143334 h 3709294"/>
                <a:gd name="connsiteX20" fmla="*/ 1862958 w 2652106"/>
                <a:gd name="connsiteY20" fmla="*/ 2540084 h 3709294"/>
                <a:gd name="connsiteX21" fmla="*/ 2082035 w 2652106"/>
                <a:gd name="connsiteY21" fmla="*/ 3709279 h 3709294"/>
                <a:gd name="connsiteX22" fmla="*/ 1120012 w 2652106"/>
                <a:gd name="connsiteY22" fmla="*/ 2511510 h 3709294"/>
                <a:gd name="connsiteX23" fmla="*/ 2412 w 2652106"/>
                <a:gd name="connsiteY23" fmla="*/ 1285960 h 3709294"/>
                <a:gd name="connsiteX24" fmla="*/ 300862 w 2652106"/>
                <a:gd name="connsiteY24" fmla="*/ 304886 h 3709294"/>
                <a:gd name="connsiteX25" fmla="*/ 284193 w 2652106"/>
                <a:gd name="connsiteY25" fmla="*/ 6436 h 370929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2170932 w 2652106"/>
                <a:gd name="connsiteY17" fmla="*/ 2705184 h 3723944"/>
                <a:gd name="connsiteX18" fmla="*/ 2129657 w 2652106"/>
                <a:gd name="connsiteY18" fmla="*/ 2622633 h 3723944"/>
                <a:gd name="connsiteX19" fmla="*/ 1986782 w 2652106"/>
                <a:gd name="connsiteY19" fmla="*/ 3143334 h 3723944"/>
                <a:gd name="connsiteX20" fmla="*/ 2082035 w 2652106"/>
                <a:gd name="connsiteY20" fmla="*/ 3709279 h 3723944"/>
                <a:gd name="connsiteX21" fmla="*/ 1120012 w 2652106"/>
                <a:gd name="connsiteY21" fmla="*/ 2511510 h 3723944"/>
                <a:gd name="connsiteX22" fmla="*/ 2412 w 2652106"/>
                <a:gd name="connsiteY22" fmla="*/ 1285960 h 3723944"/>
                <a:gd name="connsiteX23" fmla="*/ 300862 w 2652106"/>
                <a:gd name="connsiteY23" fmla="*/ 304886 h 3723944"/>
                <a:gd name="connsiteX24" fmla="*/ 284193 w 2652106"/>
                <a:gd name="connsiteY24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2129657 w 2652106"/>
                <a:gd name="connsiteY17" fmla="*/ 2622633 h 3723944"/>
                <a:gd name="connsiteX18" fmla="*/ 1986782 w 2652106"/>
                <a:gd name="connsiteY18" fmla="*/ 3143334 h 3723944"/>
                <a:gd name="connsiteX19" fmla="*/ 2082035 w 2652106"/>
                <a:gd name="connsiteY19" fmla="*/ 3709279 h 3723944"/>
                <a:gd name="connsiteX20" fmla="*/ 1120012 w 2652106"/>
                <a:gd name="connsiteY20" fmla="*/ 2511510 h 3723944"/>
                <a:gd name="connsiteX21" fmla="*/ 2412 w 2652106"/>
                <a:gd name="connsiteY21" fmla="*/ 1285960 h 3723944"/>
                <a:gd name="connsiteX22" fmla="*/ 300862 w 2652106"/>
                <a:gd name="connsiteY22" fmla="*/ 304886 h 3723944"/>
                <a:gd name="connsiteX23" fmla="*/ 284193 w 2652106"/>
                <a:gd name="connsiteY23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1986782 w 2652106"/>
                <a:gd name="connsiteY17" fmla="*/ 3143334 h 3723944"/>
                <a:gd name="connsiteX18" fmla="*/ 2082035 w 2652106"/>
                <a:gd name="connsiteY18" fmla="*/ 3709279 h 3723944"/>
                <a:gd name="connsiteX19" fmla="*/ 1120012 w 2652106"/>
                <a:gd name="connsiteY19" fmla="*/ 2511510 h 3723944"/>
                <a:gd name="connsiteX20" fmla="*/ 2412 w 2652106"/>
                <a:gd name="connsiteY20" fmla="*/ 1285960 h 3723944"/>
                <a:gd name="connsiteX21" fmla="*/ 300862 w 2652106"/>
                <a:gd name="connsiteY21" fmla="*/ 304886 h 3723944"/>
                <a:gd name="connsiteX22" fmla="*/ 284193 w 2652106"/>
                <a:gd name="connsiteY22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1986782 w 2652106"/>
                <a:gd name="connsiteY16" fmla="*/ 3143334 h 3723944"/>
                <a:gd name="connsiteX17" fmla="*/ 2082035 w 2652106"/>
                <a:gd name="connsiteY17" fmla="*/ 3709279 h 3723944"/>
                <a:gd name="connsiteX18" fmla="*/ 1120012 w 2652106"/>
                <a:gd name="connsiteY18" fmla="*/ 2511510 h 3723944"/>
                <a:gd name="connsiteX19" fmla="*/ 2412 w 2652106"/>
                <a:gd name="connsiteY19" fmla="*/ 1285960 h 3723944"/>
                <a:gd name="connsiteX20" fmla="*/ 300862 w 2652106"/>
                <a:gd name="connsiteY20" fmla="*/ 304886 h 3723944"/>
                <a:gd name="connsiteX21" fmla="*/ 284193 w 2652106"/>
                <a:gd name="connsiteY21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1986782 w 2652106"/>
                <a:gd name="connsiteY15" fmla="*/ 3143334 h 3723944"/>
                <a:gd name="connsiteX16" fmla="*/ 2082035 w 2652106"/>
                <a:gd name="connsiteY16" fmla="*/ 3709279 h 3723944"/>
                <a:gd name="connsiteX17" fmla="*/ 1120012 w 2652106"/>
                <a:gd name="connsiteY17" fmla="*/ 2511510 h 3723944"/>
                <a:gd name="connsiteX18" fmla="*/ 2412 w 2652106"/>
                <a:gd name="connsiteY18" fmla="*/ 1285960 h 3723944"/>
                <a:gd name="connsiteX19" fmla="*/ 300862 w 2652106"/>
                <a:gd name="connsiteY19" fmla="*/ 304886 h 3723944"/>
                <a:gd name="connsiteX20" fmla="*/ 284193 w 2652106"/>
                <a:gd name="connsiteY20" fmla="*/ 6436 h 3723944"/>
                <a:gd name="connsiteX0" fmla="*/ 284193 w 2652106"/>
                <a:gd name="connsiteY0" fmla="*/ 6436 h 3709552"/>
                <a:gd name="connsiteX1" fmla="*/ 542153 w 2652106"/>
                <a:gd name="connsiteY1" fmla="*/ 85809 h 3709552"/>
                <a:gd name="connsiteX2" fmla="*/ 930257 w 2652106"/>
                <a:gd name="connsiteY2" fmla="*/ 285836 h 3709552"/>
                <a:gd name="connsiteX3" fmla="*/ 1332728 w 2652106"/>
                <a:gd name="connsiteY3" fmla="*/ 571584 h 3709552"/>
                <a:gd name="connsiteX4" fmla="*/ 1628003 w 2652106"/>
                <a:gd name="connsiteY4" fmla="*/ 704934 h 3709552"/>
                <a:gd name="connsiteX5" fmla="*/ 2078019 w 2652106"/>
                <a:gd name="connsiteY5" fmla="*/ 997036 h 3709552"/>
                <a:gd name="connsiteX6" fmla="*/ 2593997 w 2652106"/>
                <a:gd name="connsiteY6" fmla="*/ 1285165 h 3709552"/>
                <a:gd name="connsiteX7" fmla="*/ 2651147 w 2652106"/>
                <a:gd name="connsiteY7" fmla="*/ 1299453 h 3709552"/>
                <a:gd name="connsiteX8" fmla="*/ 2624953 w 2652106"/>
                <a:gd name="connsiteY8" fmla="*/ 2057484 h 3709552"/>
                <a:gd name="connsiteX9" fmla="*/ 2485254 w 2652106"/>
                <a:gd name="connsiteY9" fmla="*/ 2371809 h 3709552"/>
                <a:gd name="connsiteX10" fmla="*/ 2418579 w 2652106"/>
                <a:gd name="connsiteY10" fmla="*/ 2235284 h 3709552"/>
                <a:gd name="connsiteX11" fmla="*/ 2434455 w 2652106"/>
                <a:gd name="connsiteY11" fmla="*/ 2638509 h 3709552"/>
                <a:gd name="connsiteX12" fmla="*/ 2386830 w 2652106"/>
                <a:gd name="connsiteY12" fmla="*/ 2400384 h 3709552"/>
                <a:gd name="connsiteX13" fmla="*/ 2339205 w 2652106"/>
                <a:gd name="connsiteY13" fmla="*/ 2981409 h 3709552"/>
                <a:gd name="connsiteX14" fmla="*/ 2301106 w 2652106"/>
                <a:gd name="connsiteY14" fmla="*/ 2625809 h 3709552"/>
                <a:gd name="connsiteX15" fmla="*/ 2082035 w 2652106"/>
                <a:gd name="connsiteY15" fmla="*/ 3709279 h 3709552"/>
                <a:gd name="connsiteX16" fmla="*/ 1120012 w 2652106"/>
                <a:gd name="connsiteY16" fmla="*/ 2511510 h 3709552"/>
                <a:gd name="connsiteX17" fmla="*/ 2412 w 2652106"/>
                <a:gd name="connsiteY17" fmla="*/ 1285960 h 3709552"/>
                <a:gd name="connsiteX18" fmla="*/ 300862 w 2652106"/>
                <a:gd name="connsiteY18" fmla="*/ 304886 h 3709552"/>
                <a:gd name="connsiteX19" fmla="*/ 284193 w 2652106"/>
                <a:gd name="connsiteY19" fmla="*/ 6436 h 3709552"/>
                <a:gd name="connsiteX0" fmla="*/ 284193 w 3854535"/>
                <a:gd name="connsiteY0" fmla="*/ 6436 h 3790663"/>
                <a:gd name="connsiteX1" fmla="*/ 542153 w 3854535"/>
                <a:gd name="connsiteY1" fmla="*/ 85809 h 3790663"/>
                <a:gd name="connsiteX2" fmla="*/ 930257 w 3854535"/>
                <a:gd name="connsiteY2" fmla="*/ 285836 h 3790663"/>
                <a:gd name="connsiteX3" fmla="*/ 1332728 w 3854535"/>
                <a:gd name="connsiteY3" fmla="*/ 571584 h 3790663"/>
                <a:gd name="connsiteX4" fmla="*/ 1628003 w 3854535"/>
                <a:gd name="connsiteY4" fmla="*/ 704934 h 3790663"/>
                <a:gd name="connsiteX5" fmla="*/ 2078019 w 3854535"/>
                <a:gd name="connsiteY5" fmla="*/ 997036 h 3790663"/>
                <a:gd name="connsiteX6" fmla="*/ 2593997 w 3854535"/>
                <a:gd name="connsiteY6" fmla="*/ 1285165 h 3790663"/>
                <a:gd name="connsiteX7" fmla="*/ 2651147 w 3854535"/>
                <a:gd name="connsiteY7" fmla="*/ 1299453 h 3790663"/>
                <a:gd name="connsiteX8" fmla="*/ 2624953 w 3854535"/>
                <a:gd name="connsiteY8" fmla="*/ 2057484 h 3790663"/>
                <a:gd name="connsiteX9" fmla="*/ 2485254 w 3854535"/>
                <a:gd name="connsiteY9" fmla="*/ 2371809 h 3790663"/>
                <a:gd name="connsiteX10" fmla="*/ 2418579 w 3854535"/>
                <a:gd name="connsiteY10" fmla="*/ 2235284 h 3790663"/>
                <a:gd name="connsiteX11" fmla="*/ 2434455 w 3854535"/>
                <a:gd name="connsiteY11" fmla="*/ 2638509 h 3790663"/>
                <a:gd name="connsiteX12" fmla="*/ 2386830 w 3854535"/>
                <a:gd name="connsiteY12" fmla="*/ 2400384 h 3790663"/>
                <a:gd name="connsiteX13" fmla="*/ 2339205 w 3854535"/>
                <a:gd name="connsiteY13" fmla="*/ 2981409 h 3790663"/>
                <a:gd name="connsiteX14" fmla="*/ 3853681 w 3854535"/>
                <a:gd name="connsiteY14" fmla="*/ 3740234 h 3790663"/>
                <a:gd name="connsiteX15" fmla="*/ 2082035 w 3854535"/>
                <a:gd name="connsiteY15" fmla="*/ 3709279 h 3790663"/>
                <a:gd name="connsiteX16" fmla="*/ 1120012 w 3854535"/>
                <a:gd name="connsiteY16" fmla="*/ 2511510 h 3790663"/>
                <a:gd name="connsiteX17" fmla="*/ 2412 w 3854535"/>
                <a:gd name="connsiteY17" fmla="*/ 1285960 h 3790663"/>
                <a:gd name="connsiteX18" fmla="*/ 300862 w 3854535"/>
                <a:gd name="connsiteY18" fmla="*/ 304886 h 3790663"/>
                <a:gd name="connsiteX19" fmla="*/ 284193 w 3854535"/>
                <a:gd name="connsiteY19" fmla="*/ 6436 h 3790663"/>
                <a:gd name="connsiteX0" fmla="*/ 284193 w 5663833"/>
                <a:gd name="connsiteY0" fmla="*/ 6436 h 3710281"/>
                <a:gd name="connsiteX1" fmla="*/ 542153 w 5663833"/>
                <a:gd name="connsiteY1" fmla="*/ 85809 h 3710281"/>
                <a:gd name="connsiteX2" fmla="*/ 930257 w 5663833"/>
                <a:gd name="connsiteY2" fmla="*/ 285836 h 3710281"/>
                <a:gd name="connsiteX3" fmla="*/ 1332728 w 5663833"/>
                <a:gd name="connsiteY3" fmla="*/ 571584 h 3710281"/>
                <a:gd name="connsiteX4" fmla="*/ 1628003 w 5663833"/>
                <a:gd name="connsiteY4" fmla="*/ 704934 h 3710281"/>
                <a:gd name="connsiteX5" fmla="*/ 2078019 w 5663833"/>
                <a:gd name="connsiteY5" fmla="*/ 997036 h 3710281"/>
                <a:gd name="connsiteX6" fmla="*/ 2593997 w 5663833"/>
                <a:gd name="connsiteY6" fmla="*/ 1285165 h 3710281"/>
                <a:gd name="connsiteX7" fmla="*/ 2651147 w 5663833"/>
                <a:gd name="connsiteY7" fmla="*/ 1299453 h 3710281"/>
                <a:gd name="connsiteX8" fmla="*/ 2624953 w 5663833"/>
                <a:gd name="connsiteY8" fmla="*/ 2057484 h 3710281"/>
                <a:gd name="connsiteX9" fmla="*/ 2485254 w 5663833"/>
                <a:gd name="connsiteY9" fmla="*/ 2371809 h 3710281"/>
                <a:gd name="connsiteX10" fmla="*/ 2418579 w 5663833"/>
                <a:gd name="connsiteY10" fmla="*/ 2235284 h 3710281"/>
                <a:gd name="connsiteX11" fmla="*/ 2434455 w 5663833"/>
                <a:gd name="connsiteY11" fmla="*/ 2638509 h 3710281"/>
                <a:gd name="connsiteX12" fmla="*/ 2386830 w 5663833"/>
                <a:gd name="connsiteY12" fmla="*/ 2400384 h 3710281"/>
                <a:gd name="connsiteX13" fmla="*/ 2339205 w 5663833"/>
                <a:gd name="connsiteY13" fmla="*/ 2981409 h 3710281"/>
                <a:gd name="connsiteX14" fmla="*/ 5663431 w 5663833"/>
                <a:gd name="connsiteY14" fmla="*/ 3349709 h 3710281"/>
                <a:gd name="connsiteX15" fmla="*/ 2082035 w 5663833"/>
                <a:gd name="connsiteY15" fmla="*/ 3709279 h 3710281"/>
                <a:gd name="connsiteX16" fmla="*/ 1120012 w 5663833"/>
                <a:gd name="connsiteY16" fmla="*/ 2511510 h 3710281"/>
                <a:gd name="connsiteX17" fmla="*/ 2412 w 5663833"/>
                <a:gd name="connsiteY17" fmla="*/ 1285960 h 3710281"/>
                <a:gd name="connsiteX18" fmla="*/ 300862 w 5663833"/>
                <a:gd name="connsiteY18" fmla="*/ 304886 h 3710281"/>
                <a:gd name="connsiteX19" fmla="*/ 284193 w 5663833"/>
                <a:gd name="connsiteY19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418579 w 5664116"/>
                <a:gd name="connsiteY10" fmla="*/ 2235284 h 3710281"/>
                <a:gd name="connsiteX11" fmla="*/ 2434455 w 5664116"/>
                <a:gd name="connsiteY11" fmla="*/ 2638509 h 3710281"/>
                <a:gd name="connsiteX12" fmla="*/ 2386830 w 5664116"/>
                <a:gd name="connsiteY12" fmla="*/ 2400384 h 3710281"/>
                <a:gd name="connsiteX13" fmla="*/ 5663431 w 5664116"/>
                <a:gd name="connsiteY13" fmla="*/ 3349709 h 3710281"/>
                <a:gd name="connsiteX14" fmla="*/ 2082035 w 5664116"/>
                <a:gd name="connsiteY14" fmla="*/ 3709279 h 3710281"/>
                <a:gd name="connsiteX15" fmla="*/ 1120012 w 5664116"/>
                <a:gd name="connsiteY15" fmla="*/ 2511510 h 3710281"/>
                <a:gd name="connsiteX16" fmla="*/ 2412 w 5664116"/>
                <a:gd name="connsiteY16" fmla="*/ 1285960 h 3710281"/>
                <a:gd name="connsiteX17" fmla="*/ 300862 w 5664116"/>
                <a:gd name="connsiteY17" fmla="*/ 304886 h 3710281"/>
                <a:gd name="connsiteX18" fmla="*/ 284193 w 5664116"/>
                <a:gd name="connsiteY18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418579 w 5664116"/>
                <a:gd name="connsiteY10" fmla="*/ 2235284 h 3710281"/>
                <a:gd name="connsiteX11" fmla="*/ 2386830 w 5664116"/>
                <a:gd name="connsiteY11" fmla="*/ 2400384 h 3710281"/>
                <a:gd name="connsiteX12" fmla="*/ 5663431 w 5664116"/>
                <a:gd name="connsiteY12" fmla="*/ 3349709 h 3710281"/>
                <a:gd name="connsiteX13" fmla="*/ 2082035 w 5664116"/>
                <a:gd name="connsiteY13" fmla="*/ 3709279 h 3710281"/>
                <a:gd name="connsiteX14" fmla="*/ 1120012 w 5664116"/>
                <a:gd name="connsiteY14" fmla="*/ 2511510 h 3710281"/>
                <a:gd name="connsiteX15" fmla="*/ 2412 w 5664116"/>
                <a:gd name="connsiteY15" fmla="*/ 1285960 h 3710281"/>
                <a:gd name="connsiteX16" fmla="*/ 300862 w 5664116"/>
                <a:gd name="connsiteY16" fmla="*/ 304886 h 3710281"/>
                <a:gd name="connsiteX17" fmla="*/ 284193 w 5664116"/>
                <a:gd name="connsiteY17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386830 w 5664116"/>
                <a:gd name="connsiteY10" fmla="*/ 2400384 h 3710281"/>
                <a:gd name="connsiteX11" fmla="*/ 5663431 w 5664116"/>
                <a:gd name="connsiteY11" fmla="*/ 3349709 h 3710281"/>
                <a:gd name="connsiteX12" fmla="*/ 2082035 w 5664116"/>
                <a:gd name="connsiteY12" fmla="*/ 3709279 h 3710281"/>
                <a:gd name="connsiteX13" fmla="*/ 1120012 w 5664116"/>
                <a:gd name="connsiteY13" fmla="*/ 2511510 h 3710281"/>
                <a:gd name="connsiteX14" fmla="*/ 2412 w 5664116"/>
                <a:gd name="connsiteY14" fmla="*/ 1285960 h 3710281"/>
                <a:gd name="connsiteX15" fmla="*/ 300862 w 5664116"/>
                <a:gd name="connsiteY15" fmla="*/ 304886 h 3710281"/>
                <a:gd name="connsiteX16" fmla="*/ 284193 w 5664116"/>
                <a:gd name="connsiteY16" fmla="*/ 6436 h 3710281"/>
                <a:gd name="connsiteX0" fmla="*/ 284193 w 5664646"/>
                <a:gd name="connsiteY0" fmla="*/ 6436 h 3710281"/>
                <a:gd name="connsiteX1" fmla="*/ 542153 w 5664646"/>
                <a:gd name="connsiteY1" fmla="*/ 85809 h 3710281"/>
                <a:gd name="connsiteX2" fmla="*/ 930257 w 5664646"/>
                <a:gd name="connsiteY2" fmla="*/ 285836 h 3710281"/>
                <a:gd name="connsiteX3" fmla="*/ 1332728 w 5664646"/>
                <a:gd name="connsiteY3" fmla="*/ 571584 h 3710281"/>
                <a:gd name="connsiteX4" fmla="*/ 1628003 w 5664646"/>
                <a:gd name="connsiteY4" fmla="*/ 704934 h 3710281"/>
                <a:gd name="connsiteX5" fmla="*/ 2078019 w 5664646"/>
                <a:gd name="connsiteY5" fmla="*/ 997036 h 3710281"/>
                <a:gd name="connsiteX6" fmla="*/ 2593997 w 5664646"/>
                <a:gd name="connsiteY6" fmla="*/ 1285165 h 3710281"/>
                <a:gd name="connsiteX7" fmla="*/ 2651147 w 5664646"/>
                <a:gd name="connsiteY7" fmla="*/ 1299453 h 3710281"/>
                <a:gd name="connsiteX8" fmla="*/ 2624953 w 5664646"/>
                <a:gd name="connsiteY8" fmla="*/ 2057484 h 3710281"/>
                <a:gd name="connsiteX9" fmla="*/ 2485254 w 5664646"/>
                <a:gd name="connsiteY9" fmla="*/ 2371809 h 3710281"/>
                <a:gd name="connsiteX10" fmla="*/ 5663431 w 5664646"/>
                <a:gd name="connsiteY10" fmla="*/ 3349709 h 3710281"/>
                <a:gd name="connsiteX11" fmla="*/ 2082035 w 5664646"/>
                <a:gd name="connsiteY11" fmla="*/ 3709279 h 3710281"/>
                <a:gd name="connsiteX12" fmla="*/ 1120012 w 5664646"/>
                <a:gd name="connsiteY12" fmla="*/ 2511510 h 3710281"/>
                <a:gd name="connsiteX13" fmla="*/ 2412 w 5664646"/>
                <a:gd name="connsiteY13" fmla="*/ 1285960 h 3710281"/>
                <a:gd name="connsiteX14" fmla="*/ 300862 w 5664646"/>
                <a:gd name="connsiteY14" fmla="*/ 304886 h 3710281"/>
                <a:gd name="connsiteX15" fmla="*/ 284193 w 5664646"/>
                <a:gd name="connsiteY15" fmla="*/ 6436 h 3710281"/>
                <a:gd name="connsiteX0" fmla="*/ 284193 w 5665713"/>
                <a:gd name="connsiteY0" fmla="*/ 6436 h 3710281"/>
                <a:gd name="connsiteX1" fmla="*/ 542153 w 5665713"/>
                <a:gd name="connsiteY1" fmla="*/ 85809 h 3710281"/>
                <a:gd name="connsiteX2" fmla="*/ 930257 w 5665713"/>
                <a:gd name="connsiteY2" fmla="*/ 285836 h 3710281"/>
                <a:gd name="connsiteX3" fmla="*/ 1332728 w 5665713"/>
                <a:gd name="connsiteY3" fmla="*/ 571584 h 3710281"/>
                <a:gd name="connsiteX4" fmla="*/ 1628003 w 5665713"/>
                <a:gd name="connsiteY4" fmla="*/ 704934 h 3710281"/>
                <a:gd name="connsiteX5" fmla="*/ 2078019 w 5665713"/>
                <a:gd name="connsiteY5" fmla="*/ 997036 h 3710281"/>
                <a:gd name="connsiteX6" fmla="*/ 2593997 w 5665713"/>
                <a:gd name="connsiteY6" fmla="*/ 1285165 h 3710281"/>
                <a:gd name="connsiteX7" fmla="*/ 2651147 w 5665713"/>
                <a:gd name="connsiteY7" fmla="*/ 1299453 h 3710281"/>
                <a:gd name="connsiteX8" fmla="*/ 2624953 w 5665713"/>
                <a:gd name="connsiteY8" fmla="*/ 2057484 h 3710281"/>
                <a:gd name="connsiteX9" fmla="*/ 5663431 w 5665713"/>
                <a:gd name="connsiteY9" fmla="*/ 3349709 h 3710281"/>
                <a:gd name="connsiteX10" fmla="*/ 2082035 w 5665713"/>
                <a:gd name="connsiteY10" fmla="*/ 3709279 h 3710281"/>
                <a:gd name="connsiteX11" fmla="*/ 1120012 w 5665713"/>
                <a:gd name="connsiteY11" fmla="*/ 2511510 h 3710281"/>
                <a:gd name="connsiteX12" fmla="*/ 2412 w 5665713"/>
                <a:gd name="connsiteY12" fmla="*/ 1285960 h 3710281"/>
                <a:gd name="connsiteX13" fmla="*/ 300862 w 5665713"/>
                <a:gd name="connsiteY13" fmla="*/ 304886 h 3710281"/>
                <a:gd name="connsiteX14" fmla="*/ 284193 w 5665713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2669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807193"/>
                <a:gd name="connsiteX1" fmla="*/ 542153 w 5675189"/>
                <a:gd name="connsiteY1" fmla="*/ 85809 h 3807193"/>
                <a:gd name="connsiteX2" fmla="*/ 930257 w 5675189"/>
                <a:gd name="connsiteY2" fmla="*/ 285836 h 3807193"/>
                <a:gd name="connsiteX3" fmla="*/ 1332728 w 5675189"/>
                <a:gd name="connsiteY3" fmla="*/ 571584 h 3807193"/>
                <a:gd name="connsiteX4" fmla="*/ 1628003 w 5675189"/>
                <a:gd name="connsiteY4" fmla="*/ 704934 h 3807193"/>
                <a:gd name="connsiteX5" fmla="*/ 2078019 w 5675189"/>
                <a:gd name="connsiteY5" fmla="*/ 997036 h 3807193"/>
                <a:gd name="connsiteX6" fmla="*/ 2593997 w 5675189"/>
                <a:gd name="connsiteY6" fmla="*/ 1285165 h 3807193"/>
                <a:gd name="connsiteX7" fmla="*/ 2651147 w 5675189"/>
                <a:gd name="connsiteY7" fmla="*/ 1299453 h 3807193"/>
                <a:gd name="connsiteX8" fmla="*/ 4806178 w 5675189"/>
                <a:gd name="connsiteY8" fmla="*/ 1266909 h 3807193"/>
                <a:gd name="connsiteX9" fmla="*/ 5663431 w 5675189"/>
                <a:gd name="connsiteY9" fmla="*/ 3349709 h 3807193"/>
                <a:gd name="connsiteX10" fmla="*/ 2082035 w 5675189"/>
                <a:gd name="connsiteY10" fmla="*/ 3709279 h 3807193"/>
                <a:gd name="connsiteX11" fmla="*/ 1120012 w 5675189"/>
                <a:gd name="connsiteY11" fmla="*/ 2511510 h 3807193"/>
                <a:gd name="connsiteX12" fmla="*/ 2412 w 5675189"/>
                <a:gd name="connsiteY12" fmla="*/ 1285960 h 3807193"/>
                <a:gd name="connsiteX13" fmla="*/ 300862 w 5675189"/>
                <a:gd name="connsiteY13" fmla="*/ 304886 h 3807193"/>
                <a:gd name="connsiteX14" fmla="*/ 284193 w 5675189"/>
                <a:gd name="connsiteY14" fmla="*/ 6436 h 3807193"/>
                <a:gd name="connsiteX0" fmla="*/ 284193 w 5675189"/>
                <a:gd name="connsiteY0" fmla="*/ 6436 h 3752657"/>
                <a:gd name="connsiteX1" fmla="*/ 542153 w 5675189"/>
                <a:gd name="connsiteY1" fmla="*/ 85809 h 3752657"/>
                <a:gd name="connsiteX2" fmla="*/ 930257 w 5675189"/>
                <a:gd name="connsiteY2" fmla="*/ 285836 h 3752657"/>
                <a:gd name="connsiteX3" fmla="*/ 1332728 w 5675189"/>
                <a:gd name="connsiteY3" fmla="*/ 571584 h 3752657"/>
                <a:gd name="connsiteX4" fmla="*/ 1628003 w 5675189"/>
                <a:gd name="connsiteY4" fmla="*/ 704934 h 3752657"/>
                <a:gd name="connsiteX5" fmla="*/ 2078019 w 5675189"/>
                <a:gd name="connsiteY5" fmla="*/ 997036 h 3752657"/>
                <a:gd name="connsiteX6" fmla="*/ 2593997 w 5675189"/>
                <a:gd name="connsiteY6" fmla="*/ 1285165 h 3752657"/>
                <a:gd name="connsiteX7" fmla="*/ 2651147 w 5675189"/>
                <a:gd name="connsiteY7" fmla="*/ 1299453 h 3752657"/>
                <a:gd name="connsiteX8" fmla="*/ 4806178 w 5675189"/>
                <a:gd name="connsiteY8" fmla="*/ 1266909 h 3752657"/>
                <a:gd name="connsiteX9" fmla="*/ 5663431 w 5675189"/>
                <a:gd name="connsiteY9" fmla="*/ 3349709 h 3752657"/>
                <a:gd name="connsiteX10" fmla="*/ 2082035 w 5675189"/>
                <a:gd name="connsiteY10" fmla="*/ 3709279 h 3752657"/>
                <a:gd name="connsiteX11" fmla="*/ 1120012 w 5675189"/>
                <a:gd name="connsiteY11" fmla="*/ 2511510 h 3752657"/>
                <a:gd name="connsiteX12" fmla="*/ 2412 w 5675189"/>
                <a:gd name="connsiteY12" fmla="*/ 1285960 h 3752657"/>
                <a:gd name="connsiteX13" fmla="*/ 300862 w 5675189"/>
                <a:gd name="connsiteY13" fmla="*/ 304886 h 3752657"/>
                <a:gd name="connsiteX14" fmla="*/ 284193 w 5675189"/>
                <a:gd name="connsiteY14" fmla="*/ 6436 h 3752657"/>
                <a:gd name="connsiteX0" fmla="*/ 284193 w 5930400"/>
                <a:gd name="connsiteY0" fmla="*/ 6436 h 3752657"/>
                <a:gd name="connsiteX1" fmla="*/ 542153 w 5930400"/>
                <a:gd name="connsiteY1" fmla="*/ 85809 h 3752657"/>
                <a:gd name="connsiteX2" fmla="*/ 930257 w 5930400"/>
                <a:gd name="connsiteY2" fmla="*/ 285836 h 3752657"/>
                <a:gd name="connsiteX3" fmla="*/ 1332728 w 5930400"/>
                <a:gd name="connsiteY3" fmla="*/ 571584 h 3752657"/>
                <a:gd name="connsiteX4" fmla="*/ 1628003 w 5930400"/>
                <a:gd name="connsiteY4" fmla="*/ 704934 h 3752657"/>
                <a:gd name="connsiteX5" fmla="*/ 2078019 w 5930400"/>
                <a:gd name="connsiteY5" fmla="*/ 997036 h 3752657"/>
                <a:gd name="connsiteX6" fmla="*/ 2593997 w 5930400"/>
                <a:gd name="connsiteY6" fmla="*/ 1285165 h 3752657"/>
                <a:gd name="connsiteX7" fmla="*/ 2651147 w 5930400"/>
                <a:gd name="connsiteY7" fmla="*/ 1299453 h 3752657"/>
                <a:gd name="connsiteX8" fmla="*/ 4806178 w 5930400"/>
                <a:gd name="connsiteY8" fmla="*/ 1266909 h 3752657"/>
                <a:gd name="connsiteX9" fmla="*/ 5653902 w 5930400"/>
                <a:gd name="connsiteY9" fmla="*/ 1920958 h 3752657"/>
                <a:gd name="connsiteX10" fmla="*/ 5663431 w 5930400"/>
                <a:gd name="connsiteY10" fmla="*/ 3349709 h 3752657"/>
                <a:gd name="connsiteX11" fmla="*/ 2082035 w 5930400"/>
                <a:gd name="connsiteY11" fmla="*/ 3709279 h 3752657"/>
                <a:gd name="connsiteX12" fmla="*/ 1120012 w 5930400"/>
                <a:gd name="connsiteY12" fmla="*/ 2511510 h 3752657"/>
                <a:gd name="connsiteX13" fmla="*/ 2412 w 5930400"/>
                <a:gd name="connsiteY13" fmla="*/ 1285960 h 3752657"/>
                <a:gd name="connsiteX14" fmla="*/ 300862 w 5930400"/>
                <a:gd name="connsiteY14" fmla="*/ 304886 h 3752657"/>
                <a:gd name="connsiteX15" fmla="*/ 284193 w 5930400"/>
                <a:gd name="connsiteY15" fmla="*/ 6436 h 3752657"/>
                <a:gd name="connsiteX0" fmla="*/ 284193 w 5796923"/>
                <a:gd name="connsiteY0" fmla="*/ 6436 h 3752657"/>
                <a:gd name="connsiteX1" fmla="*/ 542153 w 5796923"/>
                <a:gd name="connsiteY1" fmla="*/ 85809 h 3752657"/>
                <a:gd name="connsiteX2" fmla="*/ 930257 w 5796923"/>
                <a:gd name="connsiteY2" fmla="*/ 285836 h 3752657"/>
                <a:gd name="connsiteX3" fmla="*/ 1332728 w 5796923"/>
                <a:gd name="connsiteY3" fmla="*/ 571584 h 3752657"/>
                <a:gd name="connsiteX4" fmla="*/ 1628003 w 5796923"/>
                <a:gd name="connsiteY4" fmla="*/ 704934 h 3752657"/>
                <a:gd name="connsiteX5" fmla="*/ 2078019 w 5796923"/>
                <a:gd name="connsiteY5" fmla="*/ 997036 h 3752657"/>
                <a:gd name="connsiteX6" fmla="*/ 2593997 w 5796923"/>
                <a:gd name="connsiteY6" fmla="*/ 1285165 h 3752657"/>
                <a:gd name="connsiteX7" fmla="*/ 2651147 w 5796923"/>
                <a:gd name="connsiteY7" fmla="*/ 1299453 h 3752657"/>
                <a:gd name="connsiteX8" fmla="*/ 4806178 w 5796923"/>
                <a:gd name="connsiteY8" fmla="*/ 1266909 h 3752657"/>
                <a:gd name="connsiteX9" fmla="*/ 5663431 w 5796923"/>
                <a:gd name="connsiteY9" fmla="*/ 3349709 h 3752657"/>
                <a:gd name="connsiteX10" fmla="*/ 2082035 w 5796923"/>
                <a:gd name="connsiteY10" fmla="*/ 3709279 h 3752657"/>
                <a:gd name="connsiteX11" fmla="*/ 1120012 w 5796923"/>
                <a:gd name="connsiteY11" fmla="*/ 2511510 h 3752657"/>
                <a:gd name="connsiteX12" fmla="*/ 2412 w 5796923"/>
                <a:gd name="connsiteY12" fmla="*/ 1285960 h 3752657"/>
                <a:gd name="connsiteX13" fmla="*/ 300862 w 5796923"/>
                <a:gd name="connsiteY13" fmla="*/ 304886 h 3752657"/>
                <a:gd name="connsiteX14" fmla="*/ 284193 w 5796923"/>
                <a:gd name="connsiteY14" fmla="*/ 6436 h 3752657"/>
                <a:gd name="connsiteX0" fmla="*/ 284193 w 6204173"/>
                <a:gd name="connsiteY0" fmla="*/ 6436 h 3752657"/>
                <a:gd name="connsiteX1" fmla="*/ 542153 w 6204173"/>
                <a:gd name="connsiteY1" fmla="*/ 85809 h 3752657"/>
                <a:gd name="connsiteX2" fmla="*/ 930257 w 6204173"/>
                <a:gd name="connsiteY2" fmla="*/ 285836 h 3752657"/>
                <a:gd name="connsiteX3" fmla="*/ 1332728 w 6204173"/>
                <a:gd name="connsiteY3" fmla="*/ 571584 h 3752657"/>
                <a:gd name="connsiteX4" fmla="*/ 1628003 w 6204173"/>
                <a:gd name="connsiteY4" fmla="*/ 704934 h 3752657"/>
                <a:gd name="connsiteX5" fmla="*/ 2078019 w 6204173"/>
                <a:gd name="connsiteY5" fmla="*/ 997036 h 3752657"/>
                <a:gd name="connsiteX6" fmla="*/ 2593997 w 6204173"/>
                <a:gd name="connsiteY6" fmla="*/ 1285165 h 3752657"/>
                <a:gd name="connsiteX7" fmla="*/ 2651147 w 6204173"/>
                <a:gd name="connsiteY7" fmla="*/ 1299453 h 3752657"/>
                <a:gd name="connsiteX8" fmla="*/ 4806178 w 6204173"/>
                <a:gd name="connsiteY8" fmla="*/ 1266909 h 3752657"/>
                <a:gd name="connsiteX9" fmla="*/ 5663431 w 6204173"/>
                <a:gd name="connsiteY9" fmla="*/ 3349709 h 3752657"/>
                <a:gd name="connsiteX10" fmla="*/ 2082035 w 6204173"/>
                <a:gd name="connsiteY10" fmla="*/ 3709279 h 3752657"/>
                <a:gd name="connsiteX11" fmla="*/ 1120012 w 6204173"/>
                <a:gd name="connsiteY11" fmla="*/ 2511510 h 3752657"/>
                <a:gd name="connsiteX12" fmla="*/ 2412 w 6204173"/>
                <a:gd name="connsiteY12" fmla="*/ 1285960 h 3752657"/>
                <a:gd name="connsiteX13" fmla="*/ 300862 w 6204173"/>
                <a:gd name="connsiteY13" fmla="*/ 304886 h 3752657"/>
                <a:gd name="connsiteX14" fmla="*/ 284193 w 6204173"/>
                <a:gd name="connsiteY14" fmla="*/ 6436 h 3752657"/>
                <a:gd name="connsiteX0" fmla="*/ 284193 w 6696020"/>
                <a:gd name="connsiteY0" fmla="*/ 6436 h 3752657"/>
                <a:gd name="connsiteX1" fmla="*/ 542153 w 6696020"/>
                <a:gd name="connsiteY1" fmla="*/ 85809 h 3752657"/>
                <a:gd name="connsiteX2" fmla="*/ 930257 w 6696020"/>
                <a:gd name="connsiteY2" fmla="*/ 285836 h 3752657"/>
                <a:gd name="connsiteX3" fmla="*/ 1332728 w 6696020"/>
                <a:gd name="connsiteY3" fmla="*/ 571584 h 3752657"/>
                <a:gd name="connsiteX4" fmla="*/ 1628003 w 6696020"/>
                <a:gd name="connsiteY4" fmla="*/ 704934 h 3752657"/>
                <a:gd name="connsiteX5" fmla="*/ 2078019 w 6696020"/>
                <a:gd name="connsiteY5" fmla="*/ 997036 h 3752657"/>
                <a:gd name="connsiteX6" fmla="*/ 2593997 w 6696020"/>
                <a:gd name="connsiteY6" fmla="*/ 1285165 h 3752657"/>
                <a:gd name="connsiteX7" fmla="*/ 2651147 w 6696020"/>
                <a:gd name="connsiteY7" fmla="*/ 1299453 h 3752657"/>
                <a:gd name="connsiteX8" fmla="*/ 4806178 w 6696020"/>
                <a:gd name="connsiteY8" fmla="*/ 1266909 h 3752657"/>
                <a:gd name="connsiteX9" fmla="*/ 5663431 w 6696020"/>
                <a:gd name="connsiteY9" fmla="*/ 3349709 h 3752657"/>
                <a:gd name="connsiteX10" fmla="*/ 2082035 w 6696020"/>
                <a:gd name="connsiteY10" fmla="*/ 3709279 h 3752657"/>
                <a:gd name="connsiteX11" fmla="*/ 1120012 w 6696020"/>
                <a:gd name="connsiteY11" fmla="*/ 2511510 h 3752657"/>
                <a:gd name="connsiteX12" fmla="*/ 2412 w 6696020"/>
                <a:gd name="connsiteY12" fmla="*/ 1285960 h 3752657"/>
                <a:gd name="connsiteX13" fmla="*/ 300862 w 6696020"/>
                <a:gd name="connsiteY13" fmla="*/ 304886 h 3752657"/>
                <a:gd name="connsiteX14" fmla="*/ 284193 w 6696020"/>
                <a:gd name="connsiteY14" fmla="*/ 6436 h 3752657"/>
                <a:gd name="connsiteX0" fmla="*/ 284193 w 6708160"/>
                <a:gd name="connsiteY0" fmla="*/ 6436 h 3752657"/>
                <a:gd name="connsiteX1" fmla="*/ 542153 w 6708160"/>
                <a:gd name="connsiteY1" fmla="*/ 85809 h 3752657"/>
                <a:gd name="connsiteX2" fmla="*/ 930257 w 6708160"/>
                <a:gd name="connsiteY2" fmla="*/ 285836 h 3752657"/>
                <a:gd name="connsiteX3" fmla="*/ 1332728 w 6708160"/>
                <a:gd name="connsiteY3" fmla="*/ 571584 h 3752657"/>
                <a:gd name="connsiteX4" fmla="*/ 1628003 w 6708160"/>
                <a:gd name="connsiteY4" fmla="*/ 704934 h 3752657"/>
                <a:gd name="connsiteX5" fmla="*/ 2078019 w 6708160"/>
                <a:gd name="connsiteY5" fmla="*/ 997036 h 3752657"/>
                <a:gd name="connsiteX6" fmla="*/ 2593997 w 6708160"/>
                <a:gd name="connsiteY6" fmla="*/ 1285165 h 3752657"/>
                <a:gd name="connsiteX7" fmla="*/ 2651147 w 6708160"/>
                <a:gd name="connsiteY7" fmla="*/ 1299453 h 3752657"/>
                <a:gd name="connsiteX8" fmla="*/ 4806178 w 6708160"/>
                <a:gd name="connsiteY8" fmla="*/ 1266909 h 3752657"/>
                <a:gd name="connsiteX9" fmla="*/ 5663431 w 6708160"/>
                <a:gd name="connsiteY9" fmla="*/ 3349709 h 3752657"/>
                <a:gd name="connsiteX10" fmla="*/ 2082035 w 6708160"/>
                <a:gd name="connsiteY10" fmla="*/ 3709279 h 3752657"/>
                <a:gd name="connsiteX11" fmla="*/ 1120012 w 6708160"/>
                <a:gd name="connsiteY11" fmla="*/ 2511510 h 3752657"/>
                <a:gd name="connsiteX12" fmla="*/ 2412 w 6708160"/>
                <a:gd name="connsiteY12" fmla="*/ 1285960 h 3752657"/>
                <a:gd name="connsiteX13" fmla="*/ 300862 w 6708160"/>
                <a:gd name="connsiteY13" fmla="*/ 304886 h 3752657"/>
                <a:gd name="connsiteX14" fmla="*/ 284193 w 6708160"/>
                <a:gd name="connsiteY14" fmla="*/ 6436 h 375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8160" h="3752657">
                  <a:moveTo>
                    <a:pt x="284193" y="6436"/>
                  </a:moveTo>
                  <a:cubicBezTo>
                    <a:pt x="379705" y="-17906"/>
                    <a:pt x="414891" y="30776"/>
                    <a:pt x="542153" y="85809"/>
                  </a:cubicBezTo>
                  <a:cubicBezTo>
                    <a:pt x="788996" y="66760"/>
                    <a:pt x="800889" y="219160"/>
                    <a:pt x="930257" y="285836"/>
                  </a:cubicBezTo>
                  <a:cubicBezTo>
                    <a:pt x="989125" y="260436"/>
                    <a:pt x="1205854" y="467868"/>
                    <a:pt x="1332728" y="571584"/>
                  </a:cubicBezTo>
                  <a:cubicBezTo>
                    <a:pt x="1461983" y="594337"/>
                    <a:pt x="1508550" y="619209"/>
                    <a:pt x="1628003" y="704934"/>
                  </a:cubicBezTo>
                  <a:cubicBezTo>
                    <a:pt x="1751814" y="740388"/>
                    <a:pt x="1918489" y="749650"/>
                    <a:pt x="2078019" y="997036"/>
                  </a:cubicBezTo>
                  <a:cubicBezTo>
                    <a:pt x="2290089" y="949410"/>
                    <a:pt x="2542397" y="1246404"/>
                    <a:pt x="2593997" y="1285165"/>
                  </a:cubicBezTo>
                  <a:cubicBezTo>
                    <a:pt x="2645598" y="1266776"/>
                    <a:pt x="2644003" y="1275111"/>
                    <a:pt x="2651147" y="1299453"/>
                  </a:cubicBezTo>
                  <a:cubicBezTo>
                    <a:pt x="2770209" y="1383326"/>
                    <a:pt x="3680508" y="1691036"/>
                    <a:pt x="4806178" y="1266909"/>
                  </a:cubicBezTo>
                  <a:cubicBezTo>
                    <a:pt x="6937000" y="884718"/>
                    <a:pt x="7355705" y="3409372"/>
                    <a:pt x="5663431" y="3349709"/>
                  </a:cubicBezTo>
                  <a:cubicBezTo>
                    <a:pt x="4153719" y="4071096"/>
                    <a:pt x="2555109" y="3575929"/>
                    <a:pt x="2082035" y="3709279"/>
                  </a:cubicBezTo>
                  <a:cubicBezTo>
                    <a:pt x="1783586" y="3263985"/>
                    <a:pt x="1115778" y="3723434"/>
                    <a:pt x="1120012" y="2511510"/>
                  </a:cubicBezTo>
                  <a:cubicBezTo>
                    <a:pt x="1005712" y="2315189"/>
                    <a:pt x="559625" y="1236218"/>
                    <a:pt x="2412" y="1285960"/>
                  </a:cubicBezTo>
                  <a:cubicBezTo>
                    <a:pt x="-32513" y="1186477"/>
                    <a:pt x="323748" y="486390"/>
                    <a:pt x="300862" y="304886"/>
                  </a:cubicBezTo>
                  <a:cubicBezTo>
                    <a:pt x="295306" y="205403"/>
                    <a:pt x="375474" y="286894"/>
                    <a:pt x="284193" y="6436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5">
              <a:extLst>
                <a:ext uri="{FF2B5EF4-FFF2-40B4-BE49-F238E27FC236}">
                  <a16:creationId xmlns:a16="http://schemas.microsoft.com/office/drawing/2014/main" id="{FFD228E1-C961-1ACA-D2AA-F6B1C6764A4B}"/>
                </a:ext>
              </a:extLst>
            </p:cNvPr>
            <p:cNvSpPr/>
            <p:nvPr/>
          </p:nvSpPr>
          <p:spPr>
            <a:xfrm>
              <a:off x="1860209" y="421469"/>
              <a:ext cx="2022483" cy="1664747"/>
            </a:xfrm>
            <a:custGeom>
              <a:avLst/>
              <a:gdLst>
                <a:gd name="connsiteX0" fmla="*/ 0 w 518615"/>
                <a:gd name="connsiteY0" fmla="*/ 0 h 409433"/>
                <a:gd name="connsiteX1" fmla="*/ 518615 w 518615"/>
                <a:gd name="connsiteY1" fmla="*/ 0 h 409433"/>
                <a:gd name="connsiteX2" fmla="*/ 518615 w 518615"/>
                <a:gd name="connsiteY2" fmla="*/ 409433 h 409433"/>
                <a:gd name="connsiteX3" fmla="*/ 0 w 518615"/>
                <a:gd name="connsiteY3" fmla="*/ 409433 h 409433"/>
                <a:gd name="connsiteX4" fmla="*/ 0 w 518615"/>
                <a:gd name="connsiteY4" fmla="*/ 0 h 409433"/>
                <a:gd name="connsiteX0" fmla="*/ 0 w 588465"/>
                <a:gd name="connsiteY0" fmla="*/ 0 h 479283"/>
                <a:gd name="connsiteX1" fmla="*/ 588465 w 588465"/>
                <a:gd name="connsiteY1" fmla="*/ 69850 h 479283"/>
                <a:gd name="connsiteX2" fmla="*/ 588465 w 588465"/>
                <a:gd name="connsiteY2" fmla="*/ 479283 h 479283"/>
                <a:gd name="connsiteX3" fmla="*/ 69850 w 588465"/>
                <a:gd name="connsiteY3" fmla="*/ 479283 h 479283"/>
                <a:gd name="connsiteX4" fmla="*/ 0 w 588465"/>
                <a:gd name="connsiteY4" fmla="*/ 0 h 479283"/>
                <a:gd name="connsiteX0" fmla="*/ 1212850 w 1801315"/>
                <a:gd name="connsiteY0" fmla="*/ 0 h 1152383"/>
                <a:gd name="connsiteX1" fmla="*/ 1801315 w 1801315"/>
                <a:gd name="connsiteY1" fmla="*/ 69850 h 1152383"/>
                <a:gd name="connsiteX2" fmla="*/ 1801315 w 1801315"/>
                <a:gd name="connsiteY2" fmla="*/ 479283 h 1152383"/>
                <a:gd name="connsiteX3" fmla="*/ 0 w 1801315"/>
                <a:gd name="connsiteY3" fmla="*/ 1152383 h 1152383"/>
                <a:gd name="connsiteX4" fmla="*/ 1212850 w 1801315"/>
                <a:gd name="connsiteY4" fmla="*/ 0 h 1152383"/>
                <a:gd name="connsiteX0" fmla="*/ 1212850 w 1801315"/>
                <a:gd name="connsiteY0" fmla="*/ 0 h 1642281"/>
                <a:gd name="connsiteX1" fmla="*/ 1801315 w 1801315"/>
                <a:gd name="connsiteY1" fmla="*/ 69850 h 1642281"/>
                <a:gd name="connsiteX2" fmla="*/ 1801315 w 1801315"/>
                <a:gd name="connsiteY2" fmla="*/ 479283 h 1642281"/>
                <a:gd name="connsiteX3" fmla="*/ 217322 w 1801315"/>
                <a:gd name="connsiteY3" fmla="*/ 1642281 h 1642281"/>
                <a:gd name="connsiteX4" fmla="*/ 0 w 1801315"/>
                <a:gd name="connsiteY4" fmla="*/ 1152383 h 1642281"/>
                <a:gd name="connsiteX5" fmla="*/ 1212850 w 1801315"/>
                <a:gd name="connsiteY5" fmla="*/ 0 h 1642281"/>
                <a:gd name="connsiteX0" fmla="*/ 1212850 w 1801315"/>
                <a:gd name="connsiteY0" fmla="*/ 0 h 1690112"/>
                <a:gd name="connsiteX1" fmla="*/ 1801315 w 1801315"/>
                <a:gd name="connsiteY1" fmla="*/ 69850 h 1690112"/>
                <a:gd name="connsiteX2" fmla="*/ 1801315 w 1801315"/>
                <a:gd name="connsiteY2" fmla="*/ 479283 h 1690112"/>
                <a:gd name="connsiteX3" fmla="*/ 541172 w 1801315"/>
                <a:gd name="connsiteY3" fmla="*/ 1559731 h 1690112"/>
                <a:gd name="connsiteX4" fmla="*/ 217322 w 1801315"/>
                <a:gd name="connsiteY4" fmla="*/ 1642281 h 1690112"/>
                <a:gd name="connsiteX5" fmla="*/ 0 w 1801315"/>
                <a:gd name="connsiteY5" fmla="*/ 1152383 h 1690112"/>
                <a:gd name="connsiteX6" fmla="*/ 1212850 w 180131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66442"/>
                <a:gd name="connsiteX1" fmla="*/ 1801315 w 1985465"/>
                <a:gd name="connsiteY1" fmla="*/ 69850 h 1666442"/>
                <a:gd name="connsiteX2" fmla="*/ 1985465 w 1985465"/>
                <a:gd name="connsiteY2" fmla="*/ 606283 h 1666442"/>
                <a:gd name="connsiteX3" fmla="*/ 541172 w 1985465"/>
                <a:gd name="connsiteY3" fmla="*/ 1559731 h 1666442"/>
                <a:gd name="connsiteX4" fmla="*/ 217322 w 1985465"/>
                <a:gd name="connsiteY4" fmla="*/ 1642281 h 1666442"/>
                <a:gd name="connsiteX5" fmla="*/ 0 w 1985465"/>
                <a:gd name="connsiteY5" fmla="*/ 1152383 h 1666442"/>
                <a:gd name="connsiteX6" fmla="*/ 1212850 w 1985465"/>
                <a:gd name="connsiteY6" fmla="*/ 0 h 1666442"/>
                <a:gd name="connsiteX0" fmla="*/ 1212850 w 1985465"/>
                <a:gd name="connsiteY0" fmla="*/ 0 h 1664747"/>
                <a:gd name="connsiteX1" fmla="*/ 1801315 w 1985465"/>
                <a:gd name="connsiteY1" fmla="*/ 69850 h 1664747"/>
                <a:gd name="connsiteX2" fmla="*/ 1985465 w 1985465"/>
                <a:gd name="connsiteY2" fmla="*/ 606283 h 1664747"/>
                <a:gd name="connsiteX3" fmla="*/ 541172 w 1985465"/>
                <a:gd name="connsiteY3" fmla="*/ 1559731 h 1664747"/>
                <a:gd name="connsiteX4" fmla="*/ 195891 w 1985465"/>
                <a:gd name="connsiteY4" fmla="*/ 1639900 h 1664747"/>
                <a:gd name="connsiteX5" fmla="*/ 0 w 1985465"/>
                <a:gd name="connsiteY5" fmla="*/ 1152383 h 1664747"/>
                <a:gd name="connsiteX6" fmla="*/ 1212850 w 1985465"/>
                <a:gd name="connsiteY6" fmla="*/ 0 h 1664747"/>
                <a:gd name="connsiteX0" fmla="*/ 1216738 w 1989353"/>
                <a:gd name="connsiteY0" fmla="*/ 0 h 1664747"/>
                <a:gd name="connsiteX1" fmla="*/ 1805203 w 1989353"/>
                <a:gd name="connsiteY1" fmla="*/ 69850 h 1664747"/>
                <a:gd name="connsiteX2" fmla="*/ 1989353 w 1989353"/>
                <a:gd name="connsiteY2" fmla="*/ 606283 h 1664747"/>
                <a:gd name="connsiteX3" fmla="*/ 545060 w 1989353"/>
                <a:gd name="connsiteY3" fmla="*/ 1559731 h 1664747"/>
                <a:gd name="connsiteX4" fmla="*/ 199779 w 1989353"/>
                <a:gd name="connsiteY4" fmla="*/ 1639900 h 1664747"/>
                <a:gd name="connsiteX5" fmla="*/ 3888 w 1989353"/>
                <a:gd name="connsiteY5" fmla="*/ 1152383 h 1664747"/>
                <a:gd name="connsiteX6" fmla="*/ 1216738 w 1989353"/>
                <a:gd name="connsiteY6" fmla="*/ 0 h 1664747"/>
                <a:gd name="connsiteX0" fmla="*/ 1248475 w 2021090"/>
                <a:gd name="connsiteY0" fmla="*/ 0 h 1664747"/>
                <a:gd name="connsiteX1" fmla="*/ 1836940 w 2021090"/>
                <a:gd name="connsiteY1" fmla="*/ 69850 h 1664747"/>
                <a:gd name="connsiteX2" fmla="*/ 2021090 w 2021090"/>
                <a:gd name="connsiteY2" fmla="*/ 606283 h 1664747"/>
                <a:gd name="connsiteX3" fmla="*/ 576797 w 2021090"/>
                <a:gd name="connsiteY3" fmla="*/ 1559731 h 1664747"/>
                <a:gd name="connsiteX4" fmla="*/ 231516 w 2021090"/>
                <a:gd name="connsiteY4" fmla="*/ 1639900 h 1664747"/>
                <a:gd name="connsiteX5" fmla="*/ 35625 w 2021090"/>
                <a:gd name="connsiteY5" fmla="*/ 1152383 h 1664747"/>
                <a:gd name="connsiteX6" fmla="*/ 1248475 w 2021090"/>
                <a:gd name="connsiteY6" fmla="*/ 0 h 1664747"/>
                <a:gd name="connsiteX0" fmla="*/ 1249868 w 2022483"/>
                <a:gd name="connsiteY0" fmla="*/ 0 h 1664747"/>
                <a:gd name="connsiteX1" fmla="*/ 1838333 w 2022483"/>
                <a:gd name="connsiteY1" fmla="*/ 69850 h 1664747"/>
                <a:gd name="connsiteX2" fmla="*/ 2022483 w 2022483"/>
                <a:gd name="connsiteY2" fmla="*/ 606283 h 1664747"/>
                <a:gd name="connsiteX3" fmla="*/ 578190 w 2022483"/>
                <a:gd name="connsiteY3" fmla="*/ 1559731 h 1664747"/>
                <a:gd name="connsiteX4" fmla="*/ 232909 w 2022483"/>
                <a:gd name="connsiteY4" fmla="*/ 1639900 h 1664747"/>
                <a:gd name="connsiteX5" fmla="*/ 34637 w 2022483"/>
                <a:gd name="connsiteY5" fmla="*/ 1135714 h 1664747"/>
                <a:gd name="connsiteX6" fmla="*/ 1249868 w 2022483"/>
                <a:gd name="connsiteY6" fmla="*/ 0 h 1664747"/>
                <a:gd name="connsiteX0" fmla="*/ 1249868 w 2022483"/>
                <a:gd name="connsiteY0" fmla="*/ 0 h 1664747"/>
                <a:gd name="connsiteX1" fmla="*/ 1838333 w 2022483"/>
                <a:gd name="connsiteY1" fmla="*/ 69850 h 1664747"/>
                <a:gd name="connsiteX2" fmla="*/ 2022483 w 2022483"/>
                <a:gd name="connsiteY2" fmla="*/ 606283 h 1664747"/>
                <a:gd name="connsiteX3" fmla="*/ 578190 w 2022483"/>
                <a:gd name="connsiteY3" fmla="*/ 1559731 h 1664747"/>
                <a:gd name="connsiteX4" fmla="*/ 232909 w 2022483"/>
                <a:gd name="connsiteY4" fmla="*/ 1639900 h 1664747"/>
                <a:gd name="connsiteX5" fmla="*/ 34637 w 2022483"/>
                <a:gd name="connsiteY5" fmla="*/ 1135714 h 1664747"/>
                <a:gd name="connsiteX6" fmla="*/ 1249868 w 2022483"/>
                <a:gd name="connsiteY6" fmla="*/ 0 h 16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483" h="1664747">
                  <a:moveTo>
                    <a:pt x="1249868" y="0"/>
                  </a:moveTo>
                  <a:lnTo>
                    <a:pt x="1838333" y="69850"/>
                  </a:lnTo>
                  <a:lnTo>
                    <a:pt x="2022483" y="606283"/>
                  </a:lnTo>
                  <a:cubicBezTo>
                    <a:pt x="1309751" y="1668455"/>
                    <a:pt x="842189" y="1365898"/>
                    <a:pt x="578190" y="1559731"/>
                  </a:cubicBezTo>
                  <a:cubicBezTo>
                    <a:pt x="454684" y="1677364"/>
                    <a:pt x="468096" y="1683450"/>
                    <a:pt x="232909" y="1639900"/>
                  </a:cubicBezTo>
                  <a:cubicBezTo>
                    <a:pt x="-103850" y="1722663"/>
                    <a:pt x="18972" y="1176776"/>
                    <a:pt x="34637" y="1135714"/>
                  </a:cubicBezTo>
                  <a:cubicBezTo>
                    <a:pt x="696889" y="585693"/>
                    <a:pt x="844791" y="378571"/>
                    <a:pt x="1249868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16">
              <a:extLst>
                <a:ext uri="{FF2B5EF4-FFF2-40B4-BE49-F238E27FC236}">
                  <a16:creationId xmlns:a16="http://schemas.microsoft.com/office/drawing/2014/main" id="{7ED3E337-10F7-97AA-F913-8985BFB7164E}"/>
                </a:ext>
              </a:extLst>
            </p:cNvPr>
            <p:cNvSpPr/>
            <p:nvPr/>
          </p:nvSpPr>
          <p:spPr>
            <a:xfrm>
              <a:off x="2819400" y="912596"/>
              <a:ext cx="312016" cy="166998"/>
            </a:xfrm>
            <a:custGeom>
              <a:avLst/>
              <a:gdLst>
                <a:gd name="connsiteX0" fmla="*/ 0 w 200025"/>
                <a:gd name="connsiteY0" fmla="*/ 0 h 76200"/>
                <a:gd name="connsiteX1" fmla="*/ 200025 w 200025"/>
                <a:gd name="connsiteY1" fmla="*/ 0 h 76200"/>
                <a:gd name="connsiteX2" fmla="*/ 200025 w 200025"/>
                <a:gd name="connsiteY2" fmla="*/ 76200 h 76200"/>
                <a:gd name="connsiteX3" fmla="*/ 0 w 200025"/>
                <a:gd name="connsiteY3" fmla="*/ 76200 h 76200"/>
                <a:gd name="connsiteX4" fmla="*/ 0 w 200025"/>
                <a:gd name="connsiteY4" fmla="*/ 0 h 76200"/>
                <a:gd name="connsiteX0" fmla="*/ 0 w 276225"/>
                <a:gd name="connsiteY0" fmla="*/ 0 h 76200"/>
                <a:gd name="connsiteX1" fmla="*/ 200025 w 276225"/>
                <a:gd name="connsiteY1" fmla="*/ 0 h 76200"/>
                <a:gd name="connsiteX2" fmla="*/ 276225 w 276225"/>
                <a:gd name="connsiteY2" fmla="*/ 61913 h 76200"/>
                <a:gd name="connsiteX3" fmla="*/ 0 w 276225"/>
                <a:gd name="connsiteY3" fmla="*/ 76200 h 76200"/>
                <a:gd name="connsiteX4" fmla="*/ 0 w 276225"/>
                <a:gd name="connsiteY4" fmla="*/ 0 h 76200"/>
                <a:gd name="connsiteX0" fmla="*/ 0 w 276225"/>
                <a:gd name="connsiteY0" fmla="*/ 0 h 76200"/>
                <a:gd name="connsiteX1" fmla="*/ 276225 w 276225"/>
                <a:gd name="connsiteY1" fmla="*/ 61913 h 76200"/>
                <a:gd name="connsiteX2" fmla="*/ 0 w 276225"/>
                <a:gd name="connsiteY2" fmla="*/ 76200 h 76200"/>
                <a:gd name="connsiteX3" fmla="*/ 0 w 276225"/>
                <a:gd name="connsiteY3" fmla="*/ 0 h 76200"/>
                <a:gd name="connsiteX0" fmla="*/ 0 w 276225"/>
                <a:gd name="connsiteY0" fmla="*/ 0 h 61913"/>
                <a:gd name="connsiteX1" fmla="*/ 276225 w 276225"/>
                <a:gd name="connsiteY1" fmla="*/ 61913 h 61913"/>
                <a:gd name="connsiteX2" fmla="*/ 0 w 276225"/>
                <a:gd name="connsiteY2" fmla="*/ 0 h 61913"/>
                <a:gd name="connsiteX0" fmla="*/ 0 w 276225"/>
                <a:gd name="connsiteY0" fmla="*/ 14287 h 14287"/>
                <a:gd name="connsiteX1" fmla="*/ 276225 w 276225"/>
                <a:gd name="connsiteY1" fmla="*/ 0 h 14287"/>
                <a:gd name="connsiteX2" fmla="*/ 0 w 276225"/>
                <a:gd name="connsiteY2" fmla="*/ 14287 h 14287"/>
                <a:gd name="connsiteX0" fmla="*/ 2363 w 278588"/>
                <a:gd name="connsiteY0" fmla="*/ 89519 h 89519"/>
                <a:gd name="connsiteX1" fmla="*/ 278588 w 278588"/>
                <a:gd name="connsiteY1" fmla="*/ 75232 h 89519"/>
                <a:gd name="connsiteX2" fmla="*/ 2363 w 278588"/>
                <a:gd name="connsiteY2" fmla="*/ 89519 h 89519"/>
                <a:gd name="connsiteX0" fmla="*/ 2363 w 278588"/>
                <a:gd name="connsiteY0" fmla="*/ 89519 h 150486"/>
                <a:gd name="connsiteX1" fmla="*/ 278588 w 278588"/>
                <a:gd name="connsiteY1" fmla="*/ 75232 h 150486"/>
                <a:gd name="connsiteX2" fmla="*/ 2363 w 278588"/>
                <a:gd name="connsiteY2" fmla="*/ 89519 h 150486"/>
                <a:gd name="connsiteX0" fmla="*/ 2363 w 278588"/>
                <a:gd name="connsiteY0" fmla="*/ 89519 h 157989"/>
                <a:gd name="connsiteX1" fmla="*/ 278588 w 278588"/>
                <a:gd name="connsiteY1" fmla="*/ 75232 h 157989"/>
                <a:gd name="connsiteX2" fmla="*/ 2363 w 278588"/>
                <a:gd name="connsiteY2" fmla="*/ 89519 h 157989"/>
                <a:gd name="connsiteX0" fmla="*/ 1660 w 278034"/>
                <a:gd name="connsiteY0" fmla="*/ 103106 h 171576"/>
                <a:gd name="connsiteX1" fmla="*/ 277885 w 278034"/>
                <a:gd name="connsiteY1" fmla="*/ 88819 h 171576"/>
                <a:gd name="connsiteX2" fmla="*/ 1660 w 278034"/>
                <a:gd name="connsiteY2" fmla="*/ 103106 h 171576"/>
                <a:gd name="connsiteX0" fmla="*/ 1602 w 289876"/>
                <a:gd name="connsiteY0" fmla="*/ 107379 h 172560"/>
                <a:gd name="connsiteX1" fmla="*/ 289733 w 289876"/>
                <a:gd name="connsiteY1" fmla="*/ 81186 h 172560"/>
                <a:gd name="connsiteX2" fmla="*/ 1602 w 289876"/>
                <a:gd name="connsiteY2" fmla="*/ 107379 h 172560"/>
                <a:gd name="connsiteX0" fmla="*/ 1612 w 289814"/>
                <a:gd name="connsiteY0" fmla="*/ 101817 h 166998"/>
                <a:gd name="connsiteX1" fmla="*/ 289743 w 289814"/>
                <a:gd name="connsiteY1" fmla="*/ 75624 h 166998"/>
                <a:gd name="connsiteX2" fmla="*/ 1612 w 289814"/>
                <a:gd name="connsiteY2" fmla="*/ 101817 h 16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814" h="166998">
                  <a:moveTo>
                    <a:pt x="1612" y="101817"/>
                  </a:moveTo>
                  <a:cubicBezTo>
                    <a:pt x="41300" y="244692"/>
                    <a:pt x="202430" y="113723"/>
                    <a:pt x="289743" y="75624"/>
                  </a:cubicBezTo>
                  <a:cubicBezTo>
                    <a:pt x="295300" y="47049"/>
                    <a:pt x="-25375" y="-93445"/>
                    <a:pt x="1612" y="1018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C14C9C-CD8C-45A3-FAAC-01C2F9A69C13}"/>
                </a:ext>
              </a:extLst>
            </p:cNvPr>
            <p:cNvSpPr/>
            <p:nvPr/>
          </p:nvSpPr>
          <p:spPr>
            <a:xfrm>
              <a:off x="2842419" y="924907"/>
              <a:ext cx="138906" cy="1389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4C4FAFA-9DB3-E369-216A-9A1620F74E34}"/>
                </a:ext>
              </a:extLst>
            </p:cNvPr>
            <p:cNvSpPr/>
            <p:nvPr/>
          </p:nvSpPr>
          <p:spPr>
            <a:xfrm>
              <a:off x="2085975" y="1964944"/>
              <a:ext cx="219075" cy="92456"/>
            </a:xfrm>
            <a:custGeom>
              <a:avLst/>
              <a:gdLst>
                <a:gd name="connsiteX0" fmla="*/ 0 w 219075"/>
                <a:gd name="connsiteY0" fmla="*/ 92456 h 92456"/>
                <a:gd name="connsiteX1" fmla="*/ 114300 w 219075"/>
                <a:gd name="connsiteY1" fmla="*/ 3556 h 92456"/>
                <a:gd name="connsiteX2" fmla="*/ 219075 w 219075"/>
                <a:gd name="connsiteY2" fmla="*/ 16256 h 92456"/>
                <a:gd name="connsiteX3" fmla="*/ 219075 w 219075"/>
                <a:gd name="connsiteY3" fmla="*/ 16256 h 9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92456">
                  <a:moveTo>
                    <a:pt x="0" y="92456"/>
                  </a:moveTo>
                  <a:cubicBezTo>
                    <a:pt x="38894" y="54356"/>
                    <a:pt x="77788" y="16256"/>
                    <a:pt x="114300" y="3556"/>
                  </a:cubicBezTo>
                  <a:cubicBezTo>
                    <a:pt x="150813" y="-9144"/>
                    <a:pt x="219075" y="16256"/>
                    <a:pt x="219075" y="16256"/>
                  </a:cubicBezTo>
                  <a:lnTo>
                    <a:pt x="219075" y="162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4">
              <a:extLst>
                <a:ext uri="{FF2B5EF4-FFF2-40B4-BE49-F238E27FC236}">
                  <a16:creationId xmlns:a16="http://schemas.microsoft.com/office/drawing/2014/main" id="{3D1286FE-23BB-FE2B-828F-A51039C8E1D6}"/>
                </a:ext>
              </a:extLst>
            </p:cNvPr>
            <p:cNvSpPr/>
            <p:nvPr/>
          </p:nvSpPr>
          <p:spPr>
            <a:xfrm>
              <a:off x="1954212" y="1617435"/>
              <a:ext cx="131871" cy="175564"/>
            </a:xfrm>
            <a:custGeom>
              <a:avLst/>
              <a:gdLst>
                <a:gd name="connsiteX0" fmla="*/ 0 w 82550"/>
                <a:gd name="connsiteY0" fmla="*/ 0 h 127000"/>
                <a:gd name="connsiteX1" fmla="*/ 82550 w 82550"/>
                <a:gd name="connsiteY1" fmla="*/ 0 h 127000"/>
                <a:gd name="connsiteX2" fmla="*/ 82550 w 82550"/>
                <a:gd name="connsiteY2" fmla="*/ 127000 h 127000"/>
                <a:gd name="connsiteX3" fmla="*/ 0 w 82550"/>
                <a:gd name="connsiteY3" fmla="*/ 127000 h 127000"/>
                <a:gd name="connsiteX4" fmla="*/ 0 w 82550"/>
                <a:gd name="connsiteY4" fmla="*/ 0 h 127000"/>
                <a:gd name="connsiteX0" fmla="*/ 0 w 117475"/>
                <a:gd name="connsiteY0" fmla="*/ 22225 h 127000"/>
                <a:gd name="connsiteX1" fmla="*/ 117475 w 117475"/>
                <a:gd name="connsiteY1" fmla="*/ 0 h 127000"/>
                <a:gd name="connsiteX2" fmla="*/ 117475 w 117475"/>
                <a:gd name="connsiteY2" fmla="*/ 127000 h 127000"/>
                <a:gd name="connsiteX3" fmla="*/ 34925 w 117475"/>
                <a:gd name="connsiteY3" fmla="*/ 127000 h 127000"/>
                <a:gd name="connsiteX4" fmla="*/ 0 w 117475"/>
                <a:gd name="connsiteY4" fmla="*/ 22225 h 127000"/>
                <a:gd name="connsiteX0" fmla="*/ 0 w 117475"/>
                <a:gd name="connsiteY0" fmla="*/ 37698 h 142473"/>
                <a:gd name="connsiteX1" fmla="*/ 117475 w 117475"/>
                <a:gd name="connsiteY1" fmla="*/ 15473 h 142473"/>
                <a:gd name="connsiteX2" fmla="*/ 117475 w 117475"/>
                <a:gd name="connsiteY2" fmla="*/ 142473 h 142473"/>
                <a:gd name="connsiteX3" fmla="*/ 34925 w 117475"/>
                <a:gd name="connsiteY3" fmla="*/ 142473 h 142473"/>
                <a:gd name="connsiteX4" fmla="*/ 0 w 117475"/>
                <a:gd name="connsiteY4" fmla="*/ 37698 h 142473"/>
                <a:gd name="connsiteX0" fmla="*/ 0 w 117475"/>
                <a:gd name="connsiteY0" fmla="*/ 45642 h 150417"/>
                <a:gd name="connsiteX1" fmla="*/ 117475 w 117475"/>
                <a:gd name="connsiteY1" fmla="*/ 4367 h 150417"/>
                <a:gd name="connsiteX2" fmla="*/ 117475 w 117475"/>
                <a:gd name="connsiteY2" fmla="*/ 150417 h 150417"/>
                <a:gd name="connsiteX3" fmla="*/ 34925 w 117475"/>
                <a:gd name="connsiteY3" fmla="*/ 150417 h 150417"/>
                <a:gd name="connsiteX4" fmla="*/ 0 w 117475"/>
                <a:gd name="connsiteY4" fmla="*/ 45642 h 150417"/>
                <a:gd name="connsiteX0" fmla="*/ 0 w 117475"/>
                <a:gd name="connsiteY0" fmla="*/ 45642 h 150417"/>
                <a:gd name="connsiteX1" fmla="*/ 117475 w 117475"/>
                <a:gd name="connsiteY1" fmla="*/ 4367 h 150417"/>
                <a:gd name="connsiteX2" fmla="*/ 34925 w 117475"/>
                <a:gd name="connsiteY2" fmla="*/ 150417 h 150417"/>
                <a:gd name="connsiteX3" fmla="*/ 0 w 117475"/>
                <a:gd name="connsiteY3" fmla="*/ 45642 h 150417"/>
                <a:gd name="connsiteX0" fmla="*/ 0 w 117475"/>
                <a:gd name="connsiteY0" fmla="*/ 45642 h 166292"/>
                <a:gd name="connsiteX1" fmla="*/ 117475 w 117475"/>
                <a:gd name="connsiteY1" fmla="*/ 4367 h 166292"/>
                <a:gd name="connsiteX2" fmla="*/ 22225 w 117475"/>
                <a:gd name="connsiteY2" fmla="*/ 166292 h 166292"/>
                <a:gd name="connsiteX3" fmla="*/ 0 w 117475"/>
                <a:gd name="connsiteY3" fmla="*/ 45642 h 166292"/>
                <a:gd name="connsiteX0" fmla="*/ 0 w 117475"/>
                <a:gd name="connsiteY0" fmla="*/ 45642 h 166292"/>
                <a:gd name="connsiteX1" fmla="*/ 117475 w 117475"/>
                <a:gd name="connsiteY1" fmla="*/ 4367 h 166292"/>
                <a:gd name="connsiteX2" fmla="*/ 22225 w 117475"/>
                <a:gd name="connsiteY2" fmla="*/ 166292 h 166292"/>
                <a:gd name="connsiteX3" fmla="*/ 0 w 117475"/>
                <a:gd name="connsiteY3" fmla="*/ 45642 h 166292"/>
                <a:gd name="connsiteX0" fmla="*/ 0 w 119174"/>
                <a:gd name="connsiteY0" fmla="*/ 45642 h 166292"/>
                <a:gd name="connsiteX1" fmla="*/ 117475 w 119174"/>
                <a:gd name="connsiteY1" fmla="*/ 4367 h 166292"/>
                <a:gd name="connsiteX2" fmla="*/ 22225 w 119174"/>
                <a:gd name="connsiteY2" fmla="*/ 166292 h 166292"/>
                <a:gd name="connsiteX3" fmla="*/ 0 w 119174"/>
                <a:gd name="connsiteY3" fmla="*/ 45642 h 166292"/>
                <a:gd name="connsiteX0" fmla="*/ 0 w 119174"/>
                <a:gd name="connsiteY0" fmla="*/ 45642 h 166292"/>
                <a:gd name="connsiteX1" fmla="*/ 117475 w 119174"/>
                <a:gd name="connsiteY1" fmla="*/ 4367 h 166292"/>
                <a:gd name="connsiteX2" fmla="*/ 22225 w 119174"/>
                <a:gd name="connsiteY2" fmla="*/ 166292 h 166292"/>
                <a:gd name="connsiteX3" fmla="*/ 0 w 119174"/>
                <a:gd name="connsiteY3" fmla="*/ 45642 h 166292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1871"/>
                <a:gd name="connsiteY0" fmla="*/ 42296 h 175564"/>
                <a:gd name="connsiteX1" fmla="*/ 131762 w 131871"/>
                <a:gd name="connsiteY1" fmla="*/ 8165 h 175564"/>
                <a:gd name="connsiteX2" fmla="*/ 36512 w 131871"/>
                <a:gd name="connsiteY2" fmla="*/ 170090 h 175564"/>
                <a:gd name="connsiteX3" fmla="*/ 0 w 131871"/>
                <a:gd name="connsiteY3" fmla="*/ 42296 h 175564"/>
                <a:gd name="connsiteX0" fmla="*/ 0 w 131871"/>
                <a:gd name="connsiteY0" fmla="*/ 42296 h 175564"/>
                <a:gd name="connsiteX1" fmla="*/ 131762 w 131871"/>
                <a:gd name="connsiteY1" fmla="*/ 8165 h 175564"/>
                <a:gd name="connsiteX2" fmla="*/ 36512 w 131871"/>
                <a:gd name="connsiteY2" fmla="*/ 170090 h 175564"/>
                <a:gd name="connsiteX3" fmla="*/ 0 w 131871"/>
                <a:gd name="connsiteY3" fmla="*/ 42296 h 1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71" h="175564">
                  <a:moveTo>
                    <a:pt x="0" y="42296"/>
                  </a:moveTo>
                  <a:cubicBezTo>
                    <a:pt x="32808" y="-31787"/>
                    <a:pt x="92604" y="15573"/>
                    <a:pt x="131762" y="8165"/>
                  </a:cubicBezTo>
                  <a:cubicBezTo>
                    <a:pt x="134937" y="43090"/>
                    <a:pt x="68262" y="207396"/>
                    <a:pt x="36512" y="170090"/>
                  </a:cubicBezTo>
                  <a:cubicBezTo>
                    <a:pt x="26723" y="160829"/>
                    <a:pt x="59796" y="49176"/>
                    <a:pt x="0" y="4229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CD5D6FF7-02EA-77D5-5BC6-5A790A3ACA37}"/>
                </a:ext>
              </a:extLst>
            </p:cNvPr>
            <p:cNvSpPr/>
            <p:nvPr/>
          </p:nvSpPr>
          <p:spPr>
            <a:xfrm>
              <a:off x="2435559" y="314012"/>
              <a:ext cx="917311" cy="730560"/>
            </a:xfrm>
            <a:custGeom>
              <a:avLst/>
              <a:gdLst>
                <a:gd name="connsiteX0" fmla="*/ 0 w 312016"/>
                <a:gd name="connsiteY0" fmla="*/ 0 h 166998"/>
                <a:gd name="connsiteX1" fmla="*/ 312016 w 312016"/>
                <a:gd name="connsiteY1" fmla="*/ 0 h 166998"/>
                <a:gd name="connsiteX2" fmla="*/ 312016 w 312016"/>
                <a:gd name="connsiteY2" fmla="*/ 166998 h 166998"/>
                <a:gd name="connsiteX3" fmla="*/ 0 w 312016"/>
                <a:gd name="connsiteY3" fmla="*/ 166998 h 166998"/>
                <a:gd name="connsiteX4" fmla="*/ 0 w 312016"/>
                <a:gd name="connsiteY4" fmla="*/ 0 h 166998"/>
                <a:gd name="connsiteX0" fmla="*/ 0 w 823985"/>
                <a:gd name="connsiteY0" fmla="*/ 283369 h 283369"/>
                <a:gd name="connsiteX1" fmla="*/ 823985 w 823985"/>
                <a:gd name="connsiteY1" fmla="*/ 0 h 283369"/>
                <a:gd name="connsiteX2" fmla="*/ 823985 w 823985"/>
                <a:gd name="connsiteY2" fmla="*/ 166998 h 283369"/>
                <a:gd name="connsiteX3" fmla="*/ 511969 w 823985"/>
                <a:gd name="connsiteY3" fmla="*/ 166998 h 283369"/>
                <a:gd name="connsiteX4" fmla="*/ 0 w 823985"/>
                <a:gd name="connsiteY4" fmla="*/ 283369 h 283369"/>
                <a:gd name="connsiteX0" fmla="*/ 0 w 823985"/>
                <a:gd name="connsiteY0" fmla="*/ 283369 h 294528"/>
                <a:gd name="connsiteX1" fmla="*/ 823985 w 823985"/>
                <a:gd name="connsiteY1" fmla="*/ 0 h 294528"/>
                <a:gd name="connsiteX2" fmla="*/ 823985 w 823985"/>
                <a:gd name="connsiteY2" fmla="*/ 166998 h 294528"/>
                <a:gd name="connsiteX3" fmla="*/ 511969 w 823985"/>
                <a:gd name="connsiteY3" fmla="*/ 166998 h 294528"/>
                <a:gd name="connsiteX4" fmla="*/ 61915 w 823985"/>
                <a:gd name="connsiteY4" fmla="*/ 294528 h 294528"/>
                <a:gd name="connsiteX5" fmla="*/ 0 w 823985"/>
                <a:gd name="connsiteY5" fmla="*/ 283369 h 294528"/>
                <a:gd name="connsiteX0" fmla="*/ 0 w 823985"/>
                <a:gd name="connsiteY0" fmla="*/ 331941 h 343100"/>
                <a:gd name="connsiteX1" fmla="*/ 823985 w 823985"/>
                <a:gd name="connsiteY1" fmla="*/ 48572 h 343100"/>
                <a:gd name="connsiteX2" fmla="*/ 823985 w 823985"/>
                <a:gd name="connsiteY2" fmla="*/ 215570 h 343100"/>
                <a:gd name="connsiteX3" fmla="*/ 511969 w 823985"/>
                <a:gd name="connsiteY3" fmla="*/ 215570 h 343100"/>
                <a:gd name="connsiteX4" fmla="*/ 61915 w 823985"/>
                <a:gd name="connsiteY4" fmla="*/ 343100 h 343100"/>
                <a:gd name="connsiteX5" fmla="*/ 0 w 823985"/>
                <a:gd name="connsiteY5" fmla="*/ 331941 h 343100"/>
                <a:gd name="connsiteX0" fmla="*/ 0 w 823985"/>
                <a:gd name="connsiteY0" fmla="*/ 341863 h 353022"/>
                <a:gd name="connsiteX1" fmla="*/ 823985 w 823985"/>
                <a:gd name="connsiteY1" fmla="*/ 58494 h 353022"/>
                <a:gd name="connsiteX2" fmla="*/ 823985 w 823985"/>
                <a:gd name="connsiteY2" fmla="*/ 225492 h 353022"/>
                <a:gd name="connsiteX3" fmla="*/ 511969 w 823985"/>
                <a:gd name="connsiteY3" fmla="*/ 225492 h 353022"/>
                <a:gd name="connsiteX4" fmla="*/ 61915 w 823985"/>
                <a:gd name="connsiteY4" fmla="*/ 353022 h 353022"/>
                <a:gd name="connsiteX5" fmla="*/ 0 w 823985"/>
                <a:gd name="connsiteY5" fmla="*/ 341863 h 353022"/>
                <a:gd name="connsiteX0" fmla="*/ 66637 w 890622"/>
                <a:gd name="connsiteY0" fmla="*/ 341863 h 554205"/>
                <a:gd name="connsiteX1" fmla="*/ 890622 w 890622"/>
                <a:gd name="connsiteY1" fmla="*/ 58494 h 554205"/>
                <a:gd name="connsiteX2" fmla="*/ 890622 w 890622"/>
                <a:gd name="connsiteY2" fmla="*/ 225492 h 554205"/>
                <a:gd name="connsiteX3" fmla="*/ 578606 w 890622"/>
                <a:gd name="connsiteY3" fmla="*/ 225492 h 554205"/>
                <a:gd name="connsiteX4" fmla="*/ 16633 w 890622"/>
                <a:gd name="connsiteY4" fmla="*/ 552764 h 554205"/>
                <a:gd name="connsiteX5" fmla="*/ 128552 w 890622"/>
                <a:gd name="connsiteY5" fmla="*/ 353022 h 554205"/>
                <a:gd name="connsiteX6" fmla="*/ 66637 w 890622"/>
                <a:gd name="connsiteY6" fmla="*/ 341863 h 554205"/>
                <a:gd name="connsiteX0" fmla="*/ 99063 w 923048"/>
                <a:gd name="connsiteY0" fmla="*/ 341863 h 728952"/>
                <a:gd name="connsiteX1" fmla="*/ 923048 w 923048"/>
                <a:gd name="connsiteY1" fmla="*/ 58494 h 728952"/>
                <a:gd name="connsiteX2" fmla="*/ 923048 w 923048"/>
                <a:gd name="connsiteY2" fmla="*/ 225492 h 728952"/>
                <a:gd name="connsiteX3" fmla="*/ 611032 w 923048"/>
                <a:gd name="connsiteY3" fmla="*/ 225492 h 728952"/>
                <a:gd name="connsiteX4" fmla="*/ 39534 w 923048"/>
                <a:gd name="connsiteY4" fmla="*/ 719452 h 728952"/>
                <a:gd name="connsiteX5" fmla="*/ 49059 w 923048"/>
                <a:gd name="connsiteY5" fmla="*/ 552764 h 728952"/>
                <a:gd name="connsiteX6" fmla="*/ 160978 w 923048"/>
                <a:gd name="connsiteY6" fmla="*/ 353022 h 728952"/>
                <a:gd name="connsiteX7" fmla="*/ 99063 w 923048"/>
                <a:gd name="connsiteY7" fmla="*/ 341863 h 728952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517188 w 917311"/>
                <a:gd name="connsiteY3" fmla="*/ 489811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822061 w 917311"/>
                <a:gd name="connsiteY2" fmla="*/ 199298 h 730560"/>
                <a:gd name="connsiteX3" fmla="*/ 517188 w 917311"/>
                <a:gd name="connsiteY3" fmla="*/ 489811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7311" h="730560">
                  <a:moveTo>
                    <a:pt x="93326" y="341863"/>
                  </a:moveTo>
                  <a:cubicBezTo>
                    <a:pt x="258450" y="152157"/>
                    <a:pt x="549780" y="-120894"/>
                    <a:pt x="917311" y="58494"/>
                  </a:cubicBezTo>
                  <a:cubicBezTo>
                    <a:pt x="743456" y="330854"/>
                    <a:pt x="662469" y="386520"/>
                    <a:pt x="517188" y="489811"/>
                  </a:cubicBezTo>
                  <a:cubicBezTo>
                    <a:pt x="408036" y="537212"/>
                    <a:pt x="312404" y="503774"/>
                    <a:pt x="252872" y="519426"/>
                  </a:cubicBezTo>
                  <a:cubicBezTo>
                    <a:pt x="157622" y="601753"/>
                    <a:pt x="65150" y="710721"/>
                    <a:pt x="33797" y="719452"/>
                  </a:cubicBezTo>
                  <a:cubicBezTo>
                    <a:pt x="-60659" y="777569"/>
                    <a:pt x="72692" y="590069"/>
                    <a:pt x="74279" y="562288"/>
                  </a:cubicBezTo>
                  <a:cubicBezTo>
                    <a:pt x="75866" y="534507"/>
                    <a:pt x="23875" y="589626"/>
                    <a:pt x="43322" y="552764"/>
                  </a:cubicBezTo>
                  <a:cubicBezTo>
                    <a:pt x="62769" y="515902"/>
                    <a:pt x="172307" y="353247"/>
                    <a:pt x="155241" y="353022"/>
                  </a:cubicBezTo>
                  <a:cubicBezTo>
                    <a:pt x="134603" y="349302"/>
                    <a:pt x="104439" y="371777"/>
                    <a:pt x="93326" y="341863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43E928D-9360-413B-E5BD-DE1D2ACC82C9}"/>
                </a:ext>
              </a:extLst>
            </p:cNvPr>
            <p:cNvGrpSpPr/>
            <p:nvPr/>
          </p:nvGrpSpPr>
          <p:grpSpPr>
            <a:xfrm>
              <a:off x="7890147" y="2622175"/>
              <a:ext cx="1974895" cy="4177191"/>
              <a:chOff x="7890147" y="2622175"/>
              <a:chExt cx="1974895" cy="4177191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5E34FF2-CF63-E9D5-EC92-9962F8026885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45CAB25-66B3-A375-0C98-BD6B358748F2}"/>
                  </a:ext>
                </a:extLst>
              </p:cNvPr>
              <p:cNvSpPr/>
              <p:nvPr/>
            </p:nvSpPr>
            <p:spPr>
              <a:xfrm rot="524407">
                <a:off x="9149161" y="6567509"/>
                <a:ext cx="484300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0BCA42-9D4D-EA6F-71D5-5C8F286E0308}"/>
                </a:ext>
              </a:extLst>
            </p:cNvPr>
            <p:cNvGrpSpPr/>
            <p:nvPr/>
          </p:nvGrpSpPr>
          <p:grpSpPr>
            <a:xfrm>
              <a:off x="4579618" y="3289775"/>
              <a:ext cx="1057275" cy="3488834"/>
              <a:chOff x="4543425" y="3219450"/>
              <a:chExt cx="1057275" cy="3488834"/>
            </a:xfrm>
          </p:grpSpPr>
          <p:sp>
            <p:nvSpPr>
              <p:cNvPr id="102" name="Rectangle 44">
                <a:extLst>
                  <a:ext uri="{FF2B5EF4-FFF2-40B4-BE49-F238E27FC236}">
                    <a16:creationId xmlns:a16="http://schemas.microsoft.com/office/drawing/2014/main" id="{22D6161E-8DD5-BC38-2CDA-6F1FBB2F3D21}"/>
                  </a:ext>
                </a:extLst>
              </p:cNvPr>
              <p:cNvSpPr/>
              <p:nvPr/>
            </p:nvSpPr>
            <p:spPr>
              <a:xfrm>
                <a:off x="4543425" y="3219450"/>
                <a:ext cx="1057275" cy="3458665"/>
              </a:xfrm>
              <a:custGeom>
                <a:avLst/>
                <a:gdLst>
                  <a:gd name="connsiteX0" fmla="*/ 0 w 1057275"/>
                  <a:gd name="connsiteY0" fmla="*/ 0 h 95250"/>
                  <a:gd name="connsiteX1" fmla="*/ 1057275 w 1057275"/>
                  <a:gd name="connsiteY1" fmla="*/ 0 h 95250"/>
                  <a:gd name="connsiteX2" fmla="*/ 1057275 w 1057275"/>
                  <a:gd name="connsiteY2" fmla="*/ 95250 h 95250"/>
                  <a:gd name="connsiteX3" fmla="*/ 0 w 1057275"/>
                  <a:gd name="connsiteY3" fmla="*/ 95250 h 95250"/>
                  <a:gd name="connsiteX4" fmla="*/ 0 w 1057275"/>
                  <a:gd name="connsiteY4" fmla="*/ 0 h 9525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2152650"/>
                  <a:gd name="connsiteX1" fmla="*/ 1057275 w 1057275"/>
                  <a:gd name="connsiteY1" fmla="*/ 0 h 2152650"/>
                  <a:gd name="connsiteX2" fmla="*/ 885825 w 1057275"/>
                  <a:gd name="connsiteY2" fmla="*/ 914400 h 2152650"/>
                  <a:gd name="connsiteX3" fmla="*/ 628650 w 1057275"/>
                  <a:gd name="connsiteY3" fmla="*/ 2152650 h 2152650"/>
                  <a:gd name="connsiteX4" fmla="*/ 0 w 1057275"/>
                  <a:gd name="connsiteY4" fmla="*/ 0 h 2152650"/>
                  <a:gd name="connsiteX0" fmla="*/ 0 w 1057275"/>
                  <a:gd name="connsiteY0" fmla="*/ 0 h 2647950"/>
                  <a:gd name="connsiteX1" fmla="*/ 1057275 w 1057275"/>
                  <a:gd name="connsiteY1" fmla="*/ 0 h 2647950"/>
                  <a:gd name="connsiteX2" fmla="*/ 885825 w 1057275"/>
                  <a:gd name="connsiteY2" fmla="*/ 914400 h 2647950"/>
                  <a:gd name="connsiteX3" fmla="*/ 962025 w 1057275"/>
                  <a:gd name="connsiteY3" fmla="*/ 2647950 h 2647950"/>
                  <a:gd name="connsiteX4" fmla="*/ 628650 w 1057275"/>
                  <a:gd name="connsiteY4" fmla="*/ 2152650 h 2647950"/>
                  <a:gd name="connsiteX5" fmla="*/ 0 w 1057275"/>
                  <a:gd name="connsiteY5" fmla="*/ 0 h 2647950"/>
                  <a:gd name="connsiteX0" fmla="*/ 0 w 1057275"/>
                  <a:gd name="connsiteY0" fmla="*/ 0 h 3076644"/>
                  <a:gd name="connsiteX1" fmla="*/ 1057275 w 1057275"/>
                  <a:gd name="connsiteY1" fmla="*/ 0 h 3076644"/>
                  <a:gd name="connsiteX2" fmla="*/ 885825 w 1057275"/>
                  <a:gd name="connsiteY2" fmla="*/ 914400 h 3076644"/>
                  <a:gd name="connsiteX3" fmla="*/ 962025 w 1057275"/>
                  <a:gd name="connsiteY3" fmla="*/ 2647950 h 3076644"/>
                  <a:gd name="connsiteX4" fmla="*/ 866775 w 1057275"/>
                  <a:gd name="connsiteY4" fmla="*/ 3067050 h 3076644"/>
                  <a:gd name="connsiteX5" fmla="*/ 628650 w 1057275"/>
                  <a:gd name="connsiteY5" fmla="*/ 2152650 h 3076644"/>
                  <a:gd name="connsiteX6" fmla="*/ 0 w 1057275"/>
                  <a:gd name="connsiteY6" fmla="*/ 0 h 3076644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28650 w 1057275"/>
                  <a:gd name="connsiteY6" fmla="*/ 2152650 h 3481858"/>
                  <a:gd name="connsiteX7" fmla="*/ 0 w 1057275"/>
                  <a:gd name="connsiteY7" fmla="*/ 0 h 3481858"/>
                  <a:gd name="connsiteX0" fmla="*/ 0 w 1057275"/>
                  <a:gd name="connsiteY0" fmla="*/ 0 h 3486616"/>
                  <a:gd name="connsiteX1" fmla="*/ 1057275 w 1057275"/>
                  <a:gd name="connsiteY1" fmla="*/ 0 h 3486616"/>
                  <a:gd name="connsiteX2" fmla="*/ 885825 w 1057275"/>
                  <a:gd name="connsiteY2" fmla="*/ 914400 h 3486616"/>
                  <a:gd name="connsiteX3" fmla="*/ 962025 w 1057275"/>
                  <a:gd name="connsiteY3" fmla="*/ 2647950 h 3486616"/>
                  <a:gd name="connsiteX4" fmla="*/ 866775 w 1057275"/>
                  <a:gd name="connsiteY4" fmla="*/ 3067050 h 3486616"/>
                  <a:gd name="connsiteX5" fmla="*/ 714375 w 1057275"/>
                  <a:gd name="connsiteY5" fmla="*/ 3476625 h 3486616"/>
                  <a:gd name="connsiteX6" fmla="*/ 628650 w 1057275"/>
                  <a:gd name="connsiteY6" fmla="*/ 2152650 h 3486616"/>
                  <a:gd name="connsiteX7" fmla="*/ 0 w 1057275"/>
                  <a:gd name="connsiteY7" fmla="*/ 0 h 3486616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57225 w 1057275"/>
                  <a:gd name="connsiteY6" fmla="*/ 3028950 h 3481858"/>
                  <a:gd name="connsiteX7" fmla="*/ 628650 w 1057275"/>
                  <a:gd name="connsiteY7" fmla="*/ 2152650 h 3481858"/>
                  <a:gd name="connsiteX8" fmla="*/ 0 w 1057275"/>
                  <a:gd name="connsiteY8" fmla="*/ 0 h 3481858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57225 w 1057275"/>
                  <a:gd name="connsiteY6" fmla="*/ 3028950 h 3481858"/>
                  <a:gd name="connsiteX7" fmla="*/ 628650 w 1057275"/>
                  <a:gd name="connsiteY7" fmla="*/ 2152650 h 3481858"/>
                  <a:gd name="connsiteX8" fmla="*/ 0 w 1057275"/>
                  <a:gd name="connsiteY8" fmla="*/ 0 h 3481858"/>
                  <a:gd name="connsiteX0" fmla="*/ 0 w 1057275"/>
                  <a:gd name="connsiteY0" fmla="*/ 0 h 3507102"/>
                  <a:gd name="connsiteX1" fmla="*/ 1057275 w 1057275"/>
                  <a:gd name="connsiteY1" fmla="*/ 0 h 3507102"/>
                  <a:gd name="connsiteX2" fmla="*/ 885825 w 1057275"/>
                  <a:gd name="connsiteY2" fmla="*/ 914400 h 3507102"/>
                  <a:gd name="connsiteX3" fmla="*/ 962025 w 1057275"/>
                  <a:gd name="connsiteY3" fmla="*/ 2647950 h 3507102"/>
                  <a:gd name="connsiteX4" fmla="*/ 866775 w 1057275"/>
                  <a:gd name="connsiteY4" fmla="*/ 3067050 h 3507102"/>
                  <a:gd name="connsiteX5" fmla="*/ 714375 w 1057275"/>
                  <a:gd name="connsiteY5" fmla="*/ 3476625 h 3507102"/>
                  <a:gd name="connsiteX6" fmla="*/ 304800 w 1057275"/>
                  <a:gd name="connsiteY6" fmla="*/ 3429000 h 3507102"/>
                  <a:gd name="connsiteX7" fmla="*/ 657225 w 1057275"/>
                  <a:gd name="connsiteY7" fmla="*/ 3028950 h 3507102"/>
                  <a:gd name="connsiteX8" fmla="*/ 628650 w 1057275"/>
                  <a:gd name="connsiteY8" fmla="*/ 2152650 h 3507102"/>
                  <a:gd name="connsiteX9" fmla="*/ 0 w 1057275"/>
                  <a:gd name="connsiteY9" fmla="*/ 0 h 3507102"/>
                  <a:gd name="connsiteX0" fmla="*/ 0 w 1057275"/>
                  <a:gd name="connsiteY0" fmla="*/ 0 h 3507102"/>
                  <a:gd name="connsiteX1" fmla="*/ 1057275 w 1057275"/>
                  <a:gd name="connsiteY1" fmla="*/ 0 h 3507102"/>
                  <a:gd name="connsiteX2" fmla="*/ 885825 w 1057275"/>
                  <a:gd name="connsiteY2" fmla="*/ 914400 h 3507102"/>
                  <a:gd name="connsiteX3" fmla="*/ 962025 w 1057275"/>
                  <a:gd name="connsiteY3" fmla="*/ 2647950 h 3507102"/>
                  <a:gd name="connsiteX4" fmla="*/ 866775 w 1057275"/>
                  <a:gd name="connsiteY4" fmla="*/ 3067050 h 3507102"/>
                  <a:gd name="connsiteX5" fmla="*/ 714375 w 1057275"/>
                  <a:gd name="connsiteY5" fmla="*/ 3476625 h 3507102"/>
                  <a:gd name="connsiteX6" fmla="*/ 304800 w 1057275"/>
                  <a:gd name="connsiteY6" fmla="*/ 3429000 h 3507102"/>
                  <a:gd name="connsiteX7" fmla="*/ 657225 w 1057275"/>
                  <a:gd name="connsiteY7" fmla="*/ 3028950 h 3507102"/>
                  <a:gd name="connsiteX8" fmla="*/ 628650 w 1057275"/>
                  <a:gd name="connsiteY8" fmla="*/ 2152650 h 3507102"/>
                  <a:gd name="connsiteX9" fmla="*/ 0 w 1057275"/>
                  <a:gd name="connsiteY9" fmla="*/ 0 h 3507102"/>
                  <a:gd name="connsiteX0" fmla="*/ 0 w 1057275"/>
                  <a:gd name="connsiteY0" fmla="*/ 0 h 3463854"/>
                  <a:gd name="connsiteX1" fmla="*/ 1057275 w 1057275"/>
                  <a:gd name="connsiteY1" fmla="*/ 0 h 3463854"/>
                  <a:gd name="connsiteX2" fmla="*/ 885825 w 1057275"/>
                  <a:gd name="connsiteY2" fmla="*/ 914400 h 3463854"/>
                  <a:gd name="connsiteX3" fmla="*/ 962025 w 1057275"/>
                  <a:gd name="connsiteY3" fmla="*/ 2647950 h 3463854"/>
                  <a:gd name="connsiteX4" fmla="*/ 866775 w 1057275"/>
                  <a:gd name="connsiteY4" fmla="*/ 3067050 h 3463854"/>
                  <a:gd name="connsiteX5" fmla="*/ 889635 w 1057275"/>
                  <a:gd name="connsiteY5" fmla="*/ 3385185 h 3463854"/>
                  <a:gd name="connsiteX6" fmla="*/ 304800 w 1057275"/>
                  <a:gd name="connsiteY6" fmla="*/ 3429000 h 3463854"/>
                  <a:gd name="connsiteX7" fmla="*/ 657225 w 1057275"/>
                  <a:gd name="connsiteY7" fmla="*/ 3028950 h 3463854"/>
                  <a:gd name="connsiteX8" fmla="*/ 628650 w 1057275"/>
                  <a:gd name="connsiteY8" fmla="*/ 2152650 h 3463854"/>
                  <a:gd name="connsiteX9" fmla="*/ 0 w 1057275"/>
                  <a:gd name="connsiteY9" fmla="*/ 0 h 3463854"/>
                  <a:gd name="connsiteX0" fmla="*/ 0 w 1057275"/>
                  <a:gd name="connsiteY0" fmla="*/ 0 h 3429124"/>
                  <a:gd name="connsiteX1" fmla="*/ 1057275 w 1057275"/>
                  <a:gd name="connsiteY1" fmla="*/ 0 h 3429124"/>
                  <a:gd name="connsiteX2" fmla="*/ 885825 w 1057275"/>
                  <a:gd name="connsiteY2" fmla="*/ 914400 h 3429124"/>
                  <a:gd name="connsiteX3" fmla="*/ 962025 w 1057275"/>
                  <a:gd name="connsiteY3" fmla="*/ 2647950 h 3429124"/>
                  <a:gd name="connsiteX4" fmla="*/ 866775 w 1057275"/>
                  <a:gd name="connsiteY4" fmla="*/ 3067050 h 3429124"/>
                  <a:gd name="connsiteX5" fmla="*/ 304800 w 1057275"/>
                  <a:gd name="connsiteY5" fmla="*/ 3429000 h 3429124"/>
                  <a:gd name="connsiteX6" fmla="*/ 657225 w 1057275"/>
                  <a:gd name="connsiteY6" fmla="*/ 3028950 h 3429124"/>
                  <a:gd name="connsiteX7" fmla="*/ 628650 w 1057275"/>
                  <a:gd name="connsiteY7" fmla="*/ 2152650 h 3429124"/>
                  <a:gd name="connsiteX8" fmla="*/ 0 w 1057275"/>
                  <a:gd name="connsiteY8" fmla="*/ 0 h 3429124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275" h="3458665">
                    <a:moveTo>
                      <a:pt x="0" y="0"/>
                    </a:moveTo>
                    <a:lnTo>
                      <a:pt x="1057275" y="0"/>
                    </a:lnTo>
                    <a:cubicBezTo>
                      <a:pt x="647700" y="133350"/>
                      <a:pt x="1171575" y="800100"/>
                      <a:pt x="885825" y="914400"/>
                    </a:cubicBezTo>
                    <a:cubicBezTo>
                      <a:pt x="857885" y="1237615"/>
                      <a:pt x="960755" y="1635125"/>
                      <a:pt x="942975" y="1931670"/>
                    </a:cubicBezTo>
                    <a:cubicBezTo>
                      <a:pt x="879475" y="2258695"/>
                      <a:pt x="965835" y="2459990"/>
                      <a:pt x="962025" y="2647950"/>
                    </a:cubicBezTo>
                    <a:cubicBezTo>
                      <a:pt x="904875" y="2555875"/>
                      <a:pt x="1152525" y="2968625"/>
                      <a:pt x="866775" y="3067050"/>
                    </a:cubicBezTo>
                    <a:cubicBezTo>
                      <a:pt x="757238" y="3197225"/>
                      <a:pt x="1200785" y="3564890"/>
                      <a:pt x="304800" y="3429000"/>
                    </a:cubicBezTo>
                    <a:cubicBezTo>
                      <a:pt x="295275" y="3354388"/>
                      <a:pt x="516573" y="3110548"/>
                      <a:pt x="657225" y="3028950"/>
                    </a:cubicBezTo>
                    <a:cubicBezTo>
                      <a:pt x="696278" y="2762568"/>
                      <a:pt x="684212" y="2652712"/>
                      <a:pt x="628650" y="21526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74270-915B-9779-4E5F-0155417D553D}"/>
                  </a:ext>
                </a:extLst>
              </p:cNvPr>
              <p:cNvSpPr/>
              <p:nvPr/>
            </p:nvSpPr>
            <p:spPr>
              <a:xfrm rot="872490">
                <a:off x="4878541" y="6403245"/>
                <a:ext cx="521232" cy="305039"/>
              </a:xfrm>
              <a:custGeom>
                <a:avLst/>
                <a:gdLst>
                  <a:gd name="connsiteX0" fmla="*/ 136934 w 540932"/>
                  <a:gd name="connsiteY0" fmla="*/ 29051 h 255124"/>
                  <a:gd name="connsiteX1" fmla="*/ 342704 w 540932"/>
                  <a:gd name="connsiteY1" fmla="*/ 1 h 255124"/>
                  <a:gd name="connsiteX2" fmla="*/ 449243 w 540932"/>
                  <a:gd name="connsiteY2" fmla="*/ 7511 h 255124"/>
                  <a:gd name="connsiteX3" fmla="*/ 539361 w 540932"/>
                  <a:gd name="connsiteY3" fmla="*/ 27073 h 255124"/>
                  <a:gd name="connsiteX4" fmla="*/ 540417 w 540932"/>
                  <a:gd name="connsiteY4" fmla="*/ 31925 h 255124"/>
                  <a:gd name="connsiteX5" fmla="*/ 3348 w 540932"/>
                  <a:gd name="connsiteY5" fmla="*/ 255124 h 255124"/>
                  <a:gd name="connsiteX6" fmla="*/ 36723 w 540932"/>
                  <a:gd name="connsiteY6" fmla="*/ 104053 h 255124"/>
                  <a:gd name="connsiteX7" fmla="*/ 57996 w 540932"/>
                  <a:gd name="connsiteY7" fmla="*/ 59014 h 255124"/>
                  <a:gd name="connsiteX8" fmla="*/ 136934 w 540932"/>
                  <a:gd name="connsiteY8" fmla="*/ 29051 h 255124"/>
                  <a:gd name="connsiteX0" fmla="*/ 136934 w 539363"/>
                  <a:gd name="connsiteY0" fmla="*/ 29051 h 255124"/>
                  <a:gd name="connsiteX1" fmla="*/ 342704 w 539363"/>
                  <a:gd name="connsiteY1" fmla="*/ 1 h 255124"/>
                  <a:gd name="connsiteX2" fmla="*/ 449243 w 539363"/>
                  <a:gd name="connsiteY2" fmla="*/ 7511 h 255124"/>
                  <a:gd name="connsiteX3" fmla="*/ 539361 w 539363"/>
                  <a:gd name="connsiteY3" fmla="*/ 27073 h 255124"/>
                  <a:gd name="connsiteX4" fmla="*/ 499273 w 539363"/>
                  <a:gd name="connsiteY4" fmla="*/ 81958 h 255124"/>
                  <a:gd name="connsiteX5" fmla="*/ 3348 w 539363"/>
                  <a:gd name="connsiteY5" fmla="*/ 255124 h 255124"/>
                  <a:gd name="connsiteX6" fmla="*/ 36723 w 539363"/>
                  <a:gd name="connsiteY6" fmla="*/ 104053 h 255124"/>
                  <a:gd name="connsiteX7" fmla="*/ 57996 w 539363"/>
                  <a:gd name="connsiteY7" fmla="*/ 59014 h 255124"/>
                  <a:gd name="connsiteX8" fmla="*/ 136934 w 539363"/>
                  <a:gd name="connsiteY8" fmla="*/ 29051 h 255124"/>
                  <a:gd name="connsiteX0" fmla="*/ 136934 w 539363"/>
                  <a:gd name="connsiteY0" fmla="*/ 29055 h 255128"/>
                  <a:gd name="connsiteX1" fmla="*/ 342704 w 539363"/>
                  <a:gd name="connsiteY1" fmla="*/ 5 h 255128"/>
                  <a:gd name="connsiteX2" fmla="*/ 539361 w 539363"/>
                  <a:gd name="connsiteY2" fmla="*/ 27077 h 255128"/>
                  <a:gd name="connsiteX3" fmla="*/ 499273 w 539363"/>
                  <a:gd name="connsiteY3" fmla="*/ 81962 h 255128"/>
                  <a:gd name="connsiteX4" fmla="*/ 3348 w 539363"/>
                  <a:gd name="connsiteY4" fmla="*/ 255128 h 255128"/>
                  <a:gd name="connsiteX5" fmla="*/ 36723 w 539363"/>
                  <a:gd name="connsiteY5" fmla="*/ 104057 h 255128"/>
                  <a:gd name="connsiteX6" fmla="*/ 57996 w 539363"/>
                  <a:gd name="connsiteY6" fmla="*/ 59018 h 255128"/>
                  <a:gd name="connsiteX7" fmla="*/ 136934 w 539363"/>
                  <a:gd name="connsiteY7" fmla="*/ 29055 h 255128"/>
                  <a:gd name="connsiteX0" fmla="*/ 136934 w 511616"/>
                  <a:gd name="connsiteY0" fmla="*/ 31261 h 257334"/>
                  <a:gd name="connsiteX1" fmla="*/ 342704 w 511616"/>
                  <a:gd name="connsiteY1" fmla="*/ 2211 h 257334"/>
                  <a:gd name="connsiteX2" fmla="*/ 499273 w 511616"/>
                  <a:gd name="connsiteY2" fmla="*/ 84168 h 257334"/>
                  <a:gd name="connsiteX3" fmla="*/ 3348 w 511616"/>
                  <a:gd name="connsiteY3" fmla="*/ 257334 h 257334"/>
                  <a:gd name="connsiteX4" fmla="*/ 36723 w 511616"/>
                  <a:gd name="connsiteY4" fmla="*/ 106263 h 257334"/>
                  <a:gd name="connsiteX5" fmla="*/ 57996 w 511616"/>
                  <a:gd name="connsiteY5" fmla="*/ 61224 h 257334"/>
                  <a:gd name="connsiteX6" fmla="*/ 136934 w 511616"/>
                  <a:gd name="connsiteY6" fmla="*/ 31261 h 257334"/>
                  <a:gd name="connsiteX0" fmla="*/ 136934 w 500069"/>
                  <a:gd name="connsiteY0" fmla="*/ 31261 h 257334"/>
                  <a:gd name="connsiteX1" fmla="*/ 342704 w 500069"/>
                  <a:gd name="connsiteY1" fmla="*/ 2211 h 257334"/>
                  <a:gd name="connsiteX2" fmla="*/ 499273 w 500069"/>
                  <a:gd name="connsiteY2" fmla="*/ 84168 h 257334"/>
                  <a:gd name="connsiteX3" fmla="*/ 3348 w 500069"/>
                  <a:gd name="connsiteY3" fmla="*/ 257334 h 257334"/>
                  <a:gd name="connsiteX4" fmla="*/ 36723 w 500069"/>
                  <a:gd name="connsiteY4" fmla="*/ 106263 h 257334"/>
                  <a:gd name="connsiteX5" fmla="*/ 57996 w 500069"/>
                  <a:gd name="connsiteY5" fmla="*/ 61224 h 257334"/>
                  <a:gd name="connsiteX6" fmla="*/ 136934 w 500069"/>
                  <a:gd name="connsiteY6" fmla="*/ 31261 h 257334"/>
                  <a:gd name="connsiteX0" fmla="*/ 136934 w 500410"/>
                  <a:gd name="connsiteY0" fmla="*/ 0 h 226073"/>
                  <a:gd name="connsiteX1" fmla="*/ 499273 w 500410"/>
                  <a:gd name="connsiteY1" fmla="*/ 52907 h 226073"/>
                  <a:gd name="connsiteX2" fmla="*/ 3348 w 500410"/>
                  <a:gd name="connsiteY2" fmla="*/ 226073 h 226073"/>
                  <a:gd name="connsiteX3" fmla="*/ 36723 w 500410"/>
                  <a:gd name="connsiteY3" fmla="*/ 75002 h 226073"/>
                  <a:gd name="connsiteX4" fmla="*/ 57996 w 500410"/>
                  <a:gd name="connsiteY4" fmla="*/ 29963 h 226073"/>
                  <a:gd name="connsiteX5" fmla="*/ 136934 w 500410"/>
                  <a:gd name="connsiteY5" fmla="*/ 0 h 226073"/>
                  <a:gd name="connsiteX0" fmla="*/ 57996 w 500069"/>
                  <a:gd name="connsiteY0" fmla="*/ 0 h 196110"/>
                  <a:gd name="connsiteX1" fmla="*/ 499273 w 500069"/>
                  <a:gd name="connsiteY1" fmla="*/ 22944 h 196110"/>
                  <a:gd name="connsiteX2" fmla="*/ 3348 w 500069"/>
                  <a:gd name="connsiteY2" fmla="*/ 196110 h 196110"/>
                  <a:gd name="connsiteX3" fmla="*/ 36723 w 500069"/>
                  <a:gd name="connsiteY3" fmla="*/ 45039 h 196110"/>
                  <a:gd name="connsiteX4" fmla="*/ 57996 w 500069"/>
                  <a:gd name="connsiteY4" fmla="*/ 0 h 196110"/>
                  <a:gd name="connsiteX0" fmla="*/ 128844 w 500069"/>
                  <a:gd name="connsiteY0" fmla="*/ 0 h 283369"/>
                  <a:gd name="connsiteX1" fmla="*/ 499273 w 500069"/>
                  <a:gd name="connsiteY1" fmla="*/ 110203 h 283369"/>
                  <a:gd name="connsiteX2" fmla="*/ 3348 w 500069"/>
                  <a:gd name="connsiteY2" fmla="*/ 283369 h 283369"/>
                  <a:gd name="connsiteX3" fmla="*/ 36723 w 500069"/>
                  <a:gd name="connsiteY3" fmla="*/ 132298 h 283369"/>
                  <a:gd name="connsiteX4" fmla="*/ 128844 w 500069"/>
                  <a:gd name="connsiteY4" fmla="*/ 0 h 283369"/>
                  <a:gd name="connsiteX0" fmla="*/ 128844 w 500069"/>
                  <a:gd name="connsiteY0" fmla="*/ 19233 h 302602"/>
                  <a:gd name="connsiteX1" fmla="*/ 499273 w 500069"/>
                  <a:gd name="connsiteY1" fmla="*/ 129436 h 302602"/>
                  <a:gd name="connsiteX2" fmla="*/ 3348 w 500069"/>
                  <a:gd name="connsiteY2" fmla="*/ 302602 h 302602"/>
                  <a:gd name="connsiteX3" fmla="*/ 36723 w 500069"/>
                  <a:gd name="connsiteY3" fmla="*/ 151531 h 302602"/>
                  <a:gd name="connsiteX4" fmla="*/ 128844 w 500069"/>
                  <a:gd name="connsiteY4" fmla="*/ 19233 h 302602"/>
                  <a:gd name="connsiteX0" fmla="*/ 128844 w 500069"/>
                  <a:gd name="connsiteY0" fmla="*/ 19083 h 302452"/>
                  <a:gd name="connsiteX1" fmla="*/ 499273 w 500069"/>
                  <a:gd name="connsiteY1" fmla="*/ 129286 h 302452"/>
                  <a:gd name="connsiteX2" fmla="*/ 3348 w 500069"/>
                  <a:gd name="connsiteY2" fmla="*/ 302452 h 302452"/>
                  <a:gd name="connsiteX3" fmla="*/ 36723 w 500069"/>
                  <a:gd name="connsiteY3" fmla="*/ 151381 h 302452"/>
                  <a:gd name="connsiteX4" fmla="*/ 128844 w 500069"/>
                  <a:gd name="connsiteY4" fmla="*/ 19083 h 302452"/>
                  <a:gd name="connsiteX0" fmla="*/ 128844 w 499273"/>
                  <a:gd name="connsiteY0" fmla="*/ 19083 h 302452"/>
                  <a:gd name="connsiteX1" fmla="*/ 499273 w 499273"/>
                  <a:gd name="connsiteY1" fmla="*/ 129286 h 302452"/>
                  <a:gd name="connsiteX2" fmla="*/ 3348 w 499273"/>
                  <a:gd name="connsiteY2" fmla="*/ 302452 h 302452"/>
                  <a:gd name="connsiteX3" fmla="*/ 36723 w 499273"/>
                  <a:gd name="connsiteY3" fmla="*/ 151381 h 302452"/>
                  <a:gd name="connsiteX4" fmla="*/ 128844 w 499273"/>
                  <a:gd name="connsiteY4" fmla="*/ 19083 h 302452"/>
                  <a:gd name="connsiteX0" fmla="*/ 128844 w 499273"/>
                  <a:gd name="connsiteY0" fmla="*/ 19083 h 304830"/>
                  <a:gd name="connsiteX1" fmla="*/ 499273 w 499273"/>
                  <a:gd name="connsiteY1" fmla="*/ 129286 h 304830"/>
                  <a:gd name="connsiteX2" fmla="*/ 3348 w 499273"/>
                  <a:gd name="connsiteY2" fmla="*/ 302452 h 304830"/>
                  <a:gd name="connsiteX3" fmla="*/ 36723 w 499273"/>
                  <a:gd name="connsiteY3" fmla="*/ 151381 h 304830"/>
                  <a:gd name="connsiteX4" fmla="*/ 128844 w 499273"/>
                  <a:gd name="connsiteY4" fmla="*/ 19083 h 304830"/>
                  <a:gd name="connsiteX0" fmla="*/ 128844 w 537946"/>
                  <a:gd name="connsiteY0" fmla="*/ 19338 h 305039"/>
                  <a:gd name="connsiteX1" fmla="*/ 537946 w 537946"/>
                  <a:gd name="connsiteY1" fmla="*/ 126890 h 305039"/>
                  <a:gd name="connsiteX2" fmla="*/ 3348 w 537946"/>
                  <a:gd name="connsiteY2" fmla="*/ 302707 h 305039"/>
                  <a:gd name="connsiteX3" fmla="*/ 36723 w 537946"/>
                  <a:gd name="connsiteY3" fmla="*/ 151636 h 305039"/>
                  <a:gd name="connsiteX4" fmla="*/ 128844 w 537946"/>
                  <a:gd name="connsiteY4" fmla="*/ 19338 h 30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946" h="305039">
                    <a:moveTo>
                      <a:pt x="128844" y="19338"/>
                    </a:moveTo>
                    <a:cubicBezTo>
                      <a:pt x="381902" y="-51341"/>
                      <a:pt x="483792" y="91855"/>
                      <a:pt x="537946" y="126890"/>
                    </a:cubicBezTo>
                    <a:cubicBezTo>
                      <a:pt x="512876" y="203013"/>
                      <a:pt x="289461" y="323286"/>
                      <a:pt x="3348" y="302707"/>
                    </a:cubicBezTo>
                    <a:cubicBezTo>
                      <a:pt x="-7135" y="276521"/>
                      <a:pt x="7827" y="219149"/>
                      <a:pt x="36723" y="151636"/>
                    </a:cubicBezTo>
                    <a:lnTo>
                      <a:pt x="128844" y="19338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F1A8AC6D-1A71-182D-F6D8-764817EF6C12}"/>
                </a:ext>
              </a:extLst>
            </p:cNvPr>
            <p:cNvSpPr/>
            <p:nvPr/>
          </p:nvSpPr>
          <p:spPr>
            <a:xfrm flipH="1">
              <a:off x="7695830" y="2496457"/>
              <a:ext cx="1974301" cy="957944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FB2B96DD-7EAD-408F-8E66-FF5F075C0748}"/>
                </a:ext>
              </a:extLst>
            </p:cNvPr>
            <p:cNvSpPr/>
            <p:nvPr/>
          </p:nvSpPr>
          <p:spPr>
            <a:xfrm flipH="1">
              <a:off x="4421800" y="2980260"/>
              <a:ext cx="1479411" cy="478380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398B9C3B-60F4-51EB-CB47-FAC681D56F48}"/>
                </a:ext>
              </a:extLst>
            </p:cNvPr>
            <p:cNvSpPr/>
            <p:nvPr/>
          </p:nvSpPr>
          <p:spPr>
            <a:xfrm flipH="1">
              <a:off x="3373490" y="1063813"/>
              <a:ext cx="411906" cy="507812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32E0B567-4E05-7C75-5944-1137EBE1096E}"/>
                </a:ext>
              </a:extLst>
            </p:cNvPr>
            <p:cNvSpPr/>
            <p:nvPr/>
          </p:nvSpPr>
          <p:spPr>
            <a:xfrm>
              <a:off x="3338982" y="366236"/>
              <a:ext cx="2367913" cy="3185053"/>
            </a:xfrm>
            <a:custGeom>
              <a:avLst/>
              <a:gdLst>
                <a:gd name="connsiteX0" fmla="*/ 0 w 506364"/>
                <a:gd name="connsiteY0" fmla="*/ 0 h 885825"/>
                <a:gd name="connsiteX1" fmla="*/ 506364 w 506364"/>
                <a:gd name="connsiteY1" fmla="*/ 0 h 885825"/>
                <a:gd name="connsiteX2" fmla="*/ 506364 w 506364"/>
                <a:gd name="connsiteY2" fmla="*/ 885825 h 885825"/>
                <a:gd name="connsiteX3" fmla="*/ 0 w 506364"/>
                <a:gd name="connsiteY3" fmla="*/ 885825 h 885825"/>
                <a:gd name="connsiteX4" fmla="*/ 0 w 506364"/>
                <a:gd name="connsiteY4" fmla="*/ 0 h 8858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0 w 582564"/>
                <a:gd name="connsiteY4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16669 w 582564"/>
                <a:gd name="connsiteY4" fmla="*/ 298450 h 962025"/>
                <a:gd name="connsiteX5" fmla="*/ 0 w 582564"/>
                <a:gd name="connsiteY5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26194 w 582564"/>
                <a:gd name="connsiteY4" fmla="*/ 660400 h 962025"/>
                <a:gd name="connsiteX5" fmla="*/ 16669 w 582564"/>
                <a:gd name="connsiteY5" fmla="*/ 298450 h 962025"/>
                <a:gd name="connsiteX6" fmla="*/ 0 w 582564"/>
                <a:gd name="connsiteY6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76994 w 582564"/>
                <a:gd name="connsiteY4" fmla="*/ 587375 h 962025"/>
                <a:gd name="connsiteX5" fmla="*/ 26194 w 582564"/>
                <a:gd name="connsiteY5" fmla="*/ 660400 h 962025"/>
                <a:gd name="connsiteX6" fmla="*/ 16669 w 582564"/>
                <a:gd name="connsiteY6" fmla="*/ 298450 h 962025"/>
                <a:gd name="connsiteX7" fmla="*/ 0 w 582564"/>
                <a:gd name="connsiteY7" fmla="*/ 0 h 962025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29991 w 590330"/>
                <a:gd name="connsiteY3" fmla="*/ 1016000 h 1016000"/>
                <a:gd name="connsiteX4" fmla="*/ 84760 w 590330"/>
                <a:gd name="connsiteY4" fmla="*/ 587375 h 1016000"/>
                <a:gd name="connsiteX5" fmla="*/ 33960 w 590330"/>
                <a:gd name="connsiteY5" fmla="*/ 660400 h 1016000"/>
                <a:gd name="connsiteX6" fmla="*/ 24435 w 590330"/>
                <a:gd name="connsiteY6" fmla="*/ 298450 h 1016000"/>
                <a:gd name="connsiteX7" fmla="*/ 7766 w 590330"/>
                <a:gd name="connsiteY7" fmla="*/ 0 h 1016000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135560 w 590330"/>
                <a:gd name="connsiteY3" fmla="*/ 765174 h 1016000"/>
                <a:gd name="connsiteX4" fmla="*/ 29991 w 590330"/>
                <a:gd name="connsiteY4" fmla="*/ 1016000 h 1016000"/>
                <a:gd name="connsiteX5" fmla="*/ 84760 w 590330"/>
                <a:gd name="connsiteY5" fmla="*/ 587375 h 1016000"/>
                <a:gd name="connsiteX6" fmla="*/ 33960 w 590330"/>
                <a:gd name="connsiteY6" fmla="*/ 660400 h 1016000"/>
                <a:gd name="connsiteX7" fmla="*/ 24435 w 590330"/>
                <a:gd name="connsiteY7" fmla="*/ 298450 h 1016000"/>
                <a:gd name="connsiteX8" fmla="*/ 7766 w 590330"/>
                <a:gd name="connsiteY8" fmla="*/ 0 h 1016000"/>
                <a:gd name="connsiteX0" fmla="*/ 7766 w 590330"/>
                <a:gd name="connsiteY0" fmla="*/ 0 h 1099826"/>
                <a:gd name="connsiteX1" fmla="*/ 590330 w 590330"/>
                <a:gd name="connsiteY1" fmla="*/ 76200 h 1099826"/>
                <a:gd name="connsiteX2" fmla="*/ 590330 w 590330"/>
                <a:gd name="connsiteY2" fmla="*/ 962025 h 1099826"/>
                <a:gd name="connsiteX3" fmla="*/ 145085 w 590330"/>
                <a:gd name="connsiteY3" fmla="*/ 1089024 h 1099826"/>
                <a:gd name="connsiteX4" fmla="*/ 135560 w 590330"/>
                <a:gd name="connsiteY4" fmla="*/ 765174 h 1099826"/>
                <a:gd name="connsiteX5" fmla="*/ 29991 w 590330"/>
                <a:gd name="connsiteY5" fmla="*/ 1016000 h 1099826"/>
                <a:gd name="connsiteX6" fmla="*/ 84760 w 590330"/>
                <a:gd name="connsiteY6" fmla="*/ 587375 h 1099826"/>
                <a:gd name="connsiteX7" fmla="*/ 33960 w 590330"/>
                <a:gd name="connsiteY7" fmla="*/ 660400 h 1099826"/>
                <a:gd name="connsiteX8" fmla="*/ 24435 w 590330"/>
                <a:gd name="connsiteY8" fmla="*/ 298450 h 1099826"/>
                <a:gd name="connsiteX9" fmla="*/ 7766 w 590330"/>
                <a:gd name="connsiteY9" fmla="*/ 0 h 1099826"/>
                <a:gd name="connsiteX0" fmla="*/ 7766 w 590330"/>
                <a:gd name="connsiteY0" fmla="*/ 0 h 1097719"/>
                <a:gd name="connsiteX1" fmla="*/ 590330 w 590330"/>
                <a:gd name="connsiteY1" fmla="*/ 76200 h 1097719"/>
                <a:gd name="connsiteX2" fmla="*/ 590330 w 590330"/>
                <a:gd name="connsiteY2" fmla="*/ 962025 h 1097719"/>
                <a:gd name="connsiteX3" fmla="*/ 233985 w 590330"/>
                <a:gd name="connsiteY3" fmla="*/ 895349 h 1097719"/>
                <a:gd name="connsiteX4" fmla="*/ 145085 w 590330"/>
                <a:gd name="connsiteY4" fmla="*/ 1089024 h 1097719"/>
                <a:gd name="connsiteX5" fmla="*/ 135560 w 590330"/>
                <a:gd name="connsiteY5" fmla="*/ 765174 h 1097719"/>
                <a:gd name="connsiteX6" fmla="*/ 29991 w 590330"/>
                <a:gd name="connsiteY6" fmla="*/ 1016000 h 1097719"/>
                <a:gd name="connsiteX7" fmla="*/ 84760 w 590330"/>
                <a:gd name="connsiteY7" fmla="*/ 587375 h 1097719"/>
                <a:gd name="connsiteX8" fmla="*/ 33960 w 590330"/>
                <a:gd name="connsiteY8" fmla="*/ 660400 h 1097719"/>
                <a:gd name="connsiteX9" fmla="*/ 24435 w 590330"/>
                <a:gd name="connsiteY9" fmla="*/ 298450 h 1097719"/>
                <a:gd name="connsiteX10" fmla="*/ 7766 w 590330"/>
                <a:gd name="connsiteY10" fmla="*/ 0 h 1097719"/>
                <a:gd name="connsiteX0" fmla="*/ 7766 w 590330"/>
                <a:gd name="connsiteY0" fmla="*/ 0 h 1460749"/>
                <a:gd name="connsiteX1" fmla="*/ 590330 w 590330"/>
                <a:gd name="connsiteY1" fmla="*/ 76200 h 1460749"/>
                <a:gd name="connsiteX2" fmla="*/ 590330 w 590330"/>
                <a:gd name="connsiteY2" fmla="*/ 962025 h 1460749"/>
                <a:gd name="connsiteX3" fmla="*/ 307010 w 590330"/>
                <a:gd name="connsiteY3" fmla="*/ 1460500 h 1460749"/>
                <a:gd name="connsiteX4" fmla="*/ 233985 w 590330"/>
                <a:gd name="connsiteY4" fmla="*/ 895349 h 1460749"/>
                <a:gd name="connsiteX5" fmla="*/ 145085 w 590330"/>
                <a:gd name="connsiteY5" fmla="*/ 1089024 h 1460749"/>
                <a:gd name="connsiteX6" fmla="*/ 135560 w 590330"/>
                <a:gd name="connsiteY6" fmla="*/ 765174 h 1460749"/>
                <a:gd name="connsiteX7" fmla="*/ 29991 w 590330"/>
                <a:gd name="connsiteY7" fmla="*/ 1016000 h 1460749"/>
                <a:gd name="connsiteX8" fmla="*/ 84760 w 590330"/>
                <a:gd name="connsiteY8" fmla="*/ 587375 h 1460749"/>
                <a:gd name="connsiteX9" fmla="*/ 33960 w 590330"/>
                <a:gd name="connsiteY9" fmla="*/ 660400 h 1460749"/>
                <a:gd name="connsiteX10" fmla="*/ 24435 w 590330"/>
                <a:gd name="connsiteY10" fmla="*/ 298450 h 1460749"/>
                <a:gd name="connsiteX11" fmla="*/ 7766 w 590330"/>
                <a:gd name="connsiteY11" fmla="*/ 0 h 1460749"/>
                <a:gd name="connsiteX0" fmla="*/ 7766 w 590330"/>
                <a:gd name="connsiteY0" fmla="*/ 0 h 1471065"/>
                <a:gd name="connsiteX1" fmla="*/ 590330 w 590330"/>
                <a:gd name="connsiteY1" fmla="*/ 76200 h 1471065"/>
                <a:gd name="connsiteX2" fmla="*/ 590330 w 590330"/>
                <a:gd name="connsiteY2" fmla="*/ 962025 h 1471065"/>
                <a:gd name="connsiteX3" fmla="*/ 364160 w 590330"/>
                <a:gd name="connsiteY3" fmla="*/ 1123950 h 1471065"/>
                <a:gd name="connsiteX4" fmla="*/ 307010 w 590330"/>
                <a:gd name="connsiteY4" fmla="*/ 1460500 h 1471065"/>
                <a:gd name="connsiteX5" fmla="*/ 233985 w 590330"/>
                <a:gd name="connsiteY5" fmla="*/ 895349 h 1471065"/>
                <a:gd name="connsiteX6" fmla="*/ 145085 w 590330"/>
                <a:gd name="connsiteY6" fmla="*/ 1089024 h 1471065"/>
                <a:gd name="connsiteX7" fmla="*/ 135560 w 590330"/>
                <a:gd name="connsiteY7" fmla="*/ 765174 h 1471065"/>
                <a:gd name="connsiteX8" fmla="*/ 29991 w 590330"/>
                <a:gd name="connsiteY8" fmla="*/ 1016000 h 1471065"/>
                <a:gd name="connsiteX9" fmla="*/ 84760 w 590330"/>
                <a:gd name="connsiteY9" fmla="*/ 587375 h 1471065"/>
                <a:gd name="connsiteX10" fmla="*/ 33960 w 590330"/>
                <a:gd name="connsiteY10" fmla="*/ 660400 h 1471065"/>
                <a:gd name="connsiteX11" fmla="*/ 24435 w 590330"/>
                <a:gd name="connsiteY11" fmla="*/ 298450 h 1471065"/>
                <a:gd name="connsiteX12" fmla="*/ 7766 w 590330"/>
                <a:gd name="connsiteY12" fmla="*/ 0 h 1471065"/>
                <a:gd name="connsiteX0" fmla="*/ 7766 w 590330"/>
                <a:gd name="connsiteY0" fmla="*/ 0 h 1658202"/>
                <a:gd name="connsiteX1" fmla="*/ 590330 w 590330"/>
                <a:gd name="connsiteY1" fmla="*/ 76200 h 1658202"/>
                <a:gd name="connsiteX2" fmla="*/ 590330 w 590330"/>
                <a:gd name="connsiteY2" fmla="*/ 962025 h 1658202"/>
                <a:gd name="connsiteX3" fmla="*/ 465760 w 590330"/>
                <a:gd name="connsiteY3" fmla="*/ 1657350 h 1658202"/>
                <a:gd name="connsiteX4" fmla="*/ 364160 w 590330"/>
                <a:gd name="connsiteY4" fmla="*/ 1123950 h 1658202"/>
                <a:gd name="connsiteX5" fmla="*/ 307010 w 590330"/>
                <a:gd name="connsiteY5" fmla="*/ 1460500 h 1658202"/>
                <a:gd name="connsiteX6" fmla="*/ 233985 w 590330"/>
                <a:gd name="connsiteY6" fmla="*/ 895349 h 1658202"/>
                <a:gd name="connsiteX7" fmla="*/ 145085 w 590330"/>
                <a:gd name="connsiteY7" fmla="*/ 1089024 h 1658202"/>
                <a:gd name="connsiteX8" fmla="*/ 135560 w 590330"/>
                <a:gd name="connsiteY8" fmla="*/ 765174 h 1658202"/>
                <a:gd name="connsiteX9" fmla="*/ 29991 w 590330"/>
                <a:gd name="connsiteY9" fmla="*/ 1016000 h 1658202"/>
                <a:gd name="connsiteX10" fmla="*/ 84760 w 590330"/>
                <a:gd name="connsiteY10" fmla="*/ 587375 h 1658202"/>
                <a:gd name="connsiteX11" fmla="*/ 33960 w 590330"/>
                <a:gd name="connsiteY11" fmla="*/ 660400 h 1658202"/>
                <a:gd name="connsiteX12" fmla="*/ 24435 w 590330"/>
                <a:gd name="connsiteY12" fmla="*/ 298450 h 1658202"/>
                <a:gd name="connsiteX13" fmla="*/ 7766 w 590330"/>
                <a:gd name="connsiteY13" fmla="*/ 0 h 1658202"/>
                <a:gd name="connsiteX0" fmla="*/ 7766 w 590330"/>
                <a:gd name="connsiteY0" fmla="*/ 0 h 1667184"/>
                <a:gd name="connsiteX1" fmla="*/ 590330 w 590330"/>
                <a:gd name="connsiteY1" fmla="*/ 76200 h 1667184"/>
                <a:gd name="connsiteX2" fmla="*/ 590330 w 590330"/>
                <a:gd name="connsiteY2" fmla="*/ 962025 h 1667184"/>
                <a:gd name="connsiteX3" fmla="*/ 497510 w 590330"/>
                <a:gd name="connsiteY3" fmla="*/ 1428749 h 1667184"/>
                <a:gd name="connsiteX4" fmla="*/ 465760 w 590330"/>
                <a:gd name="connsiteY4" fmla="*/ 1657350 h 1667184"/>
                <a:gd name="connsiteX5" fmla="*/ 364160 w 590330"/>
                <a:gd name="connsiteY5" fmla="*/ 1123950 h 1667184"/>
                <a:gd name="connsiteX6" fmla="*/ 307010 w 590330"/>
                <a:gd name="connsiteY6" fmla="*/ 1460500 h 1667184"/>
                <a:gd name="connsiteX7" fmla="*/ 233985 w 590330"/>
                <a:gd name="connsiteY7" fmla="*/ 895349 h 1667184"/>
                <a:gd name="connsiteX8" fmla="*/ 145085 w 590330"/>
                <a:gd name="connsiteY8" fmla="*/ 1089024 h 1667184"/>
                <a:gd name="connsiteX9" fmla="*/ 135560 w 590330"/>
                <a:gd name="connsiteY9" fmla="*/ 765174 h 1667184"/>
                <a:gd name="connsiteX10" fmla="*/ 29991 w 590330"/>
                <a:gd name="connsiteY10" fmla="*/ 1016000 h 1667184"/>
                <a:gd name="connsiteX11" fmla="*/ 84760 w 590330"/>
                <a:gd name="connsiteY11" fmla="*/ 587375 h 1667184"/>
                <a:gd name="connsiteX12" fmla="*/ 33960 w 590330"/>
                <a:gd name="connsiteY12" fmla="*/ 660400 h 1667184"/>
                <a:gd name="connsiteX13" fmla="*/ 24435 w 590330"/>
                <a:gd name="connsiteY13" fmla="*/ 298450 h 1667184"/>
                <a:gd name="connsiteX14" fmla="*/ 7766 w 590330"/>
                <a:gd name="connsiteY14" fmla="*/ 0 h 1667184"/>
                <a:gd name="connsiteX0" fmla="*/ 7766 w 590330"/>
                <a:gd name="connsiteY0" fmla="*/ 0 h 2006126"/>
                <a:gd name="connsiteX1" fmla="*/ 590330 w 590330"/>
                <a:gd name="connsiteY1" fmla="*/ 76200 h 2006126"/>
                <a:gd name="connsiteX2" fmla="*/ 590330 w 590330"/>
                <a:gd name="connsiteY2" fmla="*/ 962025 h 2006126"/>
                <a:gd name="connsiteX3" fmla="*/ 567360 w 590330"/>
                <a:gd name="connsiteY3" fmla="*/ 2000249 h 2006126"/>
                <a:gd name="connsiteX4" fmla="*/ 497510 w 590330"/>
                <a:gd name="connsiteY4" fmla="*/ 1428749 h 2006126"/>
                <a:gd name="connsiteX5" fmla="*/ 465760 w 590330"/>
                <a:gd name="connsiteY5" fmla="*/ 1657350 h 2006126"/>
                <a:gd name="connsiteX6" fmla="*/ 364160 w 590330"/>
                <a:gd name="connsiteY6" fmla="*/ 1123950 h 2006126"/>
                <a:gd name="connsiteX7" fmla="*/ 307010 w 590330"/>
                <a:gd name="connsiteY7" fmla="*/ 1460500 h 2006126"/>
                <a:gd name="connsiteX8" fmla="*/ 233985 w 590330"/>
                <a:gd name="connsiteY8" fmla="*/ 895349 h 2006126"/>
                <a:gd name="connsiteX9" fmla="*/ 145085 w 590330"/>
                <a:gd name="connsiteY9" fmla="*/ 1089024 h 2006126"/>
                <a:gd name="connsiteX10" fmla="*/ 135560 w 590330"/>
                <a:gd name="connsiteY10" fmla="*/ 765174 h 2006126"/>
                <a:gd name="connsiteX11" fmla="*/ 29991 w 590330"/>
                <a:gd name="connsiteY11" fmla="*/ 1016000 h 2006126"/>
                <a:gd name="connsiteX12" fmla="*/ 84760 w 590330"/>
                <a:gd name="connsiteY12" fmla="*/ 587375 h 2006126"/>
                <a:gd name="connsiteX13" fmla="*/ 33960 w 590330"/>
                <a:gd name="connsiteY13" fmla="*/ 660400 h 2006126"/>
                <a:gd name="connsiteX14" fmla="*/ 24435 w 590330"/>
                <a:gd name="connsiteY14" fmla="*/ 298450 h 2006126"/>
                <a:gd name="connsiteX15" fmla="*/ 7766 w 590330"/>
                <a:gd name="connsiteY15" fmla="*/ 0 h 2006126"/>
                <a:gd name="connsiteX0" fmla="*/ 7766 w 631091"/>
                <a:gd name="connsiteY0" fmla="*/ 0 h 2006739"/>
                <a:gd name="connsiteX1" fmla="*/ 590330 w 631091"/>
                <a:gd name="connsiteY1" fmla="*/ 76200 h 2006739"/>
                <a:gd name="connsiteX2" fmla="*/ 590330 w 631091"/>
                <a:gd name="connsiteY2" fmla="*/ 962025 h 2006739"/>
                <a:gd name="connsiteX3" fmla="*/ 630860 w 631091"/>
                <a:gd name="connsiteY3" fmla="*/ 1714499 h 2006739"/>
                <a:gd name="connsiteX4" fmla="*/ 567360 w 631091"/>
                <a:gd name="connsiteY4" fmla="*/ 2000249 h 2006739"/>
                <a:gd name="connsiteX5" fmla="*/ 497510 w 631091"/>
                <a:gd name="connsiteY5" fmla="*/ 1428749 h 2006739"/>
                <a:gd name="connsiteX6" fmla="*/ 465760 w 631091"/>
                <a:gd name="connsiteY6" fmla="*/ 1657350 h 2006739"/>
                <a:gd name="connsiteX7" fmla="*/ 364160 w 631091"/>
                <a:gd name="connsiteY7" fmla="*/ 1123950 h 2006739"/>
                <a:gd name="connsiteX8" fmla="*/ 307010 w 631091"/>
                <a:gd name="connsiteY8" fmla="*/ 1460500 h 2006739"/>
                <a:gd name="connsiteX9" fmla="*/ 233985 w 631091"/>
                <a:gd name="connsiteY9" fmla="*/ 895349 h 2006739"/>
                <a:gd name="connsiteX10" fmla="*/ 145085 w 631091"/>
                <a:gd name="connsiteY10" fmla="*/ 1089024 h 2006739"/>
                <a:gd name="connsiteX11" fmla="*/ 135560 w 631091"/>
                <a:gd name="connsiteY11" fmla="*/ 765174 h 2006739"/>
                <a:gd name="connsiteX12" fmla="*/ 29991 w 631091"/>
                <a:gd name="connsiteY12" fmla="*/ 1016000 h 2006739"/>
                <a:gd name="connsiteX13" fmla="*/ 84760 w 631091"/>
                <a:gd name="connsiteY13" fmla="*/ 587375 h 2006739"/>
                <a:gd name="connsiteX14" fmla="*/ 33960 w 631091"/>
                <a:gd name="connsiteY14" fmla="*/ 660400 h 2006739"/>
                <a:gd name="connsiteX15" fmla="*/ 24435 w 631091"/>
                <a:gd name="connsiteY15" fmla="*/ 298450 h 2006739"/>
                <a:gd name="connsiteX16" fmla="*/ 7766 w 631091"/>
                <a:gd name="connsiteY16" fmla="*/ 0 h 2006739"/>
                <a:gd name="connsiteX0" fmla="*/ 7766 w 676063"/>
                <a:gd name="connsiteY0" fmla="*/ 0 h 2004373"/>
                <a:gd name="connsiteX1" fmla="*/ 590330 w 676063"/>
                <a:gd name="connsiteY1" fmla="*/ 76200 h 2004373"/>
                <a:gd name="connsiteX2" fmla="*/ 590330 w 676063"/>
                <a:gd name="connsiteY2" fmla="*/ 962025 h 2004373"/>
                <a:gd name="connsiteX3" fmla="*/ 675310 w 676063"/>
                <a:gd name="connsiteY3" fmla="*/ 1682749 h 2004373"/>
                <a:gd name="connsiteX4" fmla="*/ 630860 w 676063"/>
                <a:gd name="connsiteY4" fmla="*/ 1714499 h 2004373"/>
                <a:gd name="connsiteX5" fmla="*/ 567360 w 676063"/>
                <a:gd name="connsiteY5" fmla="*/ 2000249 h 2004373"/>
                <a:gd name="connsiteX6" fmla="*/ 497510 w 676063"/>
                <a:gd name="connsiteY6" fmla="*/ 1428749 h 2004373"/>
                <a:gd name="connsiteX7" fmla="*/ 465760 w 676063"/>
                <a:gd name="connsiteY7" fmla="*/ 1657350 h 2004373"/>
                <a:gd name="connsiteX8" fmla="*/ 364160 w 676063"/>
                <a:gd name="connsiteY8" fmla="*/ 1123950 h 2004373"/>
                <a:gd name="connsiteX9" fmla="*/ 307010 w 676063"/>
                <a:gd name="connsiteY9" fmla="*/ 1460500 h 2004373"/>
                <a:gd name="connsiteX10" fmla="*/ 233985 w 676063"/>
                <a:gd name="connsiteY10" fmla="*/ 895349 h 2004373"/>
                <a:gd name="connsiteX11" fmla="*/ 145085 w 676063"/>
                <a:gd name="connsiteY11" fmla="*/ 1089024 h 2004373"/>
                <a:gd name="connsiteX12" fmla="*/ 135560 w 676063"/>
                <a:gd name="connsiteY12" fmla="*/ 765174 h 2004373"/>
                <a:gd name="connsiteX13" fmla="*/ 29991 w 676063"/>
                <a:gd name="connsiteY13" fmla="*/ 1016000 h 2004373"/>
                <a:gd name="connsiteX14" fmla="*/ 84760 w 676063"/>
                <a:gd name="connsiteY14" fmla="*/ 587375 h 2004373"/>
                <a:gd name="connsiteX15" fmla="*/ 33960 w 676063"/>
                <a:gd name="connsiteY15" fmla="*/ 660400 h 2004373"/>
                <a:gd name="connsiteX16" fmla="*/ 24435 w 676063"/>
                <a:gd name="connsiteY16" fmla="*/ 298450 h 2004373"/>
                <a:gd name="connsiteX17" fmla="*/ 7766 w 676063"/>
                <a:gd name="connsiteY17" fmla="*/ 0 h 2004373"/>
                <a:gd name="connsiteX0" fmla="*/ 7766 w 728216"/>
                <a:gd name="connsiteY0" fmla="*/ 0 h 2004373"/>
                <a:gd name="connsiteX1" fmla="*/ 590330 w 728216"/>
                <a:gd name="connsiteY1" fmla="*/ 76200 h 2004373"/>
                <a:gd name="connsiteX2" fmla="*/ 590330 w 728216"/>
                <a:gd name="connsiteY2" fmla="*/ 962025 h 2004373"/>
                <a:gd name="connsiteX3" fmla="*/ 726110 w 728216"/>
                <a:gd name="connsiteY3" fmla="*/ 1555749 h 2004373"/>
                <a:gd name="connsiteX4" fmla="*/ 675310 w 728216"/>
                <a:gd name="connsiteY4" fmla="*/ 1682749 h 2004373"/>
                <a:gd name="connsiteX5" fmla="*/ 630860 w 728216"/>
                <a:gd name="connsiteY5" fmla="*/ 1714499 h 2004373"/>
                <a:gd name="connsiteX6" fmla="*/ 567360 w 728216"/>
                <a:gd name="connsiteY6" fmla="*/ 2000249 h 2004373"/>
                <a:gd name="connsiteX7" fmla="*/ 497510 w 728216"/>
                <a:gd name="connsiteY7" fmla="*/ 1428749 h 2004373"/>
                <a:gd name="connsiteX8" fmla="*/ 465760 w 728216"/>
                <a:gd name="connsiteY8" fmla="*/ 1657350 h 2004373"/>
                <a:gd name="connsiteX9" fmla="*/ 364160 w 728216"/>
                <a:gd name="connsiteY9" fmla="*/ 1123950 h 2004373"/>
                <a:gd name="connsiteX10" fmla="*/ 307010 w 728216"/>
                <a:gd name="connsiteY10" fmla="*/ 1460500 h 2004373"/>
                <a:gd name="connsiteX11" fmla="*/ 233985 w 728216"/>
                <a:gd name="connsiteY11" fmla="*/ 895349 h 2004373"/>
                <a:gd name="connsiteX12" fmla="*/ 145085 w 728216"/>
                <a:gd name="connsiteY12" fmla="*/ 1089024 h 2004373"/>
                <a:gd name="connsiteX13" fmla="*/ 135560 w 728216"/>
                <a:gd name="connsiteY13" fmla="*/ 765174 h 2004373"/>
                <a:gd name="connsiteX14" fmla="*/ 29991 w 728216"/>
                <a:gd name="connsiteY14" fmla="*/ 1016000 h 2004373"/>
                <a:gd name="connsiteX15" fmla="*/ 84760 w 728216"/>
                <a:gd name="connsiteY15" fmla="*/ 587375 h 2004373"/>
                <a:gd name="connsiteX16" fmla="*/ 33960 w 728216"/>
                <a:gd name="connsiteY16" fmla="*/ 660400 h 2004373"/>
                <a:gd name="connsiteX17" fmla="*/ 24435 w 728216"/>
                <a:gd name="connsiteY17" fmla="*/ 298450 h 2004373"/>
                <a:gd name="connsiteX18" fmla="*/ 7766 w 728216"/>
                <a:gd name="connsiteY18" fmla="*/ 0 h 2004373"/>
                <a:gd name="connsiteX0" fmla="*/ 7766 w 747669"/>
                <a:gd name="connsiteY0" fmla="*/ 0 h 2004373"/>
                <a:gd name="connsiteX1" fmla="*/ 590330 w 747669"/>
                <a:gd name="connsiteY1" fmla="*/ 76200 h 2004373"/>
                <a:gd name="connsiteX2" fmla="*/ 590330 w 747669"/>
                <a:gd name="connsiteY2" fmla="*/ 962025 h 2004373"/>
                <a:gd name="connsiteX3" fmla="*/ 738809 w 747669"/>
                <a:gd name="connsiteY3" fmla="*/ 1936749 h 2004373"/>
                <a:gd name="connsiteX4" fmla="*/ 726110 w 747669"/>
                <a:gd name="connsiteY4" fmla="*/ 1555749 h 2004373"/>
                <a:gd name="connsiteX5" fmla="*/ 675310 w 747669"/>
                <a:gd name="connsiteY5" fmla="*/ 1682749 h 2004373"/>
                <a:gd name="connsiteX6" fmla="*/ 630860 w 747669"/>
                <a:gd name="connsiteY6" fmla="*/ 1714499 h 2004373"/>
                <a:gd name="connsiteX7" fmla="*/ 567360 w 747669"/>
                <a:gd name="connsiteY7" fmla="*/ 2000249 h 2004373"/>
                <a:gd name="connsiteX8" fmla="*/ 497510 w 747669"/>
                <a:gd name="connsiteY8" fmla="*/ 1428749 h 2004373"/>
                <a:gd name="connsiteX9" fmla="*/ 465760 w 747669"/>
                <a:gd name="connsiteY9" fmla="*/ 1657350 h 2004373"/>
                <a:gd name="connsiteX10" fmla="*/ 364160 w 747669"/>
                <a:gd name="connsiteY10" fmla="*/ 1123950 h 2004373"/>
                <a:gd name="connsiteX11" fmla="*/ 307010 w 747669"/>
                <a:gd name="connsiteY11" fmla="*/ 1460500 h 2004373"/>
                <a:gd name="connsiteX12" fmla="*/ 233985 w 747669"/>
                <a:gd name="connsiteY12" fmla="*/ 895349 h 2004373"/>
                <a:gd name="connsiteX13" fmla="*/ 145085 w 747669"/>
                <a:gd name="connsiteY13" fmla="*/ 1089024 h 2004373"/>
                <a:gd name="connsiteX14" fmla="*/ 135560 w 747669"/>
                <a:gd name="connsiteY14" fmla="*/ 765174 h 2004373"/>
                <a:gd name="connsiteX15" fmla="*/ 29991 w 747669"/>
                <a:gd name="connsiteY15" fmla="*/ 1016000 h 2004373"/>
                <a:gd name="connsiteX16" fmla="*/ 84760 w 747669"/>
                <a:gd name="connsiteY16" fmla="*/ 587375 h 2004373"/>
                <a:gd name="connsiteX17" fmla="*/ 33960 w 747669"/>
                <a:gd name="connsiteY17" fmla="*/ 660400 h 2004373"/>
                <a:gd name="connsiteX18" fmla="*/ 24435 w 747669"/>
                <a:gd name="connsiteY18" fmla="*/ 298450 h 2004373"/>
                <a:gd name="connsiteX19" fmla="*/ 7766 w 747669"/>
                <a:gd name="connsiteY19" fmla="*/ 0 h 2004373"/>
                <a:gd name="connsiteX0" fmla="*/ 7766 w 818546"/>
                <a:gd name="connsiteY0" fmla="*/ 0 h 2004373"/>
                <a:gd name="connsiteX1" fmla="*/ 590330 w 818546"/>
                <a:gd name="connsiteY1" fmla="*/ 76200 h 2004373"/>
                <a:gd name="connsiteX2" fmla="*/ 590330 w 818546"/>
                <a:gd name="connsiteY2" fmla="*/ 962025 h 2004373"/>
                <a:gd name="connsiteX3" fmla="*/ 815009 w 818546"/>
                <a:gd name="connsiteY3" fmla="*/ 1784349 h 2004373"/>
                <a:gd name="connsiteX4" fmla="*/ 738809 w 818546"/>
                <a:gd name="connsiteY4" fmla="*/ 1936749 h 2004373"/>
                <a:gd name="connsiteX5" fmla="*/ 726110 w 818546"/>
                <a:gd name="connsiteY5" fmla="*/ 1555749 h 2004373"/>
                <a:gd name="connsiteX6" fmla="*/ 675310 w 818546"/>
                <a:gd name="connsiteY6" fmla="*/ 1682749 h 2004373"/>
                <a:gd name="connsiteX7" fmla="*/ 630860 w 818546"/>
                <a:gd name="connsiteY7" fmla="*/ 1714499 h 2004373"/>
                <a:gd name="connsiteX8" fmla="*/ 567360 w 818546"/>
                <a:gd name="connsiteY8" fmla="*/ 2000249 h 2004373"/>
                <a:gd name="connsiteX9" fmla="*/ 497510 w 818546"/>
                <a:gd name="connsiteY9" fmla="*/ 1428749 h 2004373"/>
                <a:gd name="connsiteX10" fmla="*/ 465760 w 818546"/>
                <a:gd name="connsiteY10" fmla="*/ 1657350 h 2004373"/>
                <a:gd name="connsiteX11" fmla="*/ 364160 w 818546"/>
                <a:gd name="connsiteY11" fmla="*/ 1123950 h 2004373"/>
                <a:gd name="connsiteX12" fmla="*/ 307010 w 818546"/>
                <a:gd name="connsiteY12" fmla="*/ 1460500 h 2004373"/>
                <a:gd name="connsiteX13" fmla="*/ 233985 w 818546"/>
                <a:gd name="connsiteY13" fmla="*/ 895349 h 2004373"/>
                <a:gd name="connsiteX14" fmla="*/ 145085 w 818546"/>
                <a:gd name="connsiteY14" fmla="*/ 1089024 h 2004373"/>
                <a:gd name="connsiteX15" fmla="*/ 135560 w 818546"/>
                <a:gd name="connsiteY15" fmla="*/ 765174 h 2004373"/>
                <a:gd name="connsiteX16" fmla="*/ 29991 w 818546"/>
                <a:gd name="connsiteY16" fmla="*/ 1016000 h 2004373"/>
                <a:gd name="connsiteX17" fmla="*/ 84760 w 818546"/>
                <a:gd name="connsiteY17" fmla="*/ 587375 h 2004373"/>
                <a:gd name="connsiteX18" fmla="*/ 33960 w 818546"/>
                <a:gd name="connsiteY18" fmla="*/ 660400 h 2004373"/>
                <a:gd name="connsiteX19" fmla="*/ 24435 w 818546"/>
                <a:gd name="connsiteY19" fmla="*/ 298450 h 2004373"/>
                <a:gd name="connsiteX20" fmla="*/ 7766 w 818546"/>
                <a:gd name="connsiteY20" fmla="*/ 0 h 2004373"/>
                <a:gd name="connsiteX0" fmla="*/ 7766 w 2393775"/>
                <a:gd name="connsiteY0" fmla="*/ 0 h 2004373"/>
                <a:gd name="connsiteX1" fmla="*/ 590330 w 2393775"/>
                <a:gd name="connsiteY1" fmla="*/ 76200 h 2004373"/>
                <a:gd name="connsiteX2" fmla="*/ 2393730 w 2393775"/>
                <a:gd name="connsiteY2" fmla="*/ 1355725 h 2004373"/>
                <a:gd name="connsiteX3" fmla="*/ 815009 w 2393775"/>
                <a:gd name="connsiteY3" fmla="*/ 1784349 h 2004373"/>
                <a:gd name="connsiteX4" fmla="*/ 738809 w 2393775"/>
                <a:gd name="connsiteY4" fmla="*/ 1936749 h 2004373"/>
                <a:gd name="connsiteX5" fmla="*/ 726110 w 2393775"/>
                <a:gd name="connsiteY5" fmla="*/ 1555749 h 2004373"/>
                <a:gd name="connsiteX6" fmla="*/ 675310 w 2393775"/>
                <a:gd name="connsiteY6" fmla="*/ 1682749 h 2004373"/>
                <a:gd name="connsiteX7" fmla="*/ 630860 w 2393775"/>
                <a:gd name="connsiteY7" fmla="*/ 1714499 h 2004373"/>
                <a:gd name="connsiteX8" fmla="*/ 567360 w 2393775"/>
                <a:gd name="connsiteY8" fmla="*/ 2000249 h 2004373"/>
                <a:gd name="connsiteX9" fmla="*/ 497510 w 2393775"/>
                <a:gd name="connsiteY9" fmla="*/ 1428749 h 2004373"/>
                <a:gd name="connsiteX10" fmla="*/ 465760 w 2393775"/>
                <a:gd name="connsiteY10" fmla="*/ 1657350 h 2004373"/>
                <a:gd name="connsiteX11" fmla="*/ 364160 w 2393775"/>
                <a:gd name="connsiteY11" fmla="*/ 1123950 h 2004373"/>
                <a:gd name="connsiteX12" fmla="*/ 307010 w 2393775"/>
                <a:gd name="connsiteY12" fmla="*/ 1460500 h 2004373"/>
                <a:gd name="connsiteX13" fmla="*/ 233985 w 2393775"/>
                <a:gd name="connsiteY13" fmla="*/ 895349 h 2004373"/>
                <a:gd name="connsiteX14" fmla="*/ 145085 w 2393775"/>
                <a:gd name="connsiteY14" fmla="*/ 1089024 h 2004373"/>
                <a:gd name="connsiteX15" fmla="*/ 135560 w 2393775"/>
                <a:gd name="connsiteY15" fmla="*/ 765174 h 2004373"/>
                <a:gd name="connsiteX16" fmla="*/ 29991 w 2393775"/>
                <a:gd name="connsiteY16" fmla="*/ 1016000 h 2004373"/>
                <a:gd name="connsiteX17" fmla="*/ 84760 w 2393775"/>
                <a:gd name="connsiteY17" fmla="*/ 587375 h 2004373"/>
                <a:gd name="connsiteX18" fmla="*/ 33960 w 2393775"/>
                <a:gd name="connsiteY18" fmla="*/ 660400 h 2004373"/>
                <a:gd name="connsiteX19" fmla="*/ 24435 w 2393775"/>
                <a:gd name="connsiteY19" fmla="*/ 298450 h 2004373"/>
                <a:gd name="connsiteX20" fmla="*/ 7766 w 2393775"/>
                <a:gd name="connsiteY20" fmla="*/ 0 h 2004373"/>
                <a:gd name="connsiteX0" fmla="*/ 7766 w 2396327"/>
                <a:gd name="connsiteY0" fmla="*/ 0 h 2166162"/>
                <a:gd name="connsiteX1" fmla="*/ 590330 w 2396327"/>
                <a:gd name="connsiteY1" fmla="*/ 76200 h 2166162"/>
                <a:gd name="connsiteX2" fmla="*/ 2393730 w 2396327"/>
                <a:gd name="connsiteY2" fmla="*/ 1355725 h 2166162"/>
                <a:gd name="connsiteX3" fmla="*/ 865808 w 2396327"/>
                <a:gd name="connsiteY3" fmla="*/ 2158999 h 2166162"/>
                <a:gd name="connsiteX4" fmla="*/ 815009 w 2396327"/>
                <a:gd name="connsiteY4" fmla="*/ 1784349 h 2166162"/>
                <a:gd name="connsiteX5" fmla="*/ 738809 w 2396327"/>
                <a:gd name="connsiteY5" fmla="*/ 1936749 h 2166162"/>
                <a:gd name="connsiteX6" fmla="*/ 726110 w 2396327"/>
                <a:gd name="connsiteY6" fmla="*/ 1555749 h 2166162"/>
                <a:gd name="connsiteX7" fmla="*/ 675310 w 2396327"/>
                <a:gd name="connsiteY7" fmla="*/ 1682749 h 2166162"/>
                <a:gd name="connsiteX8" fmla="*/ 630860 w 2396327"/>
                <a:gd name="connsiteY8" fmla="*/ 1714499 h 2166162"/>
                <a:gd name="connsiteX9" fmla="*/ 567360 w 2396327"/>
                <a:gd name="connsiteY9" fmla="*/ 2000249 h 2166162"/>
                <a:gd name="connsiteX10" fmla="*/ 497510 w 2396327"/>
                <a:gd name="connsiteY10" fmla="*/ 1428749 h 2166162"/>
                <a:gd name="connsiteX11" fmla="*/ 465760 w 2396327"/>
                <a:gd name="connsiteY11" fmla="*/ 1657350 h 2166162"/>
                <a:gd name="connsiteX12" fmla="*/ 364160 w 2396327"/>
                <a:gd name="connsiteY12" fmla="*/ 1123950 h 2166162"/>
                <a:gd name="connsiteX13" fmla="*/ 307010 w 2396327"/>
                <a:gd name="connsiteY13" fmla="*/ 1460500 h 2166162"/>
                <a:gd name="connsiteX14" fmla="*/ 233985 w 2396327"/>
                <a:gd name="connsiteY14" fmla="*/ 895349 h 2166162"/>
                <a:gd name="connsiteX15" fmla="*/ 145085 w 2396327"/>
                <a:gd name="connsiteY15" fmla="*/ 1089024 h 2166162"/>
                <a:gd name="connsiteX16" fmla="*/ 135560 w 2396327"/>
                <a:gd name="connsiteY16" fmla="*/ 765174 h 2166162"/>
                <a:gd name="connsiteX17" fmla="*/ 29991 w 2396327"/>
                <a:gd name="connsiteY17" fmla="*/ 1016000 h 2166162"/>
                <a:gd name="connsiteX18" fmla="*/ 84760 w 2396327"/>
                <a:gd name="connsiteY18" fmla="*/ 587375 h 2166162"/>
                <a:gd name="connsiteX19" fmla="*/ 33960 w 2396327"/>
                <a:gd name="connsiteY19" fmla="*/ 660400 h 2166162"/>
                <a:gd name="connsiteX20" fmla="*/ 24435 w 2396327"/>
                <a:gd name="connsiteY20" fmla="*/ 298450 h 2166162"/>
                <a:gd name="connsiteX21" fmla="*/ 7766 w 2396327"/>
                <a:gd name="connsiteY21" fmla="*/ 0 h 2166162"/>
                <a:gd name="connsiteX0" fmla="*/ 7766 w 2396017"/>
                <a:gd name="connsiteY0" fmla="*/ 0 h 2165373"/>
                <a:gd name="connsiteX1" fmla="*/ 590330 w 2396017"/>
                <a:gd name="connsiteY1" fmla="*/ 76200 h 2165373"/>
                <a:gd name="connsiteX2" fmla="*/ 2393730 w 2396017"/>
                <a:gd name="connsiteY2" fmla="*/ 1355725 h 2165373"/>
                <a:gd name="connsiteX3" fmla="*/ 992808 w 2396017"/>
                <a:gd name="connsiteY3" fmla="*/ 1739898 h 2165373"/>
                <a:gd name="connsiteX4" fmla="*/ 865808 w 2396017"/>
                <a:gd name="connsiteY4" fmla="*/ 2158999 h 2165373"/>
                <a:gd name="connsiteX5" fmla="*/ 815009 w 2396017"/>
                <a:gd name="connsiteY5" fmla="*/ 1784349 h 2165373"/>
                <a:gd name="connsiteX6" fmla="*/ 738809 w 2396017"/>
                <a:gd name="connsiteY6" fmla="*/ 1936749 h 2165373"/>
                <a:gd name="connsiteX7" fmla="*/ 726110 w 2396017"/>
                <a:gd name="connsiteY7" fmla="*/ 1555749 h 2165373"/>
                <a:gd name="connsiteX8" fmla="*/ 675310 w 2396017"/>
                <a:gd name="connsiteY8" fmla="*/ 1682749 h 2165373"/>
                <a:gd name="connsiteX9" fmla="*/ 630860 w 2396017"/>
                <a:gd name="connsiteY9" fmla="*/ 1714499 h 2165373"/>
                <a:gd name="connsiteX10" fmla="*/ 567360 w 2396017"/>
                <a:gd name="connsiteY10" fmla="*/ 2000249 h 2165373"/>
                <a:gd name="connsiteX11" fmla="*/ 497510 w 2396017"/>
                <a:gd name="connsiteY11" fmla="*/ 1428749 h 2165373"/>
                <a:gd name="connsiteX12" fmla="*/ 465760 w 2396017"/>
                <a:gd name="connsiteY12" fmla="*/ 1657350 h 2165373"/>
                <a:gd name="connsiteX13" fmla="*/ 364160 w 2396017"/>
                <a:gd name="connsiteY13" fmla="*/ 1123950 h 2165373"/>
                <a:gd name="connsiteX14" fmla="*/ 307010 w 2396017"/>
                <a:gd name="connsiteY14" fmla="*/ 1460500 h 2165373"/>
                <a:gd name="connsiteX15" fmla="*/ 233985 w 2396017"/>
                <a:gd name="connsiteY15" fmla="*/ 895349 h 2165373"/>
                <a:gd name="connsiteX16" fmla="*/ 145085 w 2396017"/>
                <a:gd name="connsiteY16" fmla="*/ 1089024 h 2165373"/>
                <a:gd name="connsiteX17" fmla="*/ 135560 w 2396017"/>
                <a:gd name="connsiteY17" fmla="*/ 765174 h 2165373"/>
                <a:gd name="connsiteX18" fmla="*/ 29991 w 2396017"/>
                <a:gd name="connsiteY18" fmla="*/ 1016000 h 2165373"/>
                <a:gd name="connsiteX19" fmla="*/ 84760 w 2396017"/>
                <a:gd name="connsiteY19" fmla="*/ 587375 h 2165373"/>
                <a:gd name="connsiteX20" fmla="*/ 33960 w 2396017"/>
                <a:gd name="connsiteY20" fmla="*/ 660400 h 2165373"/>
                <a:gd name="connsiteX21" fmla="*/ 24435 w 2396017"/>
                <a:gd name="connsiteY21" fmla="*/ 298450 h 2165373"/>
                <a:gd name="connsiteX22" fmla="*/ 7766 w 2396017"/>
                <a:gd name="connsiteY22" fmla="*/ 0 h 2165373"/>
                <a:gd name="connsiteX0" fmla="*/ 7766 w 2399652"/>
                <a:gd name="connsiteY0" fmla="*/ 0 h 2612762"/>
                <a:gd name="connsiteX1" fmla="*/ 590330 w 2399652"/>
                <a:gd name="connsiteY1" fmla="*/ 76200 h 2612762"/>
                <a:gd name="connsiteX2" fmla="*/ 2393730 w 2399652"/>
                <a:gd name="connsiteY2" fmla="*/ 1355725 h 2612762"/>
                <a:gd name="connsiteX3" fmla="*/ 1069802 w 2399652"/>
                <a:gd name="connsiteY3" fmla="*/ 2609849 h 2612762"/>
                <a:gd name="connsiteX4" fmla="*/ 992808 w 2399652"/>
                <a:gd name="connsiteY4" fmla="*/ 1739898 h 2612762"/>
                <a:gd name="connsiteX5" fmla="*/ 865808 w 2399652"/>
                <a:gd name="connsiteY5" fmla="*/ 2158999 h 2612762"/>
                <a:gd name="connsiteX6" fmla="*/ 815009 w 2399652"/>
                <a:gd name="connsiteY6" fmla="*/ 1784349 h 2612762"/>
                <a:gd name="connsiteX7" fmla="*/ 738809 w 2399652"/>
                <a:gd name="connsiteY7" fmla="*/ 1936749 h 2612762"/>
                <a:gd name="connsiteX8" fmla="*/ 726110 w 2399652"/>
                <a:gd name="connsiteY8" fmla="*/ 1555749 h 2612762"/>
                <a:gd name="connsiteX9" fmla="*/ 675310 w 2399652"/>
                <a:gd name="connsiteY9" fmla="*/ 1682749 h 2612762"/>
                <a:gd name="connsiteX10" fmla="*/ 630860 w 2399652"/>
                <a:gd name="connsiteY10" fmla="*/ 1714499 h 2612762"/>
                <a:gd name="connsiteX11" fmla="*/ 567360 w 2399652"/>
                <a:gd name="connsiteY11" fmla="*/ 2000249 h 2612762"/>
                <a:gd name="connsiteX12" fmla="*/ 497510 w 2399652"/>
                <a:gd name="connsiteY12" fmla="*/ 1428749 h 2612762"/>
                <a:gd name="connsiteX13" fmla="*/ 465760 w 2399652"/>
                <a:gd name="connsiteY13" fmla="*/ 1657350 h 2612762"/>
                <a:gd name="connsiteX14" fmla="*/ 364160 w 2399652"/>
                <a:gd name="connsiteY14" fmla="*/ 1123950 h 2612762"/>
                <a:gd name="connsiteX15" fmla="*/ 307010 w 2399652"/>
                <a:gd name="connsiteY15" fmla="*/ 1460500 h 2612762"/>
                <a:gd name="connsiteX16" fmla="*/ 233985 w 2399652"/>
                <a:gd name="connsiteY16" fmla="*/ 895349 h 2612762"/>
                <a:gd name="connsiteX17" fmla="*/ 145085 w 2399652"/>
                <a:gd name="connsiteY17" fmla="*/ 1089024 h 2612762"/>
                <a:gd name="connsiteX18" fmla="*/ 135560 w 2399652"/>
                <a:gd name="connsiteY18" fmla="*/ 765174 h 2612762"/>
                <a:gd name="connsiteX19" fmla="*/ 29991 w 2399652"/>
                <a:gd name="connsiteY19" fmla="*/ 1016000 h 2612762"/>
                <a:gd name="connsiteX20" fmla="*/ 84760 w 2399652"/>
                <a:gd name="connsiteY20" fmla="*/ 587375 h 2612762"/>
                <a:gd name="connsiteX21" fmla="*/ 33960 w 2399652"/>
                <a:gd name="connsiteY21" fmla="*/ 660400 h 2612762"/>
                <a:gd name="connsiteX22" fmla="*/ 24435 w 2399652"/>
                <a:gd name="connsiteY22" fmla="*/ 298450 h 2612762"/>
                <a:gd name="connsiteX23" fmla="*/ 7766 w 2399652"/>
                <a:gd name="connsiteY23" fmla="*/ 0 h 2612762"/>
                <a:gd name="connsiteX0" fmla="*/ 7766 w 2399663"/>
                <a:gd name="connsiteY0" fmla="*/ 0 h 2724402"/>
                <a:gd name="connsiteX1" fmla="*/ 590330 w 2399663"/>
                <a:gd name="connsiteY1" fmla="*/ 76200 h 2724402"/>
                <a:gd name="connsiteX2" fmla="*/ 2393730 w 2399663"/>
                <a:gd name="connsiteY2" fmla="*/ 1355725 h 2724402"/>
                <a:gd name="connsiteX3" fmla="*/ 1072183 w 2399663"/>
                <a:gd name="connsiteY3" fmla="*/ 2721768 h 2724402"/>
                <a:gd name="connsiteX4" fmla="*/ 992808 w 2399663"/>
                <a:gd name="connsiteY4" fmla="*/ 1739898 h 2724402"/>
                <a:gd name="connsiteX5" fmla="*/ 865808 w 2399663"/>
                <a:gd name="connsiteY5" fmla="*/ 2158999 h 2724402"/>
                <a:gd name="connsiteX6" fmla="*/ 815009 w 2399663"/>
                <a:gd name="connsiteY6" fmla="*/ 1784349 h 2724402"/>
                <a:gd name="connsiteX7" fmla="*/ 738809 w 2399663"/>
                <a:gd name="connsiteY7" fmla="*/ 1936749 h 2724402"/>
                <a:gd name="connsiteX8" fmla="*/ 726110 w 2399663"/>
                <a:gd name="connsiteY8" fmla="*/ 1555749 h 2724402"/>
                <a:gd name="connsiteX9" fmla="*/ 675310 w 2399663"/>
                <a:gd name="connsiteY9" fmla="*/ 1682749 h 2724402"/>
                <a:gd name="connsiteX10" fmla="*/ 630860 w 2399663"/>
                <a:gd name="connsiteY10" fmla="*/ 1714499 h 2724402"/>
                <a:gd name="connsiteX11" fmla="*/ 567360 w 2399663"/>
                <a:gd name="connsiteY11" fmla="*/ 2000249 h 2724402"/>
                <a:gd name="connsiteX12" fmla="*/ 497510 w 2399663"/>
                <a:gd name="connsiteY12" fmla="*/ 1428749 h 2724402"/>
                <a:gd name="connsiteX13" fmla="*/ 465760 w 2399663"/>
                <a:gd name="connsiteY13" fmla="*/ 1657350 h 2724402"/>
                <a:gd name="connsiteX14" fmla="*/ 364160 w 2399663"/>
                <a:gd name="connsiteY14" fmla="*/ 1123950 h 2724402"/>
                <a:gd name="connsiteX15" fmla="*/ 307010 w 2399663"/>
                <a:gd name="connsiteY15" fmla="*/ 1460500 h 2724402"/>
                <a:gd name="connsiteX16" fmla="*/ 233985 w 2399663"/>
                <a:gd name="connsiteY16" fmla="*/ 895349 h 2724402"/>
                <a:gd name="connsiteX17" fmla="*/ 145085 w 2399663"/>
                <a:gd name="connsiteY17" fmla="*/ 1089024 h 2724402"/>
                <a:gd name="connsiteX18" fmla="*/ 135560 w 2399663"/>
                <a:gd name="connsiteY18" fmla="*/ 765174 h 2724402"/>
                <a:gd name="connsiteX19" fmla="*/ 29991 w 2399663"/>
                <a:gd name="connsiteY19" fmla="*/ 1016000 h 2724402"/>
                <a:gd name="connsiteX20" fmla="*/ 84760 w 2399663"/>
                <a:gd name="connsiteY20" fmla="*/ 587375 h 2724402"/>
                <a:gd name="connsiteX21" fmla="*/ 33960 w 2399663"/>
                <a:gd name="connsiteY21" fmla="*/ 660400 h 2724402"/>
                <a:gd name="connsiteX22" fmla="*/ 24435 w 2399663"/>
                <a:gd name="connsiteY22" fmla="*/ 298450 h 2724402"/>
                <a:gd name="connsiteX23" fmla="*/ 7766 w 2399663"/>
                <a:gd name="connsiteY23" fmla="*/ 0 h 2724402"/>
                <a:gd name="connsiteX0" fmla="*/ 7766 w 2401937"/>
                <a:gd name="connsiteY0" fmla="*/ 0 h 2747394"/>
                <a:gd name="connsiteX1" fmla="*/ 590330 w 2401937"/>
                <a:gd name="connsiteY1" fmla="*/ 76200 h 2747394"/>
                <a:gd name="connsiteX2" fmla="*/ 2393730 w 2401937"/>
                <a:gd name="connsiteY2" fmla="*/ 1355725 h 2747394"/>
                <a:gd name="connsiteX3" fmla="*/ 1148382 w 2401937"/>
                <a:gd name="connsiteY3" fmla="*/ 2147886 h 2747394"/>
                <a:gd name="connsiteX4" fmla="*/ 1072183 w 2401937"/>
                <a:gd name="connsiteY4" fmla="*/ 2721768 h 2747394"/>
                <a:gd name="connsiteX5" fmla="*/ 992808 w 2401937"/>
                <a:gd name="connsiteY5" fmla="*/ 1739898 h 2747394"/>
                <a:gd name="connsiteX6" fmla="*/ 865808 w 2401937"/>
                <a:gd name="connsiteY6" fmla="*/ 2158999 h 2747394"/>
                <a:gd name="connsiteX7" fmla="*/ 815009 w 2401937"/>
                <a:gd name="connsiteY7" fmla="*/ 1784349 h 2747394"/>
                <a:gd name="connsiteX8" fmla="*/ 738809 w 2401937"/>
                <a:gd name="connsiteY8" fmla="*/ 1936749 h 2747394"/>
                <a:gd name="connsiteX9" fmla="*/ 726110 w 2401937"/>
                <a:gd name="connsiteY9" fmla="*/ 1555749 h 2747394"/>
                <a:gd name="connsiteX10" fmla="*/ 675310 w 2401937"/>
                <a:gd name="connsiteY10" fmla="*/ 1682749 h 2747394"/>
                <a:gd name="connsiteX11" fmla="*/ 630860 w 2401937"/>
                <a:gd name="connsiteY11" fmla="*/ 1714499 h 2747394"/>
                <a:gd name="connsiteX12" fmla="*/ 567360 w 2401937"/>
                <a:gd name="connsiteY12" fmla="*/ 2000249 h 2747394"/>
                <a:gd name="connsiteX13" fmla="*/ 497510 w 2401937"/>
                <a:gd name="connsiteY13" fmla="*/ 1428749 h 2747394"/>
                <a:gd name="connsiteX14" fmla="*/ 465760 w 2401937"/>
                <a:gd name="connsiteY14" fmla="*/ 1657350 h 2747394"/>
                <a:gd name="connsiteX15" fmla="*/ 364160 w 2401937"/>
                <a:gd name="connsiteY15" fmla="*/ 1123950 h 2747394"/>
                <a:gd name="connsiteX16" fmla="*/ 307010 w 2401937"/>
                <a:gd name="connsiteY16" fmla="*/ 1460500 h 2747394"/>
                <a:gd name="connsiteX17" fmla="*/ 233985 w 2401937"/>
                <a:gd name="connsiteY17" fmla="*/ 895349 h 2747394"/>
                <a:gd name="connsiteX18" fmla="*/ 145085 w 2401937"/>
                <a:gd name="connsiteY18" fmla="*/ 1089024 h 2747394"/>
                <a:gd name="connsiteX19" fmla="*/ 135560 w 2401937"/>
                <a:gd name="connsiteY19" fmla="*/ 765174 h 2747394"/>
                <a:gd name="connsiteX20" fmla="*/ 29991 w 2401937"/>
                <a:gd name="connsiteY20" fmla="*/ 1016000 h 2747394"/>
                <a:gd name="connsiteX21" fmla="*/ 84760 w 2401937"/>
                <a:gd name="connsiteY21" fmla="*/ 587375 h 2747394"/>
                <a:gd name="connsiteX22" fmla="*/ 33960 w 2401937"/>
                <a:gd name="connsiteY22" fmla="*/ 660400 h 2747394"/>
                <a:gd name="connsiteX23" fmla="*/ 24435 w 2401937"/>
                <a:gd name="connsiteY23" fmla="*/ 298450 h 2747394"/>
                <a:gd name="connsiteX24" fmla="*/ 7766 w 2401937"/>
                <a:gd name="connsiteY24" fmla="*/ 0 h 2747394"/>
                <a:gd name="connsiteX0" fmla="*/ 7766 w 2402960"/>
                <a:gd name="connsiteY0" fmla="*/ 0 h 2799594"/>
                <a:gd name="connsiteX1" fmla="*/ 590330 w 2402960"/>
                <a:gd name="connsiteY1" fmla="*/ 76200 h 2799594"/>
                <a:gd name="connsiteX2" fmla="*/ 2393730 w 2402960"/>
                <a:gd name="connsiteY2" fmla="*/ 1355725 h 2799594"/>
                <a:gd name="connsiteX3" fmla="*/ 1310307 w 2402960"/>
                <a:gd name="connsiteY3" fmla="*/ 2786061 h 2799594"/>
                <a:gd name="connsiteX4" fmla="*/ 1148382 w 2402960"/>
                <a:gd name="connsiteY4" fmla="*/ 2147886 h 2799594"/>
                <a:gd name="connsiteX5" fmla="*/ 1072183 w 2402960"/>
                <a:gd name="connsiteY5" fmla="*/ 2721768 h 2799594"/>
                <a:gd name="connsiteX6" fmla="*/ 992808 w 2402960"/>
                <a:gd name="connsiteY6" fmla="*/ 1739898 h 2799594"/>
                <a:gd name="connsiteX7" fmla="*/ 865808 w 2402960"/>
                <a:gd name="connsiteY7" fmla="*/ 2158999 h 2799594"/>
                <a:gd name="connsiteX8" fmla="*/ 815009 w 2402960"/>
                <a:gd name="connsiteY8" fmla="*/ 1784349 h 2799594"/>
                <a:gd name="connsiteX9" fmla="*/ 738809 w 2402960"/>
                <a:gd name="connsiteY9" fmla="*/ 1936749 h 2799594"/>
                <a:gd name="connsiteX10" fmla="*/ 726110 w 2402960"/>
                <a:gd name="connsiteY10" fmla="*/ 1555749 h 2799594"/>
                <a:gd name="connsiteX11" fmla="*/ 675310 w 2402960"/>
                <a:gd name="connsiteY11" fmla="*/ 1682749 h 2799594"/>
                <a:gd name="connsiteX12" fmla="*/ 630860 w 2402960"/>
                <a:gd name="connsiteY12" fmla="*/ 1714499 h 2799594"/>
                <a:gd name="connsiteX13" fmla="*/ 567360 w 2402960"/>
                <a:gd name="connsiteY13" fmla="*/ 2000249 h 2799594"/>
                <a:gd name="connsiteX14" fmla="*/ 497510 w 2402960"/>
                <a:gd name="connsiteY14" fmla="*/ 1428749 h 2799594"/>
                <a:gd name="connsiteX15" fmla="*/ 465760 w 2402960"/>
                <a:gd name="connsiteY15" fmla="*/ 1657350 h 2799594"/>
                <a:gd name="connsiteX16" fmla="*/ 364160 w 2402960"/>
                <a:gd name="connsiteY16" fmla="*/ 1123950 h 2799594"/>
                <a:gd name="connsiteX17" fmla="*/ 307010 w 2402960"/>
                <a:gd name="connsiteY17" fmla="*/ 1460500 h 2799594"/>
                <a:gd name="connsiteX18" fmla="*/ 233985 w 2402960"/>
                <a:gd name="connsiteY18" fmla="*/ 895349 h 2799594"/>
                <a:gd name="connsiteX19" fmla="*/ 145085 w 2402960"/>
                <a:gd name="connsiteY19" fmla="*/ 1089024 h 2799594"/>
                <a:gd name="connsiteX20" fmla="*/ 135560 w 2402960"/>
                <a:gd name="connsiteY20" fmla="*/ 765174 h 2799594"/>
                <a:gd name="connsiteX21" fmla="*/ 29991 w 2402960"/>
                <a:gd name="connsiteY21" fmla="*/ 1016000 h 2799594"/>
                <a:gd name="connsiteX22" fmla="*/ 84760 w 2402960"/>
                <a:gd name="connsiteY22" fmla="*/ 587375 h 2799594"/>
                <a:gd name="connsiteX23" fmla="*/ 33960 w 2402960"/>
                <a:gd name="connsiteY23" fmla="*/ 660400 h 2799594"/>
                <a:gd name="connsiteX24" fmla="*/ 24435 w 2402960"/>
                <a:gd name="connsiteY24" fmla="*/ 298450 h 2799594"/>
                <a:gd name="connsiteX25" fmla="*/ 7766 w 2402960"/>
                <a:gd name="connsiteY25" fmla="*/ 0 h 2799594"/>
                <a:gd name="connsiteX0" fmla="*/ 7766 w 2407582"/>
                <a:gd name="connsiteY0" fmla="*/ 0 h 2801302"/>
                <a:gd name="connsiteX1" fmla="*/ 590330 w 2407582"/>
                <a:gd name="connsiteY1" fmla="*/ 76200 h 2801302"/>
                <a:gd name="connsiteX2" fmla="*/ 2393730 w 2407582"/>
                <a:gd name="connsiteY2" fmla="*/ 1355725 h 2801302"/>
                <a:gd name="connsiteX3" fmla="*/ 1429369 w 2407582"/>
                <a:gd name="connsiteY3" fmla="*/ 2288379 h 2801302"/>
                <a:gd name="connsiteX4" fmla="*/ 1310307 w 2407582"/>
                <a:gd name="connsiteY4" fmla="*/ 2786061 h 2801302"/>
                <a:gd name="connsiteX5" fmla="*/ 1148382 w 2407582"/>
                <a:gd name="connsiteY5" fmla="*/ 2147886 h 2801302"/>
                <a:gd name="connsiteX6" fmla="*/ 1072183 w 2407582"/>
                <a:gd name="connsiteY6" fmla="*/ 2721768 h 2801302"/>
                <a:gd name="connsiteX7" fmla="*/ 992808 w 2407582"/>
                <a:gd name="connsiteY7" fmla="*/ 1739898 h 2801302"/>
                <a:gd name="connsiteX8" fmla="*/ 865808 w 2407582"/>
                <a:gd name="connsiteY8" fmla="*/ 2158999 h 2801302"/>
                <a:gd name="connsiteX9" fmla="*/ 815009 w 2407582"/>
                <a:gd name="connsiteY9" fmla="*/ 1784349 h 2801302"/>
                <a:gd name="connsiteX10" fmla="*/ 738809 w 2407582"/>
                <a:gd name="connsiteY10" fmla="*/ 1936749 h 2801302"/>
                <a:gd name="connsiteX11" fmla="*/ 726110 w 2407582"/>
                <a:gd name="connsiteY11" fmla="*/ 1555749 h 2801302"/>
                <a:gd name="connsiteX12" fmla="*/ 675310 w 2407582"/>
                <a:gd name="connsiteY12" fmla="*/ 1682749 h 2801302"/>
                <a:gd name="connsiteX13" fmla="*/ 630860 w 2407582"/>
                <a:gd name="connsiteY13" fmla="*/ 1714499 h 2801302"/>
                <a:gd name="connsiteX14" fmla="*/ 567360 w 2407582"/>
                <a:gd name="connsiteY14" fmla="*/ 2000249 h 2801302"/>
                <a:gd name="connsiteX15" fmla="*/ 497510 w 2407582"/>
                <a:gd name="connsiteY15" fmla="*/ 1428749 h 2801302"/>
                <a:gd name="connsiteX16" fmla="*/ 465760 w 2407582"/>
                <a:gd name="connsiteY16" fmla="*/ 1657350 h 2801302"/>
                <a:gd name="connsiteX17" fmla="*/ 364160 w 2407582"/>
                <a:gd name="connsiteY17" fmla="*/ 1123950 h 2801302"/>
                <a:gd name="connsiteX18" fmla="*/ 307010 w 2407582"/>
                <a:gd name="connsiteY18" fmla="*/ 1460500 h 2801302"/>
                <a:gd name="connsiteX19" fmla="*/ 233985 w 2407582"/>
                <a:gd name="connsiteY19" fmla="*/ 895349 h 2801302"/>
                <a:gd name="connsiteX20" fmla="*/ 145085 w 2407582"/>
                <a:gd name="connsiteY20" fmla="*/ 1089024 h 2801302"/>
                <a:gd name="connsiteX21" fmla="*/ 135560 w 2407582"/>
                <a:gd name="connsiteY21" fmla="*/ 765174 h 2801302"/>
                <a:gd name="connsiteX22" fmla="*/ 29991 w 2407582"/>
                <a:gd name="connsiteY22" fmla="*/ 1016000 h 2801302"/>
                <a:gd name="connsiteX23" fmla="*/ 84760 w 2407582"/>
                <a:gd name="connsiteY23" fmla="*/ 587375 h 2801302"/>
                <a:gd name="connsiteX24" fmla="*/ 33960 w 2407582"/>
                <a:gd name="connsiteY24" fmla="*/ 660400 h 2801302"/>
                <a:gd name="connsiteX25" fmla="*/ 24435 w 2407582"/>
                <a:gd name="connsiteY25" fmla="*/ 298450 h 2801302"/>
                <a:gd name="connsiteX26" fmla="*/ 7766 w 2407582"/>
                <a:gd name="connsiteY26" fmla="*/ 0 h 2801302"/>
                <a:gd name="connsiteX0" fmla="*/ 7766 w 2413317"/>
                <a:gd name="connsiteY0" fmla="*/ 0 h 3035993"/>
                <a:gd name="connsiteX1" fmla="*/ 590330 w 2413317"/>
                <a:gd name="connsiteY1" fmla="*/ 76200 h 3035993"/>
                <a:gd name="connsiteX2" fmla="*/ 2393730 w 2413317"/>
                <a:gd name="connsiteY2" fmla="*/ 1355725 h 3035993"/>
                <a:gd name="connsiteX3" fmla="*/ 1459531 w 2413317"/>
                <a:gd name="connsiteY3" fmla="*/ 3019423 h 3035993"/>
                <a:gd name="connsiteX4" fmla="*/ 1429369 w 2413317"/>
                <a:gd name="connsiteY4" fmla="*/ 2288379 h 3035993"/>
                <a:gd name="connsiteX5" fmla="*/ 1310307 w 2413317"/>
                <a:gd name="connsiteY5" fmla="*/ 2786061 h 3035993"/>
                <a:gd name="connsiteX6" fmla="*/ 1148382 w 2413317"/>
                <a:gd name="connsiteY6" fmla="*/ 2147886 h 3035993"/>
                <a:gd name="connsiteX7" fmla="*/ 1072183 w 2413317"/>
                <a:gd name="connsiteY7" fmla="*/ 2721768 h 3035993"/>
                <a:gd name="connsiteX8" fmla="*/ 992808 w 2413317"/>
                <a:gd name="connsiteY8" fmla="*/ 1739898 h 3035993"/>
                <a:gd name="connsiteX9" fmla="*/ 865808 w 2413317"/>
                <a:gd name="connsiteY9" fmla="*/ 2158999 h 3035993"/>
                <a:gd name="connsiteX10" fmla="*/ 815009 w 2413317"/>
                <a:gd name="connsiteY10" fmla="*/ 1784349 h 3035993"/>
                <a:gd name="connsiteX11" fmla="*/ 738809 w 2413317"/>
                <a:gd name="connsiteY11" fmla="*/ 1936749 h 3035993"/>
                <a:gd name="connsiteX12" fmla="*/ 726110 w 2413317"/>
                <a:gd name="connsiteY12" fmla="*/ 1555749 h 3035993"/>
                <a:gd name="connsiteX13" fmla="*/ 675310 w 2413317"/>
                <a:gd name="connsiteY13" fmla="*/ 1682749 h 3035993"/>
                <a:gd name="connsiteX14" fmla="*/ 630860 w 2413317"/>
                <a:gd name="connsiteY14" fmla="*/ 1714499 h 3035993"/>
                <a:gd name="connsiteX15" fmla="*/ 567360 w 2413317"/>
                <a:gd name="connsiteY15" fmla="*/ 2000249 h 3035993"/>
                <a:gd name="connsiteX16" fmla="*/ 497510 w 2413317"/>
                <a:gd name="connsiteY16" fmla="*/ 1428749 h 3035993"/>
                <a:gd name="connsiteX17" fmla="*/ 465760 w 2413317"/>
                <a:gd name="connsiteY17" fmla="*/ 1657350 h 3035993"/>
                <a:gd name="connsiteX18" fmla="*/ 364160 w 2413317"/>
                <a:gd name="connsiteY18" fmla="*/ 1123950 h 3035993"/>
                <a:gd name="connsiteX19" fmla="*/ 307010 w 2413317"/>
                <a:gd name="connsiteY19" fmla="*/ 1460500 h 3035993"/>
                <a:gd name="connsiteX20" fmla="*/ 233985 w 2413317"/>
                <a:gd name="connsiteY20" fmla="*/ 895349 h 3035993"/>
                <a:gd name="connsiteX21" fmla="*/ 145085 w 2413317"/>
                <a:gd name="connsiteY21" fmla="*/ 1089024 h 3035993"/>
                <a:gd name="connsiteX22" fmla="*/ 135560 w 2413317"/>
                <a:gd name="connsiteY22" fmla="*/ 765174 h 3035993"/>
                <a:gd name="connsiteX23" fmla="*/ 29991 w 2413317"/>
                <a:gd name="connsiteY23" fmla="*/ 1016000 h 3035993"/>
                <a:gd name="connsiteX24" fmla="*/ 84760 w 2413317"/>
                <a:gd name="connsiteY24" fmla="*/ 587375 h 3035993"/>
                <a:gd name="connsiteX25" fmla="*/ 33960 w 2413317"/>
                <a:gd name="connsiteY25" fmla="*/ 660400 h 3035993"/>
                <a:gd name="connsiteX26" fmla="*/ 24435 w 2413317"/>
                <a:gd name="connsiteY26" fmla="*/ 298450 h 3035993"/>
                <a:gd name="connsiteX27" fmla="*/ 7766 w 2413317"/>
                <a:gd name="connsiteY27" fmla="*/ 0 h 3035993"/>
                <a:gd name="connsiteX0" fmla="*/ 7766 w 2413974"/>
                <a:gd name="connsiteY0" fmla="*/ 0 h 3041289"/>
                <a:gd name="connsiteX1" fmla="*/ 590330 w 2413974"/>
                <a:gd name="connsiteY1" fmla="*/ 76200 h 3041289"/>
                <a:gd name="connsiteX2" fmla="*/ 2393730 w 2413974"/>
                <a:gd name="connsiteY2" fmla="*/ 1355725 h 3041289"/>
                <a:gd name="connsiteX3" fmla="*/ 1586531 w 2413974"/>
                <a:gd name="connsiteY3" fmla="*/ 2533648 h 3041289"/>
                <a:gd name="connsiteX4" fmla="*/ 1459531 w 2413974"/>
                <a:gd name="connsiteY4" fmla="*/ 3019423 h 3041289"/>
                <a:gd name="connsiteX5" fmla="*/ 1429369 w 2413974"/>
                <a:gd name="connsiteY5" fmla="*/ 2288379 h 3041289"/>
                <a:gd name="connsiteX6" fmla="*/ 1310307 w 2413974"/>
                <a:gd name="connsiteY6" fmla="*/ 2786061 h 3041289"/>
                <a:gd name="connsiteX7" fmla="*/ 1148382 w 2413974"/>
                <a:gd name="connsiteY7" fmla="*/ 2147886 h 3041289"/>
                <a:gd name="connsiteX8" fmla="*/ 1072183 w 2413974"/>
                <a:gd name="connsiteY8" fmla="*/ 2721768 h 3041289"/>
                <a:gd name="connsiteX9" fmla="*/ 992808 w 2413974"/>
                <a:gd name="connsiteY9" fmla="*/ 1739898 h 3041289"/>
                <a:gd name="connsiteX10" fmla="*/ 865808 w 2413974"/>
                <a:gd name="connsiteY10" fmla="*/ 2158999 h 3041289"/>
                <a:gd name="connsiteX11" fmla="*/ 815009 w 2413974"/>
                <a:gd name="connsiteY11" fmla="*/ 1784349 h 3041289"/>
                <a:gd name="connsiteX12" fmla="*/ 738809 w 2413974"/>
                <a:gd name="connsiteY12" fmla="*/ 1936749 h 3041289"/>
                <a:gd name="connsiteX13" fmla="*/ 726110 w 2413974"/>
                <a:gd name="connsiteY13" fmla="*/ 1555749 h 3041289"/>
                <a:gd name="connsiteX14" fmla="*/ 675310 w 2413974"/>
                <a:gd name="connsiteY14" fmla="*/ 1682749 h 3041289"/>
                <a:gd name="connsiteX15" fmla="*/ 630860 w 2413974"/>
                <a:gd name="connsiteY15" fmla="*/ 1714499 h 3041289"/>
                <a:gd name="connsiteX16" fmla="*/ 567360 w 2413974"/>
                <a:gd name="connsiteY16" fmla="*/ 2000249 h 3041289"/>
                <a:gd name="connsiteX17" fmla="*/ 497510 w 2413974"/>
                <a:gd name="connsiteY17" fmla="*/ 1428749 h 3041289"/>
                <a:gd name="connsiteX18" fmla="*/ 465760 w 2413974"/>
                <a:gd name="connsiteY18" fmla="*/ 1657350 h 3041289"/>
                <a:gd name="connsiteX19" fmla="*/ 364160 w 2413974"/>
                <a:gd name="connsiteY19" fmla="*/ 1123950 h 3041289"/>
                <a:gd name="connsiteX20" fmla="*/ 307010 w 2413974"/>
                <a:gd name="connsiteY20" fmla="*/ 1460500 h 3041289"/>
                <a:gd name="connsiteX21" fmla="*/ 233985 w 2413974"/>
                <a:gd name="connsiteY21" fmla="*/ 895349 h 3041289"/>
                <a:gd name="connsiteX22" fmla="*/ 145085 w 2413974"/>
                <a:gd name="connsiteY22" fmla="*/ 1089024 h 3041289"/>
                <a:gd name="connsiteX23" fmla="*/ 135560 w 2413974"/>
                <a:gd name="connsiteY23" fmla="*/ 765174 h 3041289"/>
                <a:gd name="connsiteX24" fmla="*/ 29991 w 2413974"/>
                <a:gd name="connsiteY24" fmla="*/ 1016000 h 3041289"/>
                <a:gd name="connsiteX25" fmla="*/ 84760 w 2413974"/>
                <a:gd name="connsiteY25" fmla="*/ 587375 h 3041289"/>
                <a:gd name="connsiteX26" fmla="*/ 33960 w 2413974"/>
                <a:gd name="connsiteY26" fmla="*/ 660400 h 3041289"/>
                <a:gd name="connsiteX27" fmla="*/ 24435 w 2413974"/>
                <a:gd name="connsiteY27" fmla="*/ 298450 h 3041289"/>
                <a:gd name="connsiteX28" fmla="*/ 7766 w 2413974"/>
                <a:gd name="connsiteY28" fmla="*/ 0 h 3041289"/>
                <a:gd name="connsiteX0" fmla="*/ 7766 w 2423888"/>
                <a:gd name="connsiteY0" fmla="*/ 0 h 3164848"/>
                <a:gd name="connsiteX1" fmla="*/ 590330 w 2423888"/>
                <a:gd name="connsiteY1" fmla="*/ 76200 h 3164848"/>
                <a:gd name="connsiteX2" fmla="*/ 2393730 w 2423888"/>
                <a:gd name="connsiteY2" fmla="*/ 1355725 h 3164848"/>
                <a:gd name="connsiteX3" fmla="*/ 1710355 w 2423888"/>
                <a:gd name="connsiteY3" fmla="*/ 3136898 h 3164848"/>
                <a:gd name="connsiteX4" fmla="*/ 1586531 w 2423888"/>
                <a:gd name="connsiteY4" fmla="*/ 2533648 h 3164848"/>
                <a:gd name="connsiteX5" fmla="*/ 1459531 w 2423888"/>
                <a:gd name="connsiteY5" fmla="*/ 3019423 h 3164848"/>
                <a:gd name="connsiteX6" fmla="*/ 1429369 w 2423888"/>
                <a:gd name="connsiteY6" fmla="*/ 2288379 h 3164848"/>
                <a:gd name="connsiteX7" fmla="*/ 1310307 w 2423888"/>
                <a:gd name="connsiteY7" fmla="*/ 2786061 h 3164848"/>
                <a:gd name="connsiteX8" fmla="*/ 1148382 w 2423888"/>
                <a:gd name="connsiteY8" fmla="*/ 2147886 h 3164848"/>
                <a:gd name="connsiteX9" fmla="*/ 1072183 w 2423888"/>
                <a:gd name="connsiteY9" fmla="*/ 2721768 h 3164848"/>
                <a:gd name="connsiteX10" fmla="*/ 992808 w 2423888"/>
                <a:gd name="connsiteY10" fmla="*/ 1739898 h 3164848"/>
                <a:gd name="connsiteX11" fmla="*/ 865808 w 2423888"/>
                <a:gd name="connsiteY11" fmla="*/ 2158999 h 3164848"/>
                <a:gd name="connsiteX12" fmla="*/ 815009 w 2423888"/>
                <a:gd name="connsiteY12" fmla="*/ 1784349 h 3164848"/>
                <a:gd name="connsiteX13" fmla="*/ 738809 w 2423888"/>
                <a:gd name="connsiteY13" fmla="*/ 1936749 h 3164848"/>
                <a:gd name="connsiteX14" fmla="*/ 726110 w 2423888"/>
                <a:gd name="connsiteY14" fmla="*/ 1555749 h 3164848"/>
                <a:gd name="connsiteX15" fmla="*/ 675310 w 2423888"/>
                <a:gd name="connsiteY15" fmla="*/ 1682749 h 3164848"/>
                <a:gd name="connsiteX16" fmla="*/ 630860 w 2423888"/>
                <a:gd name="connsiteY16" fmla="*/ 1714499 h 3164848"/>
                <a:gd name="connsiteX17" fmla="*/ 567360 w 2423888"/>
                <a:gd name="connsiteY17" fmla="*/ 2000249 h 3164848"/>
                <a:gd name="connsiteX18" fmla="*/ 497510 w 2423888"/>
                <a:gd name="connsiteY18" fmla="*/ 1428749 h 3164848"/>
                <a:gd name="connsiteX19" fmla="*/ 465760 w 2423888"/>
                <a:gd name="connsiteY19" fmla="*/ 1657350 h 3164848"/>
                <a:gd name="connsiteX20" fmla="*/ 364160 w 2423888"/>
                <a:gd name="connsiteY20" fmla="*/ 1123950 h 3164848"/>
                <a:gd name="connsiteX21" fmla="*/ 307010 w 2423888"/>
                <a:gd name="connsiteY21" fmla="*/ 1460500 h 3164848"/>
                <a:gd name="connsiteX22" fmla="*/ 233985 w 2423888"/>
                <a:gd name="connsiteY22" fmla="*/ 895349 h 3164848"/>
                <a:gd name="connsiteX23" fmla="*/ 145085 w 2423888"/>
                <a:gd name="connsiteY23" fmla="*/ 1089024 h 3164848"/>
                <a:gd name="connsiteX24" fmla="*/ 135560 w 2423888"/>
                <a:gd name="connsiteY24" fmla="*/ 765174 h 3164848"/>
                <a:gd name="connsiteX25" fmla="*/ 29991 w 2423888"/>
                <a:gd name="connsiteY25" fmla="*/ 1016000 h 3164848"/>
                <a:gd name="connsiteX26" fmla="*/ 84760 w 2423888"/>
                <a:gd name="connsiteY26" fmla="*/ 587375 h 3164848"/>
                <a:gd name="connsiteX27" fmla="*/ 33960 w 2423888"/>
                <a:gd name="connsiteY27" fmla="*/ 660400 h 3164848"/>
                <a:gd name="connsiteX28" fmla="*/ 24435 w 2423888"/>
                <a:gd name="connsiteY28" fmla="*/ 298450 h 3164848"/>
                <a:gd name="connsiteX29" fmla="*/ 7766 w 2423888"/>
                <a:gd name="connsiteY29" fmla="*/ 0 h 3164848"/>
                <a:gd name="connsiteX0" fmla="*/ 7766 w 2437543"/>
                <a:gd name="connsiteY0" fmla="*/ 0 h 3143775"/>
                <a:gd name="connsiteX1" fmla="*/ 590330 w 2437543"/>
                <a:gd name="connsiteY1" fmla="*/ 76200 h 3143775"/>
                <a:gd name="connsiteX2" fmla="*/ 2393730 w 2437543"/>
                <a:gd name="connsiteY2" fmla="*/ 1355725 h 3143775"/>
                <a:gd name="connsiteX3" fmla="*/ 1853230 w 2437543"/>
                <a:gd name="connsiteY3" fmla="*/ 2616197 h 3143775"/>
                <a:gd name="connsiteX4" fmla="*/ 1710355 w 2437543"/>
                <a:gd name="connsiteY4" fmla="*/ 3136898 h 3143775"/>
                <a:gd name="connsiteX5" fmla="*/ 1586531 w 2437543"/>
                <a:gd name="connsiteY5" fmla="*/ 2533648 h 3143775"/>
                <a:gd name="connsiteX6" fmla="*/ 1459531 w 2437543"/>
                <a:gd name="connsiteY6" fmla="*/ 3019423 h 3143775"/>
                <a:gd name="connsiteX7" fmla="*/ 1429369 w 2437543"/>
                <a:gd name="connsiteY7" fmla="*/ 2288379 h 3143775"/>
                <a:gd name="connsiteX8" fmla="*/ 1310307 w 2437543"/>
                <a:gd name="connsiteY8" fmla="*/ 2786061 h 3143775"/>
                <a:gd name="connsiteX9" fmla="*/ 1148382 w 2437543"/>
                <a:gd name="connsiteY9" fmla="*/ 2147886 h 3143775"/>
                <a:gd name="connsiteX10" fmla="*/ 1072183 w 2437543"/>
                <a:gd name="connsiteY10" fmla="*/ 2721768 h 3143775"/>
                <a:gd name="connsiteX11" fmla="*/ 992808 w 2437543"/>
                <a:gd name="connsiteY11" fmla="*/ 1739898 h 3143775"/>
                <a:gd name="connsiteX12" fmla="*/ 865808 w 2437543"/>
                <a:gd name="connsiteY12" fmla="*/ 2158999 h 3143775"/>
                <a:gd name="connsiteX13" fmla="*/ 815009 w 2437543"/>
                <a:gd name="connsiteY13" fmla="*/ 1784349 h 3143775"/>
                <a:gd name="connsiteX14" fmla="*/ 738809 w 2437543"/>
                <a:gd name="connsiteY14" fmla="*/ 1936749 h 3143775"/>
                <a:gd name="connsiteX15" fmla="*/ 726110 w 2437543"/>
                <a:gd name="connsiteY15" fmla="*/ 1555749 h 3143775"/>
                <a:gd name="connsiteX16" fmla="*/ 675310 w 2437543"/>
                <a:gd name="connsiteY16" fmla="*/ 1682749 h 3143775"/>
                <a:gd name="connsiteX17" fmla="*/ 630860 w 2437543"/>
                <a:gd name="connsiteY17" fmla="*/ 1714499 h 3143775"/>
                <a:gd name="connsiteX18" fmla="*/ 567360 w 2437543"/>
                <a:gd name="connsiteY18" fmla="*/ 2000249 h 3143775"/>
                <a:gd name="connsiteX19" fmla="*/ 497510 w 2437543"/>
                <a:gd name="connsiteY19" fmla="*/ 1428749 h 3143775"/>
                <a:gd name="connsiteX20" fmla="*/ 465760 w 2437543"/>
                <a:gd name="connsiteY20" fmla="*/ 1657350 h 3143775"/>
                <a:gd name="connsiteX21" fmla="*/ 364160 w 2437543"/>
                <a:gd name="connsiteY21" fmla="*/ 1123950 h 3143775"/>
                <a:gd name="connsiteX22" fmla="*/ 307010 w 2437543"/>
                <a:gd name="connsiteY22" fmla="*/ 1460500 h 3143775"/>
                <a:gd name="connsiteX23" fmla="*/ 233985 w 2437543"/>
                <a:gd name="connsiteY23" fmla="*/ 895349 h 3143775"/>
                <a:gd name="connsiteX24" fmla="*/ 145085 w 2437543"/>
                <a:gd name="connsiteY24" fmla="*/ 1089024 h 3143775"/>
                <a:gd name="connsiteX25" fmla="*/ 135560 w 2437543"/>
                <a:gd name="connsiteY25" fmla="*/ 765174 h 3143775"/>
                <a:gd name="connsiteX26" fmla="*/ 29991 w 2437543"/>
                <a:gd name="connsiteY26" fmla="*/ 1016000 h 3143775"/>
                <a:gd name="connsiteX27" fmla="*/ 84760 w 2437543"/>
                <a:gd name="connsiteY27" fmla="*/ 587375 h 3143775"/>
                <a:gd name="connsiteX28" fmla="*/ 33960 w 2437543"/>
                <a:gd name="connsiteY28" fmla="*/ 660400 h 3143775"/>
                <a:gd name="connsiteX29" fmla="*/ 24435 w 2437543"/>
                <a:gd name="connsiteY29" fmla="*/ 298450 h 3143775"/>
                <a:gd name="connsiteX30" fmla="*/ 7766 w 2437543"/>
                <a:gd name="connsiteY30" fmla="*/ 0 h 3143775"/>
                <a:gd name="connsiteX0" fmla="*/ 7766 w 2443026"/>
                <a:gd name="connsiteY0" fmla="*/ 0 h 3141394"/>
                <a:gd name="connsiteX1" fmla="*/ 590330 w 2443026"/>
                <a:gd name="connsiteY1" fmla="*/ 76200 h 3141394"/>
                <a:gd name="connsiteX2" fmla="*/ 2393730 w 2443026"/>
                <a:gd name="connsiteY2" fmla="*/ 1355725 h 3141394"/>
                <a:gd name="connsiteX3" fmla="*/ 1894505 w 2443026"/>
                <a:gd name="connsiteY3" fmla="*/ 2698748 h 3141394"/>
                <a:gd name="connsiteX4" fmla="*/ 1853230 w 2443026"/>
                <a:gd name="connsiteY4" fmla="*/ 2616197 h 3141394"/>
                <a:gd name="connsiteX5" fmla="*/ 1710355 w 2443026"/>
                <a:gd name="connsiteY5" fmla="*/ 3136898 h 3141394"/>
                <a:gd name="connsiteX6" fmla="*/ 1586531 w 2443026"/>
                <a:gd name="connsiteY6" fmla="*/ 2533648 h 3141394"/>
                <a:gd name="connsiteX7" fmla="*/ 1459531 w 2443026"/>
                <a:gd name="connsiteY7" fmla="*/ 3019423 h 3141394"/>
                <a:gd name="connsiteX8" fmla="*/ 1429369 w 2443026"/>
                <a:gd name="connsiteY8" fmla="*/ 2288379 h 3141394"/>
                <a:gd name="connsiteX9" fmla="*/ 1310307 w 2443026"/>
                <a:gd name="connsiteY9" fmla="*/ 2786061 h 3141394"/>
                <a:gd name="connsiteX10" fmla="*/ 1148382 w 2443026"/>
                <a:gd name="connsiteY10" fmla="*/ 2147886 h 3141394"/>
                <a:gd name="connsiteX11" fmla="*/ 1072183 w 2443026"/>
                <a:gd name="connsiteY11" fmla="*/ 2721768 h 3141394"/>
                <a:gd name="connsiteX12" fmla="*/ 992808 w 2443026"/>
                <a:gd name="connsiteY12" fmla="*/ 1739898 h 3141394"/>
                <a:gd name="connsiteX13" fmla="*/ 865808 w 2443026"/>
                <a:gd name="connsiteY13" fmla="*/ 2158999 h 3141394"/>
                <a:gd name="connsiteX14" fmla="*/ 815009 w 2443026"/>
                <a:gd name="connsiteY14" fmla="*/ 1784349 h 3141394"/>
                <a:gd name="connsiteX15" fmla="*/ 738809 w 2443026"/>
                <a:gd name="connsiteY15" fmla="*/ 1936749 h 3141394"/>
                <a:gd name="connsiteX16" fmla="*/ 726110 w 2443026"/>
                <a:gd name="connsiteY16" fmla="*/ 1555749 h 3141394"/>
                <a:gd name="connsiteX17" fmla="*/ 675310 w 2443026"/>
                <a:gd name="connsiteY17" fmla="*/ 1682749 h 3141394"/>
                <a:gd name="connsiteX18" fmla="*/ 630860 w 2443026"/>
                <a:gd name="connsiteY18" fmla="*/ 1714499 h 3141394"/>
                <a:gd name="connsiteX19" fmla="*/ 567360 w 2443026"/>
                <a:gd name="connsiteY19" fmla="*/ 2000249 h 3141394"/>
                <a:gd name="connsiteX20" fmla="*/ 497510 w 2443026"/>
                <a:gd name="connsiteY20" fmla="*/ 1428749 h 3141394"/>
                <a:gd name="connsiteX21" fmla="*/ 465760 w 2443026"/>
                <a:gd name="connsiteY21" fmla="*/ 1657350 h 3141394"/>
                <a:gd name="connsiteX22" fmla="*/ 364160 w 2443026"/>
                <a:gd name="connsiteY22" fmla="*/ 1123950 h 3141394"/>
                <a:gd name="connsiteX23" fmla="*/ 307010 w 2443026"/>
                <a:gd name="connsiteY23" fmla="*/ 1460500 h 3141394"/>
                <a:gd name="connsiteX24" fmla="*/ 233985 w 2443026"/>
                <a:gd name="connsiteY24" fmla="*/ 895349 h 3141394"/>
                <a:gd name="connsiteX25" fmla="*/ 145085 w 2443026"/>
                <a:gd name="connsiteY25" fmla="*/ 1089024 h 3141394"/>
                <a:gd name="connsiteX26" fmla="*/ 135560 w 2443026"/>
                <a:gd name="connsiteY26" fmla="*/ 765174 h 3141394"/>
                <a:gd name="connsiteX27" fmla="*/ 29991 w 2443026"/>
                <a:gd name="connsiteY27" fmla="*/ 1016000 h 3141394"/>
                <a:gd name="connsiteX28" fmla="*/ 84760 w 2443026"/>
                <a:gd name="connsiteY28" fmla="*/ 587375 h 3141394"/>
                <a:gd name="connsiteX29" fmla="*/ 33960 w 2443026"/>
                <a:gd name="connsiteY29" fmla="*/ 660400 h 3141394"/>
                <a:gd name="connsiteX30" fmla="*/ 24435 w 2443026"/>
                <a:gd name="connsiteY30" fmla="*/ 298450 h 3141394"/>
                <a:gd name="connsiteX31" fmla="*/ 7766 w 2443026"/>
                <a:gd name="connsiteY31" fmla="*/ 0 h 3141394"/>
                <a:gd name="connsiteX0" fmla="*/ 7766 w 2446820"/>
                <a:gd name="connsiteY0" fmla="*/ 0 h 3141394"/>
                <a:gd name="connsiteX1" fmla="*/ 590330 w 2446820"/>
                <a:gd name="connsiteY1" fmla="*/ 76200 h 3141394"/>
                <a:gd name="connsiteX2" fmla="*/ 2393730 w 2446820"/>
                <a:gd name="connsiteY2" fmla="*/ 1355725 h 3141394"/>
                <a:gd name="connsiteX3" fmla="*/ 1961179 w 2446820"/>
                <a:gd name="connsiteY3" fmla="*/ 2625723 h 3141394"/>
                <a:gd name="connsiteX4" fmla="*/ 1894505 w 2446820"/>
                <a:gd name="connsiteY4" fmla="*/ 2698748 h 3141394"/>
                <a:gd name="connsiteX5" fmla="*/ 1853230 w 2446820"/>
                <a:gd name="connsiteY5" fmla="*/ 2616197 h 3141394"/>
                <a:gd name="connsiteX6" fmla="*/ 1710355 w 2446820"/>
                <a:gd name="connsiteY6" fmla="*/ 3136898 h 3141394"/>
                <a:gd name="connsiteX7" fmla="*/ 1586531 w 2446820"/>
                <a:gd name="connsiteY7" fmla="*/ 2533648 h 3141394"/>
                <a:gd name="connsiteX8" fmla="*/ 1459531 w 2446820"/>
                <a:gd name="connsiteY8" fmla="*/ 3019423 h 3141394"/>
                <a:gd name="connsiteX9" fmla="*/ 1429369 w 2446820"/>
                <a:gd name="connsiteY9" fmla="*/ 2288379 h 3141394"/>
                <a:gd name="connsiteX10" fmla="*/ 1310307 w 2446820"/>
                <a:gd name="connsiteY10" fmla="*/ 2786061 h 3141394"/>
                <a:gd name="connsiteX11" fmla="*/ 1148382 w 2446820"/>
                <a:gd name="connsiteY11" fmla="*/ 2147886 h 3141394"/>
                <a:gd name="connsiteX12" fmla="*/ 1072183 w 2446820"/>
                <a:gd name="connsiteY12" fmla="*/ 2721768 h 3141394"/>
                <a:gd name="connsiteX13" fmla="*/ 992808 w 2446820"/>
                <a:gd name="connsiteY13" fmla="*/ 1739898 h 3141394"/>
                <a:gd name="connsiteX14" fmla="*/ 865808 w 2446820"/>
                <a:gd name="connsiteY14" fmla="*/ 2158999 h 3141394"/>
                <a:gd name="connsiteX15" fmla="*/ 815009 w 2446820"/>
                <a:gd name="connsiteY15" fmla="*/ 1784349 h 3141394"/>
                <a:gd name="connsiteX16" fmla="*/ 738809 w 2446820"/>
                <a:gd name="connsiteY16" fmla="*/ 1936749 h 3141394"/>
                <a:gd name="connsiteX17" fmla="*/ 726110 w 2446820"/>
                <a:gd name="connsiteY17" fmla="*/ 1555749 h 3141394"/>
                <a:gd name="connsiteX18" fmla="*/ 675310 w 2446820"/>
                <a:gd name="connsiteY18" fmla="*/ 1682749 h 3141394"/>
                <a:gd name="connsiteX19" fmla="*/ 630860 w 2446820"/>
                <a:gd name="connsiteY19" fmla="*/ 1714499 h 3141394"/>
                <a:gd name="connsiteX20" fmla="*/ 567360 w 2446820"/>
                <a:gd name="connsiteY20" fmla="*/ 2000249 h 3141394"/>
                <a:gd name="connsiteX21" fmla="*/ 497510 w 2446820"/>
                <a:gd name="connsiteY21" fmla="*/ 1428749 h 3141394"/>
                <a:gd name="connsiteX22" fmla="*/ 465760 w 2446820"/>
                <a:gd name="connsiteY22" fmla="*/ 1657350 h 3141394"/>
                <a:gd name="connsiteX23" fmla="*/ 364160 w 2446820"/>
                <a:gd name="connsiteY23" fmla="*/ 1123950 h 3141394"/>
                <a:gd name="connsiteX24" fmla="*/ 307010 w 2446820"/>
                <a:gd name="connsiteY24" fmla="*/ 1460500 h 3141394"/>
                <a:gd name="connsiteX25" fmla="*/ 233985 w 2446820"/>
                <a:gd name="connsiteY25" fmla="*/ 895349 h 3141394"/>
                <a:gd name="connsiteX26" fmla="*/ 145085 w 2446820"/>
                <a:gd name="connsiteY26" fmla="*/ 1089024 h 3141394"/>
                <a:gd name="connsiteX27" fmla="*/ 135560 w 2446820"/>
                <a:gd name="connsiteY27" fmla="*/ 765174 h 3141394"/>
                <a:gd name="connsiteX28" fmla="*/ 29991 w 2446820"/>
                <a:gd name="connsiteY28" fmla="*/ 1016000 h 3141394"/>
                <a:gd name="connsiteX29" fmla="*/ 84760 w 2446820"/>
                <a:gd name="connsiteY29" fmla="*/ 587375 h 3141394"/>
                <a:gd name="connsiteX30" fmla="*/ 33960 w 2446820"/>
                <a:gd name="connsiteY30" fmla="*/ 660400 h 3141394"/>
                <a:gd name="connsiteX31" fmla="*/ 24435 w 2446820"/>
                <a:gd name="connsiteY31" fmla="*/ 298450 h 3141394"/>
                <a:gd name="connsiteX32" fmla="*/ 7766 w 2446820"/>
                <a:gd name="connsiteY32" fmla="*/ 0 h 3141394"/>
                <a:gd name="connsiteX0" fmla="*/ 7766 w 2447787"/>
                <a:gd name="connsiteY0" fmla="*/ 0 h 3211017"/>
                <a:gd name="connsiteX1" fmla="*/ 590330 w 2447787"/>
                <a:gd name="connsiteY1" fmla="*/ 76200 h 3211017"/>
                <a:gd name="connsiteX2" fmla="*/ 2393730 w 2447787"/>
                <a:gd name="connsiteY2" fmla="*/ 1355725 h 3211017"/>
                <a:gd name="connsiteX3" fmla="*/ 1938954 w 2447787"/>
                <a:gd name="connsiteY3" fmla="*/ 3174998 h 3211017"/>
                <a:gd name="connsiteX4" fmla="*/ 1961179 w 2447787"/>
                <a:gd name="connsiteY4" fmla="*/ 2625723 h 3211017"/>
                <a:gd name="connsiteX5" fmla="*/ 1894505 w 2447787"/>
                <a:gd name="connsiteY5" fmla="*/ 2698748 h 3211017"/>
                <a:gd name="connsiteX6" fmla="*/ 1853230 w 2447787"/>
                <a:gd name="connsiteY6" fmla="*/ 2616197 h 3211017"/>
                <a:gd name="connsiteX7" fmla="*/ 1710355 w 2447787"/>
                <a:gd name="connsiteY7" fmla="*/ 3136898 h 3211017"/>
                <a:gd name="connsiteX8" fmla="*/ 1586531 w 2447787"/>
                <a:gd name="connsiteY8" fmla="*/ 2533648 h 3211017"/>
                <a:gd name="connsiteX9" fmla="*/ 1459531 w 2447787"/>
                <a:gd name="connsiteY9" fmla="*/ 3019423 h 3211017"/>
                <a:gd name="connsiteX10" fmla="*/ 1429369 w 2447787"/>
                <a:gd name="connsiteY10" fmla="*/ 2288379 h 3211017"/>
                <a:gd name="connsiteX11" fmla="*/ 1310307 w 2447787"/>
                <a:gd name="connsiteY11" fmla="*/ 2786061 h 3211017"/>
                <a:gd name="connsiteX12" fmla="*/ 1148382 w 2447787"/>
                <a:gd name="connsiteY12" fmla="*/ 2147886 h 3211017"/>
                <a:gd name="connsiteX13" fmla="*/ 1072183 w 2447787"/>
                <a:gd name="connsiteY13" fmla="*/ 2721768 h 3211017"/>
                <a:gd name="connsiteX14" fmla="*/ 992808 w 2447787"/>
                <a:gd name="connsiteY14" fmla="*/ 1739898 h 3211017"/>
                <a:gd name="connsiteX15" fmla="*/ 865808 w 2447787"/>
                <a:gd name="connsiteY15" fmla="*/ 2158999 h 3211017"/>
                <a:gd name="connsiteX16" fmla="*/ 815009 w 2447787"/>
                <a:gd name="connsiteY16" fmla="*/ 1784349 h 3211017"/>
                <a:gd name="connsiteX17" fmla="*/ 738809 w 2447787"/>
                <a:gd name="connsiteY17" fmla="*/ 1936749 h 3211017"/>
                <a:gd name="connsiteX18" fmla="*/ 726110 w 2447787"/>
                <a:gd name="connsiteY18" fmla="*/ 1555749 h 3211017"/>
                <a:gd name="connsiteX19" fmla="*/ 675310 w 2447787"/>
                <a:gd name="connsiteY19" fmla="*/ 1682749 h 3211017"/>
                <a:gd name="connsiteX20" fmla="*/ 630860 w 2447787"/>
                <a:gd name="connsiteY20" fmla="*/ 1714499 h 3211017"/>
                <a:gd name="connsiteX21" fmla="*/ 567360 w 2447787"/>
                <a:gd name="connsiteY21" fmla="*/ 2000249 h 3211017"/>
                <a:gd name="connsiteX22" fmla="*/ 497510 w 2447787"/>
                <a:gd name="connsiteY22" fmla="*/ 1428749 h 3211017"/>
                <a:gd name="connsiteX23" fmla="*/ 465760 w 2447787"/>
                <a:gd name="connsiteY23" fmla="*/ 1657350 h 3211017"/>
                <a:gd name="connsiteX24" fmla="*/ 364160 w 2447787"/>
                <a:gd name="connsiteY24" fmla="*/ 1123950 h 3211017"/>
                <a:gd name="connsiteX25" fmla="*/ 307010 w 2447787"/>
                <a:gd name="connsiteY25" fmla="*/ 1460500 h 3211017"/>
                <a:gd name="connsiteX26" fmla="*/ 233985 w 2447787"/>
                <a:gd name="connsiteY26" fmla="*/ 895349 h 3211017"/>
                <a:gd name="connsiteX27" fmla="*/ 145085 w 2447787"/>
                <a:gd name="connsiteY27" fmla="*/ 1089024 h 3211017"/>
                <a:gd name="connsiteX28" fmla="*/ 135560 w 2447787"/>
                <a:gd name="connsiteY28" fmla="*/ 765174 h 3211017"/>
                <a:gd name="connsiteX29" fmla="*/ 29991 w 2447787"/>
                <a:gd name="connsiteY29" fmla="*/ 1016000 h 3211017"/>
                <a:gd name="connsiteX30" fmla="*/ 84760 w 2447787"/>
                <a:gd name="connsiteY30" fmla="*/ 587375 h 3211017"/>
                <a:gd name="connsiteX31" fmla="*/ 33960 w 2447787"/>
                <a:gd name="connsiteY31" fmla="*/ 660400 h 3211017"/>
                <a:gd name="connsiteX32" fmla="*/ 24435 w 2447787"/>
                <a:gd name="connsiteY32" fmla="*/ 298450 h 3211017"/>
                <a:gd name="connsiteX33" fmla="*/ 7766 w 2447787"/>
                <a:gd name="connsiteY33" fmla="*/ 0 h 3211017"/>
                <a:gd name="connsiteX0" fmla="*/ 7766 w 2455778"/>
                <a:gd name="connsiteY0" fmla="*/ 0 h 3180603"/>
                <a:gd name="connsiteX1" fmla="*/ 590330 w 2455778"/>
                <a:gd name="connsiteY1" fmla="*/ 76200 h 3180603"/>
                <a:gd name="connsiteX2" fmla="*/ 2393730 w 2455778"/>
                <a:gd name="connsiteY2" fmla="*/ 1355725 h 3180603"/>
                <a:gd name="connsiteX3" fmla="*/ 2024679 w 2455778"/>
                <a:gd name="connsiteY3" fmla="*/ 2619373 h 3180603"/>
                <a:gd name="connsiteX4" fmla="*/ 1938954 w 2455778"/>
                <a:gd name="connsiteY4" fmla="*/ 3174998 h 3180603"/>
                <a:gd name="connsiteX5" fmla="*/ 1961179 w 2455778"/>
                <a:gd name="connsiteY5" fmla="*/ 2625723 h 3180603"/>
                <a:gd name="connsiteX6" fmla="*/ 1894505 w 2455778"/>
                <a:gd name="connsiteY6" fmla="*/ 2698748 h 3180603"/>
                <a:gd name="connsiteX7" fmla="*/ 1853230 w 2455778"/>
                <a:gd name="connsiteY7" fmla="*/ 2616197 h 3180603"/>
                <a:gd name="connsiteX8" fmla="*/ 1710355 w 2455778"/>
                <a:gd name="connsiteY8" fmla="*/ 3136898 h 3180603"/>
                <a:gd name="connsiteX9" fmla="*/ 1586531 w 2455778"/>
                <a:gd name="connsiteY9" fmla="*/ 2533648 h 3180603"/>
                <a:gd name="connsiteX10" fmla="*/ 1459531 w 2455778"/>
                <a:gd name="connsiteY10" fmla="*/ 3019423 h 3180603"/>
                <a:gd name="connsiteX11" fmla="*/ 1429369 w 2455778"/>
                <a:gd name="connsiteY11" fmla="*/ 2288379 h 3180603"/>
                <a:gd name="connsiteX12" fmla="*/ 1310307 w 2455778"/>
                <a:gd name="connsiteY12" fmla="*/ 2786061 h 3180603"/>
                <a:gd name="connsiteX13" fmla="*/ 1148382 w 2455778"/>
                <a:gd name="connsiteY13" fmla="*/ 2147886 h 3180603"/>
                <a:gd name="connsiteX14" fmla="*/ 1072183 w 2455778"/>
                <a:gd name="connsiteY14" fmla="*/ 2721768 h 3180603"/>
                <a:gd name="connsiteX15" fmla="*/ 992808 w 2455778"/>
                <a:gd name="connsiteY15" fmla="*/ 1739898 h 3180603"/>
                <a:gd name="connsiteX16" fmla="*/ 865808 w 2455778"/>
                <a:gd name="connsiteY16" fmla="*/ 2158999 h 3180603"/>
                <a:gd name="connsiteX17" fmla="*/ 815009 w 2455778"/>
                <a:gd name="connsiteY17" fmla="*/ 1784349 h 3180603"/>
                <a:gd name="connsiteX18" fmla="*/ 738809 w 2455778"/>
                <a:gd name="connsiteY18" fmla="*/ 1936749 h 3180603"/>
                <a:gd name="connsiteX19" fmla="*/ 726110 w 2455778"/>
                <a:gd name="connsiteY19" fmla="*/ 1555749 h 3180603"/>
                <a:gd name="connsiteX20" fmla="*/ 675310 w 2455778"/>
                <a:gd name="connsiteY20" fmla="*/ 1682749 h 3180603"/>
                <a:gd name="connsiteX21" fmla="*/ 630860 w 2455778"/>
                <a:gd name="connsiteY21" fmla="*/ 1714499 h 3180603"/>
                <a:gd name="connsiteX22" fmla="*/ 567360 w 2455778"/>
                <a:gd name="connsiteY22" fmla="*/ 2000249 h 3180603"/>
                <a:gd name="connsiteX23" fmla="*/ 497510 w 2455778"/>
                <a:gd name="connsiteY23" fmla="*/ 1428749 h 3180603"/>
                <a:gd name="connsiteX24" fmla="*/ 465760 w 2455778"/>
                <a:gd name="connsiteY24" fmla="*/ 1657350 h 3180603"/>
                <a:gd name="connsiteX25" fmla="*/ 364160 w 2455778"/>
                <a:gd name="connsiteY25" fmla="*/ 1123950 h 3180603"/>
                <a:gd name="connsiteX26" fmla="*/ 307010 w 2455778"/>
                <a:gd name="connsiteY26" fmla="*/ 1460500 h 3180603"/>
                <a:gd name="connsiteX27" fmla="*/ 233985 w 2455778"/>
                <a:gd name="connsiteY27" fmla="*/ 895349 h 3180603"/>
                <a:gd name="connsiteX28" fmla="*/ 145085 w 2455778"/>
                <a:gd name="connsiteY28" fmla="*/ 1089024 h 3180603"/>
                <a:gd name="connsiteX29" fmla="*/ 135560 w 2455778"/>
                <a:gd name="connsiteY29" fmla="*/ 765174 h 3180603"/>
                <a:gd name="connsiteX30" fmla="*/ 29991 w 2455778"/>
                <a:gd name="connsiteY30" fmla="*/ 1016000 h 3180603"/>
                <a:gd name="connsiteX31" fmla="*/ 84760 w 2455778"/>
                <a:gd name="connsiteY31" fmla="*/ 587375 h 3180603"/>
                <a:gd name="connsiteX32" fmla="*/ 33960 w 2455778"/>
                <a:gd name="connsiteY32" fmla="*/ 660400 h 3180603"/>
                <a:gd name="connsiteX33" fmla="*/ 24435 w 2455778"/>
                <a:gd name="connsiteY33" fmla="*/ 298450 h 3180603"/>
                <a:gd name="connsiteX34" fmla="*/ 7766 w 2455778"/>
                <a:gd name="connsiteY34" fmla="*/ 0 h 3180603"/>
                <a:gd name="connsiteX0" fmla="*/ 7766 w 2459600"/>
                <a:gd name="connsiteY0" fmla="*/ 0 h 3178617"/>
                <a:gd name="connsiteX1" fmla="*/ 590330 w 2459600"/>
                <a:gd name="connsiteY1" fmla="*/ 76200 h 3178617"/>
                <a:gd name="connsiteX2" fmla="*/ 2393730 w 2459600"/>
                <a:gd name="connsiteY2" fmla="*/ 1355725 h 3178617"/>
                <a:gd name="connsiteX3" fmla="*/ 2062778 w 2459600"/>
                <a:gd name="connsiteY3" fmla="*/ 2974973 h 3178617"/>
                <a:gd name="connsiteX4" fmla="*/ 2024679 w 2459600"/>
                <a:gd name="connsiteY4" fmla="*/ 2619373 h 3178617"/>
                <a:gd name="connsiteX5" fmla="*/ 1938954 w 2459600"/>
                <a:gd name="connsiteY5" fmla="*/ 3174998 h 3178617"/>
                <a:gd name="connsiteX6" fmla="*/ 1961179 w 2459600"/>
                <a:gd name="connsiteY6" fmla="*/ 2625723 h 3178617"/>
                <a:gd name="connsiteX7" fmla="*/ 1894505 w 2459600"/>
                <a:gd name="connsiteY7" fmla="*/ 2698748 h 3178617"/>
                <a:gd name="connsiteX8" fmla="*/ 1853230 w 2459600"/>
                <a:gd name="connsiteY8" fmla="*/ 2616197 h 3178617"/>
                <a:gd name="connsiteX9" fmla="*/ 1710355 w 2459600"/>
                <a:gd name="connsiteY9" fmla="*/ 3136898 h 3178617"/>
                <a:gd name="connsiteX10" fmla="*/ 1586531 w 2459600"/>
                <a:gd name="connsiteY10" fmla="*/ 2533648 h 3178617"/>
                <a:gd name="connsiteX11" fmla="*/ 1459531 w 2459600"/>
                <a:gd name="connsiteY11" fmla="*/ 3019423 h 3178617"/>
                <a:gd name="connsiteX12" fmla="*/ 1429369 w 2459600"/>
                <a:gd name="connsiteY12" fmla="*/ 2288379 h 3178617"/>
                <a:gd name="connsiteX13" fmla="*/ 1310307 w 2459600"/>
                <a:gd name="connsiteY13" fmla="*/ 2786061 h 3178617"/>
                <a:gd name="connsiteX14" fmla="*/ 1148382 w 2459600"/>
                <a:gd name="connsiteY14" fmla="*/ 2147886 h 3178617"/>
                <a:gd name="connsiteX15" fmla="*/ 1072183 w 2459600"/>
                <a:gd name="connsiteY15" fmla="*/ 2721768 h 3178617"/>
                <a:gd name="connsiteX16" fmla="*/ 992808 w 2459600"/>
                <a:gd name="connsiteY16" fmla="*/ 1739898 h 3178617"/>
                <a:gd name="connsiteX17" fmla="*/ 865808 w 2459600"/>
                <a:gd name="connsiteY17" fmla="*/ 2158999 h 3178617"/>
                <a:gd name="connsiteX18" fmla="*/ 815009 w 2459600"/>
                <a:gd name="connsiteY18" fmla="*/ 1784349 h 3178617"/>
                <a:gd name="connsiteX19" fmla="*/ 738809 w 2459600"/>
                <a:gd name="connsiteY19" fmla="*/ 1936749 h 3178617"/>
                <a:gd name="connsiteX20" fmla="*/ 726110 w 2459600"/>
                <a:gd name="connsiteY20" fmla="*/ 1555749 h 3178617"/>
                <a:gd name="connsiteX21" fmla="*/ 675310 w 2459600"/>
                <a:gd name="connsiteY21" fmla="*/ 1682749 h 3178617"/>
                <a:gd name="connsiteX22" fmla="*/ 630860 w 2459600"/>
                <a:gd name="connsiteY22" fmla="*/ 1714499 h 3178617"/>
                <a:gd name="connsiteX23" fmla="*/ 567360 w 2459600"/>
                <a:gd name="connsiteY23" fmla="*/ 2000249 h 3178617"/>
                <a:gd name="connsiteX24" fmla="*/ 497510 w 2459600"/>
                <a:gd name="connsiteY24" fmla="*/ 1428749 h 3178617"/>
                <a:gd name="connsiteX25" fmla="*/ 465760 w 2459600"/>
                <a:gd name="connsiteY25" fmla="*/ 1657350 h 3178617"/>
                <a:gd name="connsiteX26" fmla="*/ 364160 w 2459600"/>
                <a:gd name="connsiteY26" fmla="*/ 1123950 h 3178617"/>
                <a:gd name="connsiteX27" fmla="*/ 307010 w 2459600"/>
                <a:gd name="connsiteY27" fmla="*/ 1460500 h 3178617"/>
                <a:gd name="connsiteX28" fmla="*/ 233985 w 2459600"/>
                <a:gd name="connsiteY28" fmla="*/ 895349 h 3178617"/>
                <a:gd name="connsiteX29" fmla="*/ 145085 w 2459600"/>
                <a:gd name="connsiteY29" fmla="*/ 1089024 h 3178617"/>
                <a:gd name="connsiteX30" fmla="*/ 135560 w 2459600"/>
                <a:gd name="connsiteY30" fmla="*/ 765174 h 3178617"/>
                <a:gd name="connsiteX31" fmla="*/ 29991 w 2459600"/>
                <a:gd name="connsiteY31" fmla="*/ 1016000 h 3178617"/>
                <a:gd name="connsiteX32" fmla="*/ 84760 w 2459600"/>
                <a:gd name="connsiteY32" fmla="*/ 587375 h 3178617"/>
                <a:gd name="connsiteX33" fmla="*/ 33960 w 2459600"/>
                <a:gd name="connsiteY33" fmla="*/ 660400 h 3178617"/>
                <a:gd name="connsiteX34" fmla="*/ 24435 w 2459600"/>
                <a:gd name="connsiteY34" fmla="*/ 298450 h 3178617"/>
                <a:gd name="connsiteX35" fmla="*/ 7766 w 2459600"/>
                <a:gd name="connsiteY35" fmla="*/ 0 h 3178617"/>
                <a:gd name="connsiteX0" fmla="*/ 7766 w 2471655"/>
                <a:gd name="connsiteY0" fmla="*/ 0 h 3178617"/>
                <a:gd name="connsiteX1" fmla="*/ 590330 w 2471655"/>
                <a:gd name="connsiteY1" fmla="*/ 76200 h 3178617"/>
                <a:gd name="connsiteX2" fmla="*/ 2393730 w 2471655"/>
                <a:gd name="connsiteY2" fmla="*/ 1355725 h 3178617"/>
                <a:gd name="connsiteX3" fmla="*/ 2110403 w 2471655"/>
                <a:gd name="connsiteY3" fmla="*/ 2393948 h 3178617"/>
                <a:gd name="connsiteX4" fmla="*/ 2062778 w 2471655"/>
                <a:gd name="connsiteY4" fmla="*/ 2974973 h 3178617"/>
                <a:gd name="connsiteX5" fmla="*/ 2024679 w 2471655"/>
                <a:gd name="connsiteY5" fmla="*/ 2619373 h 3178617"/>
                <a:gd name="connsiteX6" fmla="*/ 1938954 w 2471655"/>
                <a:gd name="connsiteY6" fmla="*/ 3174998 h 3178617"/>
                <a:gd name="connsiteX7" fmla="*/ 1961179 w 2471655"/>
                <a:gd name="connsiteY7" fmla="*/ 2625723 h 3178617"/>
                <a:gd name="connsiteX8" fmla="*/ 1894505 w 2471655"/>
                <a:gd name="connsiteY8" fmla="*/ 2698748 h 3178617"/>
                <a:gd name="connsiteX9" fmla="*/ 1853230 w 2471655"/>
                <a:gd name="connsiteY9" fmla="*/ 2616197 h 3178617"/>
                <a:gd name="connsiteX10" fmla="*/ 1710355 w 2471655"/>
                <a:gd name="connsiteY10" fmla="*/ 3136898 h 3178617"/>
                <a:gd name="connsiteX11" fmla="*/ 1586531 w 2471655"/>
                <a:gd name="connsiteY11" fmla="*/ 2533648 h 3178617"/>
                <a:gd name="connsiteX12" fmla="*/ 1459531 w 2471655"/>
                <a:gd name="connsiteY12" fmla="*/ 3019423 h 3178617"/>
                <a:gd name="connsiteX13" fmla="*/ 1429369 w 2471655"/>
                <a:gd name="connsiteY13" fmla="*/ 2288379 h 3178617"/>
                <a:gd name="connsiteX14" fmla="*/ 1310307 w 2471655"/>
                <a:gd name="connsiteY14" fmla="*/ 2786061 h 3178617"/>
                <a:gd name="connsiteX15" fmla="*/ 1148382 w 2471655"/>
                <a:gd name="connsiteY15" fmla="*/ 2147886 h 3178617"/>
                <a:gd name="connsiteX16" fmla="*/ 1072183 w 2471655"/>
                <a:gd name="connsiteY16" fmla="*/ 2721768 h 3178617"/>
                <a:gd name="connsiteX17" fmla="*/ 992808 w 2471655"/>
                <a:gd name="connsiteY17" fmla="*/ 1739898 h 3178617"/>
                <a:gd name="connsiteX18" fmla="*/ 865808 w 2471655"/>
                <a:gd name="connsiteY18" fmla="*/ 2158999 h 3178617"/>
                <a:gd name="connsiteX19" fmla="*/ 815009 w 2471655"/>
                <a:gd name="connsiteY19" fmla="*/ 1784349 h 3178617"/>
                <a:gd name="connsiteX20" fmla="*/ 738809 w 2471655"/>
                <a:gd name="connsiteY20" fmla="*/ 1936749 h 3178617"/>
                <a:gd name="connsiteX21" fmla="*/ 726110 w 2471655"/>
                <a:gd name="connsiteY21" fmla="*/ 1555749 h 3178617"/>
                <a:gd name="connsiteX22" fmla="*/ 675310 w 2471655"/>
                <a:gd name="connsiteY22" fmla="*/ 1682749 h 3178617"/>
                <a:gd name="connsiteX23" fmla="*/ 630860 w 2471655"/>
                <a:gd name="connsiteY23" fmla="*/ 1714499 h 3178617"/>
                <a:gd name="connsiteX24" fmla="*/ 567360 w 2471655"/>
                <a:gd name="connsiteY24" fmla="*/ 2000249 h 3178617"/>
                <a:gd name="connsiteX25" fmla="*/ 497510 w 2471655"/>
                <a:gd name="connsiteY25" fmla="*/ 1428749 h 3178617"/>
                <a:gd name="connsiteX26" fmla="*/ 465760 w 2471655"/>
                <a:gd name="connsiteY26" fmla="*/ 1657350 h 3178617"/>
                <a:gd name="connsiteX27" fmla="*/ 364160 w 2471655"/>
                <a:gd name="connsiteY27" fmla="*/ 1123950 h 3178617"/>
                <a:gd name="connsiteX28" fmla="*/ 307010 w 2471655"/>
                <a:gd name="connsiteY28" fmla="*/ 1460500 h 3178617"/>
                <a:gd name="connsiteX29" fmla="*/ 233985 w 2471655"/>
                <a:gd name="connsiteY29" fmla="*/ 895349 h 3178617"/>
                <a:gd name="connsiteX30" fmla="*/ 145085 w 2471655"/>
                <a:gd name="connsiteY30" fmla="*/ 1089024 h 3178617"/>
                <a:gd name="connsiteX31" fmla="*/ 135560 w 2471655"/>
                <a:gd name="connsiteY31" fmla="*/ 765174 h 3178617"/>
                <a:gd name="connsiteX32" fmla="*/ 29991 w 2471655"/>
                <a:gd name="connsiteY32" fmla="*/ 1016000 h 3178617"/>
                <a:gd name="connsiteX33" fmla="*/ 84760 w 2471655"/>
                <a:gd name="connsiteY33" fmla="*/ 587375 h 3178617"/>
                <a:gd name="connsiteX34" fmla="*/ 33960 w 2471655"/>
                <a:gd name="connsiteY34" fmla="*/ 660400 h 3178617"/>
                <a:gd name="connsiteX35" fmla="*/ 24435 w 2471655"/>
                <a:gd name="connsiteY35" fmla="*/ 298450 h 3178617"/>
                <a:gd name="connsiteX36" fmla="*/ 7766 w 2471655"/>
                <a:gd name="connsiteY36" fmla="*/ 0 h 3178617"/>
                <a:gd name="connsiteX0" fmla="*/ 7766 w 2476508"/>
                <a:gd name="connsiteY0" fmla="*/ 0 h 3178617"/>
                <a:gd name="connsiteX1" fmla="*/ 590330 w 2476508"/>
                <a:gd name="connsiteY1" fmla="*/ 76200 h 3178617"/>
                <a:gd name="connsiteX2" fmla="*/ 2393730 w 2476508"/>
                <a:gd name="connsiteY2" fmla="*/ 1355725 h 3178617"/>
                <a:gd name="connsiteX3" fmla="*/ 2158028 w 2476508"/>
                <a:gd name="connsiteY3" fmla="*/ 2632073 h 3178617"/>
                <a:gd name="connsiteX4" fmla="*/ 2110403 w 2476508"/>
                <a:gd name="connsiteY4" fmla="*/ 2393948 h 3178617"/>
                <a:gd name="connsiteX5" fmla="*/ 2062778 w 2476508"/>
                <a:gd name="connsiteY5" fmla="*/ 2974973 h 3178617"/>
                <a:gd name="connsiteX6" fmla="*/ 2024679 w 2476508"/>
                <a:gd name="connsiteY6" fmla="*/ 2619373 h 3178617"/>
                <a:gd name="connsiteX7" fmla="*/ 1938954 w 2476508"/>
                <a:gd name="connsiteY7" fmla="*/ 3174998 h 3178617"/>
                <a:gd name="connsiteX8" fmla="*/ 1961179 w 2476508"/>
                <a:gd name="connsiteY8" fmla="*/ 2625723 h 3178617"/>
                <a:gd name="connsiteX9" fmla="*/ 1894505 w 2476508"/>
                <a:gd name="connsiteY9" fmla="*/ 2698748 h 3178617"/>
                <a:gd name="connsiteX10" fmla="*/ 1853230 w 2476508"/>
                <a:gd name="connsiteY10" fmla="*/ 2616197 h 3178617"/>
                <a:gd name="connsiteX11" fmla="*/ 1710355 w 2476508"/>
                <a:gd name="connsiteY11" fmla="*/ 3136898 h 3178617"/>
                <a:gd name="connsiteX12" fmla="*/ 1586531 w 2476508"/>
                <a:gd name="connsiteY12" fmla="*/ 2533648 h 3178617"/>
                <a:gd name="connsiteX13" fmla="*/ 1459531 w 2476508"/>
                <a:gd name="connsiteY13" fmla="*/ 3019423 h 3178617"/>
                <a:gd name="connsiteX14" fmla="*/ 1429369 w 2476508"/>
                <a:gd name="connsiteY14" fmla="*/ 2288379 h 3178617"/>
                <a:gd name="connsiteX15" fmla="*/ 1310307 w 2476508"/>
                <a:gd name="connsiteY15" fmla="*/ 2786061 h 3178617"/>
                <a:gd name="connsiteX16" fmla="*/ 1148382 w 2476508"/>
                <a:gd name="connsiteY16" fmla="*/ 2147886 h 3178617"/>
                <a:gd name="connsiteX17" fmla="*/ 1072183 w 2476508"/>
                <a:gd name="connsiteY17" fmla="*/ 2721768 h 3178617"/>
                <a:gd name="connsiteX18" fmla="*/ 992808 w 2476508"/>
                <a:gd name="connsiteY18" fmla="*/ 1739898 h 3178617"/>
                <a:gd name="connsiteX19" fmla="*/ 865808 w 2476508"/>
                <a:gd name="connsiteY19" fmla="*/ 2158999 h 3178617"/>
                <a:gd name="connsiteX20" fmla="*/ 815009 w 2476508"/>
                <a:gd name="connsiteY20" fmla="*/ 1784349 h 3178617"/>
                <a:gd name="connsiteX21" fmla="*/ 738809 w 2476508"/>
                <a:gd name="connsiteY21" fmla="*/ 1936749 h 3178617"/>
                <a:gd name="connsiteX22" fmla="*/ 726110 w 2476508"/>
                <a:gd name="connsiteY22" fmla="*/ 1555749 h 3178617"/>
                <a:gd name="connsiteX23" fmla="*/ 675310 w 2476508"/>
                <a:gd name="connsiteY23" fmla="*/ 1682749 h 3178617"/>
                <a:gd name="connsiteX24" fmla="*/ 630860 w 2476508"/>
                <a:gd name="connsiteY24" fmla="*/ 1714499 h 3178617"/>
                <a:gd name="connsiteX25" fmla="*/ 567360 w 2476508"/>
                <a:gd name="connsiteY25" fmla="*/ 2000249 h 3178617"/>
                <a:gd name="connsiteX26" fmla="*/ 497510 w 2476508"/>
                <a:gd name="connsiteY26" fmla="*/ 1428749 h 3178617"/>
                <a:gd name="connsiteX27" fmla="*/ 465760 w 2476508"/>
                <a:gd name="connsiteY27" fmla="*/ 1657350 h 3178617"/>
                <a:gd name="connsiteX28" fmla="*/ 364160 w 2476508"/>
                <a:gd name="connsiteY28" fmla="*/ 1123950 h 3178617"/>
                <a:gd name="connsiteX29" fmla="*/ 307010 w 2476508"/>
                <a:gd name="connsiteY29" fmla="*/ 1460500 h 3178617"/>
                <a:gd name="connsiteX30" fmla="*/ 233985 w 2476508"/>
                <a:gd name="connsiteY30" fmla="*/ 895349 h 3178617"/>
                <a:gd name="connsiteX31" fmla="*/ 145085 w 2476508"/>
                <a:gd name="connsiteY31" fmla="*/ 1089024 h 3178617"/>
                <a:gd name="connsiteX32" fmla="*/ 135560 w 2476508"/>
                <a:gd name="connsiteY32" fmla="*/ 765174 h 3178617"/>
                <a:gd name="connsiteX33" fmla="*/ 29991 w 2476508"/>
                <a:gd name="connsiteY33" fmla="*/ 1016000 h 3178617"/>
                <a:gd name="connsiteX34" fmla="*/ 84760 w 2476508"/>
                <a:gd name="connsiteY34" fmla="*/ 587375 h 3178617"/>
                <a:gd name="connsiteX35" fmla="*/ 33960 w 2476508"/>
                <a:gd name="connsiteY35" fmla="*/ 660400 h 3178617"/>
                <a:gd name="connsiteX36" fmla="*/ 24435 w 2476508"/>
                <a:gd name="connsiteY36" fmla="*/ 298450 h 3178617"/>
                <a:gd name="connsiteX37" fmla="*/ 7766 w 2476508"/>
                <a:gd name="connsiteY37" fmla="*/ 0 h 3178617"/>
                <a:gd name="connsiteX0" fmla="*/ 7766 w 2478089"/>
                <a:gd name="connsiteY0" fmla="*/ 0 h 3178617"/>
                <a:gd name="connsiteX1" fmla="*/ 590330 w 2478089"/>
                <a:gd name="connsiteY1" fmla="*/ 76200 h 3178617"/>
                <a:gd name="connsiteX2" fmla="*/ 2393730 w 2478089"/>
                <a:gd name="connsiteY2" fmla="*/ 1355725 h 3178617"/>
                <a:gd name="connsiteX3" fmla="*/ 2142152 w 2478089"/>
                <a:gd name="connsiteY3" fmla="*/ 2228848 h 3178617"/>
                <a:gd name="connsiteX4" fmla="*/ 2158028 w 2478089"/>
                <a:gd name="connsiteY4" fmla="*/ 2632073 h 3178617"/>
                <a:gd name="connsiteX5" fmla="*/ 2110403 w 2478089"/>
                <a:gd name="connsiteY5" fmla="*/ 2393948 h 3178617"/>
                <a:gd name="connsiteX6" fmla="*/ 2062778 w 2478089"/>
                <a:gd name="connsiteY6" fmla="*/ 2974973 h 3178617"/>
                <a:gd name="connsiteX7" fmla="*/ 2024679 w 2478089"/>
                <a:gd name="connsiteY7" fmla="*/ 2619373 h 3178617"/>
                <a:gd name="connsiteX8" fmla="*/ 1938954 w 2478089"/>
                <a:gd name="connsiteY8" fmla="*/ 3174998 h 3178617"/>
                <a:gd name="connsiteX9" fmla="*/ 1961179 w 2478089"/>
                <a:gd name="connsiteY9" fmla="*/ 2625723 h 3178617"/>
                <a:gd name="connsiteX10" fmla="*/ 1894505 w 2478089"/>
                <a:gd name="connsiteY10" fmla="*/ 2698748 h 3178617"/>
                <a:gd name="connsiteX11" fmla="*/ 1853230 w 2478089"/>
                <a:gd name="connsiteY11" fmla="*/ 2616197 h 3178617"/>
                <a:gd name="connsiteX12" fmla="*/ 1710355 w 2478089"/>
                <a:gd name="connsiteY12" fmla="*/ 3136898 h 3178617"/>
                <a:gd name="connsiteX13" fmla="*/ 1586531 w 2478089"/>
                <a:gd name="connsiteY13" fmla="*/ 2533648 h 3178617"/>
                <a:gd name="connsiteX14" fmla="*/ 1459531 w 2478089"/>
                <a:gd name="connsiteY14" fmla="*/ 3019423 h 3178617"/>
                <a:gd name="connsiteX15" fmla="*/ 1429369 w 2478089"/>
                <a:gd name="connsiteY15" fmla="*/ 2288379 h 3178617"/>
                <a:gd name="connsiteX16" fmla="*/ 1310307 w 2478089"/>
                <a:gd name="connsiteY16" fmla="*/ 2786061 h 3178617"/>
                <a:gd name="connsiteX17" fmla="*/ 1148382 w 2478089"/>
                <a:gd name="connsiteY17" fmla="*/ 2147886 h 3178617"/>
                <a:gd name="connsiteX18" fmla="*/ 1072183 w 2478089"/>
                <a:gd name="connsiteY18" fmla="*/ 2721768 h 3178617"/>
                <a:gd name="connsiteX19" fmla="*/ 992808 w 2478089"/>
                <a:gd name="connsiteY19" fmla="*/ 1739898 h 3178617"/>
                <a:gd name="connsiteX20" fmla="*/ 865808 w 2478089"/>
                <a:gd name="connsiteY20" fmla="*/ 2158999 h 3178617"/>
                <a:gd name="connsiteX21" fmla="*/ 815009 w 2478089"/>
                <a:gd name="connsiteY21" fmla="*/ 1784349 h 3178617"/>
                <a:gd name="connsiteX22" fmla="*/ 738809 w 2478089"/>
                <a:gd name="connsiteY22" fmla="*/ 1936749 h 3178617"/>
                <a:gd name="connsiteX23" fmla="*/ 726110 w 2478089"/>
                <a:gd name="connsiteY23" fmla="*/ 1555749 h 3178617"/>
                <a:gd name="connsiteX24" fmla="*/ 675310 w 2478089"/>
                <a:gd name="connsiteY24" fmla="*/ 1682749 h 3178617"/>
                <a:gd name="connsiteX25" fmla="*/ 630860 w 2478089"/>
                <a:gd name="connsiteY25" fmla="*/ 1714499 h 3178617"/>
                <a:gd name="connsiteX26" fmla="*/ 567360 w 2478089"/>
                <a:gd name="connsiteY26" fmla="*/ 2000249 h 3178617"/>
                <a:gd name="connsiteX27" fmla="*/ 497510 w 2478089"/>
                <a:gd name="connsiteY27" fmla="*/ 1428749 h 3178617"/>
                <a:gd name="connsiteX28" fmla="*/ 465760 w 2478089"/>
                <a:gd name="connsiteY28" fmla="*/ 1657350 h 3178617"/>
                <a:gd name="connsiteX29" fmla="*/ 364160 w 2478089"/>
                <a:gd name="connsiteY29" fmla="*/ 1123950 h 3178617"/>
                <a:gd name="connsiteX30" fmla="*/ 307010 w 2478089"/>
                <a:gd name="connsiteY30" fmla="*/ 1460500 h 3178617"/>
                <a:gd name="connsiteX31" fmla="*/ 233985 w 2478089"/>
                <a:gd name="connsiteY31" fmla="*/ 895349 h 3178617"/>
                <a:gd name="connsiteX32" fmla="*/ 145085 w 2478089"/>
                <a:gd name="connsiteY32" fmla="*/ 1089024 h 3178617"/>
                <a:gd name="connsiteX33" fmla="*/ 135560 w 2478089"/>
                <a:gd name="connsiteY33" fmla="*/ 765174 h 3178617"/>
                <a:gd name="connsiteX34" fmla="*/ 29991 w 2478089"/>
                <a:gd name="connsiteY34" fmla="*/ 1016000 h 3178617"/>
                <a:gd name="connsiteX35" fmla="*/ 84760 w 2478089"/>
                <a:gd name="connsiteY35" fmla="*/ 587375 h 3178617"/>
                <a:gd name="connsiteX36" fmla="*/ 33960 w 2478089"/>
                <a:gd name="connsiteY36" fmla="*/ 660400 h 3178617"/>
                <a:gd name="connsiteX37" fmla="*/ 24435 w 2478089"/>
                <a:gd name="connsiteY37" fmla="*/ 298450 h 3178617"/>
                <a:gd name="connsiteX38" fmla="*/ 7766 w 2478089"/>
                <a:gd name="connsiteY38" fmla="*/ 0 h 3178617"/>
                <a:gd name="connsiteX0" fmla="*/ 7766 w 2484150"/>
                <a:gd name="connsiteY0" fmla="*/ 0 h 3178617"/>
                <a:gd name="connsiteX1" fmla="*/ 590330 w 2484150"/>
                <a:gd name="connsiteY1" fmla="*/ 76200 h 3178617"/>
                <a:gd name="connsiteX2" fmla="*/ 2393730 w 2484150"/>
                <a:gd name="connsiteY2" fmla="*/ 1355725 h 3178617"/>
                <a:gd name="connsiteX3" fmla="*/ 2208827 w 2484150"/>
                <a:gd name="connsiteY3" fmla="*/ 2365373 h 3178617"/>
                <a:gd name="connsiteX4" fmla="*/ 2142152 w 2484150"/>
                <a:gd name="connsiteY4" fmla="*/ 2228848 h 3178617"/>
                <a:gd name="connsiteX5" fmla="*/ 2158028 w 2484150"/>
                <a:gd name="connsiteY5" fmla="*/ 2632073 h 3178617"/>
                <a:gd name="connsiteX6" fmla="*/ 2110403 w 2484150"/>
                <a:gd name="connsiteY6" fmla="*/ 2393948 h 3178617"/>
                <a:gd name="connsiteX7" fmla="*/ 2062778 w 2484150"/>
                <a:gd name="connsiteY7" fmla="*/ 2974973 h 3178617"/>
                <a:gd name="connsiteX8" fmla="*/ 2024679 w 2484150"/>
                <a:gd name="connsiteY8" fmla="*/ 2619373 h 3178617"/>
                <a:gd name="connsiteX9" fmla="*/ 1938954 w 2484150"/>
                <a:gd name="connsiteY9" fmla="*/ 3174998 h 3178617"/>
                <a:gd name="connsiteX10" fmla="*/ 1961179 w 2484150"/>
                <a:gd name="connsiteY10" fmla="*/ 2625723 h 3178617"/>
                <a:gd name="connsiteX11" fmla="*/ 1894505 w 2484150"/>
                <a:gd name="connsiteY11" fmla="*/ 2698748 h 3178617"/>
                <a:gd name="connsiteX12" fmla="*/ 1853230 w 2484150"/>
                <a:gd name="connsiteY12" fmla="*/ 2616197 h 3178617"/>
                <a:gd name="connsiteX13" fmla="*/ 1710355 w 2484150"/>
                <a:gd name="connsiteY13" fmla="*/ 3136898 h 3178617"/>
                <a:gd name="connsiteX14" fmla="*/ 1586531 w 2484150"/>
                <a:gd name="connsiteY14" fmla="*/ 2533648 h 3178617"/>
                <a:gd name="connsiteX15" fmla="*/ 1459531 w 2484150"/>
                <a:gd name="connsiteY15" fmla="*/ 3019423 h 3178617"/>
                <a:gd name="connsiteX16" fmla="*/ 1429369 w 2484150"/>
                <a:gd name="connsiteY16" fmla="*/ 2288379 h 3178617"/>
                <a:gd name="connsiteX17" fmla="*/ 1310307 w 2484150"/>
                <a:gd name="connsiteY17" fmla="*/ 2786061 h 3178617"/>
                <a:gd name="connsiteX18" fmla="*/ 1148382 w 2484150"/>
                <a:gd name="connsiteY18" fmla="*/ 2147886 h 3178617"/>
                <a:gd name="connsiteX19" fmla="*/ 1072183 w 2484150"/>
                <a:gd name="connsiteY19" fmla="*/ 2721768 h 3178617"/>
                <a:gd name="connsiteX20" fmla="*/ 992808 w 2484150"/>
                <a:gd name="connsiteY20" fmla="*/ 1739898 h 3178617"/>
                <a:gd name="connsiteX21" fmla="*/ 865808 w 2484150"/>
                <a:gd name="connsiteY21" fmla="*/ 2158999 h 3178617"/>
                <a:gd name="connsiteX22" fmla="*/ 815009 w 2484150"/>
                <a:gd name="connsiteY22" fmla="*/ 1784349 h 3178617"/>
                <a:gd name="connsiteX23" fmla="*/ 738809 w 2484150"/>
                <a:gd name="connsiteY23" fmla="*/ 1936749 h 3178617"/>
                <a:gd name="connsiteX24" fmla="*/ 726110 w 2484150"/>
                <a:gd name="connsiteY24" fmla="*/ 1555749 h 3178617"/>
                <a:gd name="connsiteX25" fmla="*/ 675310 w 2484150"/>
                <a:gd name="connsiteY25" fmla="*/ 1682749 h 3178617"/>
                <a:gd name="connsiteX26" fmla="*/ 630860 w 2484150"/>
                <a:gd name="connsiteY26" fmla="*/ 1714499 h 3178617"/>
                <a:gd name="connsiteX27" fmla="*/ 567360 w 2484150"/>
                <a:gd name="connsiteY27" fmla="*/ 2000249 h 3178617"/>
                <a:gd name="connsiteX28" fmla="*/ 497510 w 2484150"/>
                <a:gd name="connsiteY28" fmla="*/ 1428749 h 3178617"/>
                <a:gd name="connsiteX29" fmla="*/ 465760 w 2484150"/>
                <a:gd name="connsiteY29" fmla="*/ 1657350 h 3178617"/>
                <a:gd name="connsiteX30" fmla="*/ 364160 w 2484150"/>
                <a:gd name="connsiteY30" fmla="*/ 1123950 h 3178617"/>
                <a:gd name="connsiteX31" fmla="*/ 307010 w 2484150"/>
                <a:gd name="connsiteY31" fmla="*/ 1460500 h 3178617"/>
                <a:gd name="connsiteX32" fmla="*/ 233985 w 2484150"/>
                <a:gd name="connsiteY32" fmla="*/ 895349 h 3178617"/>
                <a:gd name="connsiteX33" fmla="*/ 145085 w 2484150"/>
                <a:gd name="connsiteY33" fmla="*/ 1089024 h 3178617"/>
                <a:gd name="connsiteX34" fmla="*/ 135560 w 2484150"/>
                <a:gd name="connsiteY34" fmla="*/ 765174 h 3178617"/>
                <a:gd name="connsiteX35" fmla="*/ 29991 w 2484150"/>
                <a:gd name="connsiteY35" fmla="*/ 1016000 h 3178617"/>
                <a:gd name="connsiteX36" fmla="*/ 84760 w 2484150"/>
                <a:gd name="connsiteY36" fmla="*/ 587375 h 3178617"/>
                <a:gd name="connsiteX37" fmla="*/ 33960 w 2484150"/>
                <a:gd name="connsiteY37" fmla="*/ 660400 h 3178617"/>
                <a:gd name="connsiteX38" fmla="*/ 24435 w 2484150"/>
                <a:gd name="connsiteY38" fmla="*/ 298450 h 3178617"/>
                <a:gd name="connsiteX39" fmla="*/ 7766 w 2484150"/>
                <a:gd name="connsiteY39" fmla="*/ 0 h 3178617"/>
                <a:gd name="connsiteX0" fmla="*/ 7766 w 2519561"/>
                <a:gd name="connsiteY0" fmla="*/ 0 h 3178617"/>
                <a:gd name="connsiteX1" fmla="*/ 590330 w 2519561"/>
                <a:gd name="connsiteY1" fmla="*/ 76200 h 3178617"/>
                <a:gd name="connsiteX2" fmla="*/ 2393730 w 2519561"/>
                <a:gd name="connsiteY2" fmla="*/ 1355725 h 3178617"/>
                <a:gd name="connsiteX3" fmla="*/ 2348526 w 2519561"/>
                <a:gd name="connsiteY3" fmla="*/ 2051048 h 3178617"/>
                <a:gd name="connsiteX4" fmla="*/ 2208827 w 2519561"/>
                <a:gd name="connsiteY4" fmla="*/ 2365373 h 3178617"/>
                <a:gd name="connsiteX5" fmla="*/ 2142152 w 2519561"/>
                <a:gd name="connsiteY5" fmla="*/ 2228848 h 3178617"/>
                <a:gd name="connsiteX6" fmla="*/ 2158028 w 2519561"/>
                <a:gd name="connsiteY6" fmla="*/ 2632073 h 3178617"/>
                <a:gd name="connsiteX7" fmla="*/ 2110403 w 2519561"/>
                <a:gd name="connsiteY7" fmla="*/ 2393948 h 3178617"/>
                <a:gd name="connsiteX8" fmla="*/ 2062778 w 2519561"/>
                <a:gd name="connsiteY8" fmla="*/ 2974973 h 3178617"/>
                <a:gd name="connsiteX9" fmla="*/ 2024679 w 2519561"/>
                <a:gd name="connsiteY9" fmla="*/ 2619373 h 3178617"/>
                <a:gd name="connsiteX10" fmla="*/ 1938954 w 2519561"/>
                <a:gd name="connsiteY10" fmla="*/ 3174998 h 3178617"/>
                <a:gd name="connsiteX11" fmla="*/ 1961179 w 2519561"/>
                <a:gd name="connsiteY11" fmla="*/ 2625723 h 3178617"/>
                <a:gd name="connsiteX12" fmla="*/ 1894505 w 2519561"/>
                <a:gd name="connsiteY12" fmla="*/ 2698748 h 3178617"/>
                <a:gd name="connsiteX13" fmla="*/ 1853230 w 2519561"/>
                <a:gd name="connsiteY13" fmla="*/ 2616197 h 3178617"/>
                <a:gd name="connsiteX14" fmla="*/ 1710355 w 2519561"/>
                <a:gd name="connsiteY14" fmla="*/ 3136898 h 3178617"/>
                <a:gd name="connsiteX15" fmla="*/ 1586531 w 2519561"/>
                <a:gd name="connsiteY15" fmla="*/ 2533648 h 3178617"/>
                <a:gd name="connsiteX16" fmla="*/ 1459531 w 2519561"/>
                <a:gd name="connsiteY16" fmla="*/ 3019423 h 3178617"/>
                <a:gd name="connsiteX17" fmla="*/ 1429369 w 2519561"/>
                <a:gd name="connsiteY17" fmla="*/ 2288379 h 3178617"/>
                <a:gd name="connsiteX18" fmla="*/ 1310307 w 2519561"/>
                <a:gd name="connsiteY18" fmla="*/ 2786061 h 3178617"/>
                <a:gd name="connsiteX19" fmla="*/ 1148382 w 2519561"/>
                <a:gd name="connsiteY19" fmla="*/ 2147886 h 3178617"/>
                <a:gd name="connsiteX20" fmla="*/ 1072183 w 2519561"/>
                <a:gd name="connsiteY20" fmla="*/ 2721768 h 3178617"/>
                <a:gd name="connsiteX21" fmla="*/ 992808 w 2519561"/>
                <a:gd name="connsiteY21" fmla="*/ 1739898 h 3178617"/>
                <a:gd name="connsiteX22" fmla="*/ 865808 w 2519561"/>
                <a:gd name="connsiteY22" fmla="*/ 2158999 h 3178617"/>
                <a:gd name="connsiteX23" fmla="*/ 815009 w 2519561"/>
                <a:gd name="connsiteY23" fmla="*/ 1784349 h 3178617"/>
                <a:gd name="connsiteX24" fmla="*/ 738809 w 2519561"/>
                <a:gd name="connsiteY24" fmla="*/ 1936749 h 3178617"/>
                <a:gd name="connsiteX25" fmla="*/ 726110 w 2519561"/>
                <a:gd name="connsiteY25" fmla="*/ 1555749 h 3178617"/>
                <a:gd name="connsiteX26" fmla="*/ 675310 w 2519561"/>
                <a:gd name="connsiteY26" fmla="*/ 1682749 h 3178617"/>
                <a:gd name="connsiteX27" fmla="*/ 630860 w 2519561"/>
                <a:gd name="connsiteY27" fmla="*/ 1714499 h 3178617"/>
                <a:gd name="connsiteX28" fmla="*/ 567360 w 2519561"/>
                <a:gd name="connsiteY28" fmla="*/ 2000249 h 3178617"/>
                <a:gd name="connsiteX29" fmla="*/ 497510 w 2519561"/>
                <a:gd name="connsiteY29" fmla="*/ 1428749 h 3178617"/>
                <a:gd name="connsiteX30" fmla="*/ 465760 w 2519561"/>
                <a:gd name="connsiteY30" fmla="*/ 1657350 h 3178617"/>
                <a:gd name="connsiteX31" fmla="*/ 364160 w 2519561"/>
                <a:gd name="connsiteY31" fmla="*/ 1123950 h 3178617"/>
                <a:gd name="connsiteX32" fmla="*/ 307010 w 2519561"/>
                <a:gd name="connsiteY32" fmla="*/ 1460500 h 3178617"/>
                <a:gd name="connsiteX33" fmla="*/ 233985 w 2519561"/>
                <a:gd name="connsiteY33" fmla="*/ 895349 h 3178617"/>
                <a:gd name="connsiteX34" fmla="*/ 145085 w 2519561"/>
                <a:gd name="connsiteY34" fmla="*/ 1089024 h 3178617"/>
                <a:gd name="connsiteX35" fmla="*/ 135560 w 2519561"/>
                <a:gd name="connsiteY35" fmla="*/ 765174 h 3178617"/>
                <a:gd name="connsiteX36" fmla="*/ 29991 w 2519561"/>
                <a:gd name="connsiteY36" fmla="*/ 1016000 h 3178617"/>
                <a:gd name="connsiteX37" fmla="*/ 84760 w 2519561"/>
                <a:gd name="connsiteY37" fmla="*/ 587375 h 3178617"/>
                <a:gd name="connsiteX38" fmla="*/ 33960 w 2519561"/>
                <a:gd name="connsiteY38" fmla="*/ 660400 h 3178617"/>
                <a:gd name="connsiteX39" fmla="*/ 24435 w 2519561"/>
                <a:gd name="connsiteY39" fmla="*/ 298450 h 3178617"/>
                <a:gd name="connsiteX40" fmla="*/ 7766 w 2519561"/>
                <a:gd name="connsiteY40" fmla="*/ 0 h 3178617"/>
                <a:gd name="connsiteX0" fmla="*/ 7766 w 2359081"/>
                <a:gd name="connsiteY0" fmla="*/ 0 h 3178617"/>
                <a:gd name="connsiteX1" fmla="*/ 590330 w 2359081"/>
                <a:gd name="connsiteY1" fmla="*/ 76200 h 3178617"/>
                <a:gd name="connsiteX2" fmla="*/ 2065117 w 2359081"/>
                <a:gd name="connsiteY2" fmla="*/ 1060450 h 3178617"/>
                <a:gd name="connsiteX3" fmla="*/ 2348526 w 2359081"/>
                <a:gd name="connsiteY3" fmla="*/ 2051048 h 3178617"/>
                <a:gd name="connsiteX4" fmla="*/ 2208827 w 2359081"/>
                <a:gd name="connsiteY4" fmla="*/ 2365373 h 3178617"/>
                <a:gd name="connsiteX5" fmla="*/ 2142152 w 2359081"/>
                <a:gd name="connsiteY5" fmla="*/ 2228848 h 3178617"/>
                <a:gd name="connsiteX6" fmla="*/ 2158028 w 2359081"/>
                <a:gd name="connsiteY6" fmla="*/ 2632073 h 3178617"/>
                <a:gd name="connsiteX7" fmla="*/ 2110403 w 2359081"/>
                <a:gd name="connsiteY7" fmla="*/ 2393948 h 3178617"/>
                <a:gd name="connsiteX8" fmla="*/ 2062778 w 2359081"/>
                <a:gd name="connsiteY8" fmla="*/ 2974973 h 3178617"/>
                <a:gd name="connsiteX9" fmla="*/ 2024679 w 2359081"/>
                <a:gd name="connsiteY9" fmla="*/ 2619373 h 3178617"/>
                <a:gd name="connsiteX10" fmla="*/ 1938954 w 2359081"/>
                <a:gd name="connsiteY10" fmla="*/ 3174998 h 3178617"/>
                <a:gd name="connsiteX11" fmla="*/ 1961179 w 2359081"/>
                <a:gd name="connsiteY11" fmla="*/ 2625723 h 3178617"/>
                <a:gd name="connsiteX12" fmla="*/ 1894505 w 2359081"/>
                <a:gd name="connsiteY12" fmla="*/ 2698748 h 3178617"/>
                <a:gd name="connsiteX13" fmla="*/ 1853230 w 2359081"/>
                <a:gd name="connsiteY13" fmla="*/ 2616197 h 3178617"/>
                <a:gd name="connsiteX14" fmla="*/ 1710355 w 2359081"/>
                <a:gd name="connsiteY14" fmla="*/ 3136898 h 3178617"/>
                <a:gd name="connsiteX15" fmla="*/ 1586531 w 2359081"/>
                <a:gd name="connsiteY15" fmla="*/ 2533648 h 3178617"/>
                <a:gd name="connsiteX16" fmla="*/ 1459531 w 2359081"/>
                <a:gd name="connsiteY16" fmla="*/ 3019423 h 3178617"/>
                <a:gd name="connsiteX17" fmla="*/ 1429369 w 2359081"/>
                <a:gd name="connsiteY17" fmla="*/ 2288379 h 3178617"/>
                <a:gd name="connsiteX18" fmla="*/ 1310307 w 2359081"/>
                <a:gd name="connsiteY18" fmla="*/ 2786061 h 3178617"/>
                <a:gd name="connsiteX19" fmla="*/ 1148382 w 2359081"/>
                <a:gd name="connsiteY19" fmla="*/ 2147886 h 3178617"/>
                <a:gd name="connsiteX20" fmla="*/ 1072183 w 2359081"/>
                <a:gd name="connsiteY20" fmla="*/ 2721768 h 3178617"/>
                <a:gd name="connsiteX21" fmla="*/ 992808 w 2359081"/>
                <a:gd name="connsiteY21" fmla="*/ 1739898 h 3178617"/>
                <a:gd name="connsiteX22" fmla="*/ 865808 w 2359081"/>
                <a:gd name="connsiteY22" fmla="*/ 2158999 h 3178617"/>
                <a:gd name="connsiteX23" fmla="*/ 815009 w 2359081"/>
                <a:gd name="connsiteY23" fmla="*/ 1784349 h 3178617"/>
                <a:gd name="connsiteX24" fmla="*/ 738809 w 2359081"/>
                <a:gd name="connsiteY24" fmla="*/ 1936749 h 3178617"/>
                <a:gd name="connsiteX25" fmla="*/ 726110 w 2359081"/>
                <a:gd name="connsiteY25" fmla="*/ 1555749 h 3178617"/>
                <a:gd name="connsiteX26" fmla="*/ 675310 w 2359081"/>
                <a:gd name="connsiteY26" fmla="*/ 1682749 h 3178617"/>
                <a:gd name="connsiteX27" fmla="*/ 630860 w 2359081"/>
                <a:gd name="connsiteY27" fmla="*/ 1714499 h 3178617"/>
                <a:gd name="connsiteX28" fmla="*/ 567360 w 2359081"/>
                <a:gd name="connsiteY28" fmla="*/ 2000249 h 3178617"/>
                <a:gd name="connsiteX29" fmla="*/ 497510 w 2359081"/>
                <a:gd name="connsiteY29" fmla="*/ 1428749 h 3178617"/>
                <a:gd name="connsiteX30" fmla="*/ 465760 w 2359081"/>
                <a:gd name="connsiteY30" fmla="*/ 1657350 h 3178617"/>
                <a:gd name="connsiteX31" fmla="*/ 364160 w 2359081"/>
                <a:gd name="connsiteY31" fmla="*/ 1123950 h 3178617"/>
                <a:gd name="connsiteX32" fmla="*/ 307010 w 2359081"/>
                <a:gd name="connsiteY32" fmla="*/ 1460500 h 3178617"/>
                <a:gd name="connsiteX33" fmla="*/ 233985 w 2359081"/>
                <a:gd name="connsiteY33" fmla="*/ 895349 h 3178617"/>
                <a:gd name="connsiteX34" fmla="*/ 145085 w 2359081"/>
                <a:gd name="connsiteY34" fmla="*/ 1089024 h 3178617"/>
                <a:gd name="connsiteX35" fmla="*/ 135560 w 2359081"/>
                <a:gd name="connsiteY35" fmla="*/ 765174 h 3178617"/>
                <a:gd name="connsiteX36" fmla="*/ 29991 w 2359081"/>
                <a:gd name="connsiteY36" fmla="*/ 1016000 h 3178617"/>
                <a:gd name="connsiteX37" fmla="*/ 84760 w 2359081"/>
                <a:gd name="connsiteY37" fmla="*/ 587375 h 3178617"/>
                <a:gd name="connsiteX38" fmla="*/ 33960 w 2359081"/>
                <a:gd name="connsiteY38" fmla="*/ 660400 h 3178617"/>
                <a:gd name="connsiteX39" fmla="*/ 24435 w 2359081"/>
                <a:gd name="connsiteY39" fmla="*/ 298450 h 3178617"/>
                <a:gd name="connsiteX40" fmla="*/ 7766 w 2359081"/>
                <a:gd name="connsiteY40" fmla="*/ 0 h 3178617"/>
                <a:gd name="connsiteX0" fmla="*/ 7766 w 2393215"/>
                <a:gd name="connsiteY0" fmla="*/ 0 h 3178617"/>
                <a:gd name="connsiteX1" fmla="*/ 590330 w 2393215"/>
                <a:gd name="connsiteY1" fmla="*/ 76200 h 3178617"/>
                <a:gd name="connsiteX2" fmla="*/ 2065117 w 2393215"/>
                <a:gd name="connsiteY2" fmla="*/ 1060450 h 3178617"/>
                <a:gd name="connsiteX3" fmla="*/ 2374720 w 2393215"/>
                <a:gd name="connsiteY3" fmla="*/ 1293017 h 3178617"/>
                <a:gd name="connsiteX4" fmla="*/ 2348526 w 2393215"/>
                <a:gd name="connsiteY4" fmla="*/ 2051048 h 3178617"/>
                <a:gd name="connsiteX5" fmla="*/ 2208827 w 2393215"/>
                <a:gd name="connsiteY5" fmla="*/ 2365373 h 3178617"/>
                <a:gd name="connsiteX6" fmla="*/ 2142152 w 2393215"/>
                <a:gd name="connsiteY6" fmla="*/ 2228848 h 3178617"/>
                <a:gd name="connsiteX7" fmla="*/ 2158028 w 2393215"/>
                <a:gd name="connsiteY7" fmla="*/ 2632073 h 3178617"/>
                <a:gd name="connsiteX8" fmla="*/ 2110403 w 2393215"/>
                <a:gd name="connsiteY8" fmla="*/ 2393948 h 3178617"/>
                <a:gd name="connsiteX9" fmla="*/ 2062778 w 2393215"/>
                <a:gd name="connsiteY9" fmla="*/ 2974973 h 3178617"/>
                <a:gd name="connsiteX10" fmla="*/ 2024679 w 2393215"/>
                <a:gd name="connsiteY10" fmla="*/ 2619373 h 3178617"/>
                <a:gd name="connsiteX11" fmla="*/ 1938954 w 2393215"/>
                <a:gd name="connsiteY11" fmla="*/ 3174998 h 3178617"/>
                <a:gd name="connsiteX12" fmla="*/ 1961179 w 2393215"/>
                <a:gd name="connsiteY12" fmla="*/ 2625723 h 3178617"/>
                <a:gd name="connsiteX13" fmla="*/ 1894505 w 2393215"/>
                <a:gd name="connsiteY13" fmla="*/ 2698748 h 3178617"/>
                <a:gd name="connsiteX14" fmla="*/ 1853230 w 2393215"/>
                <a:gd name="connsiteY14" fmla="*/ 2616197 h 3178617"/>
                <a:gd name="connsiteX15" fmla="*/ 1710355 w 2393215"/>
                <a:gd name="connsiteY15" fmla="*/ 3136898 h 3178617"/>
                <a:gd name="connsiteX16" fmla="*/ 1586531 w 2393215"/>
                <a:gd name="connsiteY16" fmla="*/ 2533648 h 3178617"/>
                <a:gd name="connsiteX17" fmla="*/ 1459531 w 2393215"/>
                <a:gd name="connsiteY17" fmla="*/ 3019423 h 3178617"/>
                <a:gd name="connsiteX18" fmla="*/ 1429369 w 2393215"/>
                <a:gd name="connsiteY18" fmla="*/ 2288379 h 3178617"/>
                <a:gd name="connsiteX19" fmla="*/ 1310307 w 2393215"/>
                <a:gd name="connsiteY19" fmla="*/ 2786061 h 3178617"/>
                <a:gd name="connsiteX20" fmla="*/ 1148382 w 2393215"/>
                <a:gd name="connsiteY20" fmla="*/ 2147886 h 3178617"/>
                <a:gd name="connsiteX21" fmla="*/ 1072183 w 2393215"/>
                <a:gd name="connsiteY21" fmla="*/ 2721768 h 3178617"/>
                <a:gd name="connsiteX22" fmla="*/ 992808 w 2393215"/>
                <a:gd name="connsiteY22" fmla="*/ 1739898 h 3178617"/>
                <a:gd name="connsiteX23" fmla="*/ 865808 w 2393215"/>
                <a:gd name="connsiteY23" fmla="*/ 2158999 h 3178617"/>
                <a:gd name="connsiteX24" fmla="*/ 815009 w 2393215"/>
                <a:gd name="connsiteY24" fmla="*/ 1784349 h 3178617"/>
                <a:gd name="connsiteX25" fmla="*/ 738809 w 2393215"/>
                <a:gd name="connsiteY25" fmla="*/ 1936749 h 3178617"/>
                <a:gd name="connsiteX26" fmla="*/ 726110 w 2393215"/>
                <a:gd name="connsiteY26" fmla="*/ 1555749 h 3178617"/>
                <a:gd name="connsiteX27" fmla="*/ 675310 w 2393215"/>
                <a:gd name="connsiteY27" fmla="*/ 1682749 h 3178617"/>
                <a:gd name="connsiteX28" fmla="*/ 630860 w 2393215"/>
                <a:gd name="connsiteY28" fmla="*/ 1714499 h 3178617"/>
                <a:gd name="connsiteX29" fmla="*/ 567360 w 2393215"/>
                <a:gd name="connsiteY29" fmla="*/ 2000249 h 3178617"/>
                <a:gd name="connsiteX30" fmla="*/ 497510 w 2393215"/>
                <a:gd name="connsiteY30" fmla="*/ 1428749 h 3178617"/>
                <a:gd name="connsiteX31" fmla="*/ 465760 w 2393215"/>
                <a:gd name="connsiteY31" fmla="*/ 1657350 h 3178617"/>
                <a:gd name="connsiteX32" fmla="*/ 364160 w 2393215"/>
                <a:gd name="connsiteY32" fmla="*/ 1123950 h 3178617"/>
                <a:gd name="connsiteX33" fmla="*/ 307010 w 2393215"/>
                <a:gd name="connsiteY33" fmla="*/ 1460500 h 3178617"/>
                <a:gd name="connsiteX34" fmla="*/ 233985 w 2393215"/>
                <a:gd name="connsiteY34" fmla="*/ 895349 h 3178617"/>
                <a:gd name="connsiteX35" fmla="*/ 145085 w 2393215"/>
                <a:gd name="connsiteY35" fmla="*/ 1089024 h 3178617"/>
                <a:gd name="connsiteX36" fmla="*/ 135560 w 2393215"/>
                <a:gd name="connsiteY36" fmla="*/ 765174 h 3178617"/>
                <a:gd name="connsiteX37" fmla="*/ 29991 w 2393215"/>
                <a:gd name="connsiteY37" fmla="*/ 1016000 h 3178617"/>
                <a:gd name="connsiteX38" fmla="*/ 84760 w 2393215"/>
                <a:gd name="connsiteY38" fmla="*/ 587375 h 3178617"/>
                <a:gd name="connsiteX39" fmla="*/ 33960 w 2393215"/>
                <a:gd name="connsiteY39" fmla="*/ 660400 h 3178617"/>
                <a:gd name="connsiteX40" fmla="*/ 24435 w 2393215"/>
                <a:gd name="connsiteY40" fmla="*/ 298450 h 3178617"/>
                <a:gd name="connsiteX41" fmla="*/ 7766 w 2393215"/>
                <a:gd name="connsiteY41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2065117 w 2375679"/>
                <a:gd name="connsiteY2" fmla="*/ 106045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801592 w 2375679"/>
                <a:gd name="connsiteY2" fmla="*/ 99060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351576 w 2375679"/>
                <a:gd name="connsiteY2" fmla="*/ 698498 h 3178617"/>
                <a:gd name="connsiteX3" fmla="*/ 1801592 w 2375679"/>
                <a:gd name="connsiteY3" fmla="*/ 990600 h 3178617"/>
                <a:gd name="connsiteX4" fmla="*/ 2317570 w 2375679"/>
                <a:gd name="connsiteY4" fmla="*/ 1278729 h 3178617"/>
                <a:gd name="connsiteX5" fmla="*/ 2374720 w 2375679"/>
                <a:gd name="connsiteY5" fmla="*/ 1293017 h 3178617"/>
                <a:gd name="connsiteX6" fmla="*/ 2348526 w 2375679"/>
                <a:gd name="connsiteY6" fmla="*/ 2051048 h 3178617"/>
                <a:gd name="connsiteX7" fmla="*/ 2208827 w 2375679"/>
                <a:gd name="connsiteY7" fmla="*/ 2365373 h 3178617"/>
                <a:gd name="connsiteX8" fmla="*/ 2142152 w 2375679"/>
                <a:gd name="connsiteY8" fmla="*/ 2228848 h 3178617"/>
                <a:gd name="connsiteX9" fmla="*/ 2158028 w 2375679"/>
                <a:gd name="connsiteY9" fmla="*/ 2632073 h 3178617"/>
                <a:gd name="connsiteX10" fmla="*/ 2110403 w 2375679"/>
                <a:gd name="connsiteY10" fmla="*/ 2393948 h 3178617"/>
                <a:gd name="connsiteX11" fmla="*/ 2062778 w 2375679"/>
                <a:gd name="connsiteY11" fmla="*/ 2974973 h 3178617"/>
                <a:gd name="connsiteX12" fmla="*/ 2024679 w 2375679"/>
                <a:gd name="connsiteY12" fmla="*/ 2619373 h 3178617"/>
                <a:gd name="connsiteX13" fmla="*/ 1938954 w 2375679"/>
                <a:gd name="connsiteY13" fmla="*/ 3174998 h 3178617"/>
                <a:gd name="connsiteX14" fmla="*/ 1961179 w 2375679"/>
                <a:gd name="connsiteY14" fmla="*/ 2625723 h 3178617"/>
                <a:gd name="connsiteX15" fmla="*/ 1894505 w 2375679"/>
                <a:gd name="connsiteY15" fmla="*/ 2698748 h 3178617"/>
                <a:gd name="connsiteX16" fmla="*/ 1853230 w 2375679"/>
                <a:gd name="connsiteY16" fmla="*/ 2616197 h 3178617"/>
                <a:gd name="connsiteX17" fmla="*/ 1710355 w 2375679"/>
                <a:gd name="connsiteY17" fmla="*/ 3136898 h 3178617"/>
                <a:gd name="connsiteX18" fmla="*/ 1586531 w 2375679"/>
                <a:gd name="connsiteY18" fmla="*/ 2533648 h 3178617"/>
                <a:gd name="connsiteX19" fmla="*/ 1459531 w 2375679"/>
                <a:gd name="connsiteY19" fmla="*/ 3019423 h 3178617"/>
                <a:gd name="connsiteX20" fmla="*/ 1429369 w 2375679"/>
                <a:gd name="connsiteY20" fmla="*/ 2288379 h 3178617"/>
                <a:gd name="connsiteX21" fmla="*/ 1310307 w 2375679"/>
                <a:gd name="connsiteY21" fmla="*/ 2786061 h 3178617"/>
                <a:gd name="connsiteX22" fmla="*/ 1148382 w 2375679"/>
                <a:gd name="connsiteY22" fmla="*/ 2147886 h 3178617"/>
                <a:gd name="connsiteX23" fmla="*/ 1072183 w 2375679"/>
                <a:gd name="connsiteY23" fmla="*/ 2721768 h 3178617"/>
                <a:gd name="connsiteX24" fmla="*/ 992808 w 2375679"/>
                <a:gd name="connsiteY24" fmla="*/ 1739898 h 3178617"/>
                <a:gd name="connsiteX25" fmla="*/ 865808 w 2375679"/>
                <a:gd name="connsiteY25" fmla="*/ 2158999 h 3178617"/>
                <a:gd name="connsiteX26" fmla="*/ 815009 w 2375679"/>
                <a:gd name="connsiteY26" fmla="*/ 1784349 h 3178617"/>
                <a:gd name="connsiteX27" fmla="*/ 738809 w 2375679"/>
                <a:gd name="connsiteY27" fmla="*/ 1936749 h 3178617"/>
                <a:gd name="connsiteX28" fmla="*/ 726110 w 2375679"/>
                <a:gd name="connsiteY28" fmla="*/ 1555749 h 3178617"/>
                <a:gd name="connsiteX29" fmla="*/ 675310 w 2375679"/>
                <a:gd name="connsiteY29" fmla="*/ 1682749 h 3178617"/>
                <a:gd name="connsiteX30" fmla="*/ 630860 w 2375679"/>
                <a:gd name="connsiteY30" fmla="*/ 1714499 h 3178617"/>
                <a:gd name="connsiteX31" fmla="*/ 567360 w 2375679"/>
                <a:gd name="connsiteY31" fmla="*/ 2000249 h 3178617"/>
                <a:gd name="connsiteX32" fmla="*/ 497510 w 2375679"/>
                <a:gd name="connsiteY32" fmla="*/ 1428749 h 3178617"/>
                <a:gd name="connsiteX33" fmla="*/ 465760 w 2375679"/>
                <a:gd name="connsiteY33" fmla="*/ 1657350 h 3178617"/>
                <a:gd name="connsiteX34" fmla="*/ 364160 w 2375679"/>
                <a:gd name="connsiteY34" fmla="*/ 1123950 h 3178617"/>
                <a:gd name="connsiteX35" fmla="*/ 307010 w 2375679"/>
                <a:gd name="connsiteY35" fmla="*/ 1460500 h 3178617"/>
                <a:gd name="connsiteX36" fmla="*/ 233985 w 2375679"/>
                <a:gd name="connsiteY36" fmla="*/ 895349 h 3178617"/>
                <a:gd name="connsiteX37" fmla="*/ 145085 w 2375679"/>
                <a:gd name="connsiteY37" fmla="*/ 1089024 h 3178617"/>
                <a:gd name="connsiteX38" fmla="*/ 135560 w 2375679"/>
                <a:gd name="connsiteY38" fmla="*/ 765174 h 3178617"/>
                <a:gd name="connsiteX39" fmla="*/ 29991 w 2375679"/>
                <a:gd name="connsiteY39" fmla="*/ 1016000 h 3178617"/>
                <a:gd name="connsiteX40" fmla="*/ 84760 w 2375679"/>
                <a:gd name="connsiteY40" fmla="*/ 587375 h 3178617"/>
                <a:gd name="connsiteX41" fmla="*/ 33960 w 2375679"/>
                <a:gd name="connsiteY41" fmla="*/ 660400 h 3178617"/>
                <a:gd name="connsiteX42" fmla="*/ 24435 w 2375679"/>
                <a:gd name="connsiteY42" fmla="*/ 298450 h 3178617"/>
                <a:gd name="connsiteX43" fmla="*/ 7766 w 2375679"/>
                <a:gd name="connsiteY43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653830 w 2375679"/>
                <a:gd name="connsiteY1" fmla="*/ 2794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67913" h="3185053">
                  <a:moveTo>
                    <a:pt x="0" y="6436"/>
                  </a:moveTo>
                  <a:cubicBezTo>
                    <a:pt x="95512" y="-17906"/>
                    <a:pt x="130698" y="30776"/>
                    <a:pt x="257960" y="85809"/>
                  </a:cubicBezTo>
                  <a:cubicBezTo>
                    <a:pt x="504803" y="66760"/>
                    <a:pt x="516696" y="219160"/>
                    <a:pt x="646064" y="285836"/>
                  </a:cubicBezTo>
                  <a:cubicBezTo>
                    <a:pt x="704932" y="260436"/>
                    <a:pt x="921661" y="467868"/>
                    <a:pt x="1048535" y="571584"/>
                  </a:cubicBezTo>
                  <a:cubicBezTo>
                    <a:pt x="1177790" y="594337"/>
                    <a:pt x="1224357" y="619209"/>
                    <a:pt x="1343810" y="704934"/>
                  </a:cubicBezTo>
                  <a:cubicBezTo>
                    <a:pt x="1467621" y="740388"/>
                    <a:pt x="1634296" y="749650"/>
                    <a:pt x="1793826" y="997036"/>
                  </a:cubicBezTo>
                  <a:cubicBezTo>
                    <a:pt x="2005896" y="949410"/>
                    <a:pt x="2258204" y="1246404"/>
                    <a:pt x="2309804" y="1285165"/>
                  </a:cubicBezTo>
                  <a:cubicBezTo>
                    <a:pt x="2361405" y="1266776"/>
                    <a:pt x="2359810" y="1275111"/>
                    <a:pt x="2366954" y="1299453"/>
                  </a:cubicBezTo>
                  <a:cubicBezTo>
                    <a:pt x="2371716" y="1440476"/>
                    <a:pt x="2358090" y="1891061"/>
                    <a:pt x="2340760" y="2057484"/>
                  </a:cubicBezTo>
                  <a:cubicBezTo>
                    <a:pt x="2364705" y="1512707"/>
                    <a:pt x="2220111" y="1658492"/>
                    <a:pt x="2201061" y="2371809"/>
                  </a:cubicBezTo>
                  <a:cubicBezTo>
                    <a:pt x="2166136" y="2396151"/>
                    <a:pt x="2141794" y="2147972"/>
                    <a:pt x="2134386" y="2235284"/>
                  </a:cubicBezTo>
                  <a:cubicBezTo>
                    <a:pt x="2126978" y="2322597"/>
                    <a:pt x="2173545" y="2641684"/>
                    <a:pt x="2150262" y="2638509"/>
                  </a:cubicBezTo>
                  <a:cubicBezTo>
                    <a:pt x="2126979" y="2635334"/>
                    <a:pt x="2122745" y="2274972"/>
                    <a:pt x="2102637" y="2400384"/>
                  </a:cubicBezTo>
                  <a:cubicBezTo>
                    <a:pt x="2082529" y="2525796"/>
                    <a:pt x="2081470" y="2990405"/>
                    <a:pt x="2055012" y="2981409"/>
                  </a:cubicBezTo>
                  <a:cubicBezTo>
                    <a:pt x="2028554" y="2972413"/>
                    <a:pt x="2037550" y="2518388"/>
                    <a:pt x="2016913" y="2625809"/>
                  </a:cubicBezTo>
                  <a:cubicBezTo>
                    <a:pt x="1996276" y="2733230"/>
                    <a:pt x="1943888" y="3232234"/>
                    <a:pt x="1931188" y="3181434"/>
                  </a:cubicBezTo>
                  <a:cubicBezTo>
                    <a:pt x="1918488" y="3130634"/>
                    <a:pt x="1981195" y="2634805"/>
                    <a:pt x="1936745" y="2632159"/>
                  </a:cubicBezTo>
                  <a:cubicBezTo>
                    <a:pt x="1916108" y="2662851"/>
                    <a:pt x="1904730" y="2698834"/>
                    <a:pt x="1886739" y="2705184"/>
                  </a:cubicBezTo>
                  <a:cubicBezTo>
                    <a:pt x="1868748" y="2711534"/>
                    <a:pt x="1887797" y="2504100"/>
                    <a:pt x="1845464" y="2622633"/>
                  </a:cubicBezTo>
                  <a:cubicBezTo>
                    <a:pt x="1803131" y="2741166"/>
                    <a:pt x="1751801" y="3197838"/>
                    <a:pt x="1702589" y="3143334"/>
                  </a:cubicBezTo>
                  <a:cubicBezTo>
                    <a:pt x="1653377" y="3088830"/>
                    <a:pt x="1620569" y="2433722"/>
                    <a:pt x="1578765" y="2540084"/>
                  </a:cubicBezTo>
                  <a:cubicBezTo>
                    <a:pt x="1536961" y="2646446"/>
                    <a:pt x="1469492" y="3134471"/>
                    <a:pt x="1451765" y="3025859"/>
                  </a:cubicBezTo>
                  <a:cubicBezTo>
                    <a:pt x="1434038" y="2917247"/>
                    <a:pt x="1467640" y="2189246"/>
                    <a:pt x="1421603" y="2294815"/>
                  </a:cubicBezTo>
                  <a:cubicBezTo>
                    <a:pt x="1375566" y="2400384"/>
                    <a:pt x="1324369" y="2872666"/>
                    <a:pt x="1280316" y="2779797"/>
                  </a:cubicBezTo>
                  <a:cubicBezTo>
                    <a:pt x="1080688" y="2226553"/>
                    <a:pt x="1216419" y="2133288"/>
                    <a:pt x="1140616" y="2154322"/>
                  </a:cubicBezTo>
                  <a:cubicBezTo>
                    <a:pt x="1083863" y="2181707"/>
                    <a:pt x="1112968" y="2870815"/>
                    <a:pt x="1064417" y="2728204"/>
                  </a:cubicBezTo>
                  <a:cubicBezTo>
                    <a:pt x="1015866" y="2585593"/>
                    <a:pt x="1029360" y="1740116"/>
                    <a:pt x="985042" y="1746334"/>
                  </a:cubicBezTo>
                  <a:cubicBezTo>
                    <a:pt x="921674" y="1739852"/>
                    <a:pt x="882383" y="2179722"/>
                    <a:pt x="838992" y="2189247"/>
                  </a:cubicBezTo>
                  <a:cubicBezTo>
                    <a:pt x="805126" y="2146385"/>
                    <a:pt x="846931" y="1768560"/>
                    <a:pt x="802481" y="1809835"/>
                  </a:cubicBezTo>
                  <a:cubicBezTo>
                    <a:pt x="758031" y="1851110"/>
                    <a:pt x="787400" y="1969908"/>
                    <a:pt x="735806" y="1971760"/>
                  </a:cubicBezTo>
                  <a:cubicBezTo>
                    <a:pt x="708025" y="1997424"/>
                    <a:pt x="726811" y="1529377"/>
                    <a:pt x="718344" y="1562185"/>
                  </a:cubicBezTo>
                  <a:cubicBezTo>
                    <a:pt x="709878" y="1594993"/>
                    <a:pt x="670719" y="1647910"/>
                    <a:pt x="667544" y="1689185"/>
                  </a:cubicBezTo>
                  <a:cubicBezTo>
                    <a:pt x="664369" y="1730460"/>
                    <a:pt x="633677" y="1660610"/>
                    <a:pt x="623094" y="1720935"/>
                  </a:cubicBezTo>
                  <a:cubicBezTo>
                    <a:pt x="612511" y="1781260"/>
                    <a:pt x="574411" y="2046902"/>
                    <a:pt x="559594" y="2006685"/>
                  </a:cubicBezTo>
                  <a:cubicBezTo>
                    <a:pt x="544777" y="1966468"/>
                    <a:pt x="505619" y="1363218"/>
                    <a:pt x="489744" y="1435185"/>
                  </a:cubicBezTo>
                  <a:cubicBezTo>
                    <a:pt x="473869" y="1507152"/>
                    <a:pt x="484452" y="1715644"/>
                    <a:pt x="457994" y="1663786"/>
                  </a:cubicBezTo>
                  <a:cubicBezTo>
                    <a:pt x="391055" y="1683365"/>
                    <a:pt x="382852" y="1067944"/>
                    <a:pt x="356394" y="1130386"/>
                  </a:cubicBezTo>
                  <a:cubicBezTo>
                    <a:pt x="270404" y="1395235"/>
                    <a:pt x="331523" y="1539961"/>
                    <a:pt x="299244" y="1466936"/>
                  </a:cubicBezTo>
                  <a:cubicBezTo>
                    <a:pt x="266965" y="1393911"/>
                    <a:pt x="264848" y="880089"/>
                    <a:pt x="226219" y="901785"/>
                  </a:cubicBezTo>
                  <a:cubicBezTo>
                    <a:pt x="187590" y="923481"/>
                    <a:pt x="159544" y="1151022"/>
                    <a:pt x="137319" y="1095460"/>
                  </a:cubicBezTo>
                  <a:cubicBezTo>
                    <a:pt x="115094" y="1039898"/>
                    <a:pt x="160205" y="732981"/>
                    <a:pt x="127794" y="771610"/>
                  </a:cubicBezTo>
                  <a:lnTo>
                    <a:pt x="22225" y="1022436"/>
                  </a:lnTo>
                  <a:cubicBezTo>
                    <a:pt x="1463" y="997565"/>
                    <a:pt x="85328" y="644082"/>
                    <a:pt x="76994" y="593811"/>
                  </a:cubicBezTo>
                  <a:cubicBezTo>
                    <a:pt x="68660" y="543540"/>
                    <a:pt x="26723" y="736686"/>
                    <a:pt x="26194" y="666836"/>
                  </a:cubicBezTo>
                  <a:cubicBezTo>
                    <a:pt x="25665" y="596986"/>
                    <a:pt x="23151" y="401194"/>
                    <a:pt x="16669" y="304886"/>
                  </a:cubicBezTo>
                  <a:cubicBezTo>
                    <a:pt x="11113" y="205403"/>
                    <a:pt x="91281" y="286894"/>
                    <a:pt x="0" y="6436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72">
              <a:extLst>
                <a:ext uri="{FF2B5EF4-FFF2-40B4-BE49-F238E27FC236}">
                  <a16:creationId xmlns:a16="http://schemas.microsoft.com/office/drawing/2014/main" id="{DD6AF6BE-0825-6C99-7FE0-73F3192BC7F5}"/>
                </a:ext>
              </a:extLst>
            </p:cNvPr>
            <p:cNvSpPr/>
            <p:nvPr/>
          </p:nvSpPr>
          <p:spPr>
            <a:xfrm>
              <a:off x="3225050" y="126561"/>
              <a:ext cx="157127" cy="548312"/>
            </a:xfrm>
            <a:custGeom>
              <a:avLst/>
              <a:gdLst>
                <a:gd name="connsiteX0" fmla="*/ 0 w 168997"/>
                <a:gd name="connsiteY0" fmla="*/ 514974 h 514974"/>
                <a:gd name="connsiteX1" fmla="*/ 84499 w 168997"/>
                <a:gd name="connsiteY1" fmla="*/ 0 h 514974"/>
                <a:gd name="connsiteX2" fmla="*/ 168997 w 168997"/>
                <a:gd name="connsiteY2" fmla="*/ 514974 h 514974"/>
                <a:gd name="connsiteX3" fmla="*/ 0 w 168997"/>
                <a:gd name="connsiteY3" fmla="*/ 514974 h 514974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43549 h 581649"/>
                <a:gd name="connsiteX3" fmla="*/ 0 w 168997"/>
                <a:gd name="connsiteY3" fmla="*/ 581649 h 581649"/>
                <a:gd name="connsiteX0" fmla="*/ 40757 w 147842"/>
                <a:gd name="connsiteY0" fmla="*/ 519737 h 543549"/>
                <a:gd name="connsiteX1" fmla="*/ 10957 w 147842"/>
                <a:gd name="connsiteY1" fmla="*/ 0 h 543549"/>
                <a:gd name="connsiteX2" fmla="*/ 147842 w 147842"/>
                <a:gd name="connsiteY2" fmla="*/ 543549 h 543549"/>
                <a:gd name="connsiteX3" fmla="*/ 40757 w 147842"/>
                <a:gd name="connsiteY3" fmla="*/ 519737 h 543549"/>
                <a:gd name="connsiteX0" fmla="*/ 40757 w 147842"/>
                <a:gd name="connsiteY0" fmla="*/ 548312 h 548312"/>
                <a:gd name="connsiteX1" fmla="*/ 10957 w 147842"/>
                <a:gd name="connsiteY1" fmla="*/ 0 h 548312"/>
                <a:gd name="connsiteX2" fmla="*/ 147842 w 147842"/>
                <a:gd name="connsiteY2" fmla="*/ 543549 h 548312"/>
                <a:gd name="connsiteX3" fmla="*/ 40757 w 147842"/>
                <a:gd name="connsiteY3" fmla="*/ 548312 h 548312"/>
                <a:gd name="connsiteX0" fmla="*/ 61491 w 168576"/>
                <a:gd name="connsiteY0" fmla="*/ 548312 h 548312"/>
                <a:gd name="connsiteX1" fmla="*/ 31691 w 168576"/>
                <a:gd name="connsiteY1" fmla="*/ 0 h 548312"/>
                <a:gd name="connsiteX2" fmla="*/ 168576 w 168576"/>
                <a:gd name="connsiteY2" fmla="*/ 543549 h 548312"/>
                <a:gd name="connsiteX3" fmla="*/ 61491 w 168576"/>
                <a:gd name="connsiteY3" fmla="*/ 548312 h 548312"/>
                <a:gd name="connsiteX0" fmla="*/ 61491 w 120951"/>
                <a:gd name="connsiteY0" fmla="*/ 548312 h 548312"/>
                <a:gd name="connsiteX1" fmla="*/ 31691 w 120951"/>
                <a:gd name="connsiteY1" fmla="*/ 0 h 548312"/>
                <a:gd name="connsiteX2" fmla="*/ 120951 w 120951"/>
                <a:gd name="connsiteY2" fmla="*/ 543549 h 548312"/>
                <a:gd name="connsiteX3" fmla="*/ 61491 w 120951"/>
                <a:gd name="connsiteY3" fmla="*/ 548312 h 548312"/>
                <a:gd name="connsiteX0" fmla="*/ 61491 w 132521"/>
                <a:gd name="connsiteY0" fmla="*/ 548312 h 548312"/>
                <a:gd name="connsiteX1" fmla="*/ 31691 w 132521"/>
                <a:gd name="connsiteY1" fmla="*/ 0 h 548312"/>
                <a:gd name="connsiteX2" fmla="*/ 120951 w 132521"/>
                <a:gd name="connsiteY2" fmla="*/ 543549 h 548312"/>
                <a:gd name="connsiteX3" fmla="*/ 61491 w 132521"/>
                <a:gd name="connsiteY3" fmla="*/ 548312 h 548312"/>
                <a:gd name="connsiteX0" fmla="*/ 61491 w 61491"/>
                <a:gd name="connsiteY0" fmla="*/ 548312 h 548312"/>
                <a:gd name="connsiteX1" fmla="*/ 31691 w 61491"/>
                <a:gd name="connsiteY1" fmla="*/ 0 h 548312"/>
                <a:gd name="connsiteX2" fmla="*/ 61491 w 61491"/>
                <a:gd name="connsiteY2" fmla="*/ 548312 h 548312"/>
                <a:gd name="connsiteX0" fmla="*/ 61491 w 138710"/>
                <a:gd name="connsiteY0" fmla="*/ 548312 h 548312"/>
                <a:gd name="connsiteX1" fmla="*/ 31691 w 138710"/>
                <a:gd name="connsiteY1" fmla="*/ 0 h 548312"/>
                <a:gd name="connsiteX2" fmla="*/ 61491 w 138710"/>
                <a:gd name="connsiteY2" fmla="*/ 548312 h 548312"/>
                <a:gd name="connsiteX0" fmla="*/ 61491 w 149061"/>
                <a:gd name="connsiteY0" fmla="*/ 548312 h 548312"/>
                <a:gd name="connsiteX1" fmla="*/ 31691 w 149061"/>
                <a:gd name="connsiteY1" fmla="*/ 0 h 548312"/>
                <a:gd name="connsiteX2" fmla="*/ 61491 w 149061"/>
                <a:gd name="connsiteY2" fmla="*/ 548312 h 548312"/>
                <a:gd name="connsiteX0" fmla="*/ 61491 w 151365"/>
                <a:gd name="connsiteY0" fmla="*/ 548312 h 548312"/>
                <a:gd name="connsiteX1" fmla="*/ 31691 w 151365"/>
                <a:gd name="connsiteY1" fmla="*/ 0 h 548312"/>
                <a:gd name="connsiteX2" fmla="*/ 61491 w 151365"/>
                <a:gd name="connsiteY2" fmla="*/ 548312 h 548312"/>
                <a:gd name="connsiteX0" fmla="*/ 67253 w 157127"/>
                <a:gd name="connsiteY0" fmla="*/ 548312 h 548312"/>
                <a:gd name="connsiteX1" fmla="*/ 37453 w 157127"/>
                <a:gd name="connsiteY1" fmla="*/ 0 h 548312"/>
                <a:gd name="connsiteX2" fmla="*/ 67253 w 157127"/>
                <a:gd name="connsiteY2" fmla="*/ 548312 h 54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127" h="548312">
                  <a:moveTo>
                    <a:pt x="67253" y="548312"/>
                  </a:moveTo>
                  <a:cubicBezTo>
                    <a:pt x="-17293" y="411579"/>
                    <a:pt x="-16114" y="22433"/>
                    <a:pt x="37453" y="0"/>
                  </a:cubicBezTo>
                  <a:cubicBezTo>
                    <a:pt x="104536" y="39896"/>
                    <a:pt x="252582" y="546516"/>
                    <a:pt x="67253" y="548312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5E9BC6C-EC31-0D1E-74B0-A8D1A935C600}"/>
                </a:ext>
              </a:extLst>
            </p:cNvPr>
            <p:cNvSpPr/>
            <p:nvPr/>
          </p:nvSpPr>
          <p:spPr>
            <a:xfrm>
              <a:off x="3208558" y="622931"/>
              <a:ext cx="138906" cy="138906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2DF997F-9BA3-DEBC-6C17-715D1246D317}"/>
              </a:ext>
            </a:extLst>
          </p:cNvPr>
          <p:cNvGrpSpPr/>
          <p:nvPr/>
        </p:nvGrpSpPr>
        <p:grpSpPr>
          <a:xfrm>
            <a:off x="4873717" y="2842160"/>
            <a:ext cx="3953449" cy="3563936"/>
            <a:chOff x="3028950" y="295720"/>
            <a:chExt cx="7218866" cy="6507628"/>
          </a:xfrm>
        </p:grpSpPr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64A7F94D-1A31-2012-BDEF-F114BC9279C4}"/>
                </a:ext>
              </a:extLst>
            </p:cNvPr>
            <p:cNvSpPr/>
            <p:nvPr/>
          </p:nvSpPr>
          <p:spPr>
            <a:xfrm>
              <a:off x="7968343" y="3427352"/>
              <a:ext cx="2279473" cy="2562958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3">
              <a:extLst>
                <a:ext uri="{FF2B5EF4-FFF2-40B4-BE49-F238E27FC236}">
                  <a16:creationId xmlns:a16="http://schemas.microsoft.com/office/drawing/2014/main" id="{C57F34D4-06A9-A2C0-E5E8-4CDF522B164C}"/>
                </a:ext>
              </a:extLst>
            </p:cNvPr>
            <p:cNvSpPr/>
            <p:nvPr/>
          </p:nvSpPr>
          <p:spPr>
            <a:xfrm>
              <a:off x="3954327" y="4787901"/>
              <a:ext cx="1545328" cy="1612900"/>
            </a:xfrm>
            <a:custGeom>
              <a:avLst/>
              <a:gdLst>
                <a:gd name="connsiteX0" fmla="*/ 0 w 423966"/>
                <a:gd name="connsiteY0" fmla="*/ 0 h 520726"/>
                <a:gd name="connsiteX1" fmla="*/ 423966 w 423966"/>
                <a:gd name="connsiteY1" fmla="*/ 0 h 520726"/>
                <a:gd name="connsiteX2" fmla="*/ 423966 w 423966"/>
                <a:gd name="connsiteY2" fmla="*/ 520726 h 520726"/>
                <a:gd name="connsiteX3" fmla="*/ 0 w 423966"/>
                <a:gd name="connsiteY3" fmla="*/ 520726 h 520726"/>
                <a:gd name="connsiteX4" fmla="*/ 0 w 423966"/>
                <a:gd name="connsiteY4" fmla="*/ 0 h 520726"/>
                <a:gd name="connsiteX0" fmla="*/ 0 w 423966"/>
                <a:gd name="connsiteY0" fmla="*/ 0 h 1193826"/>
                <a:gd name="connsiteX1" fmla="*/ 423966 w 423966"/>
                <a:gd name="connsiteY1" fmla="*/ 0 h 1193826"/>
                <a:gd name="connsiteX2" fmla="*/ 423966 w 423966"/>
                <a:gd name="connsiteY2" fmla="*/ 520726 h 1193826"/>
                <a:gd name="connsiteX3" fmla="*/ 228600 w 423966"/>
                <a:gd name="connsiteY3" fmla="*/ 1193826 h 1193826"/>
                <a:gd name="connsiteX4" fmla="*/ 0 w 423966"/>
                <a:gd name="connsiteY4" fmla="*/ 0 h 1193826"/>
                <a:gd name="connsiteX0" fmla="*/ 0 w 855766"/>
                <a:gd name="connsiteY0" fmla="*/ 1511300 h 1511300"/>
                <a:gd name="connsiteX1" fmla="*/ 855766 w 855766"/>
                <a:gd name="connsiteY1" fmla="*/ 0 h 1511300"/>
                <a:gd name="connsiteX2" fmla="*/ 855766 w 855766"/>
                <a:gd name="connsiteY2" fmla="*/ 520726 h 1511300"/>
                <a:gd name="connsiteX3" fmla="*/ 660400 w 855766"/>
                <a:gd name="connsiteY3" fmla="*/ 1193826 h 1511300"/>
                <a:gd name="connsiteX4" fmla="*/ 0 w 855766"/>
                <a:gd name="connsiteY4" fmla="*/ 1511300 h 1511300"/>
                <a:gd name="connsiteX0" fmla="*/ 488190 w 1343956"/>
                <a:gd name="connsiteY0" fmla="*/ 1511300 h 1511300"/>
                <a:gd name="connsiteX1" fmla="*/ 1343956 w 1343956"/>
                <a:gd name="connsiteY1" fmla="*/ 0 h 1511300"/>
                <a:gd name="connsiteX2" fmla="*/ 1343956 w 1343956"/>
                <a:gd name="connsiteY2" fmla="*/ 520726 h 1511300"/>
                <a:gd name="connsiteX3" fmla="*/ 1148590 w 1343956"/>
                <a:gd name="connsiteY3" fmla="*/ 1193826 h 1511300"/>
                <a:gd name="connsiteX4" fmla="*/ 488190 w 1343956"/>
                <a:gd name="connsiteY4" fmla="*/ 1511300 h 15113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747056 w 1343956"/>
                <a:gd name="connsiteY2" fmla="*/ 9398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47056 w 1545328"/>
                <a:gd name="connsiteY3" fmla="*/ 93982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5328" h="1612900">
                  <a:moveTo>
                    <a:pt x="488190" y="1612900"/>
                  </a:moveTo>
                  <a:cubicBezTo>
                    <a:pt x="-890255" y="-135467"/>
                    <a:pt x="1058701" y="503767"/>
                    <a:pt x="1343956" y="0"/>
                  </a:cubicBezTo>
                  <a:cubicBezTo>
                    <a:pt x="1258495" y="143933"/>
                    <a:pt x="1617534" y="465666"/>
                    <a:pt x="1532073" y="609599"/>
                  </a:cubicBezTo>
                  <a:lnTo>
                    <a:pt x="701336" y="909346"/>
                  </a:lnTo>
                  <a:cubicBezTo>
                    <a:pt x="863121" y="1027879"/>
                    <a:pt x="1070625" y="1108313"/>
                    <a:pt x="1186690" y="1264946"/>
                  </a:cubicBezTo>
                  <a:cubicBezTo>
                    <a:pt x="966557" y="1393631"/>
                    <a:pt x="873423" y="1557875"/>
                    <a:pt x="488190" y="161290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6EAE22D-544F-6E51-0869-089DE0F58044}"/>
                </a:ext>
              </a:extLst>
            </p:cNvPr>
            <p:cNvSpPr/>
            <p:nvPr/>
          </p:nvSpPr>
          <p:spPr>
            <a:xfrm rot="19579132">
              <a:off x="4335052" y="6008262"/>
              <a:ext cx="786556" cy="301329"/>
            </a:xfrm>
            <a:custGeom>
              <a:avLst/>
              <a:gdLst>
                <a:gd name="connsiteX0" fmla="*/ 701705 w 786556"/>
                <a:gd name="connsiteY0" fmla="*/ 0 h 301329"/>
                <a:gd name="connsiteX1" fmla="*/ 705409 w 786556"/>
                <a:gd name="connsiteY1" fmla="*/ 7900 h 301329"/>
                <a:gd name="connsiteX2" fmla="*/ 786556 w 786556"/>
                <a:gd name="connsiteY2" fmla="*/ 292816 h 301329"/>
                <a:gd name="connsiteX3" fmla="*/ 12344 w 786556"/>
                <a:gd name="connsiteY3" fmla="*/ 194993 h 301329"/>
                <a:gd name="connsiteX4" fmla="*/ 0 w 786556"/>
                <a:gd name="connsiteY4" fmla="*/ 0 h 301329"/>
                <a:gd name="connsiteX5" fmla="*/ 701705 w 786556"/>
                <a:gd name="connsiteY5" fmla="*/ 0 h 30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556" h="301329">
                  <a:moveTo>
                    <a:pt x="701705" y="0"/>
                  </a:moveTo>
                  <a:lnTo>
                    <a:pt x="705409" y="7900"/>
                  </a:lnTo>
                  <a:cubicBezTo>
                    <a:pt x="747251" y="101284"/>
                    <a:pt x="781698" y="195463"/>
                    <a:pt x="786556" y="292816"/>
                  </a:cubicBezTo>
                  <a:cubicBezTo>
                    <a:pt x="532011" y="277820"/>
                    <a:pt x="363426" y="362844"/>
                    <a:pt x="12344" y="194993"/>
                  </a:cubicBezTo>
                  <a:lnTo>
                    <a:pt x="0" y="0"/>
                  </a:lnTo>
                  <a:lnTo>
                    <a:pt x="701705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0836DF9-89D5-FFAF-D885-D0C8024B88B0}"/>
                </a:ext>
              </a:extLst>
            </p:cNvPr>
            <p:cNvGrpSpPr/>
            <p:nvPr/>
          </p:nvGrpSpPr>
          <p:grpSpPr>
            <a:xfrm>
              <a:off x="6345282" y="4090609"/>
              <a:ext cx="1604021" cy="2176832"/>
              <a:chOff x="9750377" y="1301504"/>
              <a:chExt cx="1604021" cy="2176832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06942F7-6AD6-3170-142E-B26A4EE55EE7}"/>
                  </a:ext>
                </a:extLst>
              </p:cNvPr>
              <p:cNvSpPr/>
              <p:nvPr/>
            </p:nvSpPr>
            <p:spPr>
              <a:xfrm>
                <a:off x="9750377" y="1301504"/>
                <a:ext cx="1604021" cy="1908134"/>
              </a:xfrm>
              <a:custGeom>
                <a:avLst/>
                <a:gdLst>
                  <a:gd name="connsiteX0" fmla="*/ 1564642 w 1604021"/>
                  <a:gd name="connsiteY0" fmla="*/ 0 h 1908134"/>
                  <a:gd name="connsiteX1" fmla="*/ 1152264 w 1604021"/>
                  <a:gd name="connsiteY1" fmla="*/ 1891132 h 1908134"/>
                  <a:gd name="connsiteX2" fmla="*/ 1144161 w 1604021"/>
                  <a:gd name="connsiteY2" fmla="*/ 1908134 h 1908134"/>
                  <a:gd name="connsiteX3" fmla="*/ 403093 w 1604021"/>
                  <a:gd name="connsiteY3" fmla="*/ 1908134 h 1908134"/>
                  <a:gd name="connsiteX4" fmla="*/ 422416 w 1604021"/>
                  <a:gd name="connsiteY4" fmla="*/ 1852548 h 1908134"/>
                  <a:gd name="connsiteX5" fmla="*/ 0 w 1604021"/>
                  <a:gd name="connsiteY5" fmla="*/ 49720 h 1908134"/>
                  <a:gd name="connsiteX6" fmla="*/ 1564642 w 1604021"/>
                  <a:gd name="connsiteY6" fmla="*/ 0 h 190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4021" h="1908134">
                    <a:moveTo>
                      <a:pt x="1564642" y="0"/>
                    </a:moveTo>
                    <a:cubicBezTo>
                      <a:pt x="1712808" y="303426"/>
                      <a:pt x="1413697" y="1316664"/>
                      <a:pt x="1152264" y="1891132"/>
                    </a:cubicBezTo>
                    <a:lnTo>
                      <a:pt x="1144161" y="1908134"/>
                    </a:lnTo>
                    <a:lnTo>
                      <a:pt x="403093" y="1908134"/>
                    </a:lnTo>
                    <a:lnTo>
                      <a:pt x="422416" y="1852548"/>
                    </a:lnTo>
                    <a:cubicBezTo>
                      <a:pt x="589519" y="1311567"/>
                      <a:pt x="460058" y="773016"/>
                      <a:pt x="0" y="49720"/>
                    </a:cubicBezTo>
                    <a:lnTo>
                      <a:pt x="1564642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BF83DA8-19BD-84D0-5499-CB502CBDE727}"/>
                  </a:ext>
                </a:extLst>
              </p:cNvPr>
              <p:cNvSpPr/>
              <p:nvPr/>
            </p:nvSpPr>
            <p:spPr>
              <a:xfrm>
                <a:off x="10083120" y="3209638"/>
                <a:ext cx="811419" cy="268698"/>
              </a:xfrm>
              <a:custGeom>
                <a:avLst/>
                <a:gdLst>
                  <a:gd name="connsiteX0" fmla="*/ 70351 w 811419"/>
                  <a:gd name="connsiteY0" fmla="*/ 0 h 268698"/>
                  <a:gd name="connsiteX1" fmla="*/ 811419 w 811419"/>
                  <a:gd name="connsiteY1" fmla="*/ 0 h 268698"/>
                  <a:gd name="connsiteX2" fmla="*/ 764254 w 811419"/>
                  <a:gd name="connsiteY2" fmla="*/ 98964 h 268698"/>
                  <a:gd name="connsiteX3" fmla="*/ 711200 w 811419"/>
                  <a:gd name="connsiteY3" fmla="*/ 198986 h 268698"/>
                  <a:gd name="connsiteX4" fmla="*/ 0 w 811419"/>
                  <a:gd name="connsiteY4" fmla="*/ 176958 h 268698"/>
                  <a:gd name="connsiteX5" fmla="*/ 49339 w 811419"/>
                  <a:gd name="connsiteY5" fmla="*/ 60444 h 268698"/>
                  <a:gd name="connsiteX6" fmla="*/ 70351 w 811419"/>
                  <a:gd name="connsiteY6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1419" h="268698">
                    <a:moveTo>
                      <a:pt x="70351" y="0"/>
                    </a:moveTo>
                    <a:lnTo>
                      <a:pt x="811419" y="0"/>
                    </a:lnTo>
                    <a:lnTo>
                      <a:pt x="764254" y="98964"/>
                    </a:lnTo>
                    <a:cubicBezTo>
                      <a:pt x="746142" y="135101"/>
                      <a:pt x="728398" y="168582"/>
                      <a:pt x="711200" y="198986"/>
                    </a:cubicBezTo>
                    <a:cubicBezTo>
                      <a:pt x="723900" y="225510"/>
                      <a:pt x="139700" y="353634"/>
                      <a:pt x="0" y="176958"/>
                    </a:cubicBezTo>
                    <a:cubicBezTo>
                      <a:pt x="17939" y="137994"/>
                      <a:pt x="34389" y="99179"/>
                      <a:pt x="49339" y="60444"/>
                    </a:cubicBezTo>
                    <a:lnTo>
                      <a:pt x="70351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0">
              <a:extLst>
                <a:ext uri="{FF2B5EF4-FFF2-40B4-BE49-F238E27FC236}">
                  <a16:creationId xmlns:a16="http://schemas.microsoft.com/office/drawing/2014/main" id="{C2D77959-0534-2B89-2A45-FB2A4D4A36C3}"/>
                </a:ext>
              </a:extLst>
            </p:cNvPr>
            <p:cNvSpPr/>
            <p:nvPr/>
          </p:nvSpPr>
          <p:spPr>
            <a:xfrm>
              <a:off x="4378260" y="3352800"/>
              <a:ext cx="4308540" cy="2406935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8540" h="2406935">
                  <a:moveTo>
                    <a:pt x="75572" y="114300"/>
                  </a:moveTo>
                  <a:lnTo>
                    <a:pt x="1349440" y="0"/>
                  </a:lnTo>
                  <a:cubicBezTo>
                    <a:pt x="1857440" y="431800"/>
                    <a:pt x="4067240" y="-660400"/>
                    <a:pt x="4308540" y="1320800"/>
                  </a:cubicBezTo>
                  <a:lnTo>
                    <a:pt x="3571940" y="1918506"/>
                  </a:lnTo>
                  <a:cubicBezTo>
                    <a:pt x="2867917" y="2358773"/>
                    <a:pt x="1922595" y="2430739"/>
                    <a:pt x="1307472" y="2401106"/>
                  </a:cubicBezTo>
                  <a:cubicBezTo>
                    <a:pt x="-915028" y="2121437"/>
                    <a:pt x="456572" y="876569"/>
                    <a:pt x="75572" y="11430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54DF09A4-D922-CA6D-98FD-9F7FAAE01996}"/>
                </a:ext>
              </a:extLst>
            </p:cNvPr>
            <p:cNvSpPr/>
            <p:nvPr/>
          </p:nvSpPr>
          <p:spPr>
            <a:xfrm>
              <a:off x="3500803" y="891540"/>
              <a:ext cx="3113355" cy="3057877"/>
            </a:xfrm>
            <a:custGeom>
              <a:avLst/>
              <a:gdLst>
                <a:gd name="connsiteX0" fmla="*/ 0 w 1752600"/>
                <a:gd name="connsiteY0" fmla="*/ 0 h 520700"/>
                <a:gd name="connsiteX1" fmla="*/ 1752600 w 1752600"/>
                <a:gd name="connsiteY1" fmla="*/ 0 h 520700"/>
                <a:gd name="connsiteX2" fmla="*/ 1752600 w 1752600"/>
                <a:gd name="connsiteY2" fmla="*/ 520700 h 520700"/>
                <a:gd name="connsiteX3" fmla="*/ 0 w 1752600"/>
                <a:gd name="connsiteY3" fmla="*/ 520700 h 520700"/>
                <a:gd name="connsiteX4" fmla="*/ 0 w 1752600"/>
                <a:gd name="connsiteY4" fmla="*/ 0 h 520700"/>
                <a:gd name="connsiteX0" fmla="*/ 373380 w 2125980"/>
                <a:gd name="connsiteY0" fmla="*/ 0 h 2799080"/>
                <a:gd name="connsiteX1" fmla="*/ 2125980 w 2125980"/>
                <a:gd name="connsiteY1" fmla="*/ 0 h 2799080"/>
                <a:gd name="connsiteX2" fmla="*/ 2125980 w 2125980"/>
                <a:gd name="connsiteY2" fmla="*/ 520700 h 2799080"/>
                <a:gd name="connsiteX3" fmla="*/ 0 w 2125980"/>
                <a:gd name="connsiteY3" fmla="*/ 2799080 h 2799080"/>
                <a:gd name="connsiteX4" fmla="*/ 373380 w 2125980"/>
                <a:gd name="connsiteY4" fmla="*/ 0 h 2799080"/>
                <a:gd name="connsiteX0" fmla="*/ 373380 w 2644140"/>
                <a:gd name="connsiteY0" fmla="*/ 0 h 2799080"/>
                <a:gd name="connsiteX1" fmla="*/ 2125980 w 2644140"/>
                <a:gd name="connsiteY1" fmla="*/ 0 h 2799080"/>
                <a:gd name="connsiteX2" fmla="*/ 2644140 w 2644140"/>
                <a:gd name="connsiteY2" fmla="*/ 1511300 h 2799080"/>
                <a:gd name="connsiteX3" fmla="*/ 0 w 2644140"/>
                <a:gd name="connsiteY3" fmla="*/ 2799080 h 2799080"/>
                <a:gd name="connsiteX4" fmla="*/ 373380 w 2644140"/>
                <a:gd name="connsiteY4" fmla="*/ 0 h 2799080"/>
                <a:gd name="connsiteX0" fmla="*/ 373380 w 2644140"/>
                <a:gd name="connsiteY0" fmla="*/ 0 h 2815370"/>
                <a:gd name="connsiteX1" fmla="*/ 2125980 w 2644140"/>
                <a:gd name="connsiteY1" fmla="*/ 0 h 2815370"/>
                <a:gd name="connsiteX2" fmla="*/ 2644140 w 2644140"/>
                <a:gd name="connsiteY2" fmla="*/ 1511300 h 2815370"/>
                <a:gd name="connsiteX3" fmla="*/ 0 w 2644140"/>
                <a:gd name="connsiteY3" fmla="*/ 2799080 h 2815370"/>
                <a:gd name="connsiteX4" fmla="*/ 373380 w 2644140"/>
                <a:gd name="connsiteY4" fmla="*/ 0 h 2815370"/>
                <a:gd name="connsiteX0" fmla="*/ 373380 w 2644140"/>
                <a:gd name="connsiteY0" fmla="*/ 0 h 2920717"/>
                <a:gd name="connsiteX1" fmla="*/ 2125980 w 2644140"/>
                <a:gd name="connsiteY1" fmla="*/ 0 h 2920717"/>
                <a:gd name="connsiteX2" fmla="*/ 2644140 w 2644140"/>
                <a:gd name="connsiteY2" fmla="*/ 1511300 h 2920717"/>
                <a:gd name="connsiteX3" fmla="*/ 0 w 2644140"/>
                <a:gd name="connsiteY3" fmla="*/ 2799080 h 2920717"/>
                <a:gd name="connsiteX4" fmla="*/ 373380 w 2644140"/>
                <a:gd name="connsiteY4" fmla="*/ 0 h 2920717"/>
                <a:gd name="connsiteX0" fmla="*/ 696315 w 2967075"/>
                <a:gd name="connsiteY0" fmla="*/ 0 h 2920717"/>
                <a:gd name="connsiteX1" fmla="*/ 2448915 w 2967075"/>
                <a:gd name="connsiteY1" fmla="*/ 0 h 2920717"/>
                <a:gd name="connsiteX2" fmla="*/ 2967075 w 2967075"/>
                <a:gd name="connsiteY2" fmla="*/ 1511300 h 2920717"/>
                <a:gd name="connsiteX3" fmla="*/ 322935 w 2967075"/>
                <a:gd name="connsiteY3" fmla="*/ 2799080 h 2920717"/>
                <a:gd name="connsiteX4" fmla="*/ 2895 w 2967075"/>
                <a:gd name="connsiteY4" fmla="*/ 1935480 h 2920717"/>
                <a:gd name="connsiteX5" fmla="*/ 696315 w 2967075"/>
                <a:gd name="connsiteY5" fmla="*/ 0 h 2920717"/>
                <a:gd name="connsiteX0" fmla="*/ 835646 w 3106406"/>
                <a:gd name="connsiteY0" fmla="*/ 0 h 2920717"/>
                <a:gd name="connsiteX1" fmla="*/ 2588246 w 3106406"/>
                <a:gd name="connsiteY1" fmla="*/ 0 h 2920717"/>
                <a:gd name="connsiteX2" fmla="*/ 3106406 w 3106406"/>
                <a:gd name="connsiteY2" fmla="*/ 1511300 h 2920717"/>
                <a:gd name="connsiteX3" fmla="*/ 462266 w 3106406"/>
                <a:gd name="connsiteY3" fmla="*/ 2799080 h 2920717"/>
                <a:gd name="connsiteX4" fmla="*/ 142226 w 3106406"/>
                <a:gd name="connsiteY4" fmla="*/ 1935480 h 2920717"/>
                <a:gd name="connsiteX5" fmla="*/ 835646 w 3106406"/>
                <a:gd name="connsiteY5" fmla="*/ 0 h 2920717"/>
                <a:gd name="connsiteX0" fmla="*/ 842595 w 3113355"/>
                <a:gd name="connsiteY0" fmla="*/ 0 h 2920717"/>
                <a:gd name="connsiteX1" fmla="*/ 2595195 w 3113355"/>
                <a:gd name="connsiteY1" fmla="*/ 0 h 2920717"/>
                <a:gd name="connsiteX2" fmla="*/ 3113355 w 3113355"/>
                <a:gd name="connsiteY2" fmla="*/ 1511300 h 2920717"/>
                <a:gd name="connsiteX3" fmla="*/ 469215 w 3113355"/>
                <a:gd name="connsiteY3" fmla="*/ 2799080 h 2920717"/>
                <a:gd name="connsiteX4" fmla="*/ 149175 w 3113355"/>
                <a:gd name="connsiteY4" fmla="*/ 1935480 h 2920717"/>
                <a:gd name="connsiteX5" fmla="*/ 842595 w 3113355"/>
                <a:gd name="connsiteY5" fmla="*/ 0 h 2920717"/>
                <a:gd name="connsiteX0" fmla="*/ 842595 w 3113355"/>
                <a:gd name="connsiteY0" fmla="*/ 137160 h 3057877"/>
                <a:gd name="connsiteX1" fmla="*/ 2816175 w 3113355"/>
                <a:gd name="connsiteY1" fmla="*/ 0 h 3057877"/>
                <a:gd name="connsiteX2" fmla="*/ 3113355 w 3113355"/>
                <a:gd name="connsiteY2" fmla="*/ 1648460 h 3057877"/>
                <a:gd name="connsiteX3" fmla="*/ 469215 w 3113355"/>
                <a:gd name="connsiteY3" fmla="*/ 2936240 h 3057877"/>
                <a:gd name="connsiteX4" fmla="*/ 149175 w 3113355"/>
                <a:gd name="connsiteY4" fmla="*/ 2072640 h 3057877"/>
                <a:gd name="connsiteX5" fmla="*/ 842595 w 3113355"/>
                <a:gd name="connsiteY5" fmla="*/ 137160 h 305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3355" h="3057877">
                  <a:moveTo>
                    <a:pt x="842595" y="137160"/>
                  </a:moveTo>
                  <a:lnTo>
                    <a:pt x="2816175" y="0"/>
                  </a:lnTo>
                  <a:lnTo>
                    <a:pt x="3113355" y="1648460"/>
                  </a:lnTo>
                  <a:cubicBezTo>
                    <a:pt x="2696795" y="3837940"/>
                    <a:pt x="1015315" y="2781300"/>
                    <a:pt x="469215" y="2936240"/>
                  </a:cubicBezTo>
                  <a:cubicBezTo>
                    <a:pt x="509855" y="2653453"/>
                    <a:pt x="108535" y="2355427"/>
                    <a:pt x="149175" y="2072640"/>
                  </a:cubicBezTo>
                  <a:cubicBezTo>
                    <a:pt x="-351205" y="1000760"/>
                    <a:pt x="542875" y="271780"/>
                    <a:pt x="842595" y="13716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3">
              <a:extLst>
                <a:ext uri="{FF2B5EF4-FFF2-40B4-BE49-F238E27FC236}">
                  <a16:creationId xmlns:a16="http://schemas.microsoft.com/office/drawing/2014/main" id="{E0D51571-8945-B740-DD89-D424D01C1B90}"/>
                </a:ext>
              </a:extLst>
            </p:cNvPr>
            <p:cNvSpPr/>
            <p:nvPr/>
          </p:nvSpPr>
          <p:spPr>
            <a:xfrm>
              <a:off x="3158909" y="2903277"/>
              <a:ext cx="1445907" cy="940050"/>
            </a:xfrm>
            <a:custGeom>
              <a:avLst/>
              <a:gdLst>
                <a:gd name="connsiteX0" fmla="*/ 0 w 441960"/>
                <a:gd name="connsiteY0" fmla="*/ 0 h 434340"/>
                <a:gd name="connsiteX1" fmla="*/ 441960 w 441960"/>
                <a:gd name="connsiteY1" fmla="*/ 0 h 434340"/>
                <a:gd name="connsiteX2" fmla="*/ 441960 w 441960"/>
                <a:gd name="connsiteY2" fmla="*/ 434340 h 434340"/>
                <a:gd name="connsiteX3" fmla="*/ 0 w 441960"/>
                <a:gd name="connsiteY3" fmla="*/ 434340 h 434340"/>
                <a:gd name="connsiteX4" fmla="*/ 0 w 441960"/>
                <a:gd name="connsiteY4" fmla="*/ 0 h 434340"/>
                <a:gd name="connsiteX0" fmla="*/ 15240 w 441960"/>
                <a:gd name="connsiteY0" fmla="*/ 0 h 464820"/>
                <a:gd name="connsiteX1" fmla="*/ 441960 w 441960"/>
                <a:gd name="connsiteY1" fmla="*/ 30480 h 464820"/>
                <a:gd name="connsiteX2" fmla="*/ 441960 w 441960"/>
                <a:gd name="connsiteY2" fmla="*/ 464820 h 464820"/>
                <a:gd name="connsiteX3" fmla="*/ 0 w 441960"/>
                <a:gd name="connsiteY3" fmla="*/ 464820 h 464820"/>
                <a:gd name="connsiteX4" fmla="*/ 15240 w 441960"/>
                <a:gd name="connsiteY4" fmla="*/ 0 h 464820"/>
                <a:gd name="connsiteX0" fmla="*/ 0 w 426720"/>
                <a:gd name="connsiteY0" fmla="*/ 0 h 464820"/>
                <a:gd name="connsiteX1" fmla="*/ 426720 w 426720"/>
                <a:gd name="connsiteY1" fmla="*/ 30480 h 464820"/>
                <a:gd name="connsiteX2" fmla="*/ 426720 w 426720"/>
                <a:gd name="connsiteY2" fmla="*/ 464820 h 464820"/>
                <a:gd name="connsiteX3" fmla="*/ 0 w 426720"/>
                <a:gd name="connsiteY3" fmla="*/ 0 h 464820"/>
                <a:gd name="connsiteX0" fmla="*/ 0 w 777240"/>
                <a:gd name="connsiteY0" fmla="*/ 0 h 571500"/>
                <a:gd name="connsiteX1" fmla="*/ 426720 w 777240"/>
                <a:gd name="connsiteY1" fmla="*/ 30480 h 571500"/>
                <a:gd name="connsiteX2" fmla="*/ 777240 w 777240"/>
                <a:gd name="connsiteY2" fmla="*/ 571500 h 571500"/>
                <a:gd name="connsiteX3" fmla="*/ 0 w 777240"/>
                <a:gd name="connsiteY3" fmla="*/ 0 h 571500"/>
                <a:gd name="connsiteX0" fmla="*/ 0 w 777240"/>
                <a:gd name="connsiteY0" fmla="*/ 0 h 894906"/>
                <a:gd name="connsiteX1" fmla="*/ 426720 w 777240"/>
                <a:gd name="connsiteY1" fmla="*/ 30480 h 894906"/>
                <a:gd name="connsiteX2" fmla="*/ 777240 w 777240"/>
                <a:gd name="connsiteY2" fmla="*/ 571500 h 894906"/>
                <a:gd name="connsiteX3" fmla="*/ 0 w 777240"/>
                <a:gd name="connsiteY3" fmla="*/ 0 h 894906"/>
                <a:gd name="connsiteX0" fmla="*/ 476044 w 1253284"/>
                <a:gd name="connsiteY0" fmla="*/ 16364 h 861853"/>
                <a:gd name="connsiteX1" fmla="*/ 902764 w 1253284"/>
                <a:gd name="connsiteY1" fmla="*/ 46844 h 861853"/>
                <a:gd name="connsiteX2" fmla="*/ 1253284 w 1253284"/>
                <a:gd name="connsiteY2" fmla="*/ 587864 h 861853"/>
                <a:gd name="connsiteX3" fmla="*/ 476044 w 1253284"/>
                <a:gd name="connsiteY3" fmla="*/ 16364 h 861853"/>
                <a:gd name="connsiteX0" fmla="*/ 514424 w 1291664"/>
                <a:gd name="connsiteY0" fmla="*/ 14643 h 946530"/>
                <a:gd name="connsiteX1" fmla="*/ 941144 w 1291664"/>
                <a:gd name="connsiteY1" fmla="*/ 45123 h 946530"/>
                <a:gd name="connsiteX2" fmla="*/ 1291664 w 1291664"/>
                <a:gd name="connsiteY2" fmla="*/ 586143 h 946530"/>
                <a:gd name="connsiteX3" fmla="*/ 514424 w 1291664"/>
                <a:gd name="connsiteY3" fmla="*/ 14643 h 946530"/>
                <a:gd name="connsiteX0" fmla="*/ 490771 w 1268011"/>
                <a:gd name="connsiteY0" fmla="*/ 47293 h 957710"/>
                <a:gd name="connsiteX1" fmla="*/ 917491 w 1268011"/>
                <a:gd name="connsiteY1" fmla="*/ 77773 h 957710"/>
                <a:gd name="connsiteX2" fmla="*/ 1268011 w 1268011"/>
                <a:gd name="connsiteY2" fmla="*/ 618793 h 957710"/>
                <a:gd name="connsiteX3" fmla="*/ 490771 w 1268011"/>
                <a:gd name="connsiteY3" fmla="*/ 47293 h 957710"/>
                <a:gd name="connsiteX0" fmla="*/ 511045 w 1288285"/>
                <a:gd name="connsiteY0" fmla="*/ 12629 h 946414"/>
                <a:gd name="connsiteX1" fmla="*/ 937765 w 1288285"/>
                <a:gd name="connsiteY1" fmla="*/ 43109 h 946414"/>
                <a:gd name="connsiteX2" fmla="*/ 1288285 w 1288285"/>
                <a:gd name="connsiteY2" fmla="*/ 584129 h 946414"/>
                <a:gd name="connsiteX3" fmla="*/ 511045 w 1288285"/>
                <a:gd name="connsiteY3" fmla="*/ 12629 h 946414"/>
                <a:gd name="connsiteX0" fmla="*/ 511045 w 1288285"/>
                <a:gd name="connsiteY0" fmla="*/ 12483 h 966006"/>
                <a:gd name="connsiteX1" fmla="*/ 937765 w 1288285"/>
                <a:gd name="connsiteY1" fmla="*/ 65823 h 966006"/>
                <a:gd name="connsiteX2" fmla="*/ 1288285 w 1288285"/>
                <a:gd name="connsiteY2" fmla="*/ 606843 h 966006"/>
                <a:gd name="connsiteX3" fmla="*/ 511045 w 1288285"/>
                <a:gd name="connsiteY3" fmla="*/ 12483 h 966006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536257 w 536257"/>
                <a:gd name="connsiteY0" fmla="*/ 569595 h 569595"/>
                <a:gd name="connsiteX1" fmla="*/ 0 w 536257"/>
                <a:gd name="connsiteY1" fmla="*/ 0 h 569595"/>
                <a:gd name="connsiteX2" fmla="*/ 536257 w 536257"/>
                <a:gd name="connsiteY2" fmla="*/ 569595 h 569595"/>
                <a:gd name="connsiteX0" fmla="*/ 1156427 w 1156427"/>
                <a:gd name="connsiteY0" fmla="*/ 649215 h 649215"/>
                <a:gd name="connsiteX1" fmla="*/ 620170 w 1156427"/>
                <a:gd name="connsiteY1" fmla="*/ 79620 h 649215"/>
                <a:gd name="connsiteX2" fmla="*/ 1156427 w 1156427"/>
                <a:gd name="connsiteY2" fmla="*/ 649215 h 649215"/>
                <a:gd name="connsiteX0" fmla="*/ 1378631 w 1378631"/>
                <a:gd name="connsiteY0" fmla="*/ 605353 h 891471"/>
                <a:gd name="connsiteX1" fmla="*/ 842374 w 1378631"/>
                <a:gd name="connsiteY1" fmla="*/ 35758 h 891471"/>
                <a:gd name="connsiteX2" fmla="*/ 1378631 w 1378631"/>
                <a:gd name="connsiteY2" fmla="*/ 605353 h 891471"/>
                <a:gd name="connsiteX0" fmla="*/ 1435752 w 1435752"/>
                <a:gd name="connsiteY0" fmla="*/ 654495 h 920142"/>
                <a:gd name="connsiteX1" fmla="*/ 899495 w 1435752"/>
                <a:gd name="connsiteY1" fmla="*/ 84900 h 920142"/>
                <a:gd name="connsiteX2" fmla="*/ 1435752 w 1435752"/>
                <a:gd name="connsiteY2" fmla="*/ 654495 h 920142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5907" h="940050">
                  <a:moveTo>
                    <a:pt x="1445907" y="652544"/>
                  </a:moveTo>
                  <a:cubicBezTo>
                    <a:pt x="219405" y="1685054"/>
                    <a:pt x="-810248" y="-435211"/>
                    <a:pt x="909650" y="82949"/>
                  </a:cubicBezTo>
                  <a:cubicBezTo>
                    <a:pt x="1140790" y="168039"/>
                    <a:pt x="1400505" y="105491"/>
                    <a:pt x="1445907" y="652544"/>
                  </a:cubicBezTo>
                  <a:close/>
                </a:path>
              </a:pathLst>
            </a:custGeom>
            <a:solidFill>
              <a:srgbClr val="F1D0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B0F63F0-AED2-264A-1AAE-C8C3B038121D}"/>
                </a:ext>
              </a:extLst>
            </p:cNvPr>
            <p:cNvSpPr/>
            <p:nvPr/>
          </p:nvSpPr>
          <p:spPr>
            <a:xfrm>
              <a:off x="4552125" y="2280471"/>
              <a:ext cx="722135" cy="72307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341389D9-C03A-6789-EEC2-9F7759458B3A}"/>
                </a:ext>
              </a:extLst>
            </p:cNvPr>
            <p:cNvSpPr/>
            <p:nvPr/>
          </p:nvSpPr>
          <p:spPr>
            <a:xfrm>
              <a:off x="4564380" y="1943100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9">
              <a:extLst>
                <a:ext uri="{FF2B5EF4-FFF2-40B4-BE49-F238E27FC236}">
                  <a16:creationId xmlns:a16="http://schemas.microsoft.com/office/drawing/2014/main" id="{424057AF-DEEF-1706-1D17-F330A4758C07}"/>
                </a:ext>
              </a:extLst>
            </p:cNvPr>
            <p:cNvSpPr/>
            <p:nvPr/>
          </p:nvSpPr>
          <p:spPr>
            <a:xfrm>
              <a:off x="3028950" y="295720"/>
              <a:ext cx="4438889" cy="3677088"/>
            </a:xfrm>
            <a:custGeom>
              <a:avLst/>
              <a:gdLst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0 w 1748041"/>
                <a:gd name="connsiteY3" fmla="*/ 1206889 h 1206889"/>
                <a:gd name="connsiteX4" fmla="*/ 0 w 1748041"/>
                <a:gd name="connsiteY4" fmla="*/ 0 h 1206889"/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361950 w 1748041"/>
                <a:gd name="connsiteY3" fmla="*/ 663964 h 1206889"/>
                <a:gd name="connsiteX4" fmla="*/ 0 w 1748041"/>
                <a:gd name="connsiteY4" fmla="*/ 0 h 120688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0 w 1748041"/>
                <a:gd name="connsiteY4" fmla="*/ 19050 h 122593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557416 w 1748041"/>
                <a:gd name="connsiteY4" fmla="*/ 272767 h 1225939"/>
                <a:gd name="connsiteX5" fmla="*/ 0 w 1748041"/>
                <a:gd name="connsiteY5" fmla="*/ 19050 h 1225939"/>
                <a:gd name="connsiteX0" fmla="*/ 169348 w 1917389"/>
                <a:gd name="connsiteY0" fmla="*/ 19050 h 1225939"/>
                <a:gd name="connsiteX1" fmla="*/ 1612589 w 1917389"/>
                <a:gd name="connsiteY1" fmla="*/ 0 h 1225939"/>
                <a:gd name="connsiteX2" fmla="*/ 1917389 w 1917389"/>
                <a:gd name="connsiteY2" fmla="*/ 1225939 h 1225939"/>
                <a:gd name="connsiteX3" fmla="*/ 531298 w 1917389"/>
                <a:gd name="connsiteY3" fmla="*/ 683014 h 1225939"/>
                <a:gd name="connsiteX4" fmla="*/ 726764 w 1917389"/>
                <a:gd name="connsiteY4" fmla="*/ 272767 h 1225939"/>
                <a:gd name="connsiteX5" fmla="*/ 169348 w 1917389"/>
                <a:gd name="connsiteY5" fmla="*/ 19050 h 1225939"/>
                <a:gd name="connsiteX0" fmla="*/ 832606 w 2580647"/>
                <a:gd name="connsiteY0" fmla="*/ 19050 h 1225939"/>
                <a:gd name="connsiteX1" fmla="*/ 2275847 w 2580647"/>
                <a:gd name="connsiteY1" fmla="*/ 0 h 1225939"/>
                <a:gd name="connsiteX2" fmla="*/ 2580647 w 2580647"/>
                <a:gd name="connsiteY2" fmla="*/ 1225939 h 1225939"/>
                <a:gd name="connsiteX3" fmla="*/ 1194556 w 2580647"/>
                <a:gd name="connsiteY3" fmla="*/ 683014 h 1225939"/>
                <a:gd name="connsiteX4" fmla="*/ 1390022 w 2580647"/>
                <a:gd name="connsiteY4" fmla="*/ 272767 h 1225939"/>
                <a:gd name="connsiteX5" fmla="*/ 8897 w 2580647"/>
                <a:gd name="connsiteY5" fmla="*/ 901417 h 1225939"/>
                <a:gd name="connsiteX6" fmla="*/ 832606 w 2580647"/>
                <a:gd name="connsiteY6" fmla="*/ 19050 h 1225939"/>
                <a:gd name="connsiteX0" fmla="*/ 852275 w 2600316"/>
                <a:gd name="connsiteY0" fmla="*/ 1905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852275 w 2600316"/>
                <a:gd name="connsiteY7" fmla="*/ 19050 h 1225939"/>
                <a:gd name="connsiteX0" fmla="*/ 938000 w 2600316"/>
                <a:gd name="connsiteY0" fmla="*/ 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938000 w 2600316"/>
                <a:gd name="connsiteY7" fmla="*/ 0 h 1225939"/>
                <a:gd name="connsiteX0" fmla="*/ 61666 w 2619332"/>
                <a:gd name="connsiteY0" fmla="*/ 685800 h 1225939"/>
                <a:gd name="connsiteX1" fmla="*/ 2314532 w 2619332"/>
                <a:gd name="connsiteY1" fmla="*/ 0 h 1225939"/>
                <a:gd name="connsiteX2" fmla="*/ 2619332 w 2619332"/>
                <a:gd name="connsiteY2" fmla="*/ 1225939 h 1225939"/>
                <a:gd name="connsiteX3" fmla="*/ 1233241 w 2619332"/>
                <a:gd name="connsiteY3" fmla="*/ 683014 h 1225939"/>
                <a:gd name="connsiteX4" fmla="*/ 1428707 w 2619332"/>
                <a:gd name="connsiteY4" fmla="*/ 272767 h 1225939"/>
                <a:gd name="connsiteX5" fmla="*/ 47582 w 2619332"/>
                <a:gd name="connsiteY5" fmla="*/ 901417 h 1225939"/>
                <a:gd name="connsiteX6" fmla="*/ 438107 w 2619332"/>
                <a:gd name="connsiteY6" fmla="*/ 310867 h 1225939"/>
                <a:gd name="connsiteX7" fmla="*/ 61666 w 2619332"/>
                <a:gd name="connsiteY7" fmla="*/ 685800 h 1225939"/>
                <a:gd name="connsiteX0" fmla="*/ 880859 w 3438525"/>
                <a:gd name="connsiteY0" fmla="*/ 685800 h 1225939"/>
                <a:gd name="connsiteX1" fmla="*/ 0 w 3438525"/>
                <a:gd name="connsiteY1" fmla="*/ 939517 h 1225939"/>
                <a:gd name="connsiteX2" fmla="*/ 3133725 w 3438525"/>
                <a:gd name="connsiteY2" fmla="*/ 0 h 1225939"/>
                <a:gd name="connsiteX3" fmla="*/ 3438525 w 3438525"/>
                <a:gd name="connsiteY3" fmla="*/ 1225939 h 1225939"/>
                <a:gd name="connsiteX4" fmla="*/ 2052434 w 3438525"/>
                <a:gd name="connsiteY4" fmla="*/ 683014 h 1225939"/>
                <a:gd name="connsiteX5" fmla="*/ 2247900 w 3438525"/>
                <a:gd name="connsiteY5" fmla="*/ 272767 h 1225939"/>
                <a:gd name="connsiteX6" fmla="*/ 866775 w 3438525"/>
                <a:gd name="connsiteY6" fmla="*/ 901417 h 1225939"/>
                <a:gd name="connsiteX7" fmla="*/ 1257300 w 3438525"/>
                <a:gd name="connsiteY7" fmla="*/ 310867 h 1225939"/>
                <a:gd name="connsiteX8" fmla="*/ 880859 w 3438525"/>
                <a:gd name="connsiteY8" fmla="*/ 685800 h 1225939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133725 w 3438525"/>
                <a:gd name="connsiteY3" fmla="*/ 127283 h 1353222"/>
                <a:gd name="connsiteX4" fmla="*/ 3438525 w 3438525"/>
                <a:gd name="connsiteY4" fmla="*/ 1353222 h 1353222"/>
                <a:gd name="connsiteX5" fmla="*/ 2052434 w 3438525"/>
                <a:gd name="connsiteY5" fmla="*/ 810297 h 1353222"/>
                <a:gd name="connsiteX6" fmla="*/ 2247900 w 3438525"/>
                <a:gd name="connsiteY6" fmla="*/ 400050 h 1353222"/>
                <a:gd name="connsiteX7" fmla="*/ 866775 w 3438525"/>
                <a:gd name="connsiteY7" fmla="*/ 1028700 h 1353222"/>
                <a:gd name="connsiteX8" fmla="*/ 1257300 w 3438525"/>
                <a:gd name="connsiteY8" fmla="*/ 438150 h 1353222"/>
                <a:gd name="connsiteX9" fmla="*/ 880859 w 3438525"/>
                <a:gd name="connsiteY9" fmla="*/ 813083 h 1353222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8101 w 3438525"/>
                <a:gd name="connsiteY3" fmla="*/ 285750 h 1353222"/>
                <a:gd name="connsiteX4" fmla="*/ 3133725 w 3438525"/>
                <a:gd name="connsiteY4" fmla="*/ 127283 h 1353222"/>
                <a:gd name="connsiteX5" fmla="*/ 3438525 w 3438525"/>
                <a:gd name="connsiteY5" fmla="*/ 1353222 h 1353222"/>
                <a:gd name="connsiteX6" fmla="*/ 2052434 w 3438525"/>
                <a:gd name="connsiteY6" fmla="*/ 810297 h 1353222"/>
                <a:gd name="connsiteX7" fmla="*/ 2247900 w 3438525"/>
                <a:gd name="connsiteY7" fmla="*/ 400050 h 1353222"/>
                <a:gd name="connsiteX8" fmla="*/ 866775 w 3438525"/>
                <a:gd name="connsiteY8" fmla="*/ 1028700 h 1353222"/>
                <a:gd name="connsiteX9" fmla="*/ 1257300 w 3438525"/>
                <a:gd name="connsiteY9" fmla="*/ 438150 h 1353222"/>
                <a:gd name="connsiteX10" fmla="*/ 880859 w 3438525"/>
                <a:gd name="connsiteY10" fmla="*/ 813083 h 1353222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3133725 w 3438525"/>
                <a:gd name="connsiteY5" fmla="*/ 460658 h 1686597"/>
                <a:gd name="connsiteX6" fmla="*/ 3438525 w 3438525"/>
                <a:gd name="connsiteY6" fmla="*/ 1686597 h 1686597"/>
                <a:gd name="connsiteX7" fmla="*/ 2052434 w 3438525"/>
                <a:gd name="connsiteY7" fmla="*/ 1143672 h 1686597"/>
                <a:gd name="connsiteX8" fmla="*/ 2247900 w 3438525"/>
                <a:gd name="connsiteY8" fmla="*/ 733425 h 1686597"/>
                <a:gd name="connsiteX9" fmla="*/ 866775 w 3438525"/>
                <a:gd name="connsiteY9" fmla="*/ 1362075 h 1686597"/>
                <a:gd name="connsiteX10" fmla="*/ 1257300 w 3438525"/>
                <a:gd name="connsiteY10" fmla="*/ 771525 h 1686597"/>
                <a:gd name="connsiteX11" fmla="*/ 880859 w 3438525"/>
                <a:gd name="connsiteY11" fmla="*/ 1146458 h 1686597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2609851 w 3438525"/>
                <a:gd name="connsiteY5" fmla="*/ 95251 h 1686597"/>
                <a:gd name="connsiteX6" fmla="*/ 3133725 w 3438525"/>
                <a:gd name="connsiteY6" fmla="*/ 460658 h 1686597"/>
                <a:gd name="connsiteX7" fmla="*/ 3438525 w 3438525"/>
                <a:gd name="connsiteY7" fmla="*/ 1686597 h 1686597"/>
                <a:gd name="connsiteX8" fmla="*/ 2052434 w 3438525"/>
                <a:gd name="connsiteY8" fmla="*/ 1143672 h 1686597"/>
                <a:gd name="connsiteX9" fmla="*/ 2247900 w 3438525"/>
                <a:gd name="connsiteY9" fmla="*/ 733425 h 1686597"/>
                <a:gd name="connsiteX10" fmla="*/ 866775 w 3438525"/>
                <a:gd name="connsiteY10" fmla="*/ 1362075 h 1686597"/>
                <a:gd name="connsiteX11" fmla="*/ 1257300 w 3438525"/>
                <a:gd name="connsiteY11" fmla="*/ 771525 h 1686597"/>
                <a:gd name="connsiteX12" fmla="*/ 880859 w 3438525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3438525 w 4400550"/>
                <a:gd name="connsiteY7" fmla="*/ 1686597 h 1686597"/>
                <a:gd name="connsiteX8" fmla="*/ 2052434 w 4400550"/>
                <a:gd name="connsiteY8" fmla="*/ 1143672 h 1686597"/>
                <a:gd name="connsiteX9" fmla="*/ 2247900 w 4400550"/>
                <a:gd name="connsiteY9" fmla="*/ 733425 h 1686597"/>
                <a:gd name="connsiteX10" fmla="*/ 866775 w 4400550"/>
                <a:gd name="connsiteY10" fmla="*/ 1362075 h 1686597"/>
                <a:gd name="connsiteX11" fmla="*/ 1257300 w 4400550"/>
                <a:gd name="connsiteY11" fmla="*/ 771525 h 1686597"/>
                <a:gd name="connsiteX12" fmla="*/ 880859 w 4400550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3438525 w 4400550"/>
                <a:gd name="connsiteY8" fmla="*/ 1686597 h 1686597"/>
                <a:gd name="connsiteX9" fmla="*/ 2052434 w 4400550"/>
                <a:gd name="connsiteY9" fmla="*/ 1143672 h 1686597"/>
                <a:gd name="connsiteX10" fmla="*/ 2247900 w 4400550"/>
                <a:gd name="connsiteY10" fmla="*/ 733425 h 1686597"/>
                <a:gd name="connsiteX11" fmla="*/ 866775 w 4400550"/>
                <a:gd name="connsiteY11" fmla="*/ 1362075 h 1686597"/>
                <a:gd name="connsiteX12" fmla="*/ 1257300 w 4400550"/>
                <a:gd name="connsiteY12" fmla="*/ 771525 h 1686597"/>
                <a:gd name="connsiteX13" fmla="*/ 880859 w 4400550"/>
                <a:gd name="connsiteY13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4305300 w 4400550"/>
                <a:gd name="connsiteY8" fmla="*/ 1638301 h 1686597"/>
                <a:gd name="connsiteX9" fmla="*/ 3438525 w 4400550"/>
                <a:gd name="connsiteY9" fmla="*/ 1686597 h 1686597"/>
                <a:gd name="connsiteX10" fmla="*/ 2052434 w 4400550"/>
                <a:gd name="connsiteY10" fmla="*/ 1143672 h 1686597"/>
                <a:gd name="connsiteX11" fmla="*/ 2247900 w 4400550"/>
                <a:gd name="connsiteY11" fmla="*/ 733425 h 1686597"/>
                <a:gd name="connsiteX12" fmla="*/ 866775 w 4400550"/>
                <a:gd name="connsiteY12" fmla="*/ 1362075 h 1686597"/>
                <a:gd name="connsiteX13" fmla="*/ 1257300 w 4400550"/>
                <a:gd name="connsiteY13" fmla="*/ 771525 h 1686597"/>
                <a:gd name="connsiteX14" fmla="*/ 880859 w 4400550"/>
                <a:gd name="connsiteY14" fmla="*/ 1146458 h 1686597"/>
                <a:gd name="connsiteX0" fmla="*/ 880859 w 4400550"/>
                <a:gd name="connsiteY0" fmla="*/ 1146458 h 2257426"/>
                <a:gd name="connsiteX1" fmla="*/ 0 w 4400550"/>
                <a:gd name="connsiteY1" fmla="*/ 1400175 h 2257426"/>
                <a:gd name="connsiteX2" fmla="*/ 704851 w 4400550"/>
                <a:gd name="connsiteY2" fmla="*/ 333375 h 2257426"/>
                <a:gd name="connsiteX3" fmla="*/ 38101 w 4400550"/>
                <a:gd name="connsiteY3" fmla="*/ 619125 h 2257426"/>
                <a:gd name="connsiteX4" fmla="*/ 1390651 w 4400550"/>
                <a:gd name="connsiteY4" fmla="*/ 0 h 2257426"/>
                <a:gd name="connsiteX5" fmla="*/ 2609851 w 4400550"/>
                <a:gd name="connsiteY5" fmla="*/ 95251 h 2257426"/>
                <a:gd name="connsiteX6" fmla="*/ 4400550 w 4400550"/>
                <a:gd name="connsiteY6" fmla="*/ 1336958 h 2257426"/>
                <a:gd name="connsiteX7" fmla="*/ 4076700 w 4400550"/>
                <a:gd name="connsiteY7" fmla="*/ 1628776 h 2257426"/>
                <a:gd name="connsiteX8" fmla="*/ 4305300 w 4400550"/>
                <a:gd name="connsiteY8" fmla="*/ 1638301 h 2257426"/>
                <a:gd name="connsiteX9" fmla="*/ 3981450 w 4400550"/>
                <a:gd name="connsiteY9" fmla="*/ 2257426 h 2257426"/>
                <a:gd name="connsiteX10" fmla="*/ 3438525 w 4400550"/>
                <a:gd name="connsiteY10" fmla="*/ 1686597 h 2257426"/>
                <a:gd name="connsiteX11" fmla="*/ 2052434 w 4400550"/>
                <a:gd name="connsiteY11" fmla="*/ 1143672 h 2257426"/>
                <a:gd name="connsiteX12" fmla="*/ 2247900 w 4400550"/>
                <a:gd name="connsiteY12" fmla="*/ 733425 h 2257426"/>
                <a:gd name="connsiteX13" fmla="*/ 866775 w 4400550"/>
                <a:gd name="connsiteY13" fmla="*/ 1362075 h 2257426"/>
                <a:gd name="connsiteX14" fmla="*/ 1257300 w 4400550"/>
                <a:gd name="connsiteY14" fmla="*/ 771525 h 2257426"/>
                <a:gd name="connsiteX15" fmla="*/ 880859 w 4400550"/>
                <a:gd name="connsiteY15" fmla="*/ 1146458 h 2257426"/>
                <a:gd name="connsiteX0" fmla="*/ 880859 w 4401871"/>
                <a:gd name="connsiteY0" fmla="*/ 1146458 h 2475504"/>
                <a:gd name="connsiteX1" fmla="*/ 0 w 4401871"/>
                <a:gd name="connsiteY1" fmla="*/ 1400175 h 2475504"/>
                <a:gd name="connsiteX2" fmla="*/ 704851 w 4401871"/>
                <a:gd name="connsiteY2" fmla="*/ 333375 h 2475504"/>
                <a:gd name="connsiteX3" fmla="*/ 38101 w 4401871"/>
                <a:gd name="connsiteY3" fmla="*/ 619125 h 2475504"/>
                <a:gd name="connsiteX4" fmla="*/ 1390651 w 4401871"/>
                <a:gd name="connsiteY4" fmla="*/ 0 h 2475504"/>
                <a:gd name="connsiteX5" fmla="*/ 2609851 w 4401871"/>
                <a:gd name="connsiteY5" fmla="*/ 95251 h 2475504"/>
                <a:gd name="connsiteX6" fmla="*/ 4400550 w 4401871"/>
                <a:gd name="connsiteY6" fmla="*/ 1336958 h 2475504"/>
                <a:gd name="connsiteX7" fmla="*/ 4076700 w 4401871"/>
                <a:gd name="connsiteY7" fmla="*/ 1628776 h 2475504"/>
                <a:gd name="connsiteX8" fmla="*/ 4305300 w 4401871"/>
                <a:gd name="connsiteY8" fmla="*/ 1638301 h 2475504"/>
                <a:gd name="connsiteX9" fmla="*/ 3981450 w 4401871"/>
                <a:gd name="connsiteY9" fmla="*/ 2257426 h 2475504"/>
                <a:gd name="connsiteX10" fmla="*/ 4391025 w 4401871"/>
                <a:gd name="connsiteY10" fmla="*/ 2457450 h 2475504"/>
                <a:gd name="connsiteX11" fmla="*/ 3438525 w 4401871"/>
                <a:gd name="connsiteY11" fmla="*/ 1686597 h 2475504"/>
                <a:gd name="connsiteX12" fmla="*/ 2052434 w 4401871"/>
                <a:gd name="connsiteY12" fmla="*/ 1143672 h 2475504"/>
                <a:gd name="connsiteX13" fmla="*/ 2247900 w 4401871"/>
                <a:gd name="connsiteY13" fmla="*/ 733425 h 2475504"/>
                <a:gd name="connsiteX14" fmla="*/ 866775 w 4401871"/>
                <a:gd name="connsiteY14" fmla="*/ 1362075 h 2475504"/>
                <a:gd name="connsiteX15" fmla="*/ 1257300 w 4401871"/>
                <a:gd name="connsiteY15" fmla="*/ 771525 h 2475504"/>
                <a:gd name="connsiteX16" fmla="*/ 880859 w 4401871"/>
                <a:gd name="connsiteY16" fmla="*/ 1146458 h 247550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438525 w 4401871"/>
                <a:gd name="connsiteY12" fmla="*/ 1686597 h 3380074"/>
                <a:gd name="connsiteX13" fmla="*/ 2052434 w 4401871"/>
                <a:gd name="connsiteY13" fmla="*/ 1143672 h 3380074"/>
                <a:gd name="connsiteX14" fmla="*/ 2247900 w 4401871"/>
                <a:gd name="connsiteY14" fmla="*/ 733425 h 3380074"/>
                <a:gd name="connsiteX15" fmla="*/ 866775 w 4401871"/>
                <a:gd name="connsiteY15" fmla="*/ 1362075 h 3380074"/>
                <a:gd name="connsiteX16" fmla="*/ 1257300 w 4401871"/>
                <a:gd name="connsiteY16" fmla="*/ 771525 h 3380074"/>
                <a:gd name="connsiteX17" fmla="*/ 880859 w 4401871"/>
                <a:gd name="connsiteY17" fmla="*/ 1146458 h 338007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590925 w 4401871"/>
                <a:gd name="connsiteY12" fmla="*/ 3076575 h 3380074"/>
                <a:gd name="connsiteX13" fmla="*/ 3438525 w 4401871"/>
                <a:gd name="connsiteY13" fmla="*/ 1686597 h 3380074"/>
                <a:gd name="connsiteX14" fmla="*/ 2052434 w 4401871"/>
                <a:gd name="connsiteY14" fmla="*/ 1143672 h 3380074"/>
                <a:gd name="connsiteX15" fmla="*/ 2247900 w 4401871"/>
                <a:gd name="connsiteY15" fmla="*/ 733425 h 3380074"/>
                <a:gd name="connsiteX16" fmla="*/ 866775 w 4401871"/>
                <a:gd name="connsiteY16" fmla="*/ 1362075 h 3380074"/>
                <a:gd name="connsiteX17" fmla="*/ 1257300 w 4401871"/>
                <a:gd name="connsiteY17" fmla="*/ 771525 h 3380074"/>
                <a:gd name="connsiteX18" fmla="*/ 880859 w 4401871"/>
                <a:gd name="connsiteY18" fmla="*/ 1146458 h 3380074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438525 w 4401871"/>
                <a:gd name="connsiteY14" fmla="*/ 1686597 h 3527205"/>
                <a:gd name="connsiteX15" fmla="*/ 2052434 w 4401871"/>
                <a:gd name="connsiteY15" fmla="*/ 1143672 h 3527205"/>
                <a:gd name="connsiteX16" fmla="*/ 2247900 w 4401871"/>
                <a:gd name="connsiteY16" fmla="*/ 733425 h 3527205"/>
                <a:gd name="connsiteX17" fmla="*/ 866775 w 4401871"/>
                <a:gd name="connsiteY17" fmla="*/ 1362075 h 3527205"/>
                <a:gd name="connsiteX18" fmla="*/ 1257300 w 4401871"/>
                <a:gd name="connsiteY18" fmla="*/ 771525 h 3527205"/>
                <a:gd name="connsiteX19" fmla="*/ 880859 w 4401871"/>
                <a:gd name="connsiteY19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3438525 w 4401871"/>
                <a:gd name="connsiteY15" fmla="*/ 168659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019425 w 4401871"/>
                <a:gd name="connsiteY16" fmla="*/ 457200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43200 w 4401871"/>
                <a:gd name="connsiteY17" fmla="*/ 485775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76600 w 4401871"/>
                <a:gd name="connsiteY16" fmla="*/ 6667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3981450 w 4400790"/>
                <a:gd name="connsiteY9" fmla="*/ 225742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341062 h 3681636"/>
                <a:gd name="connsiteX1" fmla="*/ 0 w 4400790"/>
                <a:gd name="connsiteY1" fmla="*/ 1594779 h 3681636"/>
                <a:gd name="connsiteX2" fmla="*/ 704851 w 4400790"/>
                <a:gd name="connsiteY2" fmla="*/ 527979 h 3681636"/>
                <a:gd name="connsiteX3" fmla="*/ 38101 w 4400790"/>
                <a:gd name="connsiteY3" fmla="*/ 813729 h 3681636"/>
                <a:gd name="connsiteX4" fmla="*/ 1390651 w 4400790"/>
                <a:gd name="connsiteY4" fmla="*/ 194604 h 3681636"/>
                <a:gd name="connsiteX5" fmla="*/ 1238250 w 4400790"/>
                <a:gd name="connsiteY5" fmla="*/ 6009 h 3681636"/>
                <a:gd name="connsiteX6" fmla="*/ 2853691 w 4400790"/>
                <a:gd name="connsiteY6" fmla="*/ 404155 h 3681636"/>
                <a:gd name="connsiteX7" fmla="*/ 4400550 w 4400790"/>
                <a:gd name="connsiteY7" fmla="*/ 1531562 h 3681636"/>
                <a:gd name="connsiteX8" fmla="*/ 4076700 w 4400790"/>
                <a:gd name="connsiteY8" fmla="*/ 1823380 h 3681636"/>
                <a:gd name="connsiteX9" fmla="*/ 4305300 w 4400790"/>
                <a:gd name="connsiteY9" fmla="*/ 1832905 h 3681636"/>
                <a:gd name="connsiteX10" fmla="*/ 4019550 w 4400790"/>
                <a:gd name="connsiteY10" fmla="*/ 2432980 h 3681636"/>
                <a:gd name="connsiteX11" fmla="*/ 4391025 w 4400790"/>
                <a:gd name="connsiteY11" fmla="*/ 2652054 h 3681636"/>
                <a:gd name="connsiteX12" fmla="*/ 4238625 w 4400790"/>
                <a:gd name="connsiteY12" fmla="*/ 3556929 h 3681636"/>
                <a:gd name="connsiteX13" fmla="*/ 3590925 w 4400790"/>
                <a:gd name="connsiteY13" fmla="*/ 3271179 h 3681636"/>
                <a:gd name="connsiteX14" fmla="*/ 3238500 w 4400790"/>
                <a:gd name="connsiteY14" fmla="*/ 3680754 h 3681636"/>
                <a:gd name="connsiteX15" fmla="*/ 3019425 w 4400790"/>
                <a:gd name="connsiteY15" fmla="*/ 2375829 h 3681636"/>
                <a:gd name="connsiteX16" fmla="*/ 2838450 w 4400790"/>
                <a:gd name="connsiteY16" fmla="*/ 2700351 h 3681636"/>
                <a:gd name="connsiteX17" fmla="*/ 3238500 w 4400790"/>
                <a:gd name="connsiteY17" fmla="*/ 975654 h 3681636"/>
                <a:gd name="connsiteX18" fmla="*/ 2790825 w 4400790"/>
                <a:gd name="connsiteY18" fmla="*/ 575604 h 3681636"/>
                <a:gd name="connsiteX19" fmla="*/ 2052434 w 4400790"/>
                <a:gd name="connsiteY19" fmla="*/ 1338276 h 3681636"/>
                <a:gd name="connsiteX20" fmla="*/ 2247900 w 4400790"/>
                <a:gd name="connsiteY20" fmla="*/ 928029 h 3681636"/>
                <a:gd name="connsiteX21" fmla="*/ 866775 w 4400790"/>
                <a:gd name="connsiteY21" fmla="*/ 1556679 h 3681636"/>
                <a:gd name="connsiteX22" fmla="*/ 1257300 w 4400790"/>
                <a:gd name="connsiteY22" fmla="*/ 966129 h 3681636"/>
                <a:gd name="connsiteX23" fmla="*/ 880859 w 4400790"/>
                <a:gd name="connsiteY23" fmla="*/ 1341062 h 3681636"/>
                <a:gd name="connsiteX0" fmla="*/ 880859 w 4400790"/>
                <a:gd name="connsiteY0" fmla="*/ 1339409 h 3679983"/>
                <a:gd name="connsiteX1" fmla="*/ 0 w 4400790"/>
                <a:gd name="connsiteY1" fmla="*/ 1593126 h 3679983"/>
                <a:gd name="connsiteX2" fmla="*/ 704851 w 4400790"/>
                <a:gd name="connsiteY2" fmla="*/ 526326 h 3679983"/>
                <a:gd name="connsiteX3" fmla="*/ 38101 w 4400790"/>
                <a:gd name="connsiteY3" fmla="*/ 812076 h 3679983"/>
                <a:gd name="connsiteX4" fmla="*/ 1390651 w 4400790"/>
                <a:gd name="connsiteY4" fmla="*/ 192951 h 3679983"/>
                <a:gd name="connsiteX5" fmla="*/ 1238250 w 4400790"/>
                <a:gd name="connsiteY5" fmla="*/ 4356 h 3679983"/>
                <a:gd name="connsiteX6" fmla="*/ 2853691 w 4400790"/>
                <a:gd name="connsiteY6" fmla="*/ 402502 h 3679983"/>
                <a:gd name="connsiteX7" fmla="*/ 4400550 w 4400790"/>
                <a:gd name="connsiteY7" fmla="*/ 1529909 h 3679983"/>
                <a:gd name="connsiteX8" fmla="*/ 4076700 w 4400790"/>
                <a:gd name="connsiteY8" fmla="*/ 1821727 h 3679983"/>
                <a:gd name="connsiteX9" fmla="*/ 4305300 w 4400790"/>
                <a:gd name="connsiteY9" fmla="*/ 1831252 h 3679983"/>
                <a:gd name="connsiteX10" fmla="*/ 4019550 w 4400790"/>
                <a:gd name="connsiteY10" fmla="*/ 2431327 h 3679983"/>
                <a:gd name="connsiteX11" fmla="*/ 4391025 w 4400790"/>
                <a:gd name="connsiteY11" fmla="*/ 2650401 h 3679983"/>
                <a:gd name="connsiteX12" fmla="*/ 4238625 w 4400790"/>
                <a:gd name="connsiteY12" fmla="*/ 3555276 h 3679983"/>
                <a:gd name="connsiteX13" fmla="*/ 3590925 w 4400790"/>
                <a:gd name="connsiteY13" fmla="*/ 3269526 h 3679983"/>
                <a:gd name="connsiteX14" fmla="*/ 3238500 w 4400790"/>
                <a:gd name="connsiteY14" fmla="*/ 3679101 h 3679983"/>
                <a:gd name="connsiteX15" fmla="*/ 3019425 w 4400790"/>
                <a:gd name="connsiteY15" fmla="*/ 2374176 h 3679983"/>
                <a:gd name="connsiteX16" fmla="*/ 2838450 w 4400790"/>
                <a:gd name="connsiteY16" fmla="*/ 2698698 h 3679983"/>
                <a:gd name="connsiteX17" fmla="*/ 3238500 w 4400790"/>
                <a:gd name="connsiteY17" fmla="*/ 974001 h 3679983"/>
                <a:gd name="connsiteX18" fmla="*/ 2790825 w 4400790"/>
                <a:gd name="connsiteY18" fmla="*/ 573951 h 3679983"/>
                <a:gd name="connsiteX19" fmla="*/ 2052434 w 4400790"/>
                <a:gd name="connsiteY19" fmla="*/ 1336623 h 3679983"/>
                <a:gd name="connsiteX20" fmla="*/ 2247900 w 4400790"/>
                <a:gd name="connsiteY20" fmla="*/ 926376 h 3679983"/>
                <a:gd name="connsiteX21" fmla="*/ 866775 w 4400790"/>
                <a:gd name="connsiteY21" fmla="*/ 1555026 h 3679983"/>
                <a:gd name="connsiteX22" fmla="*/ 1257300 w 4400790"/>
                <a:gd name="connsiteY22" fmla="*/ 964476 h 3679983"/>
                <a:gd name="connsiteX23" fmla="*/ 880859 w 4400790"/>
                <a:gd name="connsiteY23" fmla="*/ 1339409 h 3679983"/>
                <a:gd name="connsiteX0" fmla="*/ 880859 w 4400790"/>
                <a:gd name="connsiteY0" fmla="*/ 1336632 h 3677206"/>
                <a:gd name="connsiteX1" fmla="*/ 0 w 4400790"/>
                <a:gd name="connsiteY1" fmla="*/ 1590349 h 3677206"/>
                <a:gd name="connsiteX2" fmla="*/ 704851 w 4400790"/>
                <a:gd name="connsiteY2" fmla="*/ 523549 h 3677206"/>
                <a:gd name="connsiteX3" fmla="*/ 38101 w 4400790"/>
                <a:gd name="connsiteY3" fmla="*/ 809299 h 3677206"/>
                <a:gd name="connsiteX4" fmla="*/ 1390651 w 4400790"/>
                <a:gd name="connsiteY4" fmla="*/ 190174 h 3677206"/>
                <a:gd name="connsiteX5" fmla="*/ 1238250 w 4400790"/>
                <a:gd name="connsiteY5" fmla="*/ 1579 h 3677206"/>
                <a:gd name="connsiteX6" fmla="*/ 2853691 w 4400790"/>
                <a:gd name="connsiteY6" fmla="*/ 399725 h 3677206"/>
                <a:gd name="connsiteX7" fmla="*/ 4400550 w 4400790"/>
                <a:gd name="connsiteY7" fmla="*/ 1527132 h 3677206"/>
                <a:gd name="connsiteX8" fmla="*/ 4076700 w 4400790"/>
                <a:gd name="connsiteY8" fmla="*/ 1818950 h 3677206"/>
                <a:gd name="connsiteX9" fmla="*/ 4305300 w 4400790"/>
                <a:gd name="connsiteY9" fmla="*/ 1828475 h 3677206"/>
                <a:gd name="connsiteX10" fmla="*/ 4019550 w 4400790"/>
                <a:gd name="connsiteY10" fmla="*/ 2428550 h 3677206"/>
                <a:gd name="connsiteX11" fmla="*/ 4391025 w 4400790"/>
                <a:gd name="connsiteY11" fmla="*/ 2647624 h 3677206"/>
                <a:gd name="connsiteX12" fmla="*/ 4238625 w 4400790"/>
                <a:gd name="connsiteY12" fmla="*/ 3552499 h 3677206"/>
                <a:gd name="connsiteX13" fmla="*/ 3590925 w 4400790"/>
                <a:gd name="connsiteY13" fmla="*/ 3266749 h 3677206"/>
                <a:gd name="connsiteX14" fmla="*/ 3238500 w 4400790"/>
                <a:gd name="connsiteY14" fmla="*/ 3676324 h 3677206"/>
                <a:gd name="connsiteX15" fmla="*/ 3019425 w 4400790"/>
                <a:gd name="connsiteY15" fmla="*/ 2371399 h 3677206"/>
                <a:gd name="connsiteX16" fmla="*/ 2838450 w 4400790"/>
                <a:gd name="connsiteY16" fmla="*/ 2695921 h 3677206"/>
                <a:gd name="connsiteX17" fmla="*/ 3238500 w 4400790"/>
                <a:gd name="connsiteY17" fmla="*/ 971224 h 3677206"/>
                <a:gd name="connsiteX18" fmla="*/ 2790825 w 4400790"/>
                <a:gd name="connsiteY18" fmla="*/ 571174 h 3677206"/>
                <a:gd name="connsiteX19" fmla="*/ 2052434 w 4400790"/>
                <a:gd name="connsiteY19" fmla="*/ 1333846 h 3677206"/>
                <a:gd name="connsiteX20" fmla="*/ 2247900 w 4400790"/>
                <a:gd name="connsiteY20" fmla="*/ 923599 h 3677206"/>
                <a:gd name="connsiteX21" fmla="*/ 866775 w 4400790"/>
                <a:gd name="connsiteY21" fmla="*/ 1552249 h 3677206"/>
                <a:gd name="connsiteX22" fmla="*/ 1257300 w 4400790"/>
                <a:gd name="connsiteY22" fmla="*/ 961699 h 3677206"/>
                <a:gd name="connsiteX23" fmla="*/ 880859 w 4400790"/>
                <a:gd name="connsiteY23" fmla="*/ 1336632 h 3677206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52736 w 4472667"/>
                <a:gd name="connsiteY0" fmla="*/ 1336514 h 3677088"/>
                <a:gd name="connsiteX1" fmla="*/ 71877 w 4472667"/>
                <a:gd name="connsiteY1" fmla="*/ 1590231 h 3677088"/>
                <a:gd name="connsiteX2" fmla="*/ 776728 w 4472667"/>
                <a:gd name="connsiteY2" fmla="*/ 523431 h 3677088"/>
                <a:gd name="connsiteX3" fmla="*/ 33778 w 4472667"/>
                <a:gd name="connsiteY3" fmla="*/ 793941 h 3677088"/>
                <a:gd name="connsiteX4" fmla="*/ 1462528 w 4472667"/>
                <a:gd name="connsiteY4" fmla="*/ 190056 h 3677088"/>
                <a:gd name="connsiteX5" fmla="*/ 1310127 w 4472667"/>
                <a:gd name="connsiteY5" fmla="*/ 1461 h 3677088"/>
                <a:gd name="connsiteX6" fmla="*/ 2978908 w 4472667"/>
                <a:gd name="connsiteY6" fmla="*/ 376747 h 3677088"/>
                <a:gd name="connsiteX7" fmla="*/ 4472427 w 4472667"/>
                <a:gd name="connsiteY7" fmla="*/ 1527014 h 3677088"/>
                <a:gd name="connsiteX8" fmla="*/ 4148577 w 4472667"/>
                <a:gd name="connsiteY8" fmla="*/ 1818832 h 3677088"/>
                <a:gd name="connsiteX9" fmla="*/ 4377177 w 4472667"/>
                <a:gd name="connsiteY9" fmla="*/ 1828357 h 3677088"/>
                <a:gd name="connsiteX10" fmla="*/ 4091427 w 4472667"/>
                <a:gd name="connsiteY10" fmla="*/ 2428432 h 3677088"/>
                <a:gd name="connsiteX11" fmla="*/ 4462902 w 4472667"/>
                <a:gd name="connsiteY11" fmla="*/ 2647506 h 3677088"/>
                <a:gd name="connsiteX12" fmla="*/ 4310502 w 4472667"/>
                <a:gd name="connsiteY12" fmla="*/ 3552381 h 3677088"/>
                <a:gd name="connsiteX13" fmla="*/ 3662802 w 4472667"/>
                <a:gd name="connsiteY13" fmla="*/ 3266631 h 3677088"/>
                <a:gd name="connsiteX14" fmla="*/ 3310377 w 4472667"/>
                <a:gd name="connsiteY14" fmla="*/ 3676206 h 3677088"/>
                <a:gd name="connsiteX15" fmla="*/ 3091302 w 4472667"/>
                <a:gd name="connsiteY15" fmla="*/ 2371281 h 3677088"/>
                <a:gd name="connsiteX16" fmla="*/ 2910327 w 4472667"/>
                <a:gd name="connsiteY16" fmla="*/ 2695803 h 3677088"/>
                <a:gd name="connsiteX17" fmla="*/ 3310377 w 4472667"/>
                <a:gd name="connsiteY17" fmla="*/ 971106 h 3677088"/>
                <a:gd name="connsiteX18" fmla="*/ 2862702 w 4472667"/>
                <a:gd name="connsiteY18" fmla="*/ 571056 h 3677088"/>
                <a:gd name="connsiteX19" fmla="*/ 2124311 w 4472667"/>
                <a:gd name="connsiteY19" fmla="*/ 1333728 h 3677088"/>
                <a:gd name="connsiteX20" fmla="*/ 2319777 w 4472667"/>
                <a:gd name="connsiteY20" fmla="*/ 923481 h 3677088"/>
                <a:gd name="connsiteX21" fmla="*/ 938652 w 4472667"/>
                <a:gd name="connsiteY21" fmla="*/ 1552131 h 3677088"/>
                <a:gd name="connsiteX22" fmla="*/ 1329177 w 4472667"/>
                <a:gd name="connsiteY22" fmla="*/ 961581 h 3677088"/>
                <a:gd name="connsiteX23" fmla="*/ 952736 w 4472667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443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44358 w 4438889"/>
                <a:gd name="connsiteY23" fmla="*/ 1336514 h 367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38889" h="3677088">
                  <a:moveTo>
                    <a:pt x="944358" y="1336514"/>
                  </a:moveTo>
                  <a:cubicBezTo>
                    <a:pt x="330698" y="1337266"/>
                    <a:pt x="331719" y="1505659"/>
                    <a:pt x="38099" y="1590231"/>
                  </a:cubicBezTo>
                  <a:cubicBezTo>
                    <a:pt x="27304" y="1611186"/>
                    <a:pt x="-69215" y="1051116"/>
                    <a:pt x="742950" y="523431"/>
                  </a:cubicBezTo>
                  <a:cubicBezTo>
                    <a:pt x="434975" y="659321"/>
                    <a:pt x="147955" y="947611"/>
                    <a:pt x="0" y="793941"/>
                  </a:cubicBezTo>
                  <a:cubicBezTo>
                    <a:pt x="158750" y="694246"/>
                    <a:pt x="797560" y="7811"/>
                    <a:pt x="1428750" y="190056"/>
                  </a:cubicBezTo>
                  <a:cubicBezTo>
                    <a:pt x="1285875" y="167196"/>
                    <a:pt x="1162049" y="-18224"/>
                    <a:pt x="1276349" y="1461"/>
                  </a:cubicBezTo>
                  <a:cubicBezTo>
                    <a:pt x="2609849" y="-16954"/>
                    <a:pt x="2471420" y="203768"/>
                    <a:pt x="2945130" y="376747"/>
                  </a:cubicBezTo>
                  <a:cubicBezTo>
                    <a:pt x="4265930" y="402029"/>
                    <a:pt x="3917949" y="1730332"/>
                    <a:pt x="4438649" y="1527014"/>
                  </a:cubicBezTo>
                  <a:cubicBezTo>
                    <a:pt x="4423409" y="1633177"/>
                    <a:pt x="4267199" y="1766009"/>
                    <a:pt x="4114799" y="1818832"/>
                  </a:cubicBezTo>
                  <a:cubicBezTo>
                    <a:pt x="4010024" y="1828357"/>
                    <a:pt x="4448174" y="1818832"/>
                    <a:pt x="4343399" y="1828357"/>
                  </a:cubicBezTo>
                  <a:cubicBezTo>
                    <a:pt x="4418964" y="1952182"/>
                    <a:pt x="4225924" y="2418907"/>
                    <a:pt x="4057649" y="2428432"/>
                  </a:cubicBezTo>
                  <a:cubicBezTo>
                    <a:pt x="3959224" y="2320482"/>
                    <a:pt x="4117974" y="2784031"/>
                    <a:pt x="4429124" y="2647506"/>
                  </a:cubicBezTo>
                  <a:cubicBezTo>
                    <a:pt x="4537074" y="2876106"/>
                    <a:pt x="3702049" y="3085656"/>
                    <a:pt x="4276724" y="3552381"/>
                  </a:cubicBezTo>
                  <a:cubicBezTo>
                    <a:pt x="3838574" y="3742881"/>
                    <a:pt x="3743324" y="3504756"/>
                    <a:pt x="3629024" y="3266631"/>
                  </a:cubicBezTo>
                  <a:cubicBezTo>
                    <a:pt x="3603624" y="3028506"/>
                    <a:pt x="3682999" y="3704781"/>
                    <a:pt x="3276599" y="3676206"/>
                  </a:cubicBezTo>
                  <a:cubicBezTo>
                    <a:pt x="3536949" y="3244406"/>
                    <a:pt x="2854324" y="2917381"/>
                    <a:pt x="3057524" y="2371281"/>
                  </a:cubicBezTo>
                  <a:cubicBezTo>
                    <a:pt x="2901949" y="2393730"/>
                    <a:pt x="2936874" y="2587629"/>
                    <a:pt x="2876549" y="2695803"/>
                  </a:cubicBezTo>
                  <a:cubicBezTo>
                    <a:pt x="2736849" y="2457454"/>
                    <a:pt x="2511424" y="1628555"/>
                    <a:pt x="3276599" y="971106"/>
                  </a:cubicBezTo>
                  <a:cubicBezTo>
                    <a:pt x="3098799" y="1028256"/>
                    <a:pt x="3006724" y="513906"/>
                    <a:pt x="2828924" y="571056"/>
                  </a:cubicBezTo>
                  <a:cubicBezTo>
                    <a:pt x="2582794" y="825280"/>
                    <a:pt x="2557643" y="1193804"/>
                    <a:pt x="2090533" y="1333728"/>
                  </a:cubicBezTo>
                  <a:cubicBezTo>
                    <a:pt x="2135368" y="1281434"/>
                    <a:pt x="2309744" y="968155"/>
                    <a:pt x="2285999" y="923481"/>
                  </a:cubicBezTo>
                  <a:cubicBezTo>
                    <a:pt x="2201419" y="1434227"/>
                    <a:pt x="1073977" y="1304857"/>
                    <a:pt x="874394" y="1552131"/>
                  </a:cubicBezTo>
                  <a:cubicBezTo>
                    <a:pt x="737869" y="1539431"/>
                    <a:pt x="1158114" y="1108642"/>
                    <a:pt x="1295399" y="961581"/>
                  </a:cubicBezTo>
                  <a:cubicBezTo>
                    <a:pt x="1432684" y="814520"/>
                    <a:pt x="1010716" y="1239735"/>
                    <a:pt x="944358" y="133651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094979B-D3E0-E4B3-F403-96AEA20B52B6}"/>
                </a:ext>
              </a:extLst>
            </p:cNvPr>
            <p:cNvSpPr/>
            <p:nvPr/>
          </p:nvSpPr>
          <p:spPr>
            <a:xfrm>
              <a:off x="5600700" y="622843"/>
              <a:ext cx="744582" cy="774158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E8F1795-5071-BAD3-11F2-6EEBBB41501F}"/>
                </a:ext>
              </a:extLst>
            </p:cNvPr>
            <p:cNvSpPr/>
            <p:nvPr/>
          </p:nvSpPr>
          <p:spPr>
            <a:xfrm>
              <a:off x="5768558" y="739828"/>
              <a:ext cx="495300" cy="51497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D6B3A05-B9A7-38EB-028F-C7959208C78B}"/>
                </a:ext>
              </a:extLst>
            </p:cNvPr>
            <p:cNvSpPr/>
            <p:nvPr/>
          </p:nvSpPr>
          <p:spPr>
            <a:xfrm>
              <a:off x="3495997" y="3135787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3DAE031-F80D-05A1-2A71-BDFE3F851825}"/>
                </a:ext>
              </a:extLst>
            </p:cNvPr>
            <p:cNvSpPr/>
            <p:nvPr/>
          </p:nvSpPr>
          <p:spPr>
            <a:xfrm>
              <a:off x="4803276" y="2288788"/>
              <a:ext cx="445118" cy="42930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353C440-4BC6-90B9-B639-871ACA21FF94}"/>
                </a:ext>
              </a:extLst>
            </p:cNvPr>
            <p:cNvSpPr/>
            <p:nvPr/>
          </p:nvSpPr>
          <p:spPr>
            <a:xfrm>
              <a:off x="4710596" y="2292323"/>
              <a:ext cx="554172" cy="520917"/>
            </a:xfrm>
            <a:prstGeom prst="ellipse">
              <a:avLst/>
            </a:pr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9F1894-7980-C7FC-A4BE-783BA9B9F37E}"/>
                </a:ext>
              </a:extLst>
            </p:cNvPr>
            <p:cNvSpPr/>
            <p:nvPr/>
          </p:nvSpPr>
          <p:spPr>
            <a:xfrm>
              <a:off x="4864606" y="2437103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C9BF526-372C-0F83-7B80-41146F663B3B}"/>
                </a:ext>
              </a:extLst>
            </p:cNvPr>
            <p:cNvSpPr/>
            <p:nvPr/>
          </p:nvSpPr>
          <p:spPr>
            <a:xfrm>
              <a:off x="5044831" y="2376140"/>
              <a:ext cx="151073" cy="142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3E6D8875-0BF9-FB5D-156F-DB39573131B3}"/>
                </a:ext>
              </a:extLst>
            </p:cNvPr>
            <p:cNvSpPr/>
            <p:nvPr/>
          </p:nvSpPr>
          <p:spPr>
            <a:xfrm rot="2554288" flipH="1">
              <a:off x="4450639" y="3009576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368FB527-FC4D-F3F9-F473-3BC1F79501F7}"/>
                </a:ext>
              </a:extLst>
            </p:cNvPr>
            <p:cNvSpPr/>
            <p:nvPr/>
          </p:nvSpPr>
          <p:spPr>
            <a:xfrm rot="5097193" flipH="1">
              <a:off x="4055256" y="3662033"/>
              <a:ext cx="632460" cy="274320"/>
            </a:xfrm>
            <a:prstGeom prst="arc">
              <a:avLst>
                <a:gd name="adj1" fmla="val 20416134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98EFECA-E5B3-833C-B9AA-B065F667C7CD}"/>
                </a:ext>
              </a:extLst>
            </p:cNvPr>
            <p:cNvSpPr/>
            <p:nvPr/>
          </p:nvSpPr>
          <p:spPr>
            <a:xfrm>
              <a:off x="3166362" y="2896163"/>
              <a:ext cx="1236900" cy="952230"/>
            </a:xfrm>
            <a:custGeom>
              <a:avLst/>
              <a:gdLst>
                <a:gd name="connsiteX0" fmla="*/ 947608 w 1302351"/>
                <a:gd name="connsiteY0" fmla="*/ 65673 h 980613"/>
                <a:gd name="connsiteX1" fmla="*/ 303083 w 1302351"/>
                <a:gd name="connsiteY1" fmla="*/ 5348 h 980613"/>
                <a:gd name="connsiteX2" fmla="*/ 17333 w 1302351"/>
                <a:gd name="connsiteY2" fmla="*/ 186323 h 980613"/>
                <a:gd name="connsiteX3" fmla="*/ 87183 w 1302351"/>
                <a:gd name="connsiteY3" fmla="*/ 621298 h 980613"/>
                <a:gd name="connsiteX4" fmla="*/ 541208 w 1302351"/>
                <a:gd name="connsiteY4" fmla="*/ 967373 h 980613"/>
                <a:gd name="connsiteX5" fmla="*/ 973008 w 1302351"/>
                <a:gd name="connsiteY5" fmla="*/ 894348 h 980613"/>
                <a:gd name="connsiteX6" fmla="*/ 1163508 w 1302351"/>
                <a:gd name="connsiteY6" fmla="*/ 757823 h 980613"/>
                <a:gd name="connsiteX7" fmla="*/ 1290508 w 1302351"/>
                <a:gd name="connsiteY7" fmla="*/ 608598 h 980613"/>
                <a:gd name="connsiteX8" fmla="*/ 1296858 w 1302351"/>
                <a:gd name="connsiteY8" fmla="*/ 608598 h 980613"/>
                <a:gd name="connsiteX9" fmla="*/ 1296858 w 1302351"/>
                <a:gd name="connsiteY9" fmla="*/ 608598 h 980613"/>
                <a:gd name="connsiteX0" fmla="*/ 947608 w 1302351"/>
                <a:gd name="connsiteY0" fmla="*/ 65673 h 969427"/>
                <a:gd name="connsiteX1" fmla="*/ 303083 w 1302351"/>
                <a:gd name="connsiteY1" fmla="*/ 5348 h 969427"/>
                <a:gd name="connsiteX2" fmla="*/ 17333 w 1302351"/>
                <a:gd name="connsiteY2" fmla="*/ 186323 h 969427"/>
                <a:gd name="connsiteX3" fmla="*/ 87183 w 1302351"/>
                <a:gd name="connsiteY3" fmla="*/ 621298 h 969427"/>
                <a:gd name="connsiteX4" fmla="*/ 541208 w 1302351"/>
                <a:gd name="connsiteY4" fmla="*/ 967373 h 969427"/>
                <a:gd name="connsiteX5" fmla="*/ 1163508 w 1302351"/>
                <a:gd name="connsiteY5" fmla="*/ 757823 h 969427"/>
                <a:gd name="connsiteX6" fmla="*/ 1290508 w 1302351"/>
                <a:gd name="connsiteY6" fmla="*/ 608598 h 969427"/>
                <a:gd name="connsiteX7" fmla="*/ 1296858 w 1302351"/>
                <a:gd name="connsiteY7" fmla="*/ 608598 h 969427"/>
                <a:gd name="connsiteX8" fmla="*/ 1296858 w 1302351"/>
                <a:gd name="connsiteY8" fmla="*/ 608598 h 969427"/>
                <a:gd name="connsiteX0" fmla="*/ 947608 w 1348177"/>
                <a:gd name="connsiteY0" fmla="*/ 65673 h 967388"/>
                <a:gd name="connsiteX1" fmla="*/ 303083 w 1348177"/>
                <a:gd name="connsiteY1" fmla="*/ 5348 h 967388"/>
                <a:gd name="connsiteX2" fmla="*/ 17333 w 1348177"/>
                <a:gd name="connsiteY2" fmla="*/ 186323 h 967388"/>
                <a:gd name="connsiteX3" fmla="*/ 87183 w 1348177"/>
                <a:gd name="connsiteY3" fmla="*/ 621298 h 967388"/>
                <a:gd name="connsiteX4" fmla="*/ 541208 w 1348177"/>
                <a:gd name="connsiteY4" fmla="*/ 967373 h 967388"/>
                <a:gd name="connsiteX5" fmla="*/ 1290508 w 1348177"/>
                <a:gd name="connsiteY5" fmla="*/ 608598 h 967388"/>
                <a:gd name="connsiteX6" fmla="*/ 1296858 w 1348177"/>
                <a:gd name="connsiteY6" fmla="*/ 608598 h 967388"/>
                <a:gd name="connsiteX7" fmla="*/ 1296858 w 1348177"/>
                <a:gd name="connsiteY7" fmla="*/ 608598 h 967388"/>
                <a:gd name="connsiteX0" fmla="*/ 988902 w 1423083"/>
                <a:gd name="connsiteY0" fmla="*/ 65673 h 649992"/>
                <a:gd name="connsiteX1" fmla="*/ 344377 w 1423083"/>
                <a:gd name="connsiteY1" fmla="*/ 5348 h 649992"/>
                <a:gd name="connsiteX2" fmla="*/ 58627 w 1423083"/>
                <a:gd name="connsiteY2" fmla="*/ 186323 h 649992"/>
                <a:gd name="connsiteX3" fmla="*/ 128477 w 1423083"/>
                <a:gd name="connsiteY3" fmla="*/ 621298 h 649992"/>
                <a:gd name="connsiteX4" fmla="*/ 1331802 w 1423083"/>
                <a:gd name="connsiteY4" fmla="*/ 608598 h 649992"/>
                <a:gd name="connsiteX5" fmla="*/ 1338152 w 1423083"/>
                <a:gd name="connsiteY5" fmla="*/ 608598 h 649992"/>
                <a:gd name="connsiteX6" fmla="*/ 1338152 w 1423083"/>
                <a:gd name="connsiteY6" fmla="*/ 608598 h 649992"/>
                <a:gd name="connsiteX0" fmla="*/ 978685 w 1418039"/>
                <a:gd name="connsiteY0" fmla="*/ 65673 h 639877"/>
                <a:gd name="connsiteX1" fmla="*/ 334160 w 1418039"/>
                <a:gd name="connsiteY1" fmla="*/ 5348 h 639877"/>
                <a:gd name="connsiteX2" fmla="*/ 48410 w 1418039"/>
                <a:gd name="connsiteY2" fmla="*/ 186323 h 639877"/>
                <a:gd name="connsiteX3" fmla="*/ 1321585 w 1418039"/>
                <a:gd name="connsiteY3" fmla="*/ 608598 h 639877"/>
                <a:gd name="connsiteX4" fmla="*/ 1327935 w 1418039"/>
                <a:gd name="connsiteY4" fmla="*/ 608598 h 639877"/>
                <a:gd name="connsiteX5" fmla="*/ 1327935 w 1418039"/>
                <a:gd name="connsiteY5" fmla="*/ 608598 h 639877"/>
                <a:gd name="connsiteX0" fmla="*/ 649423 w 1067619"/>
                <a:gd name="connsiteY0" fmla="*/ 95002 h 682612"/>
                <a:gd name="connsiteX1" fmla="*/ 4898 w 1067619"/>
                <a:gd name="connsiteY1" fmla="*/ 34677 h 682612"/>
                <a:gd name="connsiteX2" fmla="*/ 992323 w 1067619"/>
                <a:gd name="connsiteY2" fmla="*/ 637927 h 682612"/>
                <a:gd name="connsiteX3" fmla="*/ 998673 w 1067619"/>
                <a:gd name="connsiteY3" fmla="*/ 637927 h 682612"/>
                <a:gd name="connsiteX4" fmla="*/ 998673 w 1067619"/>
                <a:gd name="connsiteY4" fmla="*/ 637927 h 682612"/>
                <a:gd name="connsiteX0" fmla="*/ 0 w 370525"/>
                <a:gd name="connsiteY0" fmla="*/ 0 h 583141"/>
                <a:gd name="connsiteX1" fmla="*/ 342900 w 370525"/>
                <a:gd name="connsiteY1" fmla="*/ 542925 h 583141"/>
                <a:gd name="connsiteX2" fmla="*/ 349250 w 370525"/>
                <a:gd name="connsiteY2" fmla="*/ 542925 h 583141"/>
                <a:gd name="connsiteX3" fmla="*/ 349250 w 370525"/>
                <a:gd name="connsiteY3" fmla="*/ 542925 h 583141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3" fmla="*/ 1124505 w 1145780"/>
                <a:gd name="connsiteY3" fmla="*/ 596926 h 637142"/>
                <a:gd name="connsiteX0" fmla="*/ 775255 w 1145780"/>
                <a:gd name="connsiteY0" fmla="*/ 54001 h 704876"/>
                <a:gd name="connsiteX1" fmla="*/ 1118155 w 1145780"/>
                <a:gd name="connsiteY1" fmla="*/ 596926 h 704876"/>
                <a:gd name="connsiteX2" fmla="*/ 1124505 w 1145780"/>
                <a:gd name="connsiteY2" fmla="*/ 596926 h 704876"/>
                <a:gd name="connsiteX3" fmla="*/ 1080055 w 1145780"/>
                <a:gd name="connsiteY3" fmla="*/ 704876 h 704876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0" fmla="*/ 764756 w 1139079"/>
                <a:gd name="connsiteY0" fmla="*/ 48237 h 618579"/>
                <a:gd name="connsiteX1" fmla="*/ 1107656 w 1139079"/>
                <a:gd name="connsiteY1" fmla="*/ 591162 h 618579"/>
                <a:gd name="connsiteX2" fmla="*/ 1123531 w 1139079"/>
                <a:gd name="connsiteY2" fmla="*/ 543537 h 618579"/>
                <a:gd name="connsiteX0" fmla="*/ 764756 w 1107656"/>
                <a:gd name="connsiteY0" fmla="*/ 48237 h 591162"/>
                <a:gd name="connsiteX1" fmla="*/ 1107656 w 1107656"/>
                <a:gd name="connsiteY1" fmla="*/ 591162 h 591162"/>
                <a:gd name="connsiteX0" fmla="*/ 996240 w 1339140"/>
                <a:gd name="connsiteY0" fmla="*/ 22034 h 858649"/>
                <a:gd name="connsiteX1" fmla="*/ 1339140 w 1339140"/>
                <a:gd name="connsiteY1" fmla="*/ 564959 h 858649"/>
                <a:gd name="connsiteX0" fmla="*/ 945545 w 1288445"/>
                <a:gd name="connsiteY0" fmla="*/ 20396 h 918876"/>
                <a:gd name="connsiteX1" fmla="*/ 1288445 w 1288445"/>
                <a:gd name="connsiteY1" fmla="*/ 563321 h 918876"/>
                <a:gd name="connsiteX0" fmla="*/ 956741 w 1299641"/>
                <a:gd name="connsiteY0" fmla="*/ 59644 h 935273"/>
                <a:gd name="connsiteX1" fmla="*/ 1299641 w 1299641"/>
                <a:gd name="connsiteY1" fmla="*/ 602569 h 935273"/>
                <a:gd name="connsiteX0" fmla="*/ 958377 w 1301277"/>
                <a:gd name="connsiteY0" fmla="*/ 57501 h 968728"/>
                <a:gd name="connsiteX1" fmla="*/ 1301277 w 1301277"/>
                <a:gd name="connsiteY1" fmla="*/ 600426 h 968728"/>
                <a:gd name="connsiteX0" fmla="*/ 952780 w 1295680"/>
                <a:gd name="connsiteY0" fmla="*/ 72610 h 976686"/>
                <a:gd name="connsiteX1" fmla="*/ 1295680 w 1295680"/>
                <a:gd name="connsiteY1" fmla="*/ 615535 h 976686"/>
                <a:gd name="connsiteX0" fmla="*/ 986095 w 1328995"/>
                <a:gd name="connsiteY0" fmla="*/ 78571 h 980029"/>
                <a:gd name="connsiteX1" fmla="*/ 1328995 w 1328995"/>
                <a:gd name="connsiteY1" fmla="*/ 621496 h 980029"/>
                <a:gd name="connsiteX0" fmla="*/ 965667 w 1308567"/>
                <a:gd name="connsiteY0" fmla="*/ 80919 h 952230"/>
                <a:gd name="connsiteX1" fmla="*/ 1308567 w 1308567"/>
                <a:gd name="connsiteY1" fmla="*/ 623844 h 95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8567" h="952230">
                  <a:moveTo>
                    <a:pt x="965667" y="80919"/>
                  </a:moveTo>
                  <a:cubicBezTo>
                    <a:pt x="-999034" y="-438193"/>
                    <a:pt x="513411" y="1754144"/>
                    <a:pt x="1308567" y="62384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1">
              <a:extLst>
                <a:ext uri="{FF2B5EF4-FFF2-40B4-BE49-F238E27FC236}">
                  <a16:creationId xmlns:a16="http://schemas.microsoft.com/office/drawing/2014/main" id="{66271207-7FAB-A35E-E846-E729227DB23E}"/>
                </a:ext>
              </a:extLst>
            </p:cNvPr>
            <p:cNvSpPr/>
            <p:nvPr/>
          </p:nvSpPr>
          <p:spPr>
            <a:xfrm>
              <a:off x="7087585" y="4559720"/>
              <a:ext cx="1604021" cy="2176832"/>
            </a:xfrm>
            <a:custGeom>
              <a:avLst/>
              <a:gdLst>
                <a:gd name="connsiteX0" fmla="*/ 0 w 1526542"/>
                <a:gd name="connsiteY0" fmla="*/ 0 h 595820"/>
                <a:gd name="connsiteX1" fmla="*/ 1526542 w 1526542"/>
                <a:gd name="connsiteY1" fmla="*/ 0 h 595820"/>
                <a:gd name="connsiteX2" fmla="*/ 1526542 w 1526542"/>
                <a:gd name="connsiteY2" fmla="*/ 595820 h 595820"/>
                <a:gd name="connsiteX3" fmla="*/ 0 w 1526542"/>
                <a:gd name="connsiteY3" fmla="*/ 595820 h 595820"/>
                <a:gd name="connsiteX4" fmla="*/ 0 w 1526542"/>
                <a:gd name="connsiteY4" fmla="*/ 0 h 595820"/>
                <a:gd name="connsiteX0" fmla="*/ 0 w 1996442"/>
                <a:gd name="connsiteY0" fmla="*/ 0 h 722820"/>
                <a:gd name="connsiteX1" fmla="*/ 1526542 w 1996442"/>
                <a:gd name="connsiteY1" fmla="*/ 0 h 722820"/>
                <a:gd name="connsiteX2" fmla="*/ 1996442 w 1996442"/>
                <a:gd name="connsiteY2" fmla="*/ 722820 h 722820"/>
                <a:gd name="connsiteX3" fmla="*/ 0 w 1996442"/>
                <a:gd name="connsiteY3" fmla="*/ 595820 h 722820"/>
                <a:gd name="connsiteX4" fmla="*/ 0 w 1996442"/>
                <a:gd name="connsiteY4" fmla="*/ 0 h 722820"/>
                <a:gd name="connsiteX0" fmla="*/ 0 w 1526542"/>
                <a:gd name="connsiteY0" fmla="*/ 0 h 2716720"/>
                <a:gd name="connsiteX1" fmla="*/ 1526542 w 1526542"/>
                <a:gd name="connsiteY1" fmla="*/ 0 h 2716720"/>
                <a:gd name="connsiteX2" fmla="*/ 1475742 w 1526542"/>
                <a:gd name="connsiteY2" fmla="*/ 2716720 h 2716720"/>
                <a:gd name="connsiteX3" fmla="*/ 0 w 1526542"/>
                <a:gd name="connsiteY3" fmla="*/ 595820 h 2716720"/>
                <a:gd name="connsiteX4" fmla="*/ 0 w 1526542"/>
                <a:gd name="connsiteY4" fmla="*/ 0 h 2716720"/>
                <a:gd name="connsiteX0" fmla="*/ 0 w 1996442"/>
                <a:gd name="connsiteY0" fmla="*/ 0 h 2716720"/>
                <a:gd name="connsiteX1" fmla="*/ 1996442 w 1996442"/>
                <a:gd name="connsiteY1" fmla="*/ 609600 h 2716720"/>
                <a:gd name="connsiteX2" fmla="*/ 1475742 w 1996442"/>
                <a:gd name="connsiteY2" fmla="*/ 2716720 h 2716720"/>
                <a:gd name="connsiteX3" fmla="*/ 0 w 1996442"/>
                <a:gd name="connsiteY3" fmla="*/ 595820 h 2716720"/>
                <a:gd name="connsiteX4" fmla="*/ 0 w 1996442"/>
                <a:gd name="connsiteY4" fmla="*/ 0 h 2716720"/>
                <a:gd name="connsiteX0" fmla="*/ 0 w 2030068"/>
                <a:gd name="connsiteY0" fmla="*/ 0 h 2716720"/>
                <a:gd name="connsiteX1" fmla="*/ 1996442 w 2030068"/>
                <a:gd name="connsiteY1" fmla="*/ 609600 h 2716720"/>
                <a:gd name="connsiteX2" fmla="*/ 1475742 w 2030068"/>
                <a:gd name="connsiteY2" fmla="*/ 2716720 h 2716720"/>
                <a:gd name="connsiteX3" fmla="*/ 0 w 2030068"/>
                <a:gd name="connsiteY3" fmla="*/ 595820 h 2716720"/>
                <a:gd name="connsiteX4" fmla="*/ 0 w 2030068"/>
                <a:gd name="connsiteY4" fmla="*/ 0 h 2716720"/>
                <a:gd name="connsiteX0" fmla="*/ 0 w 2035821"/>
                <a:gd name="connsiteY0" fmla="*/ 0 h 2716720"/>
                <a:gd name="connsiteX1" fmla="*/ 1996442 w 2035821"/>
                <a:gd name="connsiteY1" fmla="*/ 609600 h 2716720"/>
                <a:gd name="connsiteX2" fmla="*/ 1475742 w 2035821"/>
                <a:gd name="connsiteY2" fmla="*/ 2716720 h 2716720"/>
                <a:gd name="connsiteX3" fmla="*/ 0 w 2035821"/>
                <a:gd name="connsiteY3" fmla="*/ 595820 h 2716720"/>
                <a:gd name="connsiteX4" fmla="*/ 0 w 2035821"/>
                <a:gd name="connsiteY4" fmla="*/ 0 h 2716720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830967"/>
                <a:gd name="connsiteX1" fmla="*/ 1996442 w 2035821"/>
                <a:gd name="connsiteY1" fmla="*/ 609600 h 2830967"/>
                <a:gd name="connsiteX2" fmla="*/ 1475742 w 2035821"/>
                <a:gd name="connsiteY2" fmla="*/ 2716720 h 2830967"/>
                <a:gd name="connsiteX3" fmla="*/ 764542 w 2035821"/>
                <a:gd name="connsiteY3" fmla="*/ 2694692 h 2830967"/>
                <a:gd name="connsiteX4" fmla="*/ 482600 w 2035821"/>
                <a:gd name="connsiteY4" fmla="*/ 595820 h 2830967"/>
                <a:gd name="connsiteX5" fmla="*/ 0 w 2035821"/>
                <a:gd name="connsiteY5" fmla="*/ 0 h 2830967"/>
                <a:gd name="connsiteX0" fmla="*/ 0 w 2035821"/>
                <a:gd name="connsiteY0" fmla="*/ 0 h 2786432"/>
                <a:gd name="connsiteX1" fmla="*/ 1996442 w 2035821"/>
                <a:gd name="connsiteY1" fmla="*/ 609600 h 2786432"/>
                <a:gd name="connsiteX2" fmla="*/ 1475742 w 2035821"/>
                <a:gd name="connsiteY2" fmla="*/ 2716720 h 2786432"/>
                <a:gd name="connsiteX3" fmla="*/ 764542 w 2035821"/>
                <a:gd name="connsiteY3" fmla="*/ 2694692 h 2786432"/>
                <a:gd name="connsiteX4" fmla="*/ 482600 w 2035821"/>
                <a:gd name="connsiteY4" fmla="*/ 595820 h 2786432"/>
                <a:gd name="connsiteX5" fmla="*/ 0 w 2035821"/>
                <a:gd name="connsiteY5" fmla="*/ 0 h 2786432"/>
                <a:gd name="connsiteX0" fmla="*/ 0 w 1553221"/>
                <a:gd name="connsiteY0" fmla="*/ 0 h 2190612"/>
                <a:gd name="connsiteX1" fmla="*/ 1513842 w 1553221"/>
                <a:gd name="connsiteY1" fmla="*/ 13780 h 2190612"/>
                <a:gd name="connsiteX2" fmla="*/ 993142 w 1553221"/>
                <a:gd name="connsiteY2" fmla="*/ 2120900 h 2190612"/>
                <a:gd name="connsiteX3" fmla="*/ 281942 w 1553221"/>
                <a:gd name="connsiteY3" fmla="*/ 2098872 h 2190612"/>
                <a:gd name="connsiteX4" fmla="*/ 0 w 1553221"/>
                <a:gd name="connsiteY4" fmla="*/ 0 h 219061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21" h="2176832">
                  <a:moveTo>
                    <a:pt x="0" y="49720"/>
                  </a:moveTo>
                  <a:lnTo>
                    <a:pt x="1564642" y="0"/>
                  </a:lnTo>
                  <a:cubicBezTo>
                    <a:pt x="1733975" y="346773"/>
                    <a:pt x="1319109" y="1620647"/>
                    <a:pt x="1043942" y="2107120"/>
                  </a:cubicBezTo>
                  <a:cubicBezTo>
                    <a:pt x="1056642" y="2133644"/>
                    <a:pt x="472442" y="2261768"/>
                    <a:pt x="332742" y="2085092"/>
                  </a:cubicBezTo>
                  <a:cubicBezTo>
                    <a:pt x="619761" y="1461668"/>
                    <a:pt x="525781" y="876344"/>
                    <a:pt x="0" y="4972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2">
              <a:extLst>
                <a:ext uri="{FF2B5EF4-FFF2-40B4-BE49-F238E27FC236}">
                  <a16:creationId xmlns:a16="http://schemas.microsoft.com/office/drawing/2014/main" id="{25B826DC-2C08-BA07-426A-00D7958A5436}"/>
                </a:ext>
              </a:extLst>
            </p:cNvPr>
            <p:cNvSpPr/>
            <p:nvPr/>
          </p:nvSpPr>
          <p:spPr>
            <a:xfrm>
              <a:off x="5132297" y="4842975"/>
              <a:ext cx="1068034" cy="1960373"/>
            </a:xfrm>
            <a:custGeom>
              <a:avLst/>
              <a:gdLst>
                <a:gd name="connsiteX0" fmla="*/ 0 w 1051558"/>
                <a:gd name="connsiteY0" fmla="*/ 0 h 173947"/>
                <a:gd name="connsiteX1" fmla="*/ 1051558 w 1051558"/>
                <a:gd name="connsiteY1" fmla="*/ 0 h 173947"/>
                <a:gd name="connsiteX2" fmla="*/ 1051558 w 1051558"/>
                <a:gd name="connsiteY2" fmla="*/ 173947 h 173947"/>
                <a:gd name="connsiteX3" fmla="*/ 0 w 1051558"/>
                <a:gd name="connsiteY3" fmla="*/ 173947 h 173947"/>
                <a:gd name="connsiteX4" fmla="*/ 0 w 1051558"/>
                <a:gd name="connsiteY4" fmla="*/ 0 h 173947"/>
                <a:gd name="connsiteX0" fmla="*/ 0 w 1051558"/>
                <a:gd name="connsiteY0" fmla="*/ 0 h 1761447"/>
                <a:gd name="connsiteX1" fmla="*/ 1051558 w 1051558"/>
                <a:gd name="connsiteY1" fmla="*/ 0 h 1761447"/>
                <a:gd name="connsiteX2" fmla="*/ 1038858 w 1051558"/>
                <a:gd name="connsiteY2" fmla="*/ 1761447 h 1761447"/>
                <a:gd name="connsiteX3" fmla="*/ 0 w 1051558"/>
                <a:gd name="connsiteY3" fmla="*/ 173947 h 1761447"/>
                <a:gd name="connsiteX4" fmla="*/ 0 w 1051558"/>
                <a:gd name="connsiteY4" fmla="*/ 0 h 1761447"/>
                <a:gd name="connsiteX0" fmla="*/ 0 w 1051558"/>
                <a:gd name="connsiteY0" fmla="*/ 0 h 1812247"/>
                <a:gd name="connsiteX1" fmla="*/ 1051558 w 1051558"/>
                <a:gd name="connsiteY1" fmla="*/ 0 h 1812247"/>
                <a:gd name="connsiteX2" fmla="*/ 1038858 w 1051558"/>
                <a:gd name="connsiteY2" fmla="*/ 1761447 h 1812247"/>
                <a:gd name="connsiteX3" fmla="*/ 177800 w 1051558"/>
                <a:gd name="connsiteY3" fmla="*/ 1812247 h 1812247"/>
                <a:gd name="connsiteX4" fmla="*/ 0 w 1051558"/>
                <a:gd name="connsiteY4" fmla="*/ 0 h 1812247"/>
                <a:gd name="connsiteX0" fmla="*/ 0 w 1051558"/>
                <a:gd name="connsiteY0" fmla="*/ 0 h 1853352"/>
                <a:gd name="connsiteX1" fmla="*/ 1051558 w 1051558"/>
                <a:gd name="connsiteY1" fmla="*/ 0 h 1853352"/>
                <a:gd name="connsiteX2" fmla="*/ 1038858 w 1051558"/>
                <a:gd name="connsiteY2" fmla="*/ 1761447 h 1853352"/>
                <a:gd name="connsiteX3" fmla="*/ 177800 w 1051558"/>
                <a:gd name="connsiteY3" fmla="*/ 1812247 h 1853352"/>
                <a:gd name="connsiteX4" fmla="*/ 0 w 1051558"/>
                <a:gd name="connsiteY4" fmla="*/ 0 h 1853352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38914"/>
                <a:gd name="connsiteY0" fmla="*/ 0 h 1863047"/>
                <a:gd name="connsiteX1" fmla="*/ 810258 w 1038914"/>
                <a:gd name="connsiteY1" fmla="*/ 0 h 1863047"/>
                <a:gd name="connsiteX2" fmla="*/ 1038858 w 1038914"/>
                <a:gd name="connsiteY2" fmla="*/ 1761447 h 1863047"/>
                <a:gd name="connsiteX3" fmla="*/ 177800 w 1038914"/>
                <a:gd name="connsiteY3" fmla="*/ 1812247 h 1863047"/>
                <a:gd name="connsiteX4" fmla="*/ 0 w 1038914"/>
                <a:gd name="connsiteY4" fmla="*/ 0 h 1863047"/>
                <a:gd name="connsiteX0" fmla="*/ 0 w 1039317"/>
                <a:gd name="connsiteY0" fmla="*/ 0 h 1863047"/>
                <a:gd name="connsiteX1" fmla="*/ 810258 w 1039317"/>
                <a:gd name="connsiteY1" fmla="*/ 0 h 1863047"/>
                <a:gd name="connsiteX2" fmla="*/ 1038858 w 1039317"/>
                <a:gd name="connsiteY2" fmla="*/ 1761447 h 1863047"/>
                <a:gd name="connsiteX3" fmla="*/ 177800 w 1039317"/>
                <a:gd name="connsiteY3" fmla="*/ 1812247 h 1863047"/>
                <a:gd name="connsiteX4" fmla="*/ 0 w 1039317"/>
                <a:gd name="connsiteY4" fmla="*/ 0 h 1863047"/>
                <a:gd name="connsiteX0" fmla="*/ 0 w 1042634"/>
                <a:gd name="connsiteY0" fmla="*/ 0 h 1863047"/>
                <a:gd name="connsiteX1" fmla="*/ 810258 w 1042634"/>
                <a:gd name="connsiteY1" fmla="*/ 0 h 1863047"/>
                <a:gd name="connsiteX2" fmla="*/ 1038858 w 1042634"/>
                <a:gd name="connsiteY2" fmla="*/ 1761447 h 1863047"/>
                <a:gd name="connsiteX3" fmla="*/ 177800 w 1042634"/>
                <a:gd name="connsiteY3" fmla="*/ 1812247 h 1863047"/>
                <a:gd name="connsiteX4" fmla="*/ 0 w 1042634"/>
                <a:gd name="connsiteY4" fmla="*/ 0 h 1863047"/>
                <a:gd name="connsiteX0" fmla="*/ 0 w 1106134"/>
                <a:gd name="connsiteY0" fmla="*/ 0 h 1888447"/>
                <a:gd name="connsiteX1" fmla="*/ 873758 w 1106134"/>
                <a:gd name="connsiteY1" fmla="*/ 25400 h 1888447"/>
                <a:gd name="connsiteX2" fmla="*/ 1102358 w 1106134"/>
                <a:gd name="connsiteY2" fmla="*/ 1786847 h 1888447"/>
                <a:gd name="connsiteX3" fmla="*/ 241300 w 1106134"/>
                <a:gd name="connsiteY3" fmla="*/ 1837647 h 1888447"/>
                <a:gd name="connsiteX4" fmla="*/ 0 w 1106134"/>
                <a:gd name="connsiteY4" fmla="*/ 0 h 1888447"/>
                <a:gd name="connsiteX0" fmla="*/ 0 w 1068034"/>
                <a:gd name="connsiteY0" fmla="*/ 0 h 1913847"/>
                <a:gd name="connsiteX1" fmla="*/ 835658 w 1068034"/>
                <a:gd name="connsiteY1" fmla="*/ 50800 h 1913847"/>
                <a:gd name="connsiteX2" fmla="*/ 1064258 w 1068034"/>
                <a:gd name="connsiteY2" fmla="*/ 1812247 h 1913847"/>
                <a:gd name="connsiteX3" fmla="*/ 203200 w 1068034"/>
                <a:gd name="connsiteY3" fmla="*/ 1863047 h 1913847"/>
                <a:gd name="connsiteX4" fmla="*/ 0 w 1068034"/>
                <a:gd name="connsiteY4" fmla="*/ 0 h 19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34" h="1913847">
                  <a:moveTo>
                    <a:pt x="0" y="0"/>
                  </a:moveTo>
                  <a:lnTo>
                    <a:pt x="835658" y="50800"/>
                  </a:lnTo>
                  <a:cubicBezTo>
                    <a:pt x="1047325" y="358549"/>
                    <a:pt x="1081191" y="1161598"/>
                    <a:pt x="1064258" y="1812247"/>
                  </a:cubicBezTo>
                  <a:cubicBezTo>
                    <a:pt x="853439" y="1879980"/>
                    <a:pt x="655319" y="1973114"/>
                    <a:pt x="203200" y="1863047"/>
                  </a:cubicBezTo>
                  <a:cubicBezTo>
                    <a:pt x="207433" y="1373265"/>
                    <a:pt x="579967" y="667582"/>
                    <a:pt x="0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AB230B-D2D6-369D-ACB0-666BFA0DC7F6}"/>
                </a:ext>
              </a:extLst>
            </p:cNvPr>
            <p:cNvSpPr/>
            <p:nvPr/>
          </p:nvSpPr>
          <p:spPr>
            <a:xfrm>
              <a:off x="7419928" y="6469835"/>
              <a:ext cx="811419" cy="268698"/>
            </a:xfrm>
            <a:custGeom>
              <a:avLst/>
              <a:gdLst>
                <a:gd name="connsiteX0" fmla="*/ 70351 w 811419"/>
                <a:gd name="connsiteY0" fmla="*/ 0 h 268698"/>
                <a:gd name="connsiteX1" fmla="*/ 811419 w 811419"/>
                <a:gd name="connsiteY1" fmla="*/ 0 h 268698"/>
                <a:gd name="connsiteX2" fmla="*/ 764254 w 811419"/>
                <a:gd name="connsiteY2" fmla="*/ 98964 h 268698"/>
                <a:gd name="connsiteX3" fmla="*/ 711200 w 811419"/>
                <a:gd name="connsiteY3" fmla="*/ 198986 h 268698"/>
                <a:gd name="connsiteX4" fmla="*/ 0 w 811419"/>
                <a:gd name="connsiteY4" fmla="*/ 176958 h 268698"/>
                <a:gd name="connsiteX5" fmla="*/ 49339 w 811419"/>
                <a:gd name="connsiteY5" fmla="*/ 60444 h 268698"/>
                <a:gd name="connsiteX6" fmla="*/ 70351 w 811419"/>
                <a:gd name="connsiteY6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419" h="268698">
                  <a:moveTo>
                    <a:pt x="70351" y="0"/>
                  </a:moveTo>
                  <a:lnTo>
                    <a:pt x="811419" y="0"/>
                  </a:lnTo>
                  <a:lnTo>
                    <a:pt x="764254" y="98964"/>
                  </a:lnTo>
                  <a:cubicBezTo>
                    <a:pt x="746142" y="135101"/>
                    <a:pt x="728398" y="168582"/>
                    <a:pt x="711200" y="198986"/>
                  </a:cubicBezTo>
                  <a:cubicBezTo>
                    <a:pt x="723900" y="225510"/>
                    <a:pt x="139700" y="353634"/>
                    <a:pt x="0" y="176958"/>
                  </a:cubicBezTo>
                  <a:cubicBezTo>
                    <a:pt x="17939" y="137994"/>
                    <a:pt x="34389" y="99179"/>
                    <a:pt x="49339" y="60444"/>
                  </a:cubicBezTo>
                  <a:lnTo>
                    <a:pt x="70351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F771F9-65A2-5C7C-A34C-3EE96253018B}"/>
                </a:ext>
              </a:extLst>
            </p:cNvPr>
            <p:cNvSpPr/>
            <p:nvPr/>
          </p:nvSpPr>
          <p:spPr>
            <a:xfrm>
              <a:off x="5336785" y="6531238"/>
              <a:ext cx="863546" cy="268698"/>
            </a:xfrm>
            <a:custGeom>
              <a:avLst/>
              <a:gdLst>
                <a:gd name="connsiteX0" fmla="*/ 20400 w 863546"/>
                <a:gd name="connsiteY0" fmla="*/ 0 h 268698"/>
                <a:gd name="connsiteX1" fmla="*/ 863546 w 863546"/>
                <a:gd name="connsiteY1" fmla="*/ 0 h 268698"/>
                <a:gd name="connsiteX2" fmla="*/ 861058 w 863546"/>
                <a:gd name="connsiteY2" fmla="*/ 167098 h 268698"/>
                <a:gd name="connsiteX3" fmla="*/ 0 w 863546"/>
                <a:gd name="connsiteY3" fmla="*/ 217898 h 268698"/>
                <a:gd name="connsiteX4" fmla="*/ 16272 w 863546"/>
                <a:gd name="connsiteY4" fmla="*/ 24605 h 268698"/>
                <a:gd name="connsiteX5" fmla="*/ 20400 w 863546"/>
                <a:gd name="connsiteY5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546" h="268698">
                  <a:moveTo>
                    <a:pt x="20400" y="0"/>
                  </a:moveTo>
                  <a:lnTo>
                    <a:pt x="863546" y="0"/>
                  </a:lnTo>
                  <a:lnTo>
                    <a:pt x="861058" y="167098"/>
                  </a:lnTo>
                  <a:cubicBezTo>
                    <a:pt x="650239" y="234831"/>
                    <a:pt x="452119" y="327965"/>
                    <a:pt x="0" y="217898"/>
                  </a:cubicBezTo>
                  <a:cubicBezTo>
                    <a:pt x="529" y="156675"/>
                    <a:pt x="6813" y="92079"/>
                    <a:pt x="16272" y="24605"/>
                  </a:cubicBezTo>
                  <a:lnTo>
                    <a:pt x="20400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6ECFCBD-469D-40C0-87A5-70701F515F18}"/>
                </a:ext>
              </a:extLst>
            </p:cNvPr>
            <p:cNvSpPr/>
            <p:nvPr/>
          </p:nvSpPr>
          <p:spPr>
            <a:xfrm>
              <a:off x="6853467" y="4322058"/>
              <a:ext cx="1790800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988C36B-8E64-786E-7B82-E39D7E678E19}"/>
                </a:ext>
              </a:extLst>
            </p:cNvPr>
            <p:cNvSpPr/>
            <p:nvPr/>
          </p:nvSpPr>
          <p:spPr>
            <a:xfrm>
              <a:off x="5020047" y="4473946"/>
              <a:ext cx="1547102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B7F9AF-221F-5F5A-FF74-A67174DBFD07}"/>
              </a:ext>
            </a:extLst>
          </p:cNvPr>
          <p:cNvGrpSpPr/>
          <p:nvPr/>
        </p:nvGrpSpPr>
        <p:grpSpPr>
          <a:xfrm>
            <a:off x="8463197" y="1166051"/>
            <a:ext cx="3167748" cy="5008031"/>
            <a:chOff x="3194283" y="1156261"/>
            <a:chExt cx="3167748" cy="500803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0A6F59-D910-2213-9251-E51011B42571}"/>
                </a:ext>
              </a:extLst>
            </p:cNvPr>
            <p:cNvGrpSpPr/>
            <p:nvPr/>
          </p:nvGrpSpPr>
          <p:grpSpPr>
            <a:xfrm flipH="1">
              <a:off x="4093147" y="4279885"/>
              <a:ext cx="770642" cy="1579230"/>
              <a:chOff x="3786787" y="4573276"/>
              <a:chExt cx="770642" cy="157923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FE561E5-EB9B-35D8-7DDD-9418D6603724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73" name="Rectangle 12">
                  <a:extLst>
                    <a:ext uri="{FF2B5EF4-FFF2-40B4-BE49-F238E27FC236}">
                      <a16:creationId xmlns:a16="http://schemas.microsoft.com/office/drawing/2014/main" id="{26A3C7E8-B214-920E-8D6A-11492795F0C9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633F68BD-5FDF-F4DF-39AC-69E5DB164C8E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86492CA-7146-40F3-FC93-DFCC075AC4EB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40A0A2-8076-D5E9-BCA0-FF79FB850987}"/>
                </a:ext>
              </a:extLst>
            </p:cNvPr>
            <p:cNvGrpSpPr/>
            <p:nvPr/>
          </p:nvGrpSpPr>
          <p:grpSpPr>
            <a:xfrm>
              <a:off x="4832714" y="4449551"/>
              <a:ext cx="635695" cy="1400568"/>
              <a:chOff x="5204287" y="4679095"/>
              <a:chExt cx="911077" cy="1672279"/>
            </a:xfrm>
          </p:grpSpPr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6D5EF970-E22F-0255-7C5B-71CF0C5CE4F3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B398E5C-1BD0-7B5A-9815-10964090202B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6887FED-6DDF-1EAB-F22F-F93B58C20C8A}"/>
                </a:ext>
              </a:extLst>
            </p:cNvPr>
            <p:cNvSpPr/>
            <p:nvPr/>
          </p:nvSpPr>
          <p:spPr>
            <a:xfrm>
              <a:off x="4907651" y="1366384"/>
              <a:ext cx="1454380" cy="2849406"/>
            </a:xfrm>
            <a:custGeom>
              <a:avLst/>
              <a:gdLst>
                <a:gd name="connsiteX0" fmla="*/ 97427 w 1454380"/>
                <a:gd name="connsiteY0" fmla="*/ 0 h 2849406"/>
                <a:gd name="connsiteX1" fmla="*/ 110060 w 1454380"/>
                <a:gd name="connsiteY1" fmla="*/ 5994 h 2849406"/>
                <a:gd name="connsiteX2" fmla="*/ 180142 w 1454380"/>
                <a:gd name="connsiteY2" fmla="*/ 34079 h 2849406"/>
                <a:gd name="connsiteX3" fmla="*/ 1454175 w 1454380"/>
                <a:gd name="connsiteY3" fmla="*/ 1015304 h 2849406"/>
                <a:gd name="connsiteX4" fmla="*/ 1177918 w 1454380"/>
                <a:gd name="connsiteY4" fmla="*/ 1264237 h 2849406"/>
                <a:gd name="connsiteX5" fmla="*/ 1372923 w 1454380"/>
                <a:gd name="connsiteY5" fmla="*/ 1272362 h 2849406"/>
                <a:gd name="connsiteX6" fmla="*/ 1129167 w 1454380"/>
                <a:gd name="connsiteY6" fmla="*/ 1784250 h 2849406"/>
                <a:gd name="connsiteX7" fmla="*/ 1446050 w 1454380"/>
                <a:gd name="connsiteY7" fmla="*/ 1971129 h 2849406"/>
                <a:gd name="connsiteX8" fmla="*/ 1316047 w 1454380"/>
                <a:gd name="connsiteY8" fmla="*/ 2743025 h 2849406"/>
                <a:gd name="connsiteX9" fmla="*/ 763532 w 1454380"/>
                <a:gd name="connsiteY9" fmla="*/ 2499268 h 2849406"/>
                <a:gd name="connsiteX10" fmla="*/ 462899 w 1454380"/>
                <a:gd name="connsiteY10" fmla="*/ 2848653 h 2849406"/>
                <a:gd name="connsiteX11" fmla="*/ 276019 w 1454380"/>
                <a:gd name="connsiteY11" fmla="*/ 1735498 h 2849406"/>
                <a:gd name="connsiteX12" fmla="*/ 121639 w 1454380"/>
                <a:gd name="connsiteY12" fmla="*/ 2012329 h 2849406"/>
                <a:gd name="connsiteX13" fmla="*/ 462899 w 1454380"/>
                <a:gd name="connsiteY13" fmla="*/ 541091 h 2849406"/>
                <a:gd name="connsiteX14" fmla="*/ 134747 w 1454380"/>
                <a:gd name="connsiteY14" fmla="*/ 202498 h 2849406"/>
                <a:gd name="connsiteX15" fmla="*/ 118951 w 1454380"/>
                <a:gd name="connsiteY15" fmla="*/ 198668 h 2849406"/>
                <a:gd name="connsiteX16" fmla="*/ 114159 w 1454380"/>
                <a:gd name="connsiteY16" fmla="*/ 123605 h 2849406"/>
                <a:gd name="connsiteX17" fmla="*/ 105998 w 1454380"/>
                <a:gd name="connsiteY17" fmla="*/ 50507 h 2849406"/>
                <a:gd name="connsiteX18" fmla="*/ 97427 w 1454380"/>
                <a:gd name="connsiteY18" fmla="*/ 0 h 284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4380" h="2849406">
                  <a:moveTo>
                    <a:pt x="97427" y="0"/>
                  </a:moveTo>
                  <a:lnTo>
                    <a:pt x="110060" y="5994"/>
                  </a:lnTo>
                  <a:cubicBezTo>
                    <a:pt x="131670" y="15475"/>
                    <a:pt x="154886" y="24857"/>
                    <a:pt x="180142" y="34079"/>
                  </a:cubicBezTo>
                  <a:cubicBezTo>
                    <a:pt x="1306839" y="55645"/>
                    <a:pt x="1009997" y="1188742"/>
                    <a:pt x="1454175" y="1015304"/>
                  </a:cubicBezTo>
                  <a:cubicBezTo>
                    <a:pt x="1441175" y="1105865"/>
                    <a:pt x="1307921" y="1219176"/>
                    <a:pt x="1177918" y="1264237"/>
                  </a:cubicBezTo>
                  <a:cubicBezTo>
                    <a:pt x="1088541" y="1272362"/>
                    <a:pt x="1462301" y="1264237"/>
                    <a:pt x="1372923" y="1272362"/>
                  </a:cubicBezTo>
                  <a:cubicBezTo>
                    <a:pt x="1437383" y="1377990"/>
                    <a:pt x="1272712" y="1776125"/>
                    <a:pt x="1129167" y="1784250"/>
                  </a:cubicBezTo>
                  <a:cubicBezTo>
                    <a:pt x="1045206" y="1692165"/>
                    <a:pt x="1180626" y="2087591"/>
                    <a:pt x="1446050" y="1971129"/>
                  </a:cubicBezTo>
                  <a:cubicBezTo>
                    <a:pt x="1538136" y="2166135"/>
                    <a:pt x="825825" y="2344889"/>
                    <a:pt x="1316047" y="2743025"/>
                  </a:cubicBezTo>
                  <a:cubicBezTo>
                    <a:pt x="942287" y="2905529"/>
                    <a:pt x="861034" y="2702399"/>
                    <a:pt x="763532" y="2499268"/>
                  </a:cubicBezTo>
                  <a:cubicBezTo>
                    <a:pt x="741865" y="2296138"/>
                    <a:pt x="809575" y="2873028"/>
                    <a:pt x="462899" y="2848653"/>
                  </a:cubicBezTo>
                  <a:cubicBezTo>
                    <a:pt x="684988" y="2480310"/>
                    <a:pt x="102681" y="2201344"/>
                    <a:pt x="276019" y="1735498"/>
                  </a:cubicBezTo>
                  <a:cubicBezTo>
                    <a:pt x="143307" y="1754648"/>
                    <a:pt x="173099" y="1920052"/>
                    <a:pt x="121639" y="2012329"/>
                  </a:cubicBezTo>
                  <a:cubicBezTo>
                    <a:pt x="2470" y="1809007"/>
                    <a:pt x="-189827" y="1101922"/>
                    <a:pt x="462899" y="541091"/>
                  </a:cubicBezTo>
                  <a:cubicBezTo>
                    <a:pt x="330187" y="583749"/>
                    <a:pt x="253463" y="253154"/>
                    <a:pt x="134747" y="202498"/>
                  </a:cubicBezTo>
                  <a:lnTo>
                    <a:pt x="118951" y="198668"/>
                  </a:lnTo>
                  <a:lnTo>
                    <a:pt x="114159" y="123605"/>
                  </a:lnTo>
                  <a:cubicBezTo>
                    <a:pt x="111919" y="97863"/>
                    <a:pt x="109179" y="73401"/>
                    <a:pt x="105998" y="50507"/>
                  </a:cubicBezTo>
                  <a:lnTo>
                    <a:pt x="97427" y="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CEF094-A20D-8632-46EA-B7C294103FA9}"/>
                </a:ext>
              </a:extLst>
            </p:cNvPr>
            <p:cNvGrpSpPr/>
            <p:nvPr/>
          </p:nvGrpSpPr>
          <p:grpSpPr>
            <a:xfrm rot="17857141">
              <a:off x="3241497" y="1525929"/>
              <a:ext cx="635159" cy="660389"/>
              <a:chOff x="3403260" y="1550259"/>
              <a:chExt cx="635159" cy="660389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35327FF-92AE-3123-5CE0-0D94228EBA31}"/>
                  </a:ext>
                </a:extLst>
              </p:cNvPr>
              <p:cNvSpPr/>
              <p:nvPr/>
            </p:nvSpPr>
            <p:spPr>
              <a:xfrm>
                <a:off x="3403260" y="1550259"/>
                <a:ext cx="635159" cy="660389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01D7DA5-FE88-61DA-B35A-48B454B885FA}"/>
                  </a:ext>
                </a:extLst>
              </p:cNvPr>
              <p:cNvSpPr/>
              <p:nvPr/>
            </p:nvSpPr>
            <p:spPr>
              <a:xfrm>
                <a:off x="3546450" y="1650052"/>
                <a:ext cx="422511" cy="439294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F0D7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14">
              <a:extLst>
                <a:ext uri="{FF2B5EF4-FFF2-40B4-BE49-F238E27FC236}">
                  <a16:creationId xmlns:a16="http://schemas.microsoft.com/office/drawing/2014/main" id="{D82A6C4A-524A-6209-9D49-E9B54037AF1B}"/>
                </a:ext>
              </a:extLst>
            </p:cNvPr>
            <p:cNvSpPr/>
            <p:nvPr/>
          </p:nvSpPr>
          <p:spPr>
            <a:xfrm flipH="1">
              <a:off x="3194283" y="3729716"/>
              <a:ext cx="1287903" cy="1448071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9278FF03-BFBF-0621-0BAE-C34DC19A15DB}"/>
                </a:ext>
              </a:extLst>
            </p:cNvPr>
            <p:cNvSpPr/>
            <p:nvPr/>
          </p:nvSpPr>
          <p:spPr>
            <a:xfrm>
              <a:off x="3600953" y="3008042"/>
              <a:ext cx="2266595" cy="2609739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  <a:gd name="connsiteX0" fmla="*/ 75572 w 4308540"/>
                <a:gd name="connsiteY0" fmla="*/ 114300 h 2401106"/>
                <a:gd name="connsiteX1" fmla="*/ 1349440 w 4308540"/>
                <a:gd name="connsiteY1" fmla="*/ 0 h 2401106"/>
                <a:gd name="connsiteX2" fmla="*/ 4308540 w 4308540"/>
                <a:gd name="connsiteY2" fmla="*/ 1320800 h 2401106"/>
                <a:gd name="connsiteX3" fmla="*/ 1307472 w 4308540"/>
                <a:gd name="connsiteY3" fmla="*/ 2401106 h 2401106"/>
                <a:gd name="connsiteX4" fmla="*/ 75572 w 4308540"/>
                <a:gd name="connsiteY4" fmla="*/ 114300 h 2401106"/>
                <a:gd name="connsiteX0" fmla="*/ 0 w 4232968"/>
                <a:gd name="connsiteY0" fmla="*/ 114300 h 1320800"/>
                <a:gd name="connsiteX1" fmla="*/ 1273868 w 4232968"/>
                <a:gd name="connsiteY1" fmla="*/ 0 h 1320800"/>
                <a:gd name="connsiteX2" fmla="*/ 4232968 w 4232968"/>
                <a:gd name="connsiteY2" fmla="*/ 1320800 h 1320800"/>
                <a:gd name="connsiteX3" fmla="*/ 0 w 4232968"/>
                <a:gd name="connsiteY3" fmla="*/ 114300 h 1320800"/>
                <a:gd name="connsiteX0" fmla="*/ 0 w 1273868"/>
                <a:gd name="connsiteY0" fmla="*/ 114300 h 114300"/>
                <a:gd name="connsiteX1" fmla="*/ 1273868 w 1273868"/>
                <a:gd name="connsiteY1" fmla="*/ 0 h 114300"/>
                <a:gd name="connsiteX2" fmla="*/ 0 w 1273868"/>
                <a:gd name="connsiteY2" fmla="*/ 114300 h 114300"/>
                <a:gd name="connsiteX0" fmla="*/ 0 w 1748465"/>
                <a:gd name="connsiteY0" fmla="*/ 114300 h 1599981"/>
                <a:gd name="connsiteX1" fmla="*/ 1273868 w 1748465"/>
                <a:gd name="connsiteY1" fmla="*/ 0 h 1599981"/>
                <a:gd name="connsiteX2" fmla="*/ 0 w 1748465"/>
                <a:gd name="connsiteY2" fmla="*/ 114300 h 1599981"/>
                <a:gd name="connsiteX0" fmla="*/ 0 w 1748465"/>
                <a:gd name="connsiteY0" fmla="*/ 278415 h 1764096"/>
                <a:gd name="connsiteX1" fmla="*/ 1273868 w 1748465"/>
                <a:gd name="connsiteY1" fmla="*/ 164115 h 1764096"/>
                <a:gd name="connsiteX2" fmla="*/ 0 w 1748465"/>
                <a:gd name="connsiteY2" fmla="*/ 278415 h 1764096"/>
                <a:gd name="connsiteX0" fmla="*/ 235616 w 1835354"/>
                <a:gd name="connsiteY0" fmla="*/ 278415 h 3086587"/>
                <a:gd name="connsiteX1" fmla="*/ 1509484 w 1835354"/>
                <a:gd name="connsiteY1" fmla="*/ 164115 h 3086587"/>
                <a:gd name="connsiteX2" fmla="*/ 235616 w 1835354"/>
                <a:gd name="connsiteY2" fmla="*/ 278415 h 3086587"/>
                <a:gd name="connsiteX0" fmla="*/ 209763 w 2022191"/>
                <a:gd name="connsiteY0" fmla="*/ 278415 h 3113155"/>
                <a:gd name="connsiteX1" fmla="*/ 1483631 w 2022191"/>
                <a:gd name="connsiteY1" fmla="*/ 164115 h 3113155"/>
                <a:gd name="connsiteX2" fmla="*/ 209763 w 2022191"/>
                <a:gd name="connsiteY2" fmla="*/ 278415 h 3113155"/>
                <a:gd name="connsiteX0" fmla="*/ 368218 w 2138838"/>
                <a:gd name="connsiteY0" fmla="*/ 278415 h 3415434"/>
                <a:gd name="connsiteX1" fmla="*/ 1642086 w 2138838"/>
                <a:gd name="connsiteY1" fmla="*/ 164115 h 3415434"/>
                <a:gd name="connsiteX2" fmla="*/ 368218 w 2138838"/>
                <a:gd name="connsiteY2" fmla="*/ 278415 h 3415434"/>
                <a:gd name="connsiteX0" fmla="*/ 328626 w 2381847"/>
                <a:gd name="connsiteY0" fmla="*/ 278415 h 3415433"/>
                <a:gd name="connsiteX1" fmla="*/ 1602494 w 2381847"/>
                <a:gd name="connsiteY1" fmla="*/ 164115 h 3415433"/>
                <a:gd name="connsiteX2" fmla="*/ 328626 w 2381847"/>
                <a:gd name="connsiteY2" fmla="*/ 278415 h 3415433"/>
                <a:gd name="connsiteX0" fmla="*/ 346536 w 2091919"/>
                <a:gd name="connsiteY0" fmla="*/ 289590 h 3411521"/>
                <a:gd name="connsiteX1" fmla="*/ 1274620 w 2091919"/>
                <a:gd name="connsiteY1" fmla="*/ 140711 h 3411521"/>
                <a:gd name="connsiteX2" fmla="*/ 346536 w 2091919"/>
                <a:gd name="connsiteY2" fmla="*/ 289590 h 3411521"/>
                <a:gd name="connsiteX0" fmla="*/ 356269 w 1949192"/>
                <a:gd name="connsiteY0" fmla="*/ 278415 h 3415433"/>
                <a:gd name="connsiteX1" fmla="*/ 1111461 w 1949192"/>
                <a:gd name="connsiteY1" fmla="*/ 164115 h 3415433"/>
                <a:gd name="connsiteX2" fmla="*/ 356269 w 1949192"/>
                <a:gd name="connsiteY2" fmla="*/ 278415 h 3415433"/>
                <a:gd name="connsiteX0" fmla="*/ 494507 w 2043602"/>
                <a:gd name="connsiteY0" fmla="*/ 278415 h 3059325"/>
                <a:gd name="connsiteX1" fmla="*/ 1249699 w 2043602"/>
                <a:gd name="connsiteY1" fmla="*/ 164115 h 3059325"/>
                <a:gd name="connsiteX2" fmla="*/ 494507 w 2043602"/>
                <a:gd name="connsiteY2" fmla="*/ 278415 h 305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3602" h="3059325">
                  <a:moveTo>
                    <a:pt x="494507" y="278415"/>
                  </a:moveTo>
                  <a:cubicBezTo>
                    <a:pt x="-1652156" y="4211050"/>
                    <a:pt x="4057191" y="3790187"/>
                    <a:pt x="1249699" y="164115"/>
                  </a:cubicBezTo>
                  <a:cubicBezTo>
                    <a:pt x="825076" y="202215"/>
                    <a:pt x="785139" y="-295648"/>
                    <a:pt x="494507" y="278415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3A2DF39-09FF-323F-F316-9B0C1AFBADB0}"/>
                </a:ext>
              </a:extLst>
            </p:cNvPr>
            <p:cNvSpPr/>
            <p:nvPr/>
          </p:nvSpPr>
          <p:spPr>
            <a:xfrm rot="19245950">
              <a:off x="3421779" y="1414867"/>
              <a:ext cx="2655820" cy="2510850"/>
            </a:xfrm>
            <a:prstGeom prst="ellipse">
              <a:avLst/>
            </a:pr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5E4F48D-62CA-0447-838E-234BFCD9EE35}"/>
                </a:ext>
              </a:extLst>
            </p:cNvPr>
            <p:cNvSpPr/>
            <p:nvPr/>
          </p:nvSpPr>
          <p:spPr>
            <a:xfrm>
              <a:off x="5182221" y="2272419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89A016-6CCD-667F-EA9E-7571B4FB5D4D}"/>
                </a:ext>
              </a:extLst>
            </p:cNvPr>
            <p:cNvGrpSpPr/>
            <p:nvPr/>
          </p:nvGrpSpPr>
          <p:grpSpPr>
            <a:xfrm>
              <a:off x="5111616" y="4741740"/>
              <a:ext cx="635695" cy="1400568"/>
              <a:chOff x="5204287" y="4679095"/>
              <a:chExt cx="911077" cy="1672279"/>
            </a:xfrm>
          </p:grpSpPr>
          <p:sp>
            <p:nvSpPr>
              <p:cNvPr id="63" name="Rectangle 12">
                <a:extLst>
                  <a:ext uri="{FF2B5EF4-FFF2-40B4-BE49-F238E27FC236}">
                    <a16:creationId xmlns:a16="http://schemas.microsoft.com/office/drawing/2014/main" id="{3BF5EF8F-309E-1C6D-D1BA-641BC5B2310C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E1B54FC-0853-220A-81D6-79DAD5000533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760662A-45B7-5DBB-8ED2-35F70AB135A1}"/>
                </a:ext>
              </a:extLst>
            </p:cNvPr>
            <p:cNvSpPr/>
            <p:nvPr/>
          </p:nvSpPr>
          <p:spPr>
            <a:xfrm>
              <a:off x="4976669" y="4563078"/>
              <a:ext cx="760582" cy="444364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40">
              <a:extLst>
                <a:ext uri="{FF2B5EF4-FFF2-40B4-BE49-F238E27FC236}">
                  <a16:creationId xmlns:a16="http://schemas.microsoft.com/office/drawing/2014/main" id="{6AE9AC71-3DB9-696B-B701-D82512B04FA0}"/>
                </a:ext>
              </a:extLst>
            </p:cNvPr>
            <p:cNvSpPr/>
            <p:nvPr/>
          </p:nvSpPr>
          <p:spPr>
            <a:xfrm>
              <a:off x="4365910" y="3247737"/>
              <a:ext cx="760582" cy="686076"/>
            </a:xfrm>
            <a:custGeom>
              <a:avLst/>
              <a:gdLst>
                <a:gd name="connsiteX0" fmla="*/ 0 w 959338"/>
                <a:gd name="connsiteY0" fmla="*/ 432681 h 865361"/>
                <a:gd name="connsiteX1" fmla="*/ 479669 w 959338"/>
                <a:gd name="connsiteY1" fmla="*/ 0 h 865361"/>
                <a:gd name="connsiteX2" fmla="*/ 959338 w 959338"/>
                <a:gd name="connsiteY2" fmla="*/ 432681 h 865361"/>
                <a:gd name="connsiteX3" fmla="*/ 479669 w 959338"/>
                <a:gd name="connsiteY3" fmla="*/ 865362 h 865361"/>
                <a:gd name="connsiteX4" fmla="*/ 0 w 959338"/>
                <a:gd name="connsiteY4" fmla="*/ 432681 h 865361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338" h="865362">
                  <a:moveTo>
                    <a:pt x="0" y="432681"/>
                  </a:moveTo>
                  <a:cubicBezTo>
                    <a:pt x="0" y="193718"/>
                    <a:pt x="275715" y="0"/>
                    <a:pt x="479669" y="0"/>
                  </a:cubicBezTo>
                  <a:cubicBezTo>
                    <a:pt x="683623" y="0"/>
                    <a:pt x="959338" y="193718"/>
                    <a:pt x="959338" y="432681"/>
                  </a:cubicBezTo>
                  <a:cubicBezTo>
                    <a:pt x="959338" y="671644"/>
                    <a:pt x="622663" y="865362"/>
                    <a:pt x="479669" y="865362"/>
                  </a:cubicBezTo>
                  <a:cubicBezTo>
                    <a:pt x="336675" y="865362"/>
                    <a:pt x="0" y="671644"/>
                    <a:pt x="0" y="432681"/>
                  </a:cubicBezTo>
                  <a:close/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21CE8B-D2BF-82AD-C072-C47D1A946E00}"/>
                </a:ext>
              </a:extLst>
            </p:cNvPr>
            <p:cNvSpPr/>
            <p:nvPr/>
          </p:nvSpPr>
          <p:spPr>
            <a:xfrm>
              <a:off x="4518842" y="3441086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C5D0B6-00FF-90DC-085A-2FCD017CA4F3}"/>
                </a:ext>
              </a:extLst>
            </p:cNvPr>
            <p:cNvSpPr/>
            <p:nvPr/>
          </p:nvSpPr>
          <p:spPr>
            <a:xfrm rot="445007">
              <a:off x="3546602" y="1156261"/>
              <a:ext cx="1978462" cy="1135331"/>
            </a:xfrm>
            <a:custGeom>
              <a:avLst/>
              <a:gdLst>
                <a:gd name="connsiteX0" fmla="*/ 1287786 w 2364781"/>
                <a:gd name="connsiteY0" fmla="*/ 631 h 1357018"/>
                <a:gd name="connsiteX1" fmla="*/ 2279378 w 2364781"/>
                <a:gd name="connsiteY1" fmla="*/ 206899 h 1357018"/>
                <a:gd name="connsiteX2" fmla="*/ 2364781 w 2364781"/>
                <a:gd name="connsiteY2" fmla="*/ 255030 h 1357018"/>
                <a:gd name="connsiteX3" fmla="*/ 2364781 w 2364781"/>
                <a:gd name="connsiteY3" fmla="*/ 545304 h 1357018"/>
                <a:gd name="connsiteX4" fmla="*/ 2342186 w 2364781"/>
                <a:gd name="connsiteY4" fmla="*/ 572456 h 1357018"/>
                <a:gd name="connsiteX5" fmla="*/ 1783311 w 2364781"/>
                <a:gd name="connsiteY5" fmla="*/ 1137724 h 1357018"/>
                <a:gd name="connsiteX6" fmla="*/ 1950052 w 2364781"/>
                <a:gd name="connsiteY6" fmla="*/ 787766 h 1357018"/>
                <a:gd name="connsiteX7" fmla="*/ 745894 w 2364781"/>
                <a:gd name="connsiteY7" fmla="*/ 1324031 h 1357018"/>
                <a:gd name="connsiteX8" fmla="*/ 1105029 w 2364781"/>
                <a:gd name="connsiteY8" fmla="*/ 820267 h 1357018"/>
                <a:gd name="connsiteX9" fmla="*/ 805577 w 2364781"/>
                <a:gd name="connsiteY9" fmla="*/ 1140100 h 1357018"/>
                <a:gd name="connsiteX10" fmla="*/ 32500 w 2364781"/>
                <a:gd name="connsiteY10" fmla="*/ 1356532 h 1357018"/>
                <a:gd name="connsiteX11" fmla="*/ 633767 w 2364781"/>
                <a:gd name="connsiteY11" fmla="*/ 446507 h 1357018"/>
                <a:gd name="connsiteX12" fmla="*/ 0 w 2364781"/>
                <a:gd name="connsiteY12" fmla="*/ 677263 h 1357018"/>
                <a:gd name="connsiteX13" fmla="*/ 1218783 w 2364781"/>
                <a:gd name="connsiteY13" fmla="*/ 162125 h 1357018"/>
                <a:gd name="connsiteX14" fmla="*/ 1088779 w 2364781"/>
                <a:gd name="connsiteY14" fmla="*/ 1245 h 1357018"/>
                <a:gd name="connsiteX15" fmla="*/ 1287786 w 2364781"/>
                <a:gd name="connsiteY15" fmla="*/ 631 h 13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64781" h="1357018">
                  <a:moveTo>
                    <a:pt x="1287786" y="631"/>
                  </a:moveTo>
                  <a:cubicBezTo>
                    <a:pt x="1966707" y="6705"/>
                    <a:pt x="2104673" y="101968"/>
                    <a:pt x="2279378" y="206899"/>
                  </a:cubicBezTo>
                  <a:lnTo>
                    <a:pt x="2364781" y="255030"/>
                  </a:lnTo>
                  <a:lnTo>
                    <a:pt x="2364781" y="545304"/>
                  </a:lnTo>
                  <a:lnTo>
                    <a:pt x="2342186" y="572456"/>
                  </a:lnTo>
                  <a:cubicBezTo>
                    <a:pt x="2191975" y="779542"/>
                    <a:pt x="2131967" y="1033283"/>
                    <a:pt x="1783311" y="1137724"/>
                  </a:cubicBezTo>
                  <a:cubicBezTo>
                    <a:pt x="1821557" y="1093115"/>
                    <a:pt x="1970307" y="825875"/>
                    <a:pt x="1950052" y="787766"/>
                  </a:cubicBezTo>
                  <a:cubicBezTo>
                    <a:pt x="1877902" y="1223454"/>
                    <a:pt x="916147" y="1113096"/>
                    <a:pt x="745894" y="1324031"/>
                  </a:cubicBezTo>
                  <a:cubicBezTo>
                    <a:pt x="629433" y="1313197"/>
                    <a:pt x="987919" y="945716"/>
                    <a:pt x="1105029" y="820267"/>
                  </a:cubicBezTo>
                  <a:cubicBezTo>
                    <a:pt x="1222139" y="694818"/>
                    <a:pt x="862183" y="1057544"/>
                    <a:pt x="805577" y="1140100"/>
                  </a:cubicBezTo>
                  <a:cubicBezTo>
                    <a:pt x="282099" y="1140742"/>
                    <a:pt x="282970" y="1284388"/>
                    <a:pt x="32500" y="1356532"/>
                  </a:cubicBezTo>
                  <a:cubicBezTo>
                    <a:pt x="23291" y="1374407"/>
                    <a:pt x="-59043" y="896644"/>
                    <a:pt x="633767" y="446507"/>
                  </a:cubicBezTo>
                  <a:cubicBezTo>
                    <a:pt x="371052" y="562427"/>
                    <a:pt x="126212" y="808350"/>
                    <a:pt x="0" y="677263"/>
                  </a:cubicBezTo>
                  <a:cubicBezTo>
                    <a:pt x="135420" y="592219"/>
                    <a:pt x="680352" y="6662"/>
                    <a:pt x="1218783" y="162125"/>
                  </a:cubicBezTo>
                  <a:cubicBezTo>
                    <a:pt x="1096905" y="142624"/>
                    <a:pt x="991276" y="-15547"/>
                    <a:pt x="1088779" y="1245"/>
                  </a:cubicBezTo>
                  <a:cubicBezTo>
                    <a:pt x="1159875" y="263"/>
                    <a:pt x="1226065" y="78"/>
                    <a:pt x="1287786" y="631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AEA80B7-185B-D75B-2AEA-31BEB2B84931}"/>
                </a:ext>
              </a:extLst>
            </p:cNvPr>
            <p:cNvSpPr/>
            <p:nvPr/>
          </p:nvSpPr>
          <p:spPr>
            <a:xfrm>
              <a:off x="5429464" y="1366384"/>
              <a:ext cx="635159" cy="66038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4A8B0A-C6DD-284E-93ED-AD4FF9157A0F}"/>
                </a:ext>
              </a:extLst>
            </p:cNvPr>
            <p:cNvSpPr/>
            <p:nvPr/>
          </p:nvSpPr>
          <p:spPr>
            <a:xfrm>
              <a:off x="5572654" y="1466177"/>
              <a:ext cx="422511" cy="43929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93DBA3CB-FD81-04F7-5CA7-274052FADD28}"/>
                </a:ext>
              </a:extLst>
            </p:cNvPr>
            <p:cNvSpPr/>
            <p:nvPr/>
          </p:nvSpPr>
          <p:spPr>
            <a:xfrm flipH="1">
              <a:off x="3793306" y="2363333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F21A2C4-575A-17F6-62AD-3D1FDAC1B509}"/>
                </a:ext>
              </a:extLst>
            </p:cNvPr>
            <p:cNvGrpSpPr/>
            <p:nvPr/>
          </p:nvGrpSpPr>
          <p:grpSpPr>
            <a:xfrm flipH="1">
              <a:off x="3890078" y="4585062"/>
              <a:ext cx="770642" cy="1579230"/>
              <a:chOff x="3786787" y="4573276"/>
              <a:chExt cx="770642" cy="157923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97BDA18-BDF7-59DB-6E6F-425CB37ADF95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60" name="Rectangle 12">
                  <a:extLst>
                    <a:ext uri="{FF2B5EF4-FFF2-40B4-BE49-F238E27FC236}">
                      <a16:creationId xmlns:a16="http://schemas.microsoft.com/office/drawing/2014/main" id="{8E054C2D-FA19-6FD8-9407-159FE6C103E2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3015D17-343F-0F4D-5EC7-E0EFF42F3EC2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F2BE232-88AC-A801-0701-D3A43D522529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BEE1CA-C473-38F5-C2B2-EBD79AFF55A4}"/>
                </a:ext>
              </a:extLst>
            </p:cNvPr>
            <p:cNvSpPr/>
            <p:nvPr/>
          </p:nvSpPr>
          <p:spPr>
            <a:xfrm>
              <a:off x="4848680" y="3424783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C07C230-7B7D-EC45-7FCD-CACC9E1C440E}"/>
                </a:ext>
              </a:extLst>
            </p:cNvPr>
            <p:cNvSpPr/>
            <p:nvPr/>
          </p:nvSpPr>
          <p:spPr>
            <a:xfrm rot="8119508">
              <a:off x="4649756" y="3528382"/>
              <a:ext cx="242173" cy="242173"/>
            </a:xfrm>
            <a:prstGeom prst="arc">
              <a:avLst>
                <a:gd name="adj1" fmla="val 13462425"/>
                <a:gd name="adj2" fmla="val 18831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DD5D445-CE62-5B5A-AAA4-E0A2E1A36734}"/>
                </a:ext>
              </a:extLst>
            </p:cNvPr>
            <p:cNvGrpSpPr/>
            <p:nvPr/>
          </p:nvGrpSpPr>
          <p:grpSpPr>
            <a:xfrm rot="19792896">
              <a:off x="3779740" y="2465502"/>
              <a:ext cx="639652" cy="856359"/>
              <a:chOff x="1692186" y="1849690"/>
              <a:chExt cx="639652" cy="85635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383B569-8011-21D9-B068-6CCF40B52ABF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74EA263D-BCEB-F2E9-FF59-1A838FCB8419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2C7792D2-26E4-CD16-A46B-C28D6152DEC0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6CB0AABC-80F1-171A-9C9D-CFB0B079C7F7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9AAF2329-18C4-BAF1-EB04-00E5B56903B4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59D6094-87CD-B83A-6950-CF2CF175CB02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638AFF-BA2B-0D82-CF65-31A672DC2984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CF95C68-1D49-932C-B572-96337AF82E8B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9D5AB3-4DFB-B9CC-2D68-943BCEFDEE3F}"/>
                </a:ext>
              </a:extLst>
            </p:cNvPr>
            <p:cNvGrpSpPr/>
            <p:nvPr/>
          </p:nvGrpSpPr>
          <p:grpSpPr>
            <a:xfrm rot="1807104" flipH="1">
              <a:off x="5132935" y="2410322"/>
              <a:ext cx="639652" cy="856359"/>
              <a:chOff x="1692186" y="1849690"/>
              <a:chExt cx="639652" cy="85635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1726C3-43AA-2985-B359-5E14011D9420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BAB029F0-65E5-545C-C28E-DE686A8BD064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FACC4836-10CB-01BC-7219-975E643FC93F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4DE1AA65-A678-AC43-F60C-92503DDD5D93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17848786-5DB0-10D4-3E8F-C3D27BB44A2D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FC113EA-2863-640D-8B77-54B3BD4B13F5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026A3B1-DB51-CD9B-9071-9244F7A18A3E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4717077-F21D-1DED-C8B5-91ECAF0C3025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9733151-3E24-E60C-D641-42BAE43C29B1}"/>
              </a:ext>
            </a:extLst>
          </p:cNvPr>
          <p:cNvGrpSpPr/>
          <p:nvPr/>
        </p:nvGrpSpPr>
        <p:grpSpPr>
          <a:xfrm>
            <a:off x="-1940248" y="155877"/>
            <a:ext cx="2641604" cy="4176227"/>
            <a:chOff x="3194283" y="1156261"/>
            <a:chExt cx="3167748" cy="50080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A74D089-0D6C-FA56-4E2A-122F8BBAD2E9}"/>
                </a:ext>
              </a:extLst>
            </p:cNvPr>
            <p:cNvGrpSpPr/>
            <p:nvPr/>
          </p:nvGrpSpPr>
          <p:grpSpPr>
            <a:xfrm flipH="1">
              <a:off x="4093147" y="4279885"/>
              <a:ext cx="770642" cy="1579230"/>
              <a:chOff x="3786787" y="4573276"/>
              <a:chExt cx="770642" cy="1579230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C68BCEB9-0129-01D8-37B0-CACF4CCB0D95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187" name="Rectangle 12">
                  <a:extLst>
                    <a:ext uri="{FF2B5EF4-FFF2-40B4-BE49-F238E27FC236}">
                      <a16:creationId xmlns:a16="http://schemas.microsoft.com/office/drawing/2014/main" id="{C998D72E-B05F-864B-9151-A973B0CDB1D1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C08BA835-1FE2-5CF8-320F-670E6FE01BCE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BE45A2E7-DF27-F978-0D73-663FE028A726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9F7E7CB-25F9-8017-AE05-913883E516F8}"/>
                </a:ext>
              </a:extLst>
            </p:cNvPr>
            <p:cNvGrpSpPr/>
            <p:nvPr/>
          </p:nvGrpSpPr>
          <p:grpSpPr>
            <a:xfrm>
              <a:off x="4832714" y="4449551"/>
              <a:ext cx="635695" cy="1400568"/>
              <a:chOff x="5204287" y="4679095"/>
              <a:chExt cx="911077" cy="1672279"/>
            </a:xfrm>
          </p:grpSpPr>
          <p:sp>
            <p:nvSpPr>
              <p:cNvPr id="183" name="Rectangle 12">
                <a:extLst>
                  <a:ext uri="{FF2B5EF4-FFF2-40B4-BE49-F238E27FC236}">
                    <a16:creationId xmlns:a16="http://schemas.microsoft.com/office/drawing/2014/main" id="{F2188977-B699-5838-AC3C-BD8D3F8CA5D3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4C297F7-5B50-95E1-978B-7C4A839DABD5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00E4585-A954-4FBB-6495-9B5EB2822E59}"/>
                </a:ext>
              </a:extLst>
            </p:cNvPr>
            <p:cNvSpPr/>
            <p:nvPr/>
          </p:nvSpPr>
          <p:spPr>
            <a:xfrm>
              <a:off x="4907651" y="1366384"/>
              <a:ext cx="1454380" cy="2849406"/>
            </a:xfrm>
            <a:custGeom>
              <a:avLst/>
              <a:gdLst>
                <a:gd name="connsiteX0" fmla="*/ 97427 w 1454380"/>
                <a:gd name="connsiteY0" fmla="*/ 0 h 2849406"/>
                <a:gd name="connsiteX1" fmla="*/ 110060 w 1454380"/>
                <a:gd name="connsiteY1" fmla="*/ 5994 h 2849406"/>
                <a:gd name="connsiteX2" fmla="*/ 180142 w 1454380"/>
                <a:gd name="connsiteY2" fmla="*/ 34079 h 2849406"/>
                <a:gd name="connsiteX3" fmla="*/ 1454175 w 1454380"/>
                <a:gd name="connsiteY3" fmla="*/ 1015304 h 2849406"/>
                <a:gd name="connsiteX4" fmla="*/ 1177918 w 1454380"/>
                <a:gd name="connsiteY4" fmla="*/ 1264237 h 2849406"/>
                <a:gd name="connsiteX5" fmla="*/ 1372923 w 1454380"/>
                <a:gd name="connsiteY5" fmla="*/ 1272362 h 2849406"/>
                <a:gd name="connsiteX6" fmla="*/ 1129167 w 1454380"/>
                <a:gd name="connsiteY6" fmla="*/ 1784250 h 2849406"/>
                <a:gd name="connsiteX7" fmla="*/ 1446050 w 1454380"/>
                <a:gd name="connsiteY7" fmla="*/ 1971129 h 2849406"/>
                <a:gd name="connsiteX8" fmla="*/ 1316047 w 1454380"/>
                <a:gd name="connsiteY8" fmla="*/ 2743025 h 2849406"/>
                <a:gd name="connsiteX9" fmla="*/ 763532 w 1454380"/>
                <a:gd name="connsiteY9" fmla="*/ 2499268 h 2849406"/>
                <a:gd name="connsiteX10" fmla="*/ 462899 w 1454380"/>
                <a:gd name="connsiteY10" fmla="*/ 2848653 h 2849406"/>
                <a:gd name="connsiteX11" fmla="*/ 276019 w 1454380"/>
                <a:gd name="connsiteY11" fmla="*/ 1735498 h 2849406"/>
                <a:gd name="connsiteX12" fmla="*/ 121639 w 1454380"/>
                <a:gd name="connsiteY12" fmla="*/ 2012329 h 2849406"/>
                <a:gd name="connsiteX13" fmla="*/ 462899 w 1454380"/>
                <a:gd name="connsiteY13" fmla="*/ 541091 h 2849406"/>
                <a:gd name="connsiteX14" fmla="*/ 134747 w 1454380"/>
                <a:gd name="connsiteY14" fmla="*/ 202498 h 2849406"/>
                <a:gd name="connsiteX15" fmla="*/ 118951 w 1454380"/>
                <a:gd name="connsiteY15" fmla="*/ 198668 h 2849406"/>
                <a:gd name="connsiteX16" fmla="*/ 114159 w 1454380"/>
                <a:gd name="connsiteY16" fmla="*/ 123605 h 2849406"/>
                <a:gd name="connsiteX17" fmla="*/ 105998 w 1454380"/>
                <a:gd name="connsiteY17" fmla="*/ 50507 h 2849406"/>
                <a:gd name="connsiteX18" fmla="*/ 97427 w 1454380"/>
                <a:gd name="connsiteY18" fmla="*/ 0 h 284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4380" h="2849406">
                  <a:moveTo>
                    <a:pt x="97427" y="0"/>
                  </a:moveTo>
                  <a:lnTo>
                    <a:pt x="110060" y="5994"/>
                  </a:lnTo>
                  <a:cubicBezTo>
                    <a:pt x="131670" y="15475"/>
                    <a:pt x="154886" y="24857"/>
                    <a:pt x="180142" y="34079"/>
                  </a:cubicBezTo>
                  <a:cubicBezTo>
                    <a:pt x="1306839" y="55645"/>
                    <a:pt x="1009997" y="1188742"/>
                    <a:pt x="1454175" y="1015304"/>
                  </a:cubicBezTo>
                  <a:cubicBezTo>
                    <a:pt x="1441175" y="1105865"/>
                    <a:pt x="1307921" y="1219176"/>
                    <a:pt x="1177918" y="1264237"/>
                  </a:cubicBezTo>
                  <a:cubicBezTo>
                    <a:pt x="1088541" y="1272362"/>
                    <a:pt x="1462301" y="1264237"/>
                    <a:pt x="1372923" y="1272362"/>
                  </a:cubicBezTo>
                  <a:cubicBezTo>
                    <a:pt x="1437383" y="1377990"/>
                    <a:pt x="1272712" y="1776125"/>
                    <a:pt x="1129167" y="1784250"/>
                  </a:cubicBezTo>
                  <a:cubicBezTo>
                    <a:pt x="1045206" y="1692165"/>
                    <a:pt x="1180626" y="2087591"/>
                    <a:pt x="1446050" y="1971129"/>
                  </a:cubicBezTo>
                  <a:cubicBezTo>
                    <a:pt x="1538136" y="2166135"/>
                    <a:pt x="825825" y="2344889"/>
                    <a:pt x="1316047" y="2743025"/>
                  </a:cubicBezTo>
                  <a:cubicBezTo>
                    <a:pt x="942287" y="2905529"/>
                    <a:pt x="861034" y="2702399"/>
                    <a:pt x="763532" y="2499268"/>
                  </a:cubicBezTo>
                  <a:cubicBezTo>
                    <a:pt x="741865" y="2296138"/>
                    <a:pt x="809575" y="2873028"/>
                    <a:pt x="462899" y="2848653"/>
                  </a:cubicBezTo>
                  <a:cubicBezTo>
                    <a:pt x="684988" y="2480310"/>
                    <a:pt x="102681" y="2201344"/>
                    <a:pt x="276019" y="1735498"/>
                  </a:cubicBezTo>
                  <a:cubicBezTo>
                    <a:pt x="143307" y="1754648"/>
                    <a:pt x="173099" y="1920052"/>
                    <a:pt x="121639" y="2012329"/>
                  </a:cubicBezTo>
                  <a:cubicBezTo>
                    <a:pt x="2470" y="1809007"/>
                    <a:pt x="-189827" y="1101922"/>
                    <a:pt x="462899" y="541091"/>
                  </a:cubicBezTo>
                  <a:cubicBezTo>
                    <a:pt x="330187" y="583749"/>
                    <a:pt x="253463" y="253154"/>
                    <a:pt x="134747" y="202498"/>
                  </a:cubicBezTo>
                  <a:lnTo>
                    <a:pt x="118951" y="198668"/>
                  </a:lnTo>
                  <a:lnTo>
                    <a:pt x="114159" y="123605"/>
                  </a:lnTo>
                  <a:cubicBezTo>
                    <a:pt x="111919" y="97863"/>
                    <a:pt x="109179" y="73401"/>
                    <a:pt x="105998" y="50507"/>
                  </a:cubicBezTo>
                  <a:lnTo>
                    <a:pt x="97427" y="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5D24CA3-E864-2E65-B1B0-87DFFE91C9C5}"/>
                </a:ext>
              </a:extLst>
            </p:cNvPr>
            <p:cNvGrpSpPr/>
            <p:nvPr/>
          </p:nvGrpSpPr>
          <p:grpSpPr>
            <a:xfrm rot="17857141">
              <a:off x="3241497" y="1525929"/>
              <a:ext cx="635159" cy="660389"/>
              <a:chOff x="3403260" y="1550259"/>
              <a:chExt cx="635159" cy="660389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7821AAD-6E45-9D1F-9FD5-B26767337A33}"/>
                  </a:ext>
                </a:extLst>
              </p:cNvPr>
              <p:cNvSpPr/>
              <p:nvPr/>
            </p:nvSpPr>
            <p:spPr>
              <a:xfrm>
                <a:off x="3403260" y="1550259"/>
                <a:ext cx="635159" cy="660389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4B38B9BB-A8CE-827C-3899-D68661FACD48}"/>
                  </a:ext>
                </a:extLst>
              </p:cNvPr>
              <p:cNvSpPr/>
              <p:nvPr/>
            </p:nvSpPr>
            <p:spPr>
              <a:xfrm>
                <a:off x="3546450" y="1650052"/>
                <a:ext cx="422511" cy="439294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F0D7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Rectangle 14">
              <a:extLst>
                <a:ext uri="{FF2B5EF4-FFF2-40B4-BE49-F238E27FC236}">
                  <a16:creationId xmlns:a16="http://schemas.microsoft.com/office/drawing/2014/main" id="{1FFD42F8-7F4E-BF40-FC39-10F626ECDA41}"/>
                </a:ext>
              </a:extLst>
            </p:cNvPr>
            <p:cNvSpPr/>
            <p:nvPr/>
          </p:nvSpPr>
          <p:spPr>
            <a:xfrm flipH="1">
              <a:off x="3194283" y="3729716"/>
              <a:ext cx="1287903" cy="1448071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 10">
              <a:extLst>
                <a:ext uri="{FF2B5EF4-FFF2-40B4-BE49-F238E27FC236}">
                  <a16:creationId xmlns:a16="http://schemas.microsoft.com/office/drawing/2014/main" id="{9839ACE3-77B5-FE1A-5D69-84695BDDB559}"/>
                </a:ext>
              </a:extLst>
            </p:cNvPr>
            <p:cNvSpPr/>
            <p:nvPr/>
          </p:nvSpPr>
          <p:spPr>
            <a:xfrm>
              <a:off x="3600953" y="3008042"/>
              <a:ext cx="2266595" cy="2609739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  <a:gd name="connsiteX0" fmla="*/ 75572 w 4308540"/>
                <a:gd name="connsiteY0" fmla="*/ 114300 h 2401106"/>
                <a:gd name="connsiteX1" fmla="*/ 1349440 w 4308540"/>
                <a:gd name="connsiteY1" fmla="*/ 0 h 2401106"/>
                <a:gd name="connsiteX2" fmla="*/ 4308540 w 4308540"/>
                <a:gd name="connsiteY2" fmla="*/ 1320800 h 2401106"/>
                <a:gd name="connsiteX3" fmla="*/ 1307472 w 4308540"/>
                <a:gd name="connsiteY3" fmla="*/ 2401106 h 2401106"/>
                <a:gd name="connsiteX4" fmla="*/ 75572 w 4308540"/>
                <a:gd name="connsiteY4" fmla="*/ 114300 h 2401106"/>
                <a:gd name="connsiteX0" fmla="*/ 0 w 4232968"/>
                <a:gd name="connsiteY0" fmla="*/ 114300 h 1320800"/>
                <a:gd name="connsiteX1" fmla="*/ 1273868 w 4232968"/>
                <a:gd name="connsiteY1" fmla="*/ 0 h 1320800"/>
                <a:gd name="connsiteX2" fmla="*/ 4232968 w 4232968"/>
                <a:gd name="connsiteY2" fmla="*/ 1320800 h 1320800"/>
                <a:gd name="connsiteX3" fmla="*/ 0 w 4232968"/>
                <a:gd name="connsiteY3" fmla="*/ 114300 h 1320800"/>
                <a:gd name="connsiteX0" fmla="*/ 0 w 1273868"/>
                <a:gd name="connsiteY0" fmla="*/ 114300 h 114300"/>
                <a:gd name="connsiteX1" fmla="*/ 1273868 w 1273868"/>
                <a:gd name="connsiteY1" fmla="*/ 0 h 114300"/>
                <a:gd name="connsiteX2" fmla="*/ 0 w 1273868"/>
                <a:gd name="connsiteY2" fmla="*/ 114300 h 114300"/>
                <a:gd name="connsiteX0" fmla="*/ 0 w 1748465"/>
                <a:gd name="connsiteY0" fmla="*/ 114300 h 1599981"/>
                <a:gd name="connsiteX1" fmla="*/ 1273868 w 1748465"/>
                <a:gd name="connsiteY1" fmla="*/ 0 h 1599981"/>
                <a:gd name="connsiteX2" fmla="*/ 0 w 1748465"/>
                <a:gd name="connsiteY2" fmla="*/ 114300 h 1599981"/>
                <a:gd name="connsiteX0" fmla="*/ 0 w 1748465"/>
                <a:gd name="connsiteY0" fmla="*/ 278415 h 1764096"/>
                <a:gd name="connsiteX1" fmla="*/ 1273868 w 1748465"/>
                <a:gd name="connsiteY1" fmla="*/ 164115 h 1764096"/>
                <a:gd name="connsiteX2" fmla="*/ 0 w 1748465"/>
                <a:gd name="connsiteY2" fmla="*/ 278415 h 1764096"/>
                <a:gd name="connsiteX0" fmla="*/ 235616 w 1835354"/>
                <a:gd name="connsiteY0" fmla="*/ 278415 h 3086587"/>
                <a:gd name="connsiteX1" fmla="*/ 1509484 w 1835354"/>
                <a:gd name="connsiteY1" fmla="*/ 164115 h 3086587"/>
                <a:gd name="connsiteX2" fmla="*/ 235616 w 1835354"/>
                <a:gd name="connsiteY2" fmla="*/ 278415 h 3086587"/>
                <a:gd name="connsiteX0" fmla="*/ 209763 w 2022191"/>
                <a:gd name="connsiteY0" fmla="*/ 278415 h 3113155"/>
                <a:gd name="connsiteX1" fmla="*/ 1483631 w 2022191"/>
                <a:gd name="connsiteY1" fmla="*/ 164115 h 3113155"/>
                <a:gd name="connsiteX2" fmla="*/ 209763 w 2022191"/>
                <a:gd name="connsiteY2" fmla="*/ 278415 h 3113155"/>
                <a:gd name="connsiteX0" fmla="*/ 368218 w 2138838"/>
                <a:gd name="connsiteY0" fmla="*/ 278415 h 3415434"/>
                <a:gd name="connsiteX1" fmla="*/ 1642086 w 2138838"/>
                <a:gd name="connsiteY1" fmla="*/ 164115 h 3415434"/>
                <a:gd name="connsiteX2" fmla="*/ 368218 w 2138838"/>
                <a:gd name="connsiteY2" fmla="*/ 278415 h 3415434"/>
                <a:gd name="connsiteX0" fmla="*/ 328626 w 2381847"/>
                <a:gd name="connsiteY0" fmla="*/ 278415 h 3415433"/>
                <a:gd name="connsiteX1" fmla="*/ 1602494 w 2381847"/>
                <a:gd name="connsiteY1" fmla="*/ 164115 h 3415433"/>
                <a:gd name="connsiteX2" fmla="*/ 328626 w 2381847"/>
                <a:gd name="connsiteY2" fmla="*/ 278415 h 3415433"/>
                <a:gd name="connsiteX0" fmla="*/ 346536 w 2091919"/>
                <a:gd name="connsiteY0" fmla="*/ 289590 h 3411521"/>
                <a:gd name="connsiteX1" fmla="*/ 1274620 w 2091919"/>
                <a:gd name="connsiteY1" fmla="*/ 140711 h 3411521"/>
                <a:gd name="connsiteX2" fmla="*/ 346536 w 2091919"/>
                <a:gd name="connsiteY2" fmla="*/ 289590 h 3411521"/>
                <a:gd name="connsiteX0" fmla="*/ 356269 w 1949192"/>
                <a:gd name="connsiteY0" fmla="*/ 278415 h 3415433"/>
                <a:gd name="connsiteX1" fmla="*/ 1111461 w 1949192"/>
                <a:gd name="connsiteY1" fmla="*/ 164115 h 3415433"/>
                <a:gd name="connsiteX2" fmla="*/ 356269 w 1949192"/>
                <a:gd name="connsiteY2" fmla="*/ 278415 h 3415433"/>
                <a:gd name="connsiteX0" fmla="*/ 494507 w 2043602"/>
                <a:gd name="connsiteY0" fmla="*/ 278415 h 3059325"/>
                <a:gd name="connsiteX1" fmla="*/ 1249699 w 2043602"/>
                <a:gd name="connsiteY1" fmla="*/ 164115 h 3059325"/>
                <a:gd name="connsiteX2" fmla="*/ 494507 w 2043602"/>
                <a:gd name="connsiteY2" fmla="*/ 278415 h 305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3602" h="3059325">
                  <a:moveTo>
                    <a:pt x="494507" y="278415"/>
                  </a:moveTo>
                  <a:cubicBezTo>
                    <a:pt x="-1652156" y="4211050"/>
                    <a:pt x="4057191" y="3790187"/>
                    <a:pt x="1249699" y="164115"/>
                  </a:cubicBezTo>
                  <a:cubicBezTo>
                    <a:pt x="825076" y="202215"/>
                    <a:pt x="785139" y="-295648"/>
                    <a:pt x="494507" y="278415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2">
              <a:extLst>
                <a:ext uri="{FF2B5EF4-FFF2-40B4-BE49-F238E27FC236}">
                  <a16:creationId xmlns:a16="http://schemas.microsoft.com/office/drawing/2014/main" id="{BD00FD0C-F759-F71F-1030-3B678A58E5E5}"/>
                </a:ext>
              </a:extLst>
            </p:cNvPr>
            <p:cNvSpPr/>
            <p:nvPr/>
          </p:nvSpPr>
          <p:spPr>
            <a:xfrm rot="19245950">
              <a:off x="3455987" y="1323218"/>
              <a:ext cx="2629709" cy="2529730"/>
            </a:xfrm>
            <a:custGeom>
              <a:avLst/>
              <a:gdLst>
                <a:gd name="connsiteX0" fmla="*/ 0 w 2655820"/>
                <a:gd name="connsiteY0" fmla="*/ 1255425 h 2510850"/>
                <a:gd name="connsiteX1" fmla="*/ 1327910 w 2655820"/>
                <a:gd name="connsiteY1" fmla="*/ 0 h 2510850"/>
                <a:gd name="connsiteX2" fmla="*/ 2655820 w 2655820"/>
                <a:gd name="connsiteY2" fmla="*/ 1255425 h 2510850"/>
                <a:gd name="connsiteX3" fmla="*/ 1327910 w 2655820"/>
                <a:gd name="connsiteY3" fmla="*/ 2510850 h 2510850"/>
                <a:gd name="connsiteX4" fmla="*/ 0 w 2655820"/>
                <a:gd name="connsiteY4" fmla="*/ 1255425 h 2510850"/>
                <a:gd name="connsiteX0" fmla="*/ 30981 w 2686801"/>
                <a:gd name="connsiteY0" fmla="*/ 1255425 h 2574045"/>
                <a:gd name="connsiteX1" fmla="*/ 1358891 w 2686801"/>
                <a:gd name="connsiteY1" fmla="*/ 0 h 2574045"/>
                <a:gd name="connsiteX2" fmla="*/ 2686801 w 2686801"/>
                <a:gd name="connsiteY2" fmla="*/ 1255425 h 2574045"/>
                <a:gd name="connsiteX3" fmla="*/ 1358891 w 2686801"/>
                <a:gd name="connsiteY3" fmla="*/ 2510850 h 2574045"/>
                <a:gd name="connsiteX4" fmla="*/ 497958 w 2686801"/>
                <a:gd name="connsiteY4" fmla="*/ 2269766 h 2574045"/>
                <a:gd name="connsiteX5" fmla="*/ 30981 w 2686801"/>
                <a:gd name="connsiteY5" fmla="*/ 1255425 h 2574045"/>
                <a:gd name="connsiteX0" fmla="*/ 50057 w 2723904"/>
                <a:gd name="connsiteY0" fmla="*/ 1255425 h 2269766"/>
                <a:gd name="connsiteX1" fmla="*/ 1377967 w 2723904"/>
                <a:gd name="connsiteY1" fmla="*/ 0 h 2269766"/>
                <a:gd name="connsiteX2" fmla="*/ 2705877 w 2723904"/>
                <a:gd name="connsiteY2" fmla="*/ 1255425 h 2269766"/>
                <a:gd name="connsiteX3" fmla="*/ 517034 w 2723904"/>
                <a:gd name="connsiteY3" fmla="*/ 2269766 h 2269766"/>
                <a:gd name="connsiteX4" fmla="*/ 50057 w 2723904"/>
                <a:gd name="connsiteY4" fmla="*/ 1255425 h 2269766"/>
                <a:gd name="connsiteX0" fmla="*/ 34819 w 2708666"/>
                <a:gd name="connsiteY0" fmla="*/ 1255425 h 2254268"/>
                <a:gd name="connsiteX1" fmla="*/ 1362729 w 2708666"/>
                <a:gd name="connsiteY1" fmla="*/ 0 h 2254268"/>
                <a:gd name="connsiteX2" fmla="*/ 2690639 w 2708666"/>
                <a:gd name="connsiteY2" fmla="*/ 1255425 h 2254268"/>
                <a:gd name="connsiteX3" fmla="*/ 588234 w 2708666"/>
                <a:gd name="connsiteY3" fmla="*/ 2254268 h 2254268"/>
                <a:gd name="connsiteX4" fmla="*/ 34819 w 2708666"/>
                <a:gd name="connsiteY4" fmla="*/ 1255425 h 2254268"/>
                <a:gd name="connsiteX0" fmla="*/ 45180 w 2160196"/>
                <a:gd name="connsiteY0" fmla="*/ 2272109 h 2305426"/>
                <a:gd name="connsiteX1" fmla="*/ 819675 w 2160196"/>
                <a:gd name="connsiteY1" fmla="*/ 17841 h 2305426"/>
                <a:gd name="connsiteX2" fmla="*/ 2147585 w 2160196"/>
                <a:gd name="connsiteY2" fmla="*/ 1273266 h 2305426"/>
                <a:gd name="connsiteX3" fmla="*/ 45180 w 2160196"/>
                <a:gd name="connsiteY3" fmla="*/ 2272109 h 2305426"/>
                <a:gd name="connsiteX0" fmla="*/ 45180 w 2160196"/>
                <a:gd name="connsiteY0" fmla="*/ 2272109 h 2392424"/>
                <a:gd name="connsiteX1" fmla="*/ 819675 w 2160196"/>
                <a:gd name="connsiteY1" fmla="*/ 17841 h 2392424"/>
                <a:gd name="connsiteX2" fmla="*/ 2147585 w 2160196"/>
                <a:gd name="connsiteY2" fmla="*/ 1273266 h 2392424"/>
                <a:gd name="connsiteX3" fmla="*/ 45180 w 2160196"/>
                <a:gd name="connsiteY3" fmla="*/ 2272109 h 2392424"/>
                <a:gd name="connsiteX0" fmla="*/ 45180 w 2160196"/>
                <a:gd name="connsiteY0" fmla="*/ 2272109 h 2417502"/>
                <a:gd name="connsiteX1" fmla="*/ 819675 w 2160196"/>
                <a:gd name="connsiteY1" fmla="*/ 17841 h 2417502"/>
                <a:gd name="connsiteX2" fmla="*/ 2147585 w 2160196"/>
                <a:gd name="connsiteY2" fmla="*/ 1273266 h 2417502"/>
                <a:gd name="connsiteX3" fmla="*/ 45180 w 2160196"/>
                <a:gd name="connsiteY3" fmla="*/ 2272109 h 2417502"/>
                <a:gd name="connsiteX0" fmla="*/ 81275 w 2202548"/>
                <a:gd name="connsiteY0" fmla="*/ 2265455 h 2410848"/>
                <a:gd name="connsiteX1" fmla="*/ 855770 w 2202548"/>
                <a:gd name="connsiteY1" fmla="*/ 11187 h 2410848"/>
                <a:gd name="connsiteX2" fmla="*/ 2183680 w 2202548"/>
                <a:gd name="connsiteY2" fmla="*/ 1266612 h 2410848"/>
                <a:gd name="connsiteX3" fmla="*/ 81275 w 2202548"/>
                <a:gd name="connsiteY3" fmla="*/ 2265455 h 2410848"/>
                <a:gd name="connsiteX0" fmla="*/ 36655 w 2157382"/>
                <a:gd name="connsiteY0" fmla="*/ 2463480 h 2608873"/>
                <a:gd name="connsiteX1" fmla="*/ 811150 w 2157382"/>
                <a:gd name="connsiteY1" fmla="*/ 209212 h 2608873"/>
                <a:gd name="connsiteX2" fmla="*/ 929198 w 2157382"/>
                <a:gd name="connsiteY2" fmla="*/ 240983 h 2608873"/>
                <a:gd name="connsiteX3" fmla="*/ 2139060 w 2157382"/>
                <a:gd name="connsiteY3" fmla="*/ 1464637 h 2608873"/>
                <a:gd name="connsiteX4" fmla="*/ 36655 w 2157382"/>
                <a:gd name="connsiteY4" fmla="*/ 2463480 h 2608873"/>
                <a:gd name="connsiteX0" fmla="*/ 34097 w 2154824"/>
                <a:gd name="connsiteY0" fmla="*/ 2222497 h 2367890"/>
                <a:gd name="connsiteX1" fmla="*/ 926640 w 2154824"/>
                <a:gd name="connsiteY1" fmla="*/ 0 h 2367890"/>
                <a:gd name="connsiteX2" fmla="*/ 2136502 w 2154824"/>
                <a:gd name="connsiteY2" fmla="*/ 1223654 h 2367890"/>
                <a:gd name="connsiteX3" fmla="*/ 34097 w 2154824"/>
                <a:gd name="connsiteY3" fmla="*/ 2222497 h 2367890"/>
                <a:gd name="connsiteX0" fmla="*/ 40777 w 2159603"/>
                <a:gd name="connsiteY0" fmla="*/ 2234416 h 2379809"/>
                <a:gd name="connsiteX1" fmla="*/ 783189 w 2159603"/>
                <a:gd name="connsiteY1" fmla="*/ 0 h 2379809"/>
                <a:gd name="connsiteX2" fmla="*/ 2143182 w 2159603"/>
                <a:gd name="connsiteY2" fmla="*/ 1235573 h 2379809"/>
                <a:gd name="connsiteX3" fmla="*/ 40777 w 2159603"/>
                <a:gd name="connsiteY3" fmla="*/ 2234416 h 2379809"/>
                <a:gd name="connsiteX0" fmla="*/ 203619 w 2322445"/>
                <a:gd name="connsiteY0" fmla="*/ 2252810 h 2398203"/>
                <a:gd name="connsiteX1" fmla="*/ 946031 w 2322445"/>
                <a:gd name="connsiteY1" fmla="*/ 18394 h 2398203"/>
                <a:gd name="connsiteX2" fmla="*/ 2306024 w 2322445"/>
                <a:gd name="connsiteY2" fmla="*/ 1253967 h 2398203"/>
                <a:gd name="connsiteX3" fmla="*/ 203619 w 2322445"/>
                <a:gd name="connsiteY3" fmla="*/ 2252810 h 2398203"/>
                <a:gd name="connsiteX0" fmla="*/ 186388 w 2305214"/>
                <a:gd name="connsiteY0" fmla="*/ 2285393 h 2430786"/>
                <a:gd name="connsiteX1" fmla="*/ 928800 w 2305214"/>
                <a:gd name="connsiteY1" fmla="*/ 50977 h 2430786"/>
                <a:gd name="connsiteX2" fmla="*/ 2288793 w 2305214"/>
                <a:gd name="connsiteY2" fmla="*/ 1286550 h 2430786"/>
                <a:gd name="connsiteX3" fmla="*/ 186388 w 2305214"/>
                <a:gd name="connsiteY3" fmla="*/ 2285393 h 2430786"/>
                <a:gd name="connsiteX0" fmla="*/ 364211 w 2483037"/>
                <a:gd name="connsiteY0" fmla="*/ 2290269 h 2435662"/>
                <a:gd name="connsiteX1" fmla="*/ 1106623 w 2483037"/>
                <a:gd name="connsiteY1" fmla="*/ 55853 h 2435662"/>
                <a:gd name="connsiteX2" fmla="*/ 2466616 w 2483037"/>
                <a:gd name="connsiteY2" fmla="*/ 1291426 h 2435662"/>
                <a:gd name="connsiteX3" fmla="*/ 364211 w 2483037"/>
                <a:gd name="connsiteY3" fmla="*/ 2290269 h 2435662"/>
                <a:gd name="connsiteX0" fmla="*/ 432986 w 2551812"/>
                <a:gd name="connsiteY0" fmla="*/ 2292002 h 2437395"/>
                <a:gd name="connsiteX1" fmla="*/ 1175398 w 2551812"/>
                <a:gd name="connsiteY1" fmla="*/ 57586 h 2437395"/>
                <a:gd name="connsiteX2" fmla="*/ 2535391 w 2551812"/>
                <a:gd name="connsiteY2" fmla="*/ 1293159 h 2437395"/>
                <a:gd name="connsiteX3" fmla="*/ 432986 w 2551812"/>
                <a:gd name="connsiteY3" fmla="*/ 2292002 h 2437395"/>
                <a:gd name="connsiteX0" fmla="*/ 432986 w 2551812"/>
                <a:gd name="connsiteY0" fmla="*/ 2292002 h 2500650"/>
                <a:gd name="connsiteX1" fmla="*/ 1175398 w 2551812"/>
                <a:gd name="connsiteY1" fmla="*/ 57586 h 2500650"/>
                <a:gd name="connsiteX2" fmla="*/ 2535391 w 2551812"/>
                <a:gd name="connsiteY2" fmla="*/ 1293159 h 2500650"/>
                <a:gd name="connsiteX3" fmla="*/ 432986 w 2551812"/>
                <a:gd name="connsiteY3" fmla="*/ 2292002 h 2500650"/>
                <a:gd name="connsiteX0" fmla="*/ 432986 w 2551812"/>
                <a:gd name="connsiteY0" fmla="*/ 2292002 h 2516961"/>
                <a:gd name="connsiteX1" fmla="*/ 1175398 w 2551812"/>
                <a:gd name="connsiteY1" fmla="*/ 57586 h 2516961"/>
                <a:gd name="connsiteX2" fmla="*/ 2535391 w 2551812"/>
                <a:gd name="connsiteY2" fmla="*/ 1293159 h 2516961"/>
                <a:gd name="connsiteX3" fmla="*/ 432986 w 2551812"/>
                <a:gd name="connsiteY3" fmla="*/ 2292002 h 2516961"/>
                <a:gd name="connsiteX0" fmla="*/ 432986 w 2551812"/>
                <a:gd name="connsiteY0" fmla="*/ 2292002 h 2484379"/>
                <a:gd name="connsiteX1" fmla="*/ 1175398 w 2551812"/>
                <a:gd name="connsiteY1" fmla="*/ 57586 h 2484379"/>
                <a:gd name="connsiteX2" fmla="*/ 2535391 w 2551812"/>
                <a:gd name="connsiteY2" fmla="*/ 1293159 h 2484379"/>
                <a:gd name="connsiteX3" fmla="*/ 432986 w 2551812"/>
                <a:gd name="connsiteY3" fmla="*/ 2292002 h 2484379"/>
                <a:gd name="connsiteX0" fmla="*/ 432986 w 2551812"/>
                <a:gd name="connsiteY0" fmla="*/ 2292002 h 2494156"/>
                <a:gd name="connsiteX1" fmla="*/ 1175398 w 2551812"/>
                <a:gd name="connsiteY1" fmla="*/ 57586 h 2494156"/>
                <a:gd name="connsiteX2" fmla="*/ 2535391 w 2551812"/>
                <a:gd name="connsiteY2" fmla="*/ 1293159 h 2494156"/>
                <a:gd name="connsiteX3" fmla="*/ 432986 w 2551812"/>
                <a:gd name="connsiteY3" fmla="*/ 2292002 h 2494156"/>
                <a:gd name="connsiteX0" fmla="*/ 510883 w 2629709"/>
                <a:gd name="connsiteY0" fmla="*/ 2295458 h 2497612"/>
                <a:gd name="connsiteX1" fmla="*/ 1253295 w 2629709"/>
                <a:gd name="connsiteY1" fmla="*/ 61042 h 2497612"/>
                <a:gd name="connsiteX2" fmla="*/ 2613288 w 2629709"/>
                <a:gd name="connsiteY2" fmla="*/ 1296615 h 2497612"/>
                <a:gd name="connsiteX3" fmla="*/ 510883 w 2629709"/>
                <a:gd name="connsiteY3" fmla="*/ 2295458 h 2497612"/>
                <a:gd name="connsiteX0" fmla="*/ 510883 w 2629709"/>
                <a:gd name="connsiteY0" fmla="*/ 2295458 h 2529730"/>
                <a:gd name="connsiteX1" fmla="*/ 1253295 w 2629709"/>
                <a:gd name="connsiteY1" fmla="*/ 61042 h 2529730"/>
                <a:gd name="connsiteX2" fmla="*/ 2613288 w 2629709"/>
                <a:gd name="connsiteY2" fmla="*/ 1296615 h 2529730"/>
                <a:gd name="connsiteX3" fmla="*/ 510883 w 2629709"/>
                <a:gd name="connsiteY3" fmla="*/ 2295458 h 252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9709" h="2529730">
                  <a:moveTo>
                    <a:pt x="510883" y="2295458"/>
                  </a:moveTo>
                  <a:cubicBezTo>
                    <a:pt x="-435784" y="1618420"/>
                    <a:pt x="2939" y="-372094"/>
                    <a:pt x="1253295" y="61042"/>
                  </a:cubicBezTo>
                  <a:cubicBezTo>
                    <a:pt x="1474613" y="270280"/>
                    <a:pt x="2790858" y="921033"/>
                    <a:pt x="2613288" y="1296615"/>
                  </a:cubicBezTo>
                  <a:cubicBezTo>
                    <a:pt x="2420422" y="2593768"/>
                    <a:pt x="1055469" y="2756370"/>
                    <a:pt x="510883" y="2295458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B33F2A43-C529-B0F5-AE3F-901EAC448B2F}"/>
                </a:ext>
              </a:extLst>
            </p:cNvPr>
            <p:cNvSpPr/>
            <p:nvPr/>
          </p:nvSpPr>
          <p:spPr>
            <a:xfrm>
              <a:off x="5182221" y="2272419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4B3F6FA-591D-D228-0B7A-5EFAD6EAB6ED}"/>
                </a:ext>
              </a:extLst>
            </p:cNvPr>
            <p:cNvGrpSpPr/>
            <p:nvPr/>
          </p:nvGrpSpPr>
          <p:grpSpPr>
            <a:xfrm>
              <a:off x="5111616" y="4741740"/>
              <a:ext cx="635695" cy="1400568"/>
              <a:chOff x="5204287" y="4679095"/>
              <a:chExt cx="911077" cy="1672279"/>
            </a:xfrm>
          </p:grpSpPr>
          <p:sp>
            <p:nvSpPr>
              <p:cNvPr id="179" name="Rectangle 12">
                <a:extLst>
                  <a:ext uri="{FF2B5EF4-FFF2-40B4-BE49-F238E27FC236}">
                    <a16:creationId xmlns:a16="http://schemas.microsoft.com/office/drawing/2014/main" id="{A297FF42-3A77-6164-9EEB-0BCA38D9C363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EB43AFF-1482-1702-93C7-090FAD5B6700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74B2B28-4F28-0CA7-2CA8-3D80C1737CD7}"/>
                </a:ext>
              </a:extLst>
            </p:cNvPr>
            <p:cNvSpPr/>
            <p:nvPr/>
          </p:nvSpPr>
          <p:spPr>
            <a:xfrm>
              <a:off x="4976669" y="4563078"/>
              <a:ext cx="760582" cy="444364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876C2C1-296C-A362-645F-2D5FA7AA5175}"/>
                </a:ext>
              </a:extLst>
            </p:cNvPr>
            <p:cNvSpPr/>
            <p:nvPr/>
          </p:nvSpPr>
          <p:spPr>
            <a:xfrm rot="445007">
              <a:off x="3546602" y="1156261"/>
              <a:ext cx="1978462" cy="1135331"/>
            </a:xfrm>
            <a:custGeom>
              <a:avLst/>
              <a:gdLst>
                <a:gd name="connsiteX0" fmla="*/ 1287786 w 2364781"/>
                <a:gd name="connsiteY0" fmla="*/ 631 h 1357018"/>
                <a:gd name="connsiteX1" fmla="*/ 2279378 w 2364781"/>
                <a:gd name="connsiteY1" fmla="*/ 206899 h 1357018"/>
                <a:gd name="connsiteX2" fmla="*/ 2364781 w 2364781"/>
                <a:gd name="connsiteY2" fmla="*/ 255030 h 1357018"/>
                <a:gd name="connsiteX3" fmla="*/ 2364781 w 2364781"/>
                <a:gd name="connsiteY3" fmla="*/ 545304 h 1357018"/>
                <a:gd name="connsiteX4" fmla="*/ 2342186 w 2364781"/>
                <a:gd name="connsiteY4" fmla="*/ 572456 h 1357018"/>
                <a:gd name="connsiteX5" fmla="*/ 1783311 w 2364781"/>
                <a:gd name="connsiteY5" fmla="*/ 1137724 h 1357018"/>
                <a:gd name="connsiteX6" fmla="*/ 1950052 w 2364781"/>
                <a:gd name="connsiteY6" fmla="*/ 787766 h 1357018"/>
                <a:gd name="connsiteX7" fmla="*/ 745894 w 2364781"/>
                <a:gd name="connsiteY7" fmla="*/ 1324031 h 1357018"/>
                <a:gd name="connsiteX8" fmla="*/ 1105029 w 2364781"/>
                <a:gd name="connsiteY8" fmla="*/ 820267 h 1357018"/>
                <a:gd name="connsiteX9" fmla="*/ 805577 w 2364781"/>
                <a:gd name="connsiteY9" fmla="*/ 1140100 h 1357018"/>
                <a:gd name="connsiteX10" fmla="*/ 32500 w 2364781"/>
                <a:gd name="connsiteY10" fmla="*/ 1356532 h 1357018"/>
                <a:gd name="connsiteX11" fmla="*/ 633767 w 2364781"/>
                <a:gd name="connsiteY11" fmla="*/ 446507 h 1357018"/>
                <a:gd name="connsiteX12" fmla="*/ 0 w 2364781"/>
                <a:gd name="connsiteY12" fmla="*/ 677263 h 1357018"/>
                <a:gd name="connsiteX13" fmla="*/ 1218783 w 2364781"/>
                <a:gd name="connsiteY13" fmla="*/ 162125 h 1357018"/>
                <a:gd name="connsiteX14" fmla="*/ 1088779 w 2364781"/>
                <a:gd name="connsiteY14" fmla="*/ 1245 h 1357018"/>
                <a:gd name="connsiteX15" fmla="*/ 1287786 w 2364781"/>
                <a:gd name="connsiteY15" fmla="*/ 631 h 13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64781" h="1357018">
                  <a:moveTo>
                    <a:pt x="1287786" y="631"/>
                  </a:moveTo>
                  <a:cubicBezTo>
                    <a:pt x="1966707" y="6705"/>
                    <a:pt x="2104673" y="101968"/>
                    <a:pt x="2279378" y="206899"/>
                  </a:cubicBezTo>
                  <a:lnTo>
                    <a:pt x="2364781" y="255030"/>
                  </a:lnTo>
                  <a:lnTo>
                    <a:pt x="2364781" y="545304"/>
                  </a:lnTo>
                  <a:lnTo>
                    <a:pt x="2342186" y="572456"/>
                  </a:lnTo>
                  <a:cubicBezTo>
                    <a:pt x="2191975" y="779542"/>
                    <a:pt x="2131967" y="1033283"/>
                    <a:pt x="1783311" y="1137724"/>
                  </a:cubicBezTo>
                  <a:cubicBezTo>
                    <a:pt x="1821557" y="1093115"/>
                    <a:pt x="1970307" y="825875"/>
                    <a:pt x="1950052" y="787766"/>
                  </a:cubicBezTo>
                  <a:cubicBezTo>
                    <a:pt x="1877902" y="1223454"/>
                    <a:pt x="916147" y="1113096"/>
                    <a:pt x="745894" y="1324031"/>
                  </a:cubicBezTo>
                  <a:cubicBezTo>
                    <a:pt x="629433" y="1313197"/>
                    <a:pt x="987919" y="945716"/>
                    <a:pt x="1105029" y="820267"/>
                  </a:cubicBezTo>
                  <a:cubicBezTo>
                    <a:pt x="1222139" y="694818"/>
                    <a:pt x="862183" y="1057544"/>
                    <a:pt x="805577" y="1140100"/>
                  </a:cubicBezTo>
                  <a:cubicBezTo>
                    <a:pt x="282099" y="1140742"/>
                    <a:pt x="282970" y="1284388"/>
                    <a:pt x="32500" y="1356532"/>
                  </a:cubicBezTo>
                  <a:cubicBezTo>
                    <a:pt x="23291" y="1374407"/>
                    <a:pt x="-59043" y="896644"/>
                    <a:pt x="633767" y="446507"/>
                  </a:cubicBezTo>
                  <a:cubicBezTo>
                    <a:pt x="371052" y="562427"/>
                    <a:pt x="126212" y="808350"/>
                    <a:pt x="0" y="677263"/>
                  </a:cubicBezTo>
                  <a:cubicBezTo>
                    <a:pt x="135420" y="592219"/>
                    <a:pt x="680352" y="6662"/>
                    <a:pt x="1218783" y="162125"/>
                  </a:cubicBezTo>
                  <a:cubicBezTo>
                    <a:pt x="1096905" y="142624"/>
                    <a:pt x="991276" y="-15547"/>
                    <a:pt x="1088779" y="1245"/>
                  </a:cubicBezTo>
                  <a:cubicBezTo>
                    <a:pt x="1159875" y="263"/>
                    <a:pt x="1226065" y="78"/>
                    <a:pt x="1287786" y="631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B9C2034-4EE2-8E72-ED64-EC6DA4693775}"/>
                </a:ext>
              </a:extLst>
            </p:cNvPr>
            <p:cNvSpPr/>
            <p:nvPr/>
          </p:nvSpPr>
          <p:spPr>
            <a:xfrm>
              <a:off x="5429464" y="1366384"/>
              <a:ext cx="635159" cy="66038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6FCBED6-93A0-02D0-20C1-8707456AA767}"/>
                </a:ext>
              </a:extLst>
            </p:cNvPr>
            <p:cNvSpPr/>
            <p:nvPr/>
          </p:nvSpPr>
          <p:spPr>
            <a:xfrm>
              <a:off x="5572654" y="1466177"/>
              <a:ext cx="422511" cy="43929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CB1DE0EA-B821-A99C-D1DB-72E60B427D20}"/>
                </a:ext>
              </a:extLst>
            </p:cNvPr>
            <p:cNvSpPr/>
            <p:nvPr/>
          </p:nvSpPr>
          <p:spPr>
            <a:xfrm flipH="1">
              <a:off x="3793306" y="2363333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64ACE0B-333F-3EE8-CC80-2FC9B03DA826}"/>
                </a:ext>
              </a:extLst>
            </p:cNvPr>
            <p:cNvGrpSpPr/>
            <p:nvPr/>
          </p:nvGrpSpPr>
          <p:grpSpPr>
            <a:xfrm flipH="1">
              <a:off x="3890078" y="4585062"/>
              <a:ext cx="770642" cy="1579230"/>
              <a:chOff x="3786787" y="4573276"/>
              <a:chExt cx="770642" cy="1579230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ADB7602-9BC4-B50E-D93B-DB561A3107FD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177" name="Rectangle 12">
                  <a:extLst>
                    <a:ext uri="{FF2B5EF4-FFF2-40B4-BE49-F238E27FC236}">
                      <a16:creationId xmlns:a16="http://schemas.microsoft.com/office/drawing/2014/main" id="{23B9FD98-8B05-AF21-D8AD-3D46F82A7D05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10F7B1AC-CDCE-E3F0-694F-9354C571A0BD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F9C5670-3DA3-63BE-4863-B50DB8714AB3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39E232C-1BBB-3770-1A06-E40535600287}"/>
                </a:ext>
              </a:extLst>
            </p:cNvPr>
            <p:cNvGrpSpPr/>
            <p:nvPr/>
          </p:nvGrpSpPr>
          <p:grpSpPr>
            <a:xfrm rot="19792896">
              <a:off x="3779740" y="2465502"/>
              <a:ext cx="639652" cy="856359"/>
              <a:chOff x="1692186" y="1849690"/>
              <a:chExt cx="639652" cy="85635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F2C4FD4-AA90-27B5-D64C-D6F30EE3DE27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F4AED2E1-C713-43F4-AEC6-BE4112286846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32741F30-0224-BD87-AA4F-50BE793A0D5C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F267998C-C664-7460-7468-D6B3EF3DA3D5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C9512404-B24B-F373-401E-FE2A7AEF5D2B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65F9A0AA-399F-13CF-F541-29F7D1C08244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8094C282-7AB4-BEE7-38CD-FAB3E8DE35F1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9E8DE43-6EEF-BB4B-889D-CDFE2306D602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AE64045-1577-5AAF-C054-986EBBB4E15D}"/>
                </a:ext>
              </a:extLst>
            </p:cNvPr>
            <p:cNvGrpSpPr/>
            <p:nvPr/>
          </p:nvGrpSpPr>
          <p:grpSpPr>
            <a:xfrm rot="1807104" flipH="1">
              <a:off x="5132935" y="2410322"/>
              <a:ext cx="639652" cy="856359"/>
              <a:chOff x="1692186" y="1849690"/>
              <a:chExt cx="639652" cy="85635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3EE76ED-870A-4A81-B1C3-E449E19B3484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EC40FB88-8047-107C-CFE7-780586A75664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164" name="Freeform: Shape 163">
                    <a:extLst>
                      <a:ext uri="{FF2B5EF4-FFF2-40B4-BE49-F238E27FC236}">
                        <a16:creationId xmlns:a16="http://schemas.microsoft.com/office/drawing/2014/main" id="{7E9E2CB0-E76C-0693-D79C-94AD85609222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ACF5FF7A-CCB7-CA72-BD6F-F6A040D00BD6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C7D0210A-5869-9308-1711-00A297814F94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11E0DF23-245B-F1C2-4607-7E608E209EA9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A30A1DC-CF82-43A8-CB12-C6D9B9613D68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2212C01-D1CE-6C55-CAA0-2E3467D142A6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40">
              <a:extLst>
                <a:ext uri="{FF2B5EF4-FFF2-40B4-BE49-F238E27FC236}">
                  <a16:creationId xmlns:a16="http://schemas.microsoft.com/office/drawing/2014/main" id="{C6616DBF-66CD-FB12-962A-DDB061CE4682}"/>
                </a:ext>
              </a:extLst>
            </p:cNvPr>
            <p:cNvSpPr/>
            <p:nvPr/>
          </p:nvSpPr>
          <p:spPr>
            <a:xfrm>
              <a:off x="4394808" y="3219060"/>
              <a:ext cx="760582" cy="686076"/>
            </a:xfrm>
            <a:custGeom>
              <a:avLst/>
              <a:gdLst>
                <a:gd name="connsiteX0" fmla="*/ 0 w 959338"/>
                <a:gd name="connsiteY0" fmla="*/ 432681 h 865361"/>
                <a:gd name="connsiteX1" fmla="*/ 479669 w 959338"/>
                <a:gd name="connsiteY1" fmla="*/ 0 h 865361"/>
                <a:gd name="connsiteX2" fmla="*/ 959338 w 959338"/>
                <a:gd name="connsiteY2" fmla="*/ 432681 h 865361"/>
                <a:gd name="connsiteX3" fmla="*/ 479669 w 959338"/>
                <a:gd name="connsiteY3" fmla="*/ 865362 h 865361"/>
                <a:gd name="connsiteX4" fmla="*/ 0 w 959338"/>
                <a:gd name="connsiteY4" fmla="*/ 432681 h 865361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338" h="865362">
                  <a:moveTo>
                    <a:pt x="0" y="432681"/>
                  </a:moveTo>
                  <a:cubicBezTo>
                    <a:pt x="0" y="193718"/>
                    <a:pt x="275715" y="0"/>
                    <a:pt x="479669" y="0"/>
                  </a:cubicBezTo>
                  <a:cubicBezTo>
                    <a:pt x="683623" y="0"/>
                    <a:pt x="959338" y="193718"/>
                    <a:pt x="959338" y="432681"/>
                  </a:cubicBezTo>
                  <a:cubicBezTo>
                    <a:pt x="959338" y="671644"/>
                    <a:pt x="622663" y="865362"/>
                    <a:pt x="479669" y="865362"/>
                  </a:cubicBezTo>
                  <a:cubicBezTo>
                    <a:pt x="336675" y="865362"/>
                    <a:pt x="0" y="671644"/>
                    <a:pt x="0" y="432681"/>
                  </a:cubicBezTo>
                  <a:close/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BC87BAE-EC9B-49D8-E9EE-B9515029290D}"/>
                </a:ext>
              </a:extLst>
            </p:cNvPr>
            <p:cNvSpPr/>
            <p:nvPr/>
          </p:nvSpPr>
          <p:spPr>
            <a:xfrm>
              <a:off x="4546135" y="3432510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C670DE-514D-1209-9BB9-B53F5F17A2EE}"/>
                </a:ext>
              </a:extLst>
            </p:cNvPr>
            <p:cNvSpPr/>
            <p:nvPr/>
          </p:nvSpPr>
          <p:spPr>
            <a:xfrm>
              <a:off x="4848680" y="3424783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A4591612-726A-C6E2-DE8D-9A4DB0031D2A}"/>
                </a:ext>
              </a:extLst>
            </p:cNvPr>
            <p:cNvSpPr/>
            <p:nvPr/>
          </p:nvSpPr>
          <p:spPr>
            <a:xfrm rot="8586472">
              <a:off x="4649756" y="3528382"/>
              <a:ext cx="242173" cy="242173"/>
            </a:xfrm>
            <a:prstGeom prst="arc">
              <a:avLst>
                <a:gd name="adj1" fmla="val 13462425"/>
                <a:gd name="adj2" fmla="val 18831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82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F668A2F-DAE1-A41E-9503-8F91E93EE6E1}"/>
              </a:ext>
            </a:extLst>
          </p:cNvPr>
          <p:cNvGrpSpPr/>
          <p:nvPr/>
        </p:nvGrpSpPr>
        <p:grpSpPr>
          <a:xfrm>
            <a:off x="7081231" y="631328"/>
            <a:ext cx="3732513" cy="4166020"/>
            <a:chOff x="3509434" y="136468"/>
            <a:chExt cx="5969355" cy="66626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AEF8872-D709-7C5E-1884-13CBF6392129}"/>
                </a:ext>
              </a:extLst>
            </p:cNvPr>
            <p:cNvSpPr/>
            <p:nvPr/>
          </p:nvSpPr>
          <p:spPr>
            <a:xfrm>
              <a:off x="4593010" y="2987376"/>
              <a:ext cx="561430" cy="562631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30" h="562631">
                  <a:moveTo>
                    <a:pt x="0" y="0"/>
                  </a:moveTo>
                  <a:cubicBezTo>
                    <a:pt x="237943" y="206594"/>
                    <a:pt x="545737" y="-94813"/>
                    <a:pt x="561430" y="562631"/>
                  </a:cubicBezTo>
                  <a:cubicBezTo>
                    <a:pt x="374287" y="375087"/>
                    <a:pt x="47443" y="860644"/>
                    <a:pt x="0" y="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389009B0-F7DC-F2ED-6AC8-3B3104D1752C}"/>
                </a:ext>
              </a:extLst>
            </p:cNvPr>
            <p:cNvSpPr/>
            <p:nvPr/>
          </p:nvSpPr>
          <p:spPr>
            <a:xfrm rot="6374709">
              <a:off x="8443189" y="983695"/>
              <a:ext cx="561430" cy="562631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30" h="562631">
                  <a:moveTo>
                    <a:pt x="0" y="0"/>
                  </a:moveTo>
                  <a:cubicBezTo>
                    <a:pt x="237943" y="206594"/>
                    <a:pt x="545737" y="-94813"/>
                    <a:pt x="561430" y="562631"/>
                  </a:cubicBezTo>
                  <a:cubicBezTo>
                    <a:pt x="374287" y="375087"/>
                    <a:pt x="47443" y="860644"/>
                    <a:pt x="0" y="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94EABE59-3BAC-453F-AACE-C736E57B4A35}"/>
                </a:ext>
              </a:extLst>
            </p:cNvPr>
            <p:cNvSpPr/>
            <p:nvPr/>
          </p:nvSpPr>
          <p:spPr>
            <a:xfrm rot="1521481">
              <a:off x="6339243" y="136468"/>
              <a:ext cx="2259495" cy="914263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2206357"/>
                <a:gd name="connsiteY0" fmla="*/ 0 h 682502"/>
                <a:gd name="connsiteX1" fmla="*/ 2206357 w 2206357"/>
                <a:gd name="connsiteY1" fmla="*/ 682502 h 682502"/>
                <a:gd name="connsiteX2" fmla="*/ 0 w 2206357"/>
                <a:gd name="connsiteY2" fmla="*/ 0 h 682502"/>
                <a:gd name="connsiteX0" fmla="*/ 0 w 2206357"/>
                <a:gd name="connsiteY0" fmla="*/ 182393 h 864895"/>
                <a:gd name="connsiteX1" fmla="*/ 2206357 w 2206357"/>
                <a:gd name="connsiteY1" fmla="*/ 864895 h 864895"/>
                <a:gd name="connsiteX2" fmla="*/ 0 w 2206357"/>
                <a:gd name="connsiteY2" fmla="*/ 182393 h 864895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7202"/>
                <a:gd name="connsiteX1" fmla="*/ 2252860 w 2252860"/>
                <a:gd name="connsiteY1" fmla="*/ 824419 h 827202"/>
                <a:gd name="connsiteX2" fmla="*/ 0 w 2252860"/>
                <a:gd name="connsiteY2" fmla="*/ 192066 h 827202"/>
                <a:gd name="connsiteX0" fmla="*/ 0 w 2259495"/>
                <a:gd name="connsiteY0" fmla="*/ 201578 h 791559"/>
                <a:gd name="connsiteX1" fmla="*/ 2259495 w 2259495"/>
                <a:gd name="connsiteY1" fmla="*/ 788624 h 791559"/>
                <a:gd name="connsiteX2" fmla="*/ 0 w 2259495"/>
                <a:gd name="connsiteY2" fmla="*/ 201578 h 791559"/>
                <a:gd name="connsiteX0" fmla="*/ 0 w 2259495"/>
                <a:gd name="connsiteY0" fmla="*/ 277676 h 867657"/>
                <a:gd name="connsiteX1" fmla="*/ 2259495 w 2259495"/>
                <a:gd name="connsiteY1" fmla="*/ 864722 h 867657"/>
                <a:gd name="connsiteX2" fmla="*/ 0 w 2259495"/>
                <a:gd name="connsiteY2" fmla="*/ 277676 h 867657"/>
                <a:gd name="connsiteX0" fmla="*/ 0 w 2259495"/>
                <a:gd name="connsiteY0" fmla="*/ 277676 h 867418"/>
                <a:gd name="connsiteX1" fmla="*/ 2259495 w 2259495"/>
                <a:gd name="connsiteY1" fmla="*/ 864722 h 867418"/>
                <a:gd name="connsiteX2" fmla="*/ 0 w 2259495"/>
                <a:gd name="connsiteY2" fmla="*/ 277676 h 867418"/>
                <a:gd name="connsiteX0" fmla="*/ 0 w 2259495"/>
                <a:gd name="connsiteY0" fmla="*/ 277676 h 867245"/>
                <a:gd name="connsiteX1" fmla="*/ 2259495 w 2259495"/>
                <a:gd name="connsiteY1" fmla="*/ 864722 h 867245"/>
                <a:gd name="connsiteX2" fmla="*/ 0 w 2259495"/>
                <a:gd name="connsiteY2" fmla="*/ 277676 h 867245"/>
                <a:gd name="connsiteX0" fmla="*/ 0 w 2259495"/>
                <a:gd name="connsiteY0" fmla="*/ 277676 h 918384"/>
                <a:gd name="connsiteX1" fmla="*/ 2259495 w 2259495"/>
                <a:gd name="connsiteY1" fmla="*/ 864722 h 918384"/>
                <a:gd name="connsiteX2" fmla="*/ 0 w 2259495"/>
                <a:gd name="connsiteY2" fmla="*/ 277676 h 918384"/>
                <a:gd name="connsiteX0" fmla="*/ 0 w 2259495"/>
                <a:gd name="connsiteY0" fmla="*/ 277676 h 914263"/>
                <a:gd name="connsiteX1" fmla="*/ 2259495 w 2259495"/>
                <a:gd name="connsiteY1" fmla="*/ 864722 h 914263"/>
                <a:gd name="connsiteX2" fmla="*/ 0 w 2259495"/>
                <a:gd name="connsiteY2" fmla="*/ 277676 h 9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495" h="914263">
                  <a:moveTo>
                    <a:pt x="0" y="277676"/>
                  </a:moveTo>
                  <a:cubicBezTo>
                    <a:pt x="738549" y="-357313"/>
                    <a:pt x="2243802" y="207278"/>
                    <a:pt x="2259495" y="864722"/>
                  </a:cubicBezTo>
                  <a:cubicBezTo>
                    <a:pt x="1959493" y="1180397"/>
                    <a:pt x="1778467" y="-131808"/>
                    <a:pt x="0" y="277676"/>
                  </a:cubicBezTo>
                  <a:close/>
                </a:path>
              </a:pathLst>
            </a:custGeom>
            <a:solidFill>
              <a:srgbClr val="BA6F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0">
              <a:extLst>
                <a:ext uri="{FF2B5EF4-FFF2-40B4-BE49-F238E27FC236}">
                  <a16:creationId xmlns:a16="http://schemas.microsoft.com/office/drawing/2014/main" id="{CF6E96B3-372C-3090-D9C8-A6FB90529D23}"/>
                </a:ext>
              </a:extLst>
            </p:cNvPr>
            <p:cNvSpPr/>
            <p:nvPr/>
          </p:nvSpPr>
          <p:spPr>
            <a:xfrm rot="499829">
              <a:off x="5813081" y="465719"/>
              <a:ext cx="2259495" cy="861958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2206357"/>
                <a:gd name="connsiteY0" fmla="*/ 0 h 682502"/>
                <a:gd name="connsiteX1" fmla="*/ 2206357 w 2206357"/>
                <a:gd name="connsiteY1" fmla="*/ 682502 h 682502"/>
                <a:gd name="connsiteX2" fmla="*/ 0 w 2206357"/>
                <a:gd name="connsiteY2" fmla="*/ 0 h 682502"/>
                <a:gd name="connsiteX0" fmla="*/ 0 w 2206357"/>
                <a:gd name="connsiteY0" fmla="*/ 182393 h 864895"/>
                <a:gd name="connsiteX1" fmla="*/ 2206357 w 2206357"/>
                <a:gd name="connsiteY1" fmla="*/ 864895 h 864895"/>
                <a:gd name="connsiteX2" fmla="*/ 0 w 2206357"/>
                <a:gd name="connsiteY2" fmla="*/ 182393 h 864895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7202"/>
                <a:gd name="connsiteX1" fmla="*/ 2252860 w 2252860"/>
                <a:gd name="connsiteY1" fmla="*/ 824419 h 827202"/>
                <a:gd name="connsiteX2" fmla="*/ 0 w 2252860"/>
                <a:gd name="connsiteY2" fmla="*/ 192066 h 827202"/>
                <a:gd name="connsiteX0" fmla="*/ 0 w 2259495"/>
                <a:gd name="connsiteY0" fmla="*/ 201578 h 791559"/>
                <a:gd name="connsiteX1" fmla="*/ 2259495 w 2259495"/>
                <a:gd name="connsiteY1" fmla="*/ 788624 h 791559"/>
                <a:gd name="connsiteX2" fmla="*/ 0 w 2259495"/>
                <a:gd name="connsiteY2" fmla="*/ 201578 h 791559"/>
                <a:gd name="connsiteX0" fmla="*/ 0 w 2259495"/>
                <a:gd name="connsiteY0" fmla="*/ 277676 h 867657"/>
                <a:gd name="connsiteX1" fmla="*/ 2259495 w 2259495"/>
                <a:gd name="connsiteY1" fmla="*/ 864722 h 867657"/>
                <a:gd name="connsiteX2" fmla="*/ 0 w 2259495"/>
                <a:gd name="connsiteY2" fmla="*/ 277676 h 867657"/>
                <a:gd name="connsiteX0" fmla="*/ 0 w 2259495"/>
                <a:gd name="connsiteY0" fmla="*/ 277676 h 867418"/>
                <a:gd name="connsiteX1" fmla="*/ 2259495 w 2259495"/>
                <a:gd name="connsiteY1" fmla="*/ 864722 h 867418"/>
                <a:gd name="connsiteX2" fmla="*/ 0 w 2259495"/>
                <a:gd name="connsiteY2" fmla="*/ 277676 h 867418"/>
                <a:gd name="connsiteX0" fmla="*/ 0 w 2259495"/>
                <a:gd name="connsiteY0" fmla="*/ 277676 h 867245"/>
                <a:gd name="connsiteX1" fmla="*/ 2259495 w 2259495"/>
                <a:gd name="connsiteY1" fmla="*/ 864722 h 867245"/>
                <a:gd name="connsiteX2" fmla="*/ 0 w 2259495"/>
                <a:gd name="connsiteY2" fmla="*/ 277676 h 867245"/>
                <a:gd name="connsiteX0" fmla="*/ 0 w 2259495"/>
                <a:gd name="connsiteY0" fmla="*/ 277676 h 918384"/>
                <a:gd name="connsiteX1" fmla="*/ 2259495 w 2259495"/>
                <a:gd name="connsiteY1" fmla="*/ 864722 h 918384"/>
                <a:gd name="connsiteX2" fmla="*/ 0 w 2259495"/>
                <a:gd name="connsiteY2" fmla="*/ 277676 h 918384"/>
                <a:gd name="connsiteX0" fmla="*/ 0 w 2259495"/>
                <a:gd name="connsiteY0" fmla="*/ 277676 h 914263"/>
                <a:gd name="connsiteX1" fmla="*/ 2259495 w 2259495"/>
                <a:gd name="connsiteY1" fmla="*/ 864722 h 914263"/>
                <a:gd name="connsiteX2" fmla="*/ 0 w 2259495"/>
                <a:gd name="connsiteY2" fmla="*/ 277676 h 914263"/>
                <a:gd name="connsiteX0" fmla="*/ 0 w 2259495"/>
                <a:gd name="connsiteY0" fmla="*/ 277676 h 918152"/>
                <a:gd name="connsiteX1" fmla="*/ 2259495 w 2259495"/>
                <a:gd name="connsiteY1" fmla="*/ 864722 h 918152"/>
                <a:gd name="connsiteX2" fmla="*/ 0 w 2259495"/>
                <a:gd name="connsiteY2" fmla="*/ 277676 h 918152"/>
                <a:gd name="connsiteX0" fmla="*/ 0 w 2259495"/>
                <a:gd name="connsiteY0" fmla="*/ 245951 h 886427"/>
                <a:gd name="connsiteX1" fmla="*/ 2259495 w 2259495"/>
                <a:gd name="connsiteY1" fmla="*/ 832997 h 886427"/>
                <a:gd name="connsiteX2" fmla="*/ 0 w 2259495"/>
                <a:gd name="connsiteY2" fmla="*/ 245951 h 886427"/>
                <a:gd name="connsiteX0" fmla="*/ 0 w 2259495"/>
                <a:gd name="connsiteY0" fmla="*/ 221482 h 861958"/>
                <a:gd name="connsiteX1" fmla="*/ 2259495 w 2259495"/>
                <a:gd name="connsiteY1" fmla="*/ 808528 h 861958"/>
                <a:gd name="connsiteX2" fmla="*/ 0 w 2259495"/>
                <a:gd name="connsiteY2" fmla="*/ 221482 h 86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495" h="861958">
                  <a:moveTo>
                    <a:pt x="0" y="221482"/>
                  </a:moveTo>
                  <a:cubicBezTo>
                    <a:pt x="774721" y="-341791"/>
                    <a:pt x="2199372" y="285944"/>
                    <a:pt x="2259495" y="808528"/>
                  </a:cubicBezTo>
                  <a:cubicBezTo>
                    <a:pt x="1959493" y="1124203"/>
                    <a:pt x="1705225" y="-74594"/>
                    <a:pt x="0" y="221482"/>
                  </a:cubicBezTo>
                  <a:close/>
                </a:path>
              </a:pathLst>
            </a:custGeom>
            <a:solidFill>
              <a:srgbClr val="BA6F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3A88A1A-776D-AFDB-4635-72EA15E3F170}"/>
                </a:ext>
              </a:extLst>
            </p:cNvPr>
            <p:cNvGrpSpPr/>
            <p:nvPr/>
          </p:nvGrpSpPr>
          <p:grpSpPr>
            <a:xfrm>
              <a:off x="6749062" y="4185253"/>
              <a:ext cx="1890427" cy="2488571"/>
              <a:chOff x="7687177" y="4037294"/>
              <a:chExt cx="1890427" cy="248857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8C1F69F-EE8A-FA56-5FAC-32B0C0B0A717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B13B207-21F5-4EC3-9383-9F5E347ECD30}"/>
                  </a:ext>
                </a:extLst>
              </p:cNvPr>
              <p:cNvSpPr/>
              <p:nvPr/>
            </p:nvSpPr>
            <p:spPr>
              <a:xfrm rot="18955987">
                <a:off x="7687177" y="4037294"/>
                <a:ext cx="1890427" cy="2086672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  <a:gd name="connsiteX0" fmla="*/ 1657292 w 2103029"/>
                  <a:gd name="connsiteY0" fmla="*/ 0 h 2086672"/>
                  <a:gd name="connsiteX1" fmla="*/ 2103029 w 2103029"/>
                  <a:gd name="connsiteY1" fmla="*/ 484475 h 2086672"/>
                  <a:gd name="connsiteX2" fmla="*/ 351460 w 2103029"/>
                  <a:gd name="connsiteY2" fmla="*/ 2041086 h 2086672"/>
                  <a:gd name="connsiteX3" fmla="*/ 314305 w 2103029"/>
                  <a:gd name="connsiteY3" fmla="*/ 2086672 h 2086672"/>
                  <a:gd name="connsiteX4" fmla="*/ 0 w 2103029"/>
                  <a:gd name="connsiteY4" fmla="*/ 2086672 h 2086672"/>
                  <a:gd name="connsiteX5" fmla="*/ 25929 w 2103029"/>
                  <a:gd name="connsiteY5" fmla="*/ 2028743 h 2086672"/>
                  <a:gd name="connsiteX6" fmla="*/ 1657292 w 2103029"/>
                  <a:gd name="connsiteY6" fmla="*/ 0 h 2086672"/>
                  <a:gd name="connsiteX0" fmla="*/ 1657292 w 1890427"/>
                  <a:gd name="connsiteY0" fmla="*/ 0 h 2086672"/>
                  <a:gd name="connsiteX1" fmla="*/ 1890427 w 1890427"/>
                  <a:gd name="connsiteY1" fmla="*/ 252174 h 2086672"/>
                  <a:gd name="connsiteX2" fmla="*/ 351460 w 1890427"/>
                  <a:gd name="connsiteY2" fmla="*/ 2041086 h 2086672"/>
                  <a:gd name="connsiteX3" fmla="*/ 314305 w 1890427"/>
                  <a:gd name="connsiteY3" fmla="*/ 2086672 h 2086672"/>
                  <a:gd name="connsiteX4" fmla="*/ 0 w 1890427"/>
                  <a:gd name="connsiteY4" fmla="*/ 2086672 h 2086672"/>
                  <a:gd name="connsiteX5" fmla="*/ 25929 w 1890427"/>
                  <a:gd name="connsiteY5" fmla="*/ 2028743 h 2086672"/>
                  <a:gd name="connsiteX6" fmla="*/ 1657292 w 1890427"/>
                  <a:gd name="connsiteY6" fmla="*/ 0 h 2086672"/>
                  <a:gd name="connsiteX0" fmla="*/ 1657292 w 1890427"/>
                  <a:gd name="connsiteY0" fmla="*/ 0 h 2086672"/>
                  <a:gd name="connsiteX1" fmla="*/ 1890427 w 1890427"/>
                  <a:gd name="connsiteY1" fmla="*/ 252174 h 2086672"/>
                  <a:gd name="connsiteX2" fmla="*/ 351460 w 1890427"/>
                  <a:gd name="connsiteY2" fmla="*/ 2041086 h 2086672"/>
                  <a:gd name="connsiteX3" fmla="*/ 314305 w 1890427"/>
                  <a:gd name="connsiteY3" fmla="*/ 2086672 h 2086672"/>
                  <a:gd name="connsiteX4" fmla="*/ 0 w 1890427"/>
                  <a:gd name="connsiteY4" fmla="*/ 2086672 h 2086672"/>
                  <a:gd name="connsiteX5" fmla="*/ 25929 w 1890427"/>
                  <a:gd name="connsiteY5" fmla="*/ 2028743 h 2086672"/>
                  <a:gd name="connsiteX6" fmla="*/ 1657292 w 1890427"/>
                  <a:gd name="connsiteY6" fmla="*/ 0 h 208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0427" h="2086672">
                    <a:moveTo>
                      <a:pt x="1657292" y="0"/>
                    </a:moveTo>
                    <a:cubicBezTo>
                      <a:pt x="1760464" y="130796"/>
                      <a:pt x="1787255" y="121378"/>
                      <a:pt x="1890427" y="252174"/>
                    </a:cubicBezTo>
                    <a:cubicBezTo>
                      <a:pt x="1027317" y="724450"/>
                      <a:pt x="765268" y="1531002"/>
                      <a:pt x="351460" y="2041086"/>
                    </a:cubicBezTo>
                    <a:lnTo>
                      <a:pt x="314305" y="2086672"/>
                    </a:lnTo>
                    <a:lnTo>
                      <a:pt x="0" y="2086672"/>
                    </a:lnTo>
                    <a:lnTo>
                      <a:pt x="25929" y="2028743"/>
                    </a:lnTo>
                    <a:cubicBezTo>
                      <a:pt x="210047" y="1639185"/>
                      <a:pt x="619326" y="948225"/>
                      <a:pt x="1657292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6CF72B7-52D1-3760-7EEF-AE66091AB73D}"/>
                </a:ext>
              </a:extLst>
            </p:cNvPr>
            <p:cNvGrpSpPr/>
            <p:nvPr/>
          </p:nvGrpSpPr>
          <p:grpSpPr>
            <a:xfrm>
              <a:off x="4409841" y="4276021"/>
              <a:ext cx="2095264" cy="2359629"/>
              <a:chOff x="7739360" y="4166236"/>
              <a:chExt cx="2095264" cy="2359629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DEF5274-50DA-75E3-1774-66689B9C0B67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AA4C3BD-CA35-8C8E-20CA-8382B6A18584}"/>
                  </a:ext>
                </a:extLst>
              </p:cNvPr>
              <p:cNvSpPr/>
              <p:nvPr/>
            </p:nvSpPr>
            <p:spPr>
              <a:xfrm rot="18955987">
                <a:off x="7739360" y="4166236"/>
                <a:ext cx="2095264" cy="1853713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  <a:gd name="connsiteX0" fmla="*/ 1793514 w 2095264"/>
                  <a:gd name="connsiteY0" fmla="*/ 0 h 1994585"/>
                  <a:gd name="connsiteX1" fmla="*/ 2095264 w 2095264"/>
                  <a:gd name="connsiteY1" fmla="*/ 742791 h 1994585"/>
                  <a:gd name="connsiteX2" fmla="*/ 351460 w 2095264"/>
                  <a:gd name="connsiteY2" fmla="*/ 1948999 h 1994585"/>
                  <a:gd name="connsiteX3" fmla="*/ 314305 w 2095264"/>
                  <a:gd name="connsiteY3" fmla="*/ 1994585 h 1994585"/>
                  <a:gd name="connsiteX4" fmla="*/ 0 w 2095264"/>
                  <a:gd name="connsiteY4" fmla="*/ 1994585 h 1994585"/>
                  <a:gd name="connsiteX5" fmla="*/ 25929 w 2095264"/>
                  <a:gd name="connsiteY5" fmla="*/ 1936656 h 1994585"/>
                  <a:gd name="connsiteX6" fmla="*/ 1793514 w 2095264"/>
                  <a:gd name="connsiteY6" fmla="*/ 0 h 1994585"/>
                  <a:gd name="connsiteX0" fmla="*/ 1863270 w 2095264"/>
                  <a:gd name="connsiteY0" fmla="*/ 0 h 1847527"/>
                  <a:gd name="connsiteX1" fmla="*/ 2095264 w 2095264"/>
                  <a:gd name="connsiteY1" fmla="*/ 595733 h 1847527"/>
                  <a:gd name="connsiteX2" fmla="*/ 351460 w 2095264"/>
                  <a:gd name="connsiteY2" fmla="*/ 1801941 h 1847527"/>
                  <a:gd name="connsiteX3" fmla="*/ 314305 w 2095264"/>
                  <a:gd name="connsiteY3" fmla="*/ 1847527 h 1847527"/>
                  <a:gd name="connsiteX4" fmla="*/ 0 w 2095264"/>
                  <a:gd name="connsiteY4" fmla="*/ 1847527 h 1847527"/>
                  <a:gd name="connsiteX5" fmla="*/ 25929 w 2095264"/>
                  <a:gd name="connsiteY5" fmla="*/ 1789598 h 1847527"/>
                  <a:gd name="connsiteX6" fmla="*/ 1863270 w 2095264"/>
                  <a:gd name="connsiteY6" fmla="*/ 0 h 1847527"/>
                  <a:gd name="connsiteX0" fmla="*/ 1829489 w 2095264"/>
                  <a:gd name="connsiteY0" fmla="*/ 0 h 1853713"/>
                  <a:gd name="connsiteX1" fmla="*/ 2095264 w 2095264"/>
                  <a:gd name="connsiteY1" fmla="*/ 601919 h 1853713"/>
                  <a:gd name="connsiteX2" fmla="*/ 351460 w 2095264"/>
                  <a:gd name="connsiteY2" fmla="*/ 1808127 h 1853713"/>
                  <a:gd name="connsiteX3" fmla="*/ 314305 w 2095264"/>
                  <a:gd name="connsiteY3" fmla="*/ 1853713 h 1853713"/>
                  <a:gd name="connsiteX4" fmla="*/ 0 w 2095264"/>
                  <a:gd name="connsiteY4" fmla="*/ 1853713 h 1853713"/>
                  <a:gd name="connsiteX5" fmla="*/ 25929 w 2095264"/>
                  <a:gd name="connsiteY5" fmla="*/ 1795784 h 1853713"/>
                  <a:gd name="connsiteX6" fmla="*/ 1829489 w 2095264"/>
                  <a:gd name="connsiteY6" fmla="*/ 0 h 185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5264" h="1853713">
                    <a:moveTo>
                      <a:pt x="1829489" y="0"/>
                    </a:moveTo>
                    <a:cubicBezTo>
                      <a:pt x="1932661" y="130796"/>
                      <a:pt x="1992092" y="471123"/>
                      <a:pt x="2095264" y="601919"/>
                    </a:cubicBezTo>
                    <a:cubicBezTo>
                      <a:pt x="1232154" y="1074195"/>
                      <a:pt x="765268" y="1298043"/>
                      <a:pt x="351460" y="1808127"/>
                    </a:cubicBezTo>
                    <a:lnTo>
                      <a:pt x="314305" y="1853713"/>
                    </a:lnTo>
                    <a:lnTo>
                      <a:pt x="0" y="1853713"/>
                    </a:lnTo>
                    <a:lnTo>
                      <a:pt x="25929" y="1795784"/>
                    </a:lnTo>
                    <a:cubicBezTo>
                      <a:pt x="210047" y="1406226"/>
                      <a:pt x="696585" y="909355"/>
                      <a:pt x="1829489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7C7E59-417F-8E45-50BB-AFF1CBA253F2}"/>
                </a:ext>
              </a:extLst>
            </p:cNvPr>
            <p:cNvSpPr/>
            <p:nvPr/>
          </p:nvSpPr>
          <p:spPr>
            <a:xfrm rot="19304262">
              <a:off x="3509434" y="2855370"/>
              <a:ext cx="5316784" cy="2552140"/>
            </a:xfrm>
            <a:custGeom>
              <a:avLst/>
              <a:gdLst>
                <a:gd name="connsiteX0" fmla="*/ 4892791 w 5316784"/>
                <a:gd name="connsiteY0" fmla="*/ 503886 h 2552140"/>
                <a:gd name="connsiteX1" fmla="*/ 5316784 w 5316784"/>
                <a:gd name="connsiteY1" fmla="*/ 1274995 h 2552140"/>
                <a:gd name="connsiteX2" fmla="*/ 3846623 w 5316784"/>
                <a:gd name="connsiteY2" fmla="*/ 2462290 h 2552140"/>
                <a:gd name="connsiteX3" fmla="*/ 1570681 w 5316784"/>
                <a:gd name="connsiteY3" fmla="*/ 1471973 h 2552140"/>
                <a:gd name="connsiteX4" fmla="*/ 343505 w 5316784"/>
                <a:gd name="connsiteY4" fmla="*/ 2499463 h 2552140"/>
                <a:gd name="connsiteX5" fmla="*/ 337927 w 5316784"/>
                <a:gd name="connsiteY5" fmla="*/ 2506269 h 2552140"/>
                <a:gd name="connsiteX6" fmla="*/ 0 w 5316784"/>
                <a:gd name="connsiteY6" fmla="*/ 2506270 h 2552140"/>
                <a:gd name="connsiteX7" fmla="*/ 15706 w 5316784"/>
                <a:gd name="connsiteY7" fmla="*/ 2482764 h 2552140"/>
                <a:gd name="connsiteX8" fmla="*/ 2193230 w 5316784"/>
                <a:gd name="connsiteY8" fmla="*/ 5848 h 2552140"/>
                <a:gd name="connsiteX9" fmla="*/ 3742615 w 5316784"/>
                <a:gd name="connsiteY9" fmla="*/ 1070123 h 2552140"/>
                <a:gd name="connsiteX10" fmla="*/ 4892791 w 5316784"/>
                <a:gd name="connsiteY10" fmla="*/ 503886 h 255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6784" h="2552140">
                  <a:moveTo>
                    <a:pt x="4892791" y="503886"/>
                  </a:moveTo>
                  <a:lnTo>
                    <a:pt x="5316784" y="1274995"/>
                  </a:lnTo>
                  <a:cubicBezTo>
                    <a:pt x="4317657" y="1839415"/>
                    <a:pt x="4336676" y="2066526"/>
                    <a:pt x="3846623" y="2462290"/>
                  </a:cubicBezTo>
                  <a:cubicBezTo>
                    <a:pt x="3045832" y="2698326"/>
                    <a:pt x="2172870" y="2502911"/>
                    <a:pt x="1570681" y="1471973"/>
                  </a:cubicBezTo>
                  <a:cubicBezTo>
                    <a:pt x="1118642" y="1499097"/>
                    <a:pt x="606384" y="2173600"/>
                    <a:pt x="343505" y="2499463"/>
                  </a:cubicBezTo>
                  <a:lnTo>
                    <a:pt x="337927" y="2506269"/>
                  </a:lnTo>
                  <a:lnTo>
                    <a:pt x="0" y="2506270"/>
                  </a:lnTo>
                  <a:lnTo>
                    <a:pt x="15706" y="2482764"/>
                  </a:lnTo>
                  <a:cubicBezTo>
                    <a:pt x="369143" y="1946480"/>
                    <a:pt x="1606382" y="-124022"/>
                    <a:pt x="2193230" y="5848"/>
                  </a:cubicBezTo>
                  <a:cubicBezTo>
                    <a:pt x="2844369" y="46286"/>
                    <a:pt x="3010789" y="978179"/>
                    <a:pt x="3742615" y="1070123"/>
                  </a:cubicBezTo>
                  <a:cubicBezTo>
                    <a:pt x="4387345" y="1026836"/>
                    <a:pt x="4509399" y="692631"/>
                    <a:pt x="4892791" y="503886"/>
                  </a:cubicBezTo>
                  <a:close/>
                </a:path>
              </a:pathLst>
            </a:custGeom>
            <a:solidFill>
              <a:srgbClr val="F1CB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6AB7BD-1A63-F881-D526-6770D99A885B}"/>
                </a:ext>
              </a:extLst>
            </p:cNvPr>
            <p:cNvSpPr/>
            <p:nvPr/>
          </p:nvSpPr>
          <p:spPr>
            <a:xfrm>
              <a:off x="7390593" y="1087043"/>
              <a:ext cx="2088196" cy="1749425"/>
            </a:xfrm>
            <a:custGeom>
              <a:avLst/>
              <a:gdLst>
                <a:gd name="connsiteX0" fmla="*/ 0 w 1112642"/>
                <a:gd name="connsiteY0" fmla="*/ 0 h 563687"/>
                <a:gd name="connsiteX1" fmla="*/ 1112642 w 1112642"/>
                <a:gd name="connsiteY1" fmla="*/ 0 h 563687"/>
                <a:gd name="connsiteX2" fmla="*/ 1112642 w 1112642"/>
                <a:gd name="connsiteY2" fmla="*/ 563687 h 563687"/>
                <a:gd name="connsiteX3" fmla="*/ 0 w 1112642"/>
                <a:gd name="connsiteY3" fmla="*/ 563687 h 563687"/>
                <a:gd name="connsiteX4" fmla="*/ 0 w 1112642"/>
                <a:gd name="connsiteY4" fmla="*/ 0 h 563687"/>
                <a:gd name="connsiteX0" fmla="*/ 0 w 1112642"/>
                <a:gd name="connsiteY0" fmla="*/ 491319 h 1055006"/>
                <a:gd name="connsiteX1" fmla="*/ 798743 w 1112642"/>
                <a:gd name="connsiteY1" fmla="*/ 0 h 1055006"/>
                <a:gd name="connsiteX2" fmla="*/ 1112642 w 1112642"/>
                <a:gd name="connsiteY2" fmla="*/ 1055006 h 1055006"/>
                <a:gd name="connsiteX3" fmla="*/ 0 w 1112642"/>
                <a:gd name="connsiteY3" fmla="*/ 1055006 h 1055006"/>
                <a:gd name="connsiteX4" fmla="*/ 0 w 1112642"/>
                <a:gd name="connsiteY4" fmla="*/ 491319 h 1055006"/>
                <a:gd name="connsiteX0" fmla="*/ 285750 w 1398392"/>
                <a:gd name="connsiteY0" fmla="*/ 491319 h 1245506"/>
                <a:gd name="connsiteX1" fmla="*/ 1084493 w 1398392"/>
                <a:gd name="connsiteY1" fmla="*/ 0 h 1245506"/>
                <a:gd name="connsiteX2" fmla="*/ 1398392 w 1398392"/>
                <a:gd name="connsiteY2" fmla="*/ 1055006 h 1245506"/>
                <a:gd name="connsiteX3" fmla="*/ 0 w 1398392"/>
                <a:gd name="connsiteY3" fmla="*/ 1245506 h 1245506"/>
                <a:gd name="connsiteX4" fmla="*/ 285750 w 1398392"/>
                <a:gd name="connsiteY4" fmla="*/ 491319 h 1245506"/>
                <a:gd name="connsiteX0" fmla="*/ 285750 w 1398392"/>
                <a:gd name="connsiteY0" fmla="*/ 491319 h 1245506"/>
                <a:gd name="connsiteX1" fmla="*/ 1084493 w 1398392"/>
                <a:gd name="connsiteY1" fmla="*/ 0 h 1245506"/>
                <a:gd name="connsiteX2" fmla="*/ 1398392 w 1398392"/>
                <a:gd name="connsiteY2" fmla="*/ 1055006 h 1245506"/>
                <a:gd name="connsiteX3" fmla="*/ 0 w 1398392"/>
                <a:gd name="connsiteY3" fmla="*/ 1245506 h 1245506"/>
                <a:gd name="connsiteX4" fmla="*/ 285750 w 1398392"/>
                <a:gd name="connsiteY4" fmla="*/ 491319 h 1245506"/>
                <a:gd name="connsiteX0" fmla="*/ 285750 w 1341242"/>
                <a:gd name="connsiteY0" fmla="*/ 491319 h 1245506"/>
                <a:gd name="connsiteX1" fmla="*/ 1084493 w 1341242"/>
                <a:gd name="connsiteY1" fmla="*/ 0 h 1245506"/>
                <a:gd name="connsiteX2" fmla="*/ 1341242 w 1341242"/>
                <a:gd name="connsiteY2" fmla="*/ 388256 h 1245506"/>
                <a:gd name="connsiteX3" fmla="*/ 0 w 1341242"/>
                <a:gd name="connsiteY3" fmla="*/ 1245506 h 1245506"/>
                <a:gd name="connsiteX4" fmla="*/ 285750 w 1341242"/>
                <a:gd name="connsiteY4" fmla="*/ 491319 h 1245506"/>
                <a:gd name="connsiteX0" fmla="*/ 257175 w 1312667"/>
                <a:gd name="connsiteY0" fmla="*/ 491319 h 1140731"/>
                <a:gd name="connsiteX1" fmla="*/ 1055918 w 1312667"/>
                <a:gd name="connsiteY1" fmla="*/ 0 h 1140731"/>
                <a:gd name="connsiteX2" fmla="*/ 1312667 w 1312667"/>
                <a:gd name="connsiteY2" fmla="*/ 388256 h 1140731"/>
                <a:gd name="connsiteX3" fmla="*/ 0 w 1312667"/>
                <a:gd name="connsiteY3" fmla="*/ 1140731 h 1140731"/>
                <a:gd name="connsiteX4" fmla="*/ 257175 w 1312667"/>
                <a:gd name="connsiteY4" fmla="*/ 491319 h 1140731"/>
                <a:gd name="connsiteX0" fmla="*/ 257175 w 1327930"/>
                <a:gd name="connsiteY0" fmla="*/ 491319 h 1649033"/>
                <a:gd name="connsiteX1" fmla="*/ 1055918 w 1327930"/>
                <a:gd name="connsiteY1" fmla="*/ 0 h 1649033"/>
                <a:gd name="connsiteX2" fmla="*/ 1312667 w 1327930"/>
                <a:gd name="connsiteY2" fmla="*/ 388256 h 1649033"/>
                <a:gd name="connsiteX3" fmla="*/ 0 w 1327930"/>
                <a:gd name="connsiteY3" fmla="*/ 1140731 h 1649033"/>
                <a:gd name="connsiteX4" fmla="*/ 257175 w 1327930"/>
                <a:gd name="connsiteY4" fmla="*/ 491319 h 1649033"/>
                <a:gd name="connsiteX0" fmla="*/ 257175 w 2071188"/>
                <a:gd name="connsiteY0" fmla="*/ 491319 h 1752859"/>
                <a:gd name="connsiteX1" fmla="*/ 1055918 w 2071188"/>
                <a:gd name="connsiteY1" fmla="*/ 0 h 1752859"/>
                <a:gd name="connsiteX2" fmla="*/ 1312667 w 2071188"/>
                <a:gd name="connsiteY2" fmla="*/ 388256 h 1752859"/>
                <a:gd name="connsiteX3" fmla="*/ 0 w 2071188"/>
                <a:gd name="connsiteY3" fmla="*/ 1140731 h 1752859"/>
                <a:gd name="connsiteX4" fmla="*/ 257175 w 2071188"/>
                <a:gd name="connsiteY4" fmla="*/ 491319 h 1752859"/>
                <a:gd name="connsiteX0" fmla="*/ 257175 w 2038841"/>
                <a:gd name="connsiteY0" fmla="*/ 491319 h 1752859"/>
                <a:gd name="connsiteX1" fmla="*/ 1055918 w 2038841"/>
                <a:gd name="connsiteY1" fmla="*/ 0 h 1752859"/>
                <a:gd name="connsiteX2" fmla="*/ 1312667 w 2038841"/>
                <a:gd name="connsiteY2" fmla="*/ 388256 h 1752859"/>
                <a:gd name="connsiteX3" fmla="*/ 0 w 2038841"/>
                <a:gd name="connsiteY3" fmla="*/ 1140731 h 1752859"/>
                <a:gd name="connsiteX4" fmla="*/ 257175 w 2038841"/>
                <a:gd name="connsiteY4" fmla="*/ 491319 h 1752859"/>
                <a:gd name="connsiteX0" fmla="*/ 257175 w 2058580"/>
                <a:gd name="connsiteY0" fmla="*/ 491319 h 1761309"/>
                <a:gd name="connsiteX1" fmla="*/ 1055918 w 2058580"/>
                <a:gd name="connsiteY1" fmla="*/ 0 h 1761309"/>
                <a:gd name="connsiteX2" fmla="*/ 1312667 w 2058580"/>
                <a:gd name="connsiteY2" fmla="*/ 388256 h 1761309"/>
                <a:gd name="connsiteX3" fmla="*/ 0 w 2058580"/>
                <a:gd name="connsiteY3" fmla="*/ 1140731 h 1761309"/>
                <a:gd name="connsiteX4" fmla="*/ 257175 w 2058580"/>
                <a:gd name="connsiteY4" fmla="*/ 491319 h 1761309"/>
                <a:gd name="connsiteX0" fmla="*/ 276225 w 2071667"/>
                <a:gd name="connsiteY0" fmla="*/ 491319 h 1797826"/>
                <a:gd name="connsiteX1" fmla="*/ 1074968 w 2071667"/>
                <a:gd name="connsiteY1" fmla="*/ 0 h 1797826"/>
                <a:gd name="connsiteX2" fmla="*/ 1331717 w 2071667"/>
                <a:gd name="connsiteY2" fmla="*/ 388256 h 1797826"/>
                <a:gd name="connsiteX3" fmla="*/ 0 w 2071667"/>
                <a:gd name="connsiteY3" fmla="*/ 1188356 h 1797826"/>
                <a:gd name="connsiteX4" fmla="*/ 276225 w 2071667"/>
                <a:gd name="connsiteY4" fmla="*/ 491319 h 1797826"/>
                <a:gd name="connsiteX0" fmla="*/ 276225 w 2096851"/>
                <a:gd name="connsiteY0" fmla="*/ 491319 h 1721929"/>
                <a:gd name="connsiteX1" fmla="*/ 1074968 w 2096851"/>
                <a:gd name="connsiteY1" fmla="*/ 0 h 1721929"/>
                <a:gd name="connsiteX2" fmla="*/ 1331717 w 2096851"/>
                <a:gd name="connsiteY2" fmla="*/ 388256 h 1721929"/>
                <a:gd name="connsiteX3" fmla="*/ 0 w 2096851"/>
                <a:gd name="connsiteY3" fmla="*/ 1188356 h 1721929"/>
                <a:gd name="connsiteX4" fmla="*/ 276225 w 2096851"/>
                <a:gd name="connsiteY4" fmla="*/ 491319 h 1721929"/>
                <a:gd name="connsiteX0" fmla="*/ 276225 w 2059312"/>
                <a:gd name="connsiteY0" fmla="*/ 491319 h 1721929"/>
                <a:gd name="connsiteX1" fmla="*/ 1074968 w 2059312"/>
                <a:gd name="connsiteY1" fmla="*/ 0 h 1721929"/>
                <a:gd name="connsiteX2" fmla="*/ 1331717 w 2059312"/>
                <a:gd name="connsiteY2" fmla="*/ 388256 h 1721929"/>
                <a:gd name="connsiteX3" fmla="*/ 0 w 2059312"/>
                <a:gd name="connsiteY3" fmla="*/ 1188356 h 1721929"/>
                <a:gd name="connsiteX4" fmla="*/ 276225 w 2059312"/>
                <a:gd name="connsiteY4" fmla="*/ 491319 h 1721929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53357 w 2088196"/>
                <a:gd name="connsiteY2" fmla="*/ 155405 h 1734574"/>
                <a:gd name="connsiteX3" fmla="*/ 1331717 w 2088196"/>
                <a:gd name="connsiteY3" fmla="*/ 388256 h 1734574"/>
                <a:gd name="connsiteX4" fmla="*/ 0 w 2088196"/>
                <a:gd name="connsiteY4" fmla="*/ 1188356 h 1734574"/>
                <a:gd name="connsiteX5" fmla="*/ 276225 w 2088196"/>
                <a:gd name="connsiteY5" fmla="*/ 491319 h 1734574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331717 w 2088196"/>
                <a:gd name="connsiteY4" fmla="*/ 403107 h 1749425"/>
                <a:gd name="connsiteX5" fmla="*/ 0 w 2088196"/>
                <a:gd name="connsiteY5" fmla="*/ 1203207 h 1749425"/>
                <a:gd name="connsiteX6" fmla="*/ 276225 w 2088196"/>
                <a:gd name="connsiteY6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486707 w 2088196"/>
                <a:gd name="connsiteY4" fmla="*/ 265507 h 1749425"/>
                <a:gd name="connsiteX5" fmla="*/ 1331717 w 2088196"/>
                <a:gd name="connsiteY5" fmla="*/ 403107 h 1749425"/>
                <a:gd name="connsiteX6" fmla="*/ 0 w 2088196"/>
                <a:gd name="connsiteY6" fmla="*/ 1203207 h 1749425"/>
                <a:gd name="connsiteX7" fmla="*/ 276225 w 2088196"/>
                <a:gd name="connsiteY7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188257 w 2088196"/>
                <a:gd name="connsiteY4" fmla="*/ 259157 h 1749425"/>
                <a:gd name="connsiteX5" fmla="*/ 1486707 w 2088196"/>
                <a:gd name="connsiteY5" fmla="*/ 265507 h 1749425"/>
                <a:gd name="connsiteX6" fmla="*/ 1331717 w 2088196"/>
                <a:gd name="connsiteY6" fmla="*/ 403107 h 1749425"/>
                <a:gd name="connsiteX7" fmla="*/ 0 w 2088196"/>
                <a:gd name="connsiteY7" fmla="*/ 1203207 h 1749425"/>
                <a:gd name="connsiteX8" fmla="*/ 276225 w 2088196"/>
                <a:gd name="connsiteY8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188257 w 2088196"/>
                <a:gd name="connsiteY4" fmla="*/ 259157 h 1749425"/>
                <a:gd name="connsiteX5" fmla="*/ 1486707 w 2088196"/>
                <a:gd name="connsiteY5" fmla="*/ 265507 h 1749425"/>
                <a:gd name="connsiteX6" fmla="*/ 1331717 w 2088196"/>
                <a:gd name="connsiteY6" fmla="*/ 403107 h 1749425"/>
                <a:gd name="connsiteX7" fmla="*/ 0 w 2088196"/>
                <a:gd name="connsiteY7" fmla="*/ 1203207 h 1749425"/>
                <a:gd name="connsiteX8" fmla="*/ 276225 w 2088196"/>
                <a:gd name="connsiteY8" fmla="*/ 506170 h 174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8196" h="1749425">
                  <a:moveTo>
                    <a:pt x="276225" y="506170"/>
                  </a:moveTo>
                  <a:cubicBezTo>
                    <a:pt x="399598" y="380497"/>
                    <a:pt x="475345" y="178624"/>
                    <a:pt x="1074968" y="14851"/>
                  </a:cubicBezTo>
                  <a:cubicBezTo>
                    <a:pt x="1232265" y="-57010"/>
                    <a:pt x="1021209" y="153880"/>
                    <a:pt x="1067607" y="179781"/>
                  </a:cubicBezTo>
                  <a:cubicBezTo>
                    <a:pt x="1114005" y="205682"/>
                    <a:pt x="1295149" y="165493"/>
                    <a:pt x="1353357" y="170256"/>
                  </a:cubicBezTo>
                  <a:cubicBezTo>
                    <a:pt x="1411565" y="175019"/>
                    <a:pt x="1166032" y="243282"/>
                    <a:pt x="1188257" y="259157"/>
                  </a:cubicBezTo>
                  <a:cubicBezTo>
                    <a:pt x="1210482" y="275032"/>
                    <a:pt x="1500897" y="233049"/>
                    <a:pt x="1486707" y="265507"/>
                  </a:cubicBezTo>
                  <a:lnTo>
                    <a:pt x="1331717" y="403107"/>
                  </a:lnTo>
                  <a:cubicBezTo>
                    <a:pt x="2580086" y="1234957"/>
                    <a:pt x="2380656" y="2476382"/>
                    <a:pt x="0" y="1203207"/>
                  </a:cubicBezTo>
                  <a:cubicBezTo>
                    <a:pt x="44450" y="1015311"/>
                    <a:pt x="85725" y="595641"/>
                    <a:pt x="276225" y="50617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908BA3-FC45-F3C0-2A53-A6DE4C2C0401}"/>
                </a:ext>
              </a:extLst>
            </p:cNvPr>
            <p:cNvSpPr/>
            <p:nvPr/>
          </p:nvSpPr>
          <p:spPr>
            <a:xfrm>
              <a:off x="7127035" y="4081906"/>
              <a:ext cx="587408" cy="2697728"/>
            </a:xfrm>
            <a:custGeom>
              <a:avLst/>
              <a:gdLst>
                <a:gd name="connsiteX0" fmla="*/ 0 w 342900"/>
                <a:gd name="connsiteY0" fmla="*/ 0 h 487928"/>
                <a:gd name="connsiteX1" fmla="*/ 342900 w 342900"/>
                <a:gd name="connsiteY1" fmla="*/ 0 h 487928"/>
                <a:gd name="connsiteX2" fmla="*/ 342900 w 342900"/>
                <a:gd name="connsiteY2" fmla="*/ 487928 h 487928"/>
                <a:gd name="connsiteX3" fmla="*/ 0 w 342900"/>
                <a:gd name="connsiteY3" fmla="*/ 487928 h 487928"/>
                <a:gd name="connsiteX4" fmla="*/ 0 w 342900"/>
                <a:gd name="connsiteY4" fmla="*/ 0 h 487928"/>
                <a:gd name="connsiteX0" fmla="*/ 0 w 342900"/>
                <a:gd name="connsiteY0" fmla="*/ 0 h 2697728"/>
                <a:gd name="connsiteX1" fmla="*/ 342900 w 342900"/>
                <a:gd name="connsiteY1" fmla="*/ 0 h 2697728"/>
                <a:gd name="connsiteX2" fmla="*/ 342900 w 342900"/>
                <a:gd name="connsiteY2" fmla="*/ 487928 h 2697728"/>
                <a:gd name="connsiteX3" fmla="*/ 104775 w 342900"/>
                <a:gd name="connsiteY3" fmla="*/ 2697728 h 2697728"/>
                <a:gd name="connsiteX4" fmla="*/ 0 w 342900"/>
                <a:gd name="connsiteY4" fmla="*/ 0 h 2697728"/>
                <a:gd name="connsiteX0" fmla="*/ 0 w 342900"/>
                <a:gd name="connsiteY0" fmla="*/ 0 h 2697728"/>
                <a:gd name="connsiteX1" fmla="*/ 342900 w 342900"/>
                <a:gd name="connsiteY1" fmla="*/ 0 h 2697728"/>
                <a:gd name="connsiteX2" fmla="*/ 342900 w 342900"/>
                <a:gd name="connsiteY2" fmla="*/ 2678678 h 2697728"/>
                <a:gd name="connsiteX3" fmla="*/ 104775 w 342900"/>
                <a:gd name="connsiteY3" fmla="*/ 2697728 h 2697728"/>
                <a:gd name="connsiteX4" fmla="*/ 0 w 342900"/>
                <a:gd name="connsiteY4" fmla="*/ 0 h 2697728"/>
                <a:gd name="connsiteX0" fmla="*/ 30496 w 373396"/>
                <a:gd name="connsiteY0" fmla="*/ 0 h 2697728"/>
                <a:gd name="connsiteX1" fmla="*/ 373396 w 373396"/>
                <a:gd name="connsiteY1" fmla="*/ 0 h 2697728"/>
                <a:gd name="connsiteX2" fmla="*/ 373396 w 373396"/>
                <a:gd name="connsiteY2" fmla="*/ 2678678 h 2697728"/>
                <a:gd name="connsiteX3" fmla="*/ 135271 w 373396"/>
                <a:gd name="connsiteY3" fmla="*/ 2697728 h 2697728"/>
                <a:gd name="connsiteX4" fmla="*/ 30496 w 373396"/>
                <a:gd name="connsiteY4" fmla="*/ 0 h 2697728"/>
                <a:gd name="connsiteX0" fmla="*/ 70414 w 413314"/>
                <a:gd name="connsiteY0" fmla="*/ 0 h 2697728"/>
                <a:gd name="connsiteX1" fmla="*/ 413314 w 413314"/>
                <a:gd name="connsiteY1" fmla="*/ 0 h 2697728"/>
                <a:gd name="connsiteX2" fmla="*/ 413314 w 413314"/>
                <a:gd name="connsiteY2" fmla="*/ 2678678 h 2697728"/>
                <a:gd name="connsiteX3" fmla="*/ 175189 w 413314"/>
                <a:gd name="connsiteY3" fmla="*/ 2697728 h 2697728"/>
                <a:gd name="connsiteX4" fmla="*/ 70414 w 413314"/>
                <a:gd name="connsiteY4" fmla="*/ 0 h 2697728"/>
                <a:gd name="connsiteX0" fmla="*/ 92108 w 435008"/>
                <a:gd name="connsiteY0" fmla="*/ 0 h 2697728"/>
                <a:gd name="connsiteX1" fmla="*/ 435008 w 435008"/>
                <a:gd name="connsiteY1" fmla="*/ 0 h 2697728"/>
                <a:gd name="connsiteX2" fmla="*/ 435008 w 435008"/>
                <a:gd name="connsiteY2" fmla="*/ 2678678 h 2697728"/>
                <a:gd name="connsiteX3" fmla="*/ 196883 w 435008"/>
                <a:gd name="connsiteY3" fmla="*/ 2697728 h 2697728"/>
                <a:gd name="connsiteX4" fmla="*/ 92108 w 435008"/>
                <a:gd name="connsiteY4" fmla="*/ 0 h 2697728"/>
                <a:gd name="connsiteX0" fmla="*/ 92108 w 435008"/>
                <a:gd name="connsiteY0" fmla="*/ 0 h 2697728"/>
                <a:gd name="connsiteX1" fmla="*/ 435008 w 435008"/>
                <a:gd name="connsiteY1" fmla="*/ 0 h 2697728"/>
                <a:gd name="connsiteX2" fmla="*/ 435008 w 435008"/>
                <a:gd name="connsiteY2" fmla="*/ 2678678 h 2697728"/>
                <a:gd name="connsiteX3" fmla="*/ 196883 w 435008"/>
                <a:gd name="connsiteY3" fmla="*/ 2697728 h 2697728"/>
                <a:gd name="connsiteX4" fmla="*/ 92108 w 4350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408" h="2697728">
                  <a:moveTo>
                    <a:pt x="92108" y="0"/>
                  </a:moveTo>
                  <a:lnTo>
                    <a:pt x="587408" y="66675"/>
                  </a:lnTo>
                  <a:cubicBezTo>
                    <a:pt x="254033" y="1140543"/>
                    <a:pt x="377858" y="1957235"/>
                    <a:pt x="435008" y="2678678"/>
                  </a:cubicBezTo>
                  <a:lnTo>
                    <a:pt x="196883" y="2697728"/>
                  </a:lnTo>
                  <a:cubicBezTo>
                    <a:pt x="47658" y="2312835"/>
                    <a:pt x="-101567" y="1537418"/>
                    <a:pt x="92108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DF90C69-AAA2-2C4E-2B42-D3D59E7BBC3B}"/>
                </a:ext>
              </a:extLst>
            </p:cNvPr>
            <p:cNvGrpSpPr/>
            <p:nvPr/>
          </p:nvGrpSpPr>
          <p:grpSpPr>
            <a:xfrm>
              <a:off x="6331662" y="4313499"/>
              <a:ext cx="2103029" cy="2483376"/>
              <a:chOff x="7689279" y="4042489"/>
              <a:chExt cx="2103029" cy="248337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3B3D111-48B8-6417-B0D8-7652B0424A97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01BC63D-2C46-35C8-C53E-D022601D0151}"/>
                  </a:ext>
                </a:extLst>
              </p:cNvPr>
              <p:cNvSpPr/>
              <p:nvPr/>
            </p:nvSpPr>
            <p:spPr>
              <a:xfrm rot="18955987">
                <a:off x="7689279" y="4042489"/>
                <a:ext cx="2103029" cy="1994585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3029" h="1994585">
                    <a:moveTo>
                      <a:pt x="1793514" y="0"/>
                    </a:moveTo>
                    <a:lnTo>
                      <a:pt x="2103029" y="392388"/>
                    </a:lnTo>
                    <a:cubicBezTo>
                      <a:pt x="1239919" y="864664"/>
                      <a:pt x="765268" y="1438915"/>
                      <a:pt x="351460" y="1948999"/>
                    </a:cubicBezTo>
                    <a:lnTo>
                      <a:pt x="314305" y="1994585"/>
                    </a:lnTo>
                    <a:lnTo>
                      <a:pt x="0" y="1994585"/>
                    </a:lnTo>
                    <a:lnTo>
                      <a:pt x="25929" y="1936656"/>
                    </a:lnTo>
                    <a:cubicBezTo>
                      <a:pt x="210047" y="1547098"/>
                      <a:pt x="660610" y="909355"/>
                      <a:pt x="1793514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A795E44-9270-17A1-BF79-B5391130696D}"/>
                </a:ext>
              </a:extLst>
            </p:cNvPr>
            <p:cNvSpPr/>
            <p:nvPr/>
          </p:nvSpPr>
          <p:spPr>
            <a:xfrm rot="19304262">
              <a:off x="4818614" y="6632841"/>
              <a:ext cx="353614" cy="166283"/>
            </a:xfrm>
            <a:custGeom>
              <a:avLst/>
              <a:gdLst>
                <a:gd name="connsiteX0" fmla="*/ 353614 w 353614"/>
                <a:gd name="connsiteY0" fmla="*/ 0 h 166283"/>
                <a:gd name="connsiteX1" fmla="*/ 298847 w 353614"/>
                <a:gd name="connsiteY1" fmla="*/ 66821 h 166283"/>
                <a:gd name="connsiteX2" fmla="*/ 190906 w 353614"/>
                <a:gd name="connsiteY2" fmla="*/ 165954 h 166283"/>
                <a:gd name="connsiteX3" fmla="*/ 0 w 353614"/>
                <a:gd name="connsiteY3" fmla="*/ 23479 h 166283"/>
                <a:gd name="connsiteX4" fmla="*/ 15687 w 353614"/>
                <a:gd name="connsiteY4" fmla="*/ 1 h 166283"/>
                <a:gd name="connsiteX5" fmla="*/ 353614 w 353614"/>
                <a:gd name="connsiteY5" fmla="*/ 0 h 16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614" h="166283">
                  <a:moveTo>
                    <a:pt x="353614" y="0"/>
                  </a:moveTo>
                  <a:lnTo>
                    <a:pt x="298847" y="66821"/>
                  </a:lnTo>
                  <a:cubicBezTo>
                    <a:pt x="244055" y="132031"/>
                    <a:pt x="206463" y="170263"/>
                    <a:pt x="190906" y="165954"/>
                  </a:cubicBezTo>
                  <a:cubicBezTo>
                    <a:pt x="107937" y="142977"/>
                    <a:pt x="25279" y="52951"/>
                    <a:pt x="0" y="23479"/>
                  </a:cubicBezTo>
                  <a:lnTo>
                    <a:pt x="15687" y="1"/>
                  </a:lnTo>
                  <a:lnTo>
                    <a:pt x="353614" y="0"/>
                  </a:lnTo>
                  <a:close/>
                </a:path>
              </a:pathLst>
            </a:custGeom>
            <a:solidFill>
              <a:srgbClr val="C171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A9F938-BE81-2F6C-318B-BD1140D2B034}"/>
                </a:ext>
              </a:extLst>
            </p:cNvPr>
            <p:cNvSpPr/>
            <p:nvPr/>
          </p:nvSpPr>
          <p:spPr>
            <a:xfrm rot="20729688">
              <a:off x="9188406" y="2324582"/>
              <a:ext cx="269881" cy="161603"/>
            </a:xfrm>
            <a:custGeom>
              <a:avLst/>
              <a:gdLst>
                <a:gd name="connsiteX0" fmla="*/ 0 w 380904"/>
                <a:gd name="connsiteY0" fmla="*/ 205558 h 411116"/>
                <a:gd name="connsiteX1" fmla="*/ 190452 w 380904"/>
                <a:gd name="connsiteY1" fmla="*/ 0 h 411116"/>
                <a:gd name="connsiteX2" fmla="*/ 380904 w 380904"/>
                <a:gd name="connsiteY2" fmla="*/ 205558 h 411116"/>
                <a:gd name="connsiteX3" fmla="*/ 190452 w 380904"/>
                <a:gd name="connsiteY3" fmla="*/ 411116 h 411116"/>
                <a:gd name="connsiteX4" fmla="*/ 0 w 380904"/>
                <a:gd name="connsiteY4" fmla="*/ 205558 h 411116"/>
                <a:gd name="connsiteX0" fmla="*/ 0 w 386198"/>
                <a:gd name="connsiteY0" fmla="*/ 25695 h 231253"/>
                <a:gd name="connsiteX1" fmla="*/ 380904 w 386198"/>
                <a:gd name="connsiteY1" fmla="*/ 25695 h 231253"/>
                <a:gd name="connsiteX2" fmla="*/ 190452 w 386198"/>
                <a:gd name="connsiteY2" fmla="*/ 231253 h 231253"/>
                <a:gd name="connsiteX3" fmla="*/ 0 w 386198"/>
                <a:gd name="connsiteY3" fmla="*/ 25695 h 23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198" h="231253">
                  <a:moveTo>
                    <a:pt x="0" y="25695"/>
                  </a:moveTo>
                  <a:cubicBezTo>
                    <a:pt x="31742" y="-8565"/>
                    <a:pt x="349162" y="-8565"/>
                    <a:pt x="380904" y="25695"/>
                  </a:cubicBezTo>
                  <a:cubicBezTo>
                    <a:pt x="412646" y="59955"/>
                    <a:pt x="295636" y="231253"/>
                    <a:pt x="190452" y="231253"/>
                  </a:cubicBezTo>
                  <a:cubicBezTo>
                    <a:pt x="85268" y="231253"/>
                    <a:pt x="0" y="139222"/>
                    <a:pt x="0" y="2569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78304B-F4B0-8CDF-B965-5F295A781A8E}"/>
                </a:ext>
              </a:extLst>
            </p:cNvPr>
            <p:cNvSpPr/>
            <p:nvPr/>
          </p:nvSpPr>
          <p:spPr>
            <a:xfrm>
              <a:off x="9033250" y="2466975"/>
              <a:ext cx="353490" cy="295275"/>
            </a:xfrm>
            <a:custGeom>
              <a:avLst/>
              <a:gdLst>
                <a:gd name="connsiteX0" fmla="*/ 329825 w 353490"/>
                <a:gd name="connsiteY0" fmla="*/ 0 h 295275"/>
                <a:gd name="connsiteX1" fmla="*/ 348875 w 353490"/>
                <a:gd name="connsiteY1" fmla="*/ 171450 h 295275"/>
                <a:gd name="connsiteX2" fmla="*/ 253625 w 353490"/>
                <a:gd name="connsiteY2" fmla="*/ 295275 h 295275"/>
                <a:gd name="connsiteX3" fmla="*/ 25025 w 353490"/>
                <a:gd name="connsiteY3" fmla="*/ 171450 h 295275"/>
                <a:gd name="connsiteX4" fmla="*/ 5975 w 353490"/>
                <a:gd name="connsiteY4" fmla="*/ 161925 h 295275"/>
                <a:gd name="connsiteX5" fmla="*/ 5975 w 353490"/>
                <a:gd name="connsiteY5" fmla="*/ 16192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490" h="295275">
                  <a:moveTo>
                    <a:pt x="329825" y="0"/>
                  </a:moveTo>
                  <a:cubicBezTo>
                    <a:pt x="345700" y="61119"/>
                    <a:pt x="361575" y="122238"/>
                    <a:pt x="348875" y="171450"/>
                  </a:cubicBezTo>
                  <a:cubicBezTo>
                    <a:pt x="336175" y="220662"/>
                    <a:pt x="307600" y="295275"/>
                    <a:pt x="253625" y="295275"/>
                  </a:cubicBezTo>
                  <a:cubicBezTo>
                    <a:pt x="199650" y="295275"/>
                    <a:pt x="66300" y="193675"/>
                    <a:pt x="25025" y="171450"/>
                  </a:cubicBezTo>
                  <a:cubicBezTo>
                    <a:pt x="-16250" y="149225"/>
                    <a:pt x="5975" y="161925"/>
                    <a:pt x="5975" y="161925"/>
                  </a:cubicBezTo>
                  <a:lnTo>
                    <a:pt x="5975" y="1619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F2E5E551-3108-F8D1-8898-50A6FCA6A510}"/>
                </a:ext>
              </a:extLst>
            </p:cNvPr>
            <p:cNvSpPr/>
            <p:nvPr/>
          </p:nvSpPr>
          <p:spPr>
            <a:xfrm rot="6486816">
              <a:off x="8100307" y="1871053"/>
              <a:ext cx="280179" cy="280179"/>
            </a:xfrm>
            <a:prstGeom prst="arc">
              <a:avLst>
                <a:gd name="adj1" fmla="val 14799101"/>
                <a:gd name="adj2" fmla="val 19328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EB507E94-E435-E139-86F3-70F8ED33A20F}"/>
                </a:ext>
              </a:extLst>
            </p:cNvPr>
            <p:cNvSpPr/>
            <p:nvPr/>
          </p:nvSpPr>
          <p:spPr>
            <a:xfrm rot="1875018" flipH="1">
              <a:off x="8084095" y="1749083"/>
              <a:ext cx="196093" cy="280179"/>
            </a:xfrm>
            <a:prstGeom prst="arc">
              <a:avLst>
                <a:gd name="adj1" fmla="val 16489866"/>
                <a:gd name="adj2" fmla="val 19328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C725C0B-4580-A489-2B97-B80AF54B5B10}"/>
                </a:ext>
              </a:extLst>
            </p:cNvPr>
            <p:cNvGrpSpPr/>
            <p:nvPr/>
          </p:nvGrpSpPr>
          <p:grpSpPr>
            <a:xfrm>
              <a:off x="7086211" y="1513308"/>
              <a:ext cx="562631" cy="562489"/>
              <a:chOff x="7062530" y="1481738"/>
              <a:chExt cx="562631" cy="562489"/>
            </a:xfrm>
          </p:grpSpPr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D4B5783B-B005-6634-6BBD-2561E9ECB43C}"/>
                  </a:ext>
                </a:extLst>
              </p:cNvPr>
              <p:cNvSpPr/>
              <p:nvPr/>
            </p:nvSpPr>
            <p:spPr>
              <a:xfrm rot="17904209">
                <a:off x="7063131" y="1481137"/>
                <a:ext cx="561430" cy="562631"/>
              </a:xfrm>
              <a:custGeom>
                <a:avLst/>
                <a:gdLst>
                  <a:gd name="connsiteX0" fmla="*/ 0 w 520486"/>
                  <a:gd name="connsiteY0" fmla="*/ 0 h 439801"/>
                  <a:gd name="connsiteX1" fmla="*/ 520486 w 520486"/>
                  <a:gd name="connsiteY1" fmla="*/ 0 h 439801"/>
                  <a:gd name="connsiteX2" fmla="*/ 520486 w 520486"/>
                  <a:gd name="connsiteY2" fmla="*/ 439801 h 439801"/>
                  <a:gd name="connsiteX3" fmla="*/ 0 w 520486"/>
                  <a:gd name="connsiteY3" fmla="*/ 439801 h 439801"/>
                  <a:gd name="connsiteX4" fmla="*/ 0 w 520486"/>
                  <a:gd name="connsiteY4" fmla="*/ 0 h 439801"/>
                  <a:gd name="connsiteX0" fmla="*/ 0 w 520486"/>
                  <a:gd name="connsiteY0" fmla="*/ 0 h 439801"/>
                  <a:gd name="connsiteX1" fmla="*/ 520486 w 520486"/>
                  <a:gd name="connsiteY1" fmla="*/ 439801 h 439801"/>
                  <a:gd name="connsiteX2" fmla="*/ 0 w 520486"/>
                  <a:gd name="connsiteY2" fmla="*/ 439801 h 439801"/>
                  <a:gd name="connsiteX3" fmla="*/ 0 w 520486"/>
                  <a:gd name="connsiteY3" fmla="*/ 0 h 439801"/>
                  <a:gd name="connsiteX0" fmla="*/ 0 w 520486"/>
                  <a:gd name="connsiteY0" fmla="*/ 0 h 439801"/>
                  <a:gd name="connsiteX1" fmla="*/ 520486 w 520486"/>
                  <a:gd name="connsiteY1" fmla="*/ 439801 h 439801"/>
                  <a:gd name="connsiteX2" fmla="*/ 0 w 520486"/>
                  <a:gd name="connsiteY2" fmla="*/ 0 h 43980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430" h="562631">
                    <a:moveTo>
                      <a:pt x="0" y="0"/>
                    </a:moveTo>
                    <a:cubicBezTo>
                      <a:pt x="237943" y="206594"/>
                      <a:pt x="545737" y="-94813"/>
                      <a:pt x="561430" y="562631"/>
                    </a:cubicBezTo>
                    <a:cubicBezTo>
                      <a:pt x="374287" y="375087"/>
                      <a:pt x="47443" y="860644"/>
                      <a:pt x="0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B85DF3B-6A3C-BB50-0F98-C7F8897142A6}"/>
                  </a:ext>
                </a:extLst>
              </p:cNvPr>
              <p:cNvSpPr/>
              <p:nvPr/>
            </p:nvSpPr>
            <p:spPr>
              <a:xfrm rot="17904209">
                <a:off x="7174309" y="1635741"/>
                <a:ext cx="456900" cy="360072"/>
              </a:xfrm>
              <a:custGeom>
                <a:avLst/>
                <a:gdLst>
                  <a:gd name="connsiteX0" fmla="*/ 409139 w 456900"/>
                  <a:gd name="connsiteY0" fmla="*/ 170084 h 360072"/>
                  <a:gd name="connsiteX1" fmla="*/ 451152 w 456900"/>
                  <a:gd name="connsiteY1" fmla="*/ 301842 h 360072"/>
                  <a:gd name="connsiteX2" fmla="*/ 456900 w 456900"/>
                  <a:gd name="connsiteY2" fmla="*/ 343871 h 360072"/>
                  <a:gd name="connsiteX3" fmla="*/ 427764 w 456900"/>
                  <a:gd name="connsiteY3" fmla="*/ 340281 h 360072"/>
                  <a:gd name="connsiteX4" fmla="*/ 13643 w 456900"/>
                  <a:gd name="connsiteY4" fmla="*/ 89045 h 360072"/>
                  <a:gd name="connsiteX5" fmla="*/ 0 w 456900"/>
                  <a:gd name="connsiteY5" fmla="*/ 0 h 360072"/>
                  <a:gd name="connsiteX6" fmla="*/ 388 w 456900"/>
                  <a:gd name="connsiteY6" fmla="*/ 195 h 360072"/>
                  <a:gd name="connsiteX7" fmla="*/ 409139 w 456900"/>
                  <a:gd name="connsiteY7" fmla="*/ 170084 h 36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6900" h="360072">
                    <a:moveTo>
                      <a:pt x="409139" y="170084"/>
                    </a:moveTo>
                    <a:cubicBezTo>
                      <a:pt x="426529" y="203796"/>
                      <a:pt x="440769" y="246761"/>
                      <a:pt x="451152" y="301842"/>
                    </a:cubicBezTo>
                    <a:lnTo>
                      <a:pt x="456900" y="343871"/>
                    </a:lnTo>
                    <a:lnTo>
                      <a:pt x="427764" y="340281"/>
                    </a:lnTo>
                    <a:cubicBezTo>
                      <a:pt x="273216" y="336071"/>
                      <a:pt x="89779" y="471051"/>
                      <a:pt x="13643" y="89045"/>
                    </a:cubicBezTo>
                    <a:lnTo>
                      <a:pt x="0" y="0"/>
                    </a:lnTo>
                    <a:lnTo>
                      <a:pt x="388" y="195"/>
                    </a:lnTo>
                    <a:cubicBezTo>
                      <a:pt x="156482" y="64267"/>
                      <a:pt x="322188" y="1523"/>
                      <a:pt x="409139" y="170084"/>
                    </a:cubicBezTo>
                    <a:close/>
                  </a:path>
                </a:pathLst>
              </a:custGeom>
              <a:solidFill>
                <a:srgbClr val="FEB8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03D4B7-DF00-4083-8640-3D793A36EDF9}"/>
                </a:ext>
              </a:extLst>
            </p:cNvPr>
            <p:cNvSpPr/>
            <p:nvPr/>
          </p:nvSpPr>
          <p:spPr>
            <a:xfrm rot="1290674">
              <a:off x="7627534" y="1615163"/>
              <a:ext cx="191167" cy="196278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124CD-DA79-0961-56E8-0C0B3E8F7541}"/>
                </a:ext>
              </a:extLst>
            </p:cNvPr>
            <p:cNvSpPr/>
            <p:nvPr/>
          </p:nvSpPr>
          <p:spPr>
            <a:xfrm rot="1290674">
              <a:off x="7386302" y="2274732"/>
              <a:ext cx="494159" cy="196278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245DE4F-61CC-5F6A-24CA-20AE3216C94A}"/>
                </a:ext>
              </a:extLst>
            </p:cNvPr>
            <p:cNvSpPr/>
            <p:nvPr/>
          </p:nvSpPr>
          <p:spPr>
            <a:xfrm rot="1290674">
              <a:off x="7144537" y="3758159"/>
              <a:ext cx="616801" cy="867415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C470C1A-2352-0BBB-4EB6-37E591104FC7}"/>
              </a:ext>
            </a:extLst>
          </p:cNvPr>
          <p:cNvGrpSpPr/>
          <p:nvPr/>
        </p:nvGrpSpPr>
        <p:grpSpPr>
          <a:xfrm>
            <a:off x="273502" y="245600"/>
            <a:ext cx="3978550" cy="3974142"/>
            <a:chOff x="-4770497" y="-2378650"/>
            <a:chExt cx="7919742" cy="791096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710963-8C3C-7422-C087-FB9BE1836997}"/>
                </a:ext>
              </a:extLst>
            </p:cNvPr>
            <p:cNvGrpSpPr/>
            <p:nvPr/>
          </p:nvGrpSpPr>
          <p:grpSpPr>
            <a:xfrm>
              <a:off x="-4770497" y="-2378650"/>
              <a:ext cx="7919742" cy="7910967"/>
              <a:chOff x="-4770497" y="-2378650"/>
              <a:chExt cx="7919742" cy="7910967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8D6BB2F7-8D49-5B73-5F7B-918EF638ACBC}"/>
                  </a:ext>
                </a:extLst>
              </p:cNvPr>
              <p:cNvSpPr/>
              <p:nvPr/>
            </p:nvSpPr>
            <p:spPr>
              <a:xfrm>
                <a:off x="-276147" y="2729627"/>
                <a:ext cx="842932" cy="2633540"/>
              </a:xfrm>
              <a:custGeom>
                <a:avLst/>
                <a:gdLst>
                  <a:gd name="connsiteX0" fmla="*/ 0 w 609599"/>
                  <a:gd name="connsiteY0" fmla="*/ 0 h 808383"/>
                  <a:gd name="connsiteX1" fmla="*/ 609599 w 609599"/>
                  <a:gd name="connsiteY1" fmla="*/ 0 h 808383"/>
                  <a:gd name="connsiteX2" fmla="*/ 609599 w 609599"/>
                  <a:gd name="connsiteY2" fmla="*/ 808383 h 808383"/>
                  <a:gd name="connsiteX3" fmla="*/ 0 w 609599"/>
                  <a:gd name="connsiteY3" fmla="*/ 808383 h 808383"/>
                  <a:gd name="connsiteX4" fmla="*/ 0 w 609599"/>
                  <a:gd name="connsiteY4" fmla="*/ 0 h 808383"/>
                  <a:gd name="connsiteX0" fmla="*/ 0 w 609599"/>
                  <a:gd name="connsiteY0" fmla="*/ 0 h 887896"/>
                  <a:gd name="connsiteX1" fmla="*/ 609599 w 609599"/>
                  <a:gd name="connsiteY1" fmla="*/ 0 h 887896"/>
                  <a:gd name="connsiteX2" fmla="*/ 450573 w 609599"/>
                  <a:gd name="connsiteY2" fmla="*/ 887896 h 887896"/>
                  <a:gd name="connsiteX3" fmla="*/ 0 w 609599"/>
                  <a:gd name="connsiteY3" fmla="*/ 808383 h 887896"/>
                  <a:gd name="connsiteX4" fmla="*/ 0 w 609599"/>
                  <a:gd name="connsiteY4" fmla="*/ 0 h 887896"/>
                  <a:gd name="connsiteX0" fmla="*/ 0 w 609599"/>
                  <a:gd name="connsiteY0" fmla="*/ 0 h 1327187"/>
                  <a:gd name="connsiteX1" fmla="*/ 609599 w 609599"/>
                  <a:gd name="connsiteY1" fmla="*/ 0 h 1327187"/>
                  <a:gd name="connsiteX2" fmla="*/ 450573 w 609599"/>
                  <a:gd name="connsiteY2" fmla="*/ 887896 h 1327187"/>
                  <a:gd name="connsiteX3" fmla="*/ 0 w 609599"/>
                  <a:gd name="connsiteY3" fmla="*/ 808383 h 1327187"/>
                  <a:gd name="connsiteX4" fmla="*/ 0 w 609599"/>
                  <a:gd name="connsiteY4" fmla="*/ 0 h 1327187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10816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297"/>
                  <a:gd name="connsiteX1" fmla="*/ 609599 w 609599"/>
                  <a:gd name="connsiteY1" fmla="*/ 0 h 1944297"/>
                  <a:gd name="connsiteX2" fmla="*/ 410816 w 609599"/>
                  <a:gd name="connsiteY2" fmla="*/ 887896 h 1944297"/>
                  <a:gd name="connsiteX3" fmla="*/ 304801 w 609599"/>
                  <a:gd name="connsiteY3" fmla="*/ 1944158 h 1944297"/>
                  <a:gd name="connsiteX4" fmla="*/ 0 w 609599"/>
                  <a:gd name="connsiteY4" fmla="*/ 808383 h 1944297"/>
                  <a:gd name="connsiteX5" fmla="*/ 0 w 609599"/>
                  <a:gd name="connsiteY5" fmla="*/ 0 h 194429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949"/>
                  <a:gd name="connsiteX1" fmla="*/ 609599 w 609599"/>
                  <a:gd name="connsiteY1" fmla="*/ 0 h 1904949"/>
                  <a:gd name="connsiteX2" fmla="*/ 410816 w 609599"/>
                  <a:gd name="connsiteY2" fmla="*/ 887896 h 1904949"/>
                  <a:gd name="connsiteX3" fmla="*/ 304801 w 609599"/>
                  <a:gd name="connsiteY3" fmla="*/ 1904402 h 1904949"/>
                  <a:gd name="connsiteX4" fmla="*/ 0 w 609599"/>
                  <a:gd name="connsiteY4" fmla="*/ 808383 h 1904949"/>
                  <a:gd name="connsiteX5" fmla="*/ 0 w 609599"/>
                  <a:gd name="connsiteY5" fmla="*/ 0 h 1904949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9" h="1904547">
                    <a:moveTo>
                      <a:pt x="0" y="0"/>
                    </a:moveTo>
                    <a:lnTo>
                      <a:pt x="609599" y="0"/>
                    </a:lnTo>
                    <a:lnTo>
                      <a:pt x="410816" y="887896"/>
                    </a:lnTo>
                    <a:cubicBezTo>
                      <a:pt x="360016" y="1101487"/>
                      <a:pt x="411371" y="1903850"/>
                      <a:pt x="304801" y="1904402"/>
                    </a:cubicBezTo>
                    <a:cubicBezTo>
                      <a:pt x="113197" y="1917654"/>
                      <a:pt x="50800" y="1021974"/>
                      <a:pt x="0" y="8083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: Rounded Corners 15">
                <a:extLst>
                  <a:ext uri="{FF2B5EF4-FFF2-40B4-BE49-F238E27FC236}">
                    <a16:creationId xmlns:a16="http://schemas.microsoft.com/office/drawing/2014/main" id="{00516CF5-5BC6-13E3-4A33-3636FF76A842}"/>
                  </a:ext>
                </a:extLst>
              </p:cNvPr>
              <p:cNvSpPr/>
              <p:nvPr/>
            </p:nvSpPr>
            <p:spPr>
              <a:xfrm>
                <a:off x="-324264" y="5105770"/>
                <a:ext cx="556521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BFC23194-B4EB-EF92-7D9F-C352B035051C}"/>
                  </a:ext>
                </a:extLst>
              </p:cNvPr>
              <p:cNvSpPr/>
              <p:nvPr/>
            </p:nvSpPr>
            <p:spPr>
              <a:xfrm>
                <a:off x="2289304" y="-993096"/>
                <a:ext cx="621720" cy="379526"/>
              </a:xfrm>
              <a:custGeom>
                <a:avLst/>
                <a:gdLst>
                  <a:gd name="connsiteX0" fmla="*/ 0 w 502630"/>
                  <a:gd name="connsiteY0" fmla="*/ 0 h 274469"/>
                  <a:gd name="connsiteX1" fmla="*/ 502630 w 502630"/>
                  <a:gd name="connsiteY1" fmla="*/ 0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502630"/>
                  <a:gd name="connsiteY0" fmla="*/ 0 h 274469"/>
                  <a:gd name="connsiteX1" fmla="*/ 449621 w 502630"/>
                  <a:gd name="connsiteY1" fmla="*/ 106017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621" h="274469">
                    <a:moveTo>
                      <a:pt x="0" y="0"/>
                    </a:moveTo>
                    <a:lnTo>
                      <a:pt x="449621" y="106017"/>
                    </a:lnTo>
                    <a:cubicBezTo>
                      <a:pt x="352755" y="307942"/>
                      <a:pt x="149874" y="218318"/>
                      <a:pt x="0" y="2744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55B2DE-159A-917B-57BF-6F462F9B5F34}"/>
                  </a:ext>
                </a:extLst>
              </p:cNvPr>
              <p:cNvSpPr/>
              <p:nvPr/>
            </p:nvSpPr>
            <p:spPr>
              <a:xfrm>
                <a:off x="-3006517" y="3438880"/>
                <a:ext cx="842932" cy="1754471"/>
              </a:xfrm>
              <a:custGeom>
                <a:avLst/>
                <a:gdLst>
                  <a:gd name="connsiteX0" fmla="*/ 0 w 543339"/>
                  <a:gd name="connsiteY0" fmla="*/ 0 h 371061"/>
                  <a:gd name="connsiteX1" fmla="*/ 543339 w 543339"/>
                  <a:gd name="connsiteY1" fmla="*/ 0 h 371061"/>
                  <a:gd name="connsiteX2" fmla="*/ 543339 w 543339"/>
                  <a:gd name="connsiteY2" fmla="*/ 371061 h 371061"/>
                  <a:gd name="connsiteX3" fmla="*/ 0 w 543339"/>
                  <a:gd name="connsiteY3" fmla="*/ 371061 h 371061"/>
                  <a:gd name="connsiteX4" fmla="*/ 0 w 543339"/>
                  <a:gd name="connsiteY4" fmla="*/ 0 h 371061"/>
                  <a:gd name="connsiteX0" fmla="*/ 0 w 543339"/>
                  <a:gd name="connsiteY0" fmla="*/ 0 h 1166192"/>
                  <a:gd name="connsiteX1" fmla="*/ 543339 w 543339"/>
                  <a:gd name="connsiteY1" fmla="*/ 0 h 1166192"/>
                  <a:gd name="connsiteX2" fmla="*/ 530087 w 543339"/>
                  <a:gd name="connsiteY2" fmla="*/ 1166192 h 1166192"/>
                  <a:gd name="connsiteX3" fmla="*/ 0 w 543339"/>
                  <a:gd name="connsiteY3" fmla="*/ 371061 h 1166192"/>
                  <a:gd name="connsiteX4" fmla="*/ 0 w 543339"/>
                  <a:gd name="connsiteY4" fmla="*/ 0 h 1166192"/>
                  <a:gd name="connsiteX0" fmla="*/ 0 w 543339"/>
                  <a:gd name="connsiteY0" fmla="*/ 0 h 1268548"/>
                  <a:gd name="connsiteX1" fmla="*/ 543339 w 543339"/>
                  <a:gd name="connsiteY1" fmla="*/ 0 h 1268548"/>
                  <a:gd name="connsiteX2" fmla="*/ 530087 w 543339"/>
                  <a:gd name="connsiteY2" fmla="*/ 1166192 h 1268548"/>
                  <a:gd name="connsiteX3" fmla="*/ 0 w 543339"/>
                  <a:gd name="connsiteY3" fmla="*/ 371061 h 1268548"/>
                  <a:gd name="connsiteX4" fmla="*/ 0 w 543339"/>
                  <a:gd name="connsiteY4" fmla="*/ 0 h 1268548"/>
                  <a:gd name="connsiteX0" fmla="*/ 0 w 543339"/>
                  <a:gd name="connsiteY0" fmla="*/ 0 h 1276027"/>
                  <a:gd name="connsiteX1" fmla="*/ 543339 w 543339"/>
                  <a:gd name="connsiteY1" fmla="*/ 0 h 1276027"/>
                  <a:gd name="connsiteX2" fmla="*/ 530087 w 543339"/>
                  <a:gd name="connsiteY2" fmla="*/ 1166192 h 1276027"/>
                  <a:gd name="connsiteX3" fmla="*/ 0 w 543339"/>
                  <a:gd name="connsiteY3" fmla="*/ 371061 h 1276027"/>
                  <a:gd name="connsiteX4" fmla="*/ 0 w 543339"/>
                  <a:gd name="connsiteY4" fmla="*/ 0 h 127602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1268814">
                    <a:moveTo>
                      <a:pt x="0" y="0"/>
                    </a:moveTo>
                    <a:lnTo>
                      <a:pt x="609599" y="0"/>
                    </a:lnTo>
                    <a:cubicBezTo>
                      <a:pt x="441738" y="605182"/>
                      <a:pt x="552174" y="786296"/>
                      <a:pt x="556591" y="1179444"/>
                    </a:cubicBezTo>
                    <a:cubicBezTo>
                      <a:pt x="-123687" y="1537252"/>
                      <a:pt x="57427" y="728870"/>
                      <a:pt x="0" y="3710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2C802CB-8AC4-EE6E-507C-293F3A78A243}"/>
                  </a:ext>
                </a:extLst>
              </p:cNvPr>
              <p:cNvSpPr/>
              <p:nvPr/>
            </p:nvSpPr>
            <p:spPr>
              <a:xfrm>
                <a:off x="-2401802" y="-2170973"/>
                <a:ext cx="3701573" cy="1120315"/>
              </a:xfrm>
              <a:custGeom>
                <a:avLst/>
                <a:gdLst>
                  <a:gd name="connsiteX0" fmla="*/ 0 w 1577007"/>
                  <a:gd name="connsiteY0" fmla="*/ 0 h 265043"/>
                  <a:gd name="connsiteX1" fmla="*/ 1577007 w 1577007"/>
                  <a:gd name="connsiteY1" fmla="*/ 0 h 265043"/>
                  <a:gd name="connsiteX2" fmla="*/ 1577007 w 1577007"/>
                  <a:gd name="connsiteY2" fmla="*/ 265043 h 265043"/>
                  <a:gd name="connsiteX3" fmla="*/ 0 w 1577007"/>
                  <a:gd name="connsiteY3" fmla="*/ 265043 h 265043"/>
                  <a:gd name="connsiteX4" fmla="*/ 0 w 1577007"/>
                  <a:gd name="connsiteY4" fmla="*/ 0 h 265043"/>
                  <a:gd name="connsiteX0" fmla="*/ 0 w 1974572"/>
                  <a:gd name="connsiteY0" fmla="*/ 0 h 265043"/>
                  <a:gd name="connsiteX1" fmla="*/ 1974572 w 1974572"/>
                  <a:gd name="connsiteY1" fmla="*/ 92766 h 265043"/>
                  <a:gd name="connsiteX2" fmla="*/ 1577007 w 1974572"/>
                  <a:gd name="connsiteY2" fmla="*/ 265043 h 265043"/>
                  <a:gd name="connsiteX3" fmla="*/ 0 w 1974572"/>
                  <a:gd name="connsiteY3" fmla="*/ 265043 h 265043"/>
                  <a:gd name="connsiteX4" fmla="*/ 0 w 1974572"/>
                  <a:gd name="connsiteY4" fmla="*/ 0 h 265043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2399 h 782399"/>
                  <a:gd name="connsiteX1" fmla="*/ 1749287 w 2623929"/>
                  <a:gd name="connsiteY1" fmla="*/ 521 h 782399"/>
                  <a:gd name="connsiteX2" fmla="*/ 2623929 w 2623929"/>
                  <a:gd name="connsiteY2" fmla="*/ 318574 h 782399"/>
                  <a:gd name="connsiteX3" fmla="*/ 2226364 w 2623929"/>
                  <a:gd name="connsiteY3" fmla="*/ 490851 h 782399"/>
                  <a:gd name="connsiteX4" fmla="*/ 0 w 2623929"/>
                  <a:gd name="connsiteY4" fmla="*/ 782399 h 782399"/>
                  <a:gd name="connsiteX0" fmla="*/ 0 w 2544415"/>
                  <a:gd name="connsiteY0" fmla="*/ 808809 h 808809"/>
                  <a:gd name="connsiteX1" fmla="*/ 1669773 w 2544415"/>
                  <a:gd name="connsiteY1" fmla="*/ 427 h 808809"/>
                  <a:gd name="connsiteX2" fmla="*/ 2544415 w 2544415"/>
                  <a:gd name="connsiteY2" fmla="*/ 318480 h 808809"/>
                  <a:gd name="connsiteX3" fmla="*/ 2146850 w 2544415"/>
                  <a:gd name="connsiteY3" fmla="*/ 490757 h 808809"/>
                  <a:gd name="connsiteX4" fmla="*/ 0 w 2544415"/>
                  <a:gd name="connsiteY4" fmla="*/ 808809 h 808809"/>
                  <a:gd name="connsiteX0" fmla="*/ 0 w 2544415"/>
                  <a:gd name="connsiteY0" fmla="*/ 809407 h 809407"/>
                  <a:gd name="connsiteX1" fmla="*/ 1669773 w 2544415"/>
                  <a:gd name="connsiteY1" fmla="*/ 1025 h 809407"/>
                  <a:gd name="connsiteX2" fmla="*/ 2544415 w 2544415"/>
                  <a:gd name="connsiteY2" fmla="*/ 319078 h 809407"/>
                  <a:gd name="connsiteX3" fmla="*/ 2146850 w 2544415"/>
                  <a:gd name="connsiteY3" fmla="*/ 491355 h 809407"/>
                  <a:gd name="connsiteX4" fmla="*/ 0 w 2544415"/>
                  <a:gd name="connsiteY4" fmla="*/ 809407 h 809407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49285 w 2676936"/>
                  <a:gd name="connsiteY3" fmla="*/ 664426 h 810199"/>
                  <a:gd name="connsiteX4" fmla="*/ 0 w 2676936"/>
                  <a:gd name="connsiteY4" fmla="*/ 810199 h 8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936" h="810199">
                    <a:moveTo>
                      <a:pt x="0" y="810199"/>
                    </a:moveTo>
                    <a:cubicBezTo>
                      <a:pt x="384312" y="-15854"/>
                      <a:pt x="1338469" y="-7018"/>
                      <a:pt x="1669773" y="1817"/>
                    </a:cubicBezTo>
                    <a:cubicBezTo>
                      <a:pt x="1961320" y="107835"/>
                      <a:pt x="2451651" y="107834"/>
                      <a:pt x="2676936" y="492148"/>
                    </a:cubicBezTo>
                    <a:lnTo>
                      <a:pt x="1749285" y="664426"/>
                    </a:lnTo>
                    <a:cubicBezTo>
                      <a:pt x="1298711" y="443556"/>
                      <a:pt x="768626" y="461225"/>
                      <a:pt x="0" y="810199"/>
                    </a:cubicBezTo>
                    <a:close/>
                  </a:path>
                </a:pathLst>
              </a:custGeom>
              <a:solidFill>
                <a:srgbClr val="F1C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09F5F981-626E-FCFC-B302-F7BF999D3770}"/>
                  </a:ext>
                </a:extLst>
              </p:cNvPr>
              <p:cNvSpPr/>
              <p:nvPr/>
            </p:nvSpPr>
            <p:spPr>
              <a:xfrm>
                <a:off x="108671" y="-2378650"/>
                <a:ext cx="1887438" cy="1231953"/>
              </a:xfrm>
              <a:custGeom>
                <a:avLst/>
                <a:gdLst>
                  <a:gd name="connsiteX0" fmla="*/ 0 w 768626"/>
                  <a:gd name="connsiteY0" fmla="*/ 0 h 396114"/>
                  <a:gd name="connsiteX1" fmla="*/ 768626 w 768626"/>
                  <a:gd name="connsiteY1" fmla="*/ 0 h 396114"/>
                  <a:gd name="connsiteX2" fmla="*/ 768626 w 768626"/>
                  <a:gd name="connsiteY2" fmla="*/ 396114 h 396114"/>
                  <a:gd name="connsiteX3" fmla="*/ 0 w 768626"/>
                  <a:gd name="connsiteY3" fmla="*/ 396114 h 396114"/>
                  <a:gd name="connsiteX4" fmla="*/ 0 w 768626"/>
                  <a:gd name="connsiteY4" fmla="*/ 0 h 396114"/>
                  <a:gd name="connsiteX0" fmla="*/ 0 w 1126435"/>
                  <a:gd name="connsiteY0" fmla="*/ 0 h 503582"/>
                  <a:gd name="connsiteX1" fmla="*/ 1126435 w 1126435"/>
                  <a:gd name="connsiteY1" fmla="*/ 503582 h 503582"/>
                  <a:gd name="connsiteX2" fmla="*/ 768626 w 1126435"/>
                  <a:gd name="connsiteY2" fmla="*/ 396114 h 503582"/>
                  <a:gd name="connsiteX3" fmla="*/ 0 w 1126435"/>
                  <a:gd name="connsiteY3" fmla="*/ 396114 h 503582"/>
                  <a:gd name="connsiteX4" fmla="*/ 0 w 1126435"/>
                  <a:gd name="connsiteY4" fmla="*/ 0 h 503582"/>
                  <a:gd name="connsiteX0" fmla="*/ 0 w 1126435"/>
                  <a:gd name="connsiteY0" fmla="*/ 27108 h 530690"/>
                  <a:gd name="connsiteX1" fmla="*/ 1126435 w 1126435"/>
                  <a:gd name="connsiteY1" fmla="*/ 530690 h 530690"/>
                  <a:gd name="connsiteX2" fmla="*/ 768626 w 1126435"/>
                  <a:gd name="connsiteY2" fmla="*/ 423222 h 530690"/>
                  <a:gd name="connsiteX3" fmla="*/ 0 w 1126435"/>
                  <a:gd name="connsiteY3" fmla="*/ 423222 h 530690"/>
                  <a:gd name="connsiteX4" fmla="*/ 0 w 1126435"/>
                  <a:gd name="connsiteY4" fmla="*/ 27108 h 530690"/>
                  <a:gd name="connsiteX0" fmla="*/ 0 w 1219200"/>
                  <a:gd name="connsiteY0" fmla="*/ 64270 h 501591"/>
                  <a:gd name="connsiteX1" fmla="*/ 1219200 w 1219200"/>
                  <a:gd name="connsiteY1" fmla="*/ 501591 h 501591"/>
                  <a:gd name="connsiteX2" fmla="*/ 861391 w 1219200"/>
                  <a:gd name="connsiteY2" fmla="*/ 394123 h 501591"/>
                  <a:gd name="connsiteX3" fmla="*/ 92765 w 1219200"/>
                  <a:gd name="connsiteY3" fmla="*/ 394123 h 501591"/>
                  <a:gd name="connsiteX4" fmla="*/ 0 w 1219200"/>
                  <a:gd name="connsiteY4" fmla="*/ 64270 h 501591"/>
                  <a:gd name="connsiteX0" fmla="*/ 0 w 1219200"/>
                  <a:gd name="connsiteY0" fmla="*/ 139156 h 576477"/>
                  <a:gd name="connsiteX1" fmla="*/ 1219200 w 1219200"/>
                  <a:gd name="connsiteY1" fmla="*/ 576477 h 576477"/>
                  <a:gd name="connsiteX2" fmla="*/ 861391 w 1219200"/>
                  <a:gd name="connsiteY2" fmla="*/ 469009 h 576477"/>
                  <a:gd name="connsiteX3" fmla="*/ 92765 w 1219200"/>
                  <a:gd name="connsiteY3" fmla="*/ 469009 h 576477"/>
                  <a:gd name="connsiteX4" fmla="*/ 0 w 1219200"/>
                  <a:gd name="connsiteY4" fmla="*/ 139156 h 576477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92765 w 1219200"/>
                  <a:gd name="connsiteY3" fmla="*/ 469009 h 681044"/>
                  <a:gd name="connsiteX4" fmla="*/ 0 w 1219200"/>
                  <a:gd name="connsiteY4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72209"/>
                  <a:gd name="connsiteY0" fmla="*/ 139156 h 681044"/>
                  <a:gd name="connsiteX1" fmla="*/ 1272209 w 1272209"/>
                  <a:gd name="connsiteY1" fmla="*/ 576477 h 681044"/>
                  <a:gd name="connsiteX2" fmla="*/ 874643 w 1272209"/>
                  <a:gd name="connsiteY2" fmla="*/ 681044 h 681044"/>
                  <a:gd name="connsiteX3" fmla="*/ 0 w 1272209"/>
                  <a:gd name="connsiteY3" fmla="*/ 139156 h 681044"/>
                  <a:gd name="connsiteX0" fmla="*/ 0 w 1364974"/>
                  <a:gd name="connsiteY0" fmla="*/ 75989 h 659084"/>
                  <a:gd name="connsiteX1" fmla="*/ 1364974 w 1364974"/>
                  <a:gd name="connsiteY1" fmla="*/ 659084 h 659084"/>
                  <a:gd name="connsiteX2" fmla="*/ 874643 w 1364974"/>
                  <a:gd name="connsiteY2" fmla="*/ 617877 h 659084"/>
                  <a:gd name="connsiteX3" fmla="*/ 0 w 1364974"/>
                  <a:gd name="connsiteY3" fmla="*/ 75989 h 659084"/>
                  <a:gd name="connsiteX0" fmla="*/ 0 w 1364974"/>
                  <a:gd name="connsiteY0" fmla="*/ 127645 h 710740"/>
                  <a:gd name="connsiteX1" fmla="*/ 1364974 w 1364974"/>
                  <a:gd name="connsiteY1" fmla="*/ 710740 h 710740"/>
                  <a:gd name="connsiteX2" fmla="*/ 874643 w 1364974"/>
                  <a:gd name="connsiteY2" fmla="*/ 669533 h 710740"/>
                  <a:gd name="connsiteX3" fmla="*/ 0 w 1364974"/>
                  <a:gd name="connsiteY3" fmla="*/ 127645 h 710740"/>
                  <a:gd name="connsiteX0" fmla="*/ 0 w 1364974"/>
                  <a:gd name="connsiteY0" fmla="*/ 54670 h 836547"/>
                  <a:gd name="connsiteX1" fmla="*/ 1364974 w 1364974"/>
                  <a:gd name="connsiteY1" fmla="*/ 836547 h 836547"/>
                  <a:gd name="connsiteX2" fmla="*/ 874643 w 1364974"/>
                  <a:gd name="connsiteY2" fmla="*/ 596558 h 836547"/>
                  <a:gd name="connsiteX3" fmla="*/ 0 w 1364974"/>
                  <a:gd name="connsiteY3" fmla="*/ 54670 h 836547"/>
                  <a:gd name="connsiteX0" fmla="*/ 0 w 1364974"/>
                  <a:gd name="connsiteY0" fmla="*/ 86086 h 867963"/>
                  <a:gd name="connsiteX1" fmla="*/ 1364974 w 1364974"/>
                  <a:gd name="connsiteY1" fmla="*/ 867963 h 867963"/>
                  <a:gd name="connsiteX2" fmla="*/ 874643 w 1364974"/>
                  <a:gd name="connsiteY2" fmla="*/ 627974 h 867963"/>
                  <a:gd name="connsiteX3" fmla="*/ 0 w 1364974"/>
                  <a:gd name="connsiteY3" fmla="*/ 86086 h 867963"/>
                  <a:gd name="connsiteX0" fmla="*/ 0 w 1364974"/>
                  <a:gd name="connsiteY0" fmla="*/ 109058 h 890935"/>
                  <a:gd name="connsiteX1" fmla="*/ 1364974 w 1364974"/>
                  <a:gd name="connsiteY1" fmla="*/ 890935 h 890935"/>
                  <a:gd name="connsiteX2" fmla="*/ 874643 w 1364974"/>
                  <a:gd name="connsiteY2" fmla="*/ 650946 h 890935"/>
                  <a:gd name="connsiteX3" fmla="*/ 0 w 1364974"/>
                  <a:gd name="connsiteY3" fmla="*/ 109058 h 89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974" h="890935">
                    <a:moveTo>
                      <a:pt x="0" y="109058"/>
                    </a:moveTo>
                    <a:cubicBezTo>
                      <a:pt x="375478" y="11875"/>
                      <a:pt x="1082262" y="-297343"/>
                      <a:pt x="1364974" y="890935"/>
                    </a:cubicBezTo>
                    <a:lnTo>
                      <a:pt x="874643" y="650946"/>
                    </a:lnTo>
                    <a:cubicBezTo>
                      <a:pt x="746539" y="351047"/>
                      <a:pt x="273878" y="289687"/>
                      <a:pt x="0" y="109058"/>
                    </a:cubicBezTo>
                    <a:close/>
                  </a:path>
                </a:pathLst>
              </a:custGeom>
              <a:solidFill>
                <a:srgbClr val="F1C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E359CFC9-8D4E-6109-177F-FAA89D6F0AA8}"/>
                  </a:ext>
                </a:extLst>
              </p:cNvPr>
              <p:cNvSpPr/>
              <p:nvPr/>
            </p:nvSpPr>
            <p:spPr>
              <a:xfrm>
                <a:off x="-4770497" y="-1685066"/>
                <a:ext cx="7919742" cy="7217383"/>
              </a:xfrm>
              <a:custGeom>
                <a:avLst/>
                <a:gdLst>
                  <a:gd name="connsiteX0" fmla="*/ 0 w 3286539"/>
                  <a:gd name="connsiteY0" fmla="*/ 0 h 755374"/>
                  <a:gd name="connsiteX1" fmla="*/ 3286539 w 3286539"/>
                  <a:gd name="connsiteY1" fmla="*/ 0 h 755374"/>
                  <a:gd name="connsiteX2" fmla="*/ 3286539 w 3286539"/>
                  <a:gd name="connsiteY2" fmla="*/ 755374 h 755374"/>
                  <a:gd name="connsiteX3" fmla="*/ 0 w 3286539"/>
                  <a:gd name="connsiteY3" fmla="*/ 755374 h 755374"/>
                  <a:gd name="connsiteX4" fmla="*/ 0 w 3286539"/>
                  <a:gd name="connsiteY4" fmla="*/ 0 h 755374"/>
                  <a:gd name="connsiteX0" fmla="*/ 0 w 3299791"/>
                  <a:gd name="connsiteY0" fmla="*/ 0 h 821635"/>
                  <a:gd name="connsiteX1" fmla="*/ 3299791 w 3299791"/>
                  <a:gd name="connsiteY1" fmla="*/ 66261 h 821635"/>
                  <a:gd name="connsiteX2" fmla="*/ 3299791 w 3299791"/>
                  <a:gd name="connsiteY2" fmla="*/ 821635 h 821635"/>
                  <a:gd name="connsiteX3" fmla="*/ 13252 w 3299791"/>
                  <a:gd name="connsiteY3" fmla="*/ 821635 h 821635"/>
                  <a:gd name="connsiteX4" fmla="*/ 0 w 3299791"/>
                  <a:gd name="connsiteY4" fmla="*/ 0 h 821635"/>
                  <a:gd name="connsiteX0" fmla="*/ 0 w 3299791"/>
                  <a:gd name="connsiteY0" fmla="*/ 80661 h 902296"/>
                  <a:gd name="connsiteX1" fmla="*/ 543339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299791"/>
                  <a:gd name="connsiteY0" fmla="*/ 80661 h 902296"/>
                  <a:gd name="connsiteX1" fmla="*/ 410817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591339"/>
                  <a:gd name="connsiteY0" fmla="*/ 318424 h 901520"/>
                  <a:gd name="connsiteX1" fmla="*/ 702365 w 3591339"/>
                  <a:gd name="connsiteY1" fmla="*/ 373 h 901520"/>
                  <a:gd name="connsiteX2" fmla="*/ 3591339 w 3591339"/>
                  <a:gd name="connsiteY2" fmla="*/ 146146 h 901520"/>
                  <a:gd name="connsiteX3" fmla="*/ 3591339 w 3591339"/>
                  <a:gd name="connsiteY3" fmla="*/ 901520 h 901520"/>
                  <a:gd name="connsiteX4" fmla="*/ 304800 w 3591339"/>
                  <a:gd name="connsiteY4" fmla="*/ 901520 h 901520"/>
                  <a:gd name="connsiteX5" fmla="*/ 0 w 3591339"/>
                  <a:gd name="connsiteY5" fmla="*/ 318424 h 901520"/>
                  <a:gd name="connsiteX0" fmla="*/ 0 w 3591339"/>
                  <a:gd name="connsiteY0" fmla="*/ 318770 h 901866"/>
                  <a:gd name="connsiteX1" fmla="*/ 702365 w 3591339"/>
                  <a:gd name="connsiteY1" fmla="*/ 719 h 901866"/>
                  <a:gd name="connsiteX2" fmla="*/ 3591339 w 3591339"/>
                  <a:gd name="connsiteY2" fmla="*/ 146492 h 901866"/>
                  <a:gd name="connsiteX3" fmla="*/ 3591339 w 3591339"/>
                  <a:gd name="connsiteY3" fmla="*/ 901866 h 901866"/>
                  <a:gd name="connsiteX4" fmla="*/ 304800 w 3591339"/>
                  <a:gd name="connsiteY4" fmla="*/ 901866 h 901866"/>
                  <a:gd name="connsiteX5" fmla="*/ 0 w 3591339"/>
                  <a:gd name="connsiteY5" fmla="*/ 318770 h 901866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3591339 w 3591339"/>
                  <a:gd name="connsiteY2" fmla="*/ 146684 h 902058"/>
                  <a:gd name="connsiteX3" fmla="*/ 3591339 w 3591339"/>
                  <a:gd name="connsiteY3" fmla="*/ 902058 h 902058"/>
                  <a:gd name="connsiteX4" fmla="*/ 304800 w 3591339"/>
                  <a:gd name="connsiteY4" fmla="*/ 902058 h 902058"/>
                  <a:gd name="connsiteX5" fmla="*/ 0 w 3591339"/>
                  <a:gd name="connsiteY5" fmla="*/ 318962 h 902058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2517913 w 3591339"/>
                  <a:gd name="connsiteY2" fmla="*/ 27416 h 902058"/>
                  <a:gd name="connsiteX3" fmla="*/ 3591339 w 3591339"/>
                  <a:gd name="connsiteY3" fmla="*/ 146684 h 902058"/>
                  <a:gd name="connsiteX4" fmla="*/ 3591339 w 3591339"/>
                  <a:gd name="connsiteY4" fmla="*/ 902058 h 902058"/>
                  <a:gd name="connsiteX5" fmla="*/ 304800 w 3591339"/>
                  <a:gd name="connsiteY5" fmla="*/ 902058 h 902058"/>
                  <a:gd name="connsiteX6" fmla="*/ 0 w 3591339"/>
                  <a:gd name="connsiteY6" fmla="*/ 318962 h 902058"/>
                  <a:gd name="connsiteX0" fmla="*/ 0 w 3591339"/>
                  <a:gd name="connsiteY0" fmla="*/ 1166255 h 1749351"/>
                  <a:gd name="connsiteX1" fmla="*/ 702365 w 3591339"/>
                  <a:gd name="connsiteY1" fmla="*/ 848204 h 1749351"/>
                  <a:gd name="connsiteX2" fmla="*/ 2517913 w 3591339"/>
                  <a:gd name="connsiteY2" fmla="*/ 874709 h 1749351"/>
                  <a:gd name="connsiteX3" fmla="*/ 2650435 w 3591339"/>
                  <a:gd name="connsiteY3" fmla="*/ 65 h 1749351"/>
                  <a:gd name="connsiteX4" fmla="*/ 3591339 w 3591339"/>
                  <a:gd name="connsiteY4" fmla="*/ 993977 h 1749351"/>
                  <a:gd name="connsiteX5" fmla="*/ 3591339 w 3591339"/>
                  <a:gd name="connsiteY5" fmla="*/ 1749351 h 1749351"/>
                  <a:gd name="connsiteX6" fmla="*/ 304800 w 3591339"/>
                  <a:gd name="connsiteY6" fmla="*/ 1749351 h 1749351"/>
                  <a:gd name="connsiteX7" fmla="*/ 0 w 3591339"/>
                  <a:gd name="connsiteY7" fmla="*/ 1166255 h 1749351"/>
                  <a:gd name="connsiteX0" fmla="*/ 0 w 3591339"/>
                  <a:gd name="connsiteY0" fmla="*/ 1166254 h 1749350"/>
                  <a:gd name="connsiteX1" fmla="*/ 702365 w 3591339"/>
                  <a:gd name="connsiteY1" fmla="*/ 848203 h 1749350"/>
                  <a:gd name="connsiteX2" fmla="*/ 2358887 w 3591339"/>
                  <a:gd name="connsiteY2" fmla="*/ 901213 h 1749350"/>
                  <a:gd name="connsiteX3" fmla="*/ 2650435 w 3591339"/>
                  <a:gd name="connsiteY3" fmla="*/ 64 h 1749350"/>
                  <a:gd name="connsiteX4" fmla="*/ 3591339 w 3591339"/>
                  <a:gd name="connsiteY4" fmla="*/ 993976 h 1749350"/>
                  <a:gd name="connsiteX5" fmla="*/ 3591339 w 3591339"/>
                  <a:gd name="connsiteY5" fmla="*/ 1749350 h 1749350"/>
                  <a:gd name="connsiteX6" fmla="*/ 304800 w 3591339"/>
                  <a:gd name="connsiteY6" fmla="*/ 1749350 h 1749350"/>
                  <a:gd name="connsiteX7" fmla="*/ 0 w 3591339"/>
                  <a:gd name="connsiteY7" fmla="*/ 1166254 h 1749350"/>
                  <a:gd name="connsiteX0" fmla="*/ 0 w 3591339"/>
                  <a:gd name="connsiteY0" fmla="*/ 1166267 h 1749363"/>
                  <a:gd name="connsiteX1" fmla="*/ 702365 w 3591339"/>
                  <a:gd name="connsiteY1" fmla="*/ 848216 h 1749363"/>
                  <a:gd name="connsiteX2" fmla="*/ 2358887 w 3591339"/>
                  <a:gd name="connsiteY2" fmla="*/ 901226 h 1749363"/>
                  <a:gd name="connsiteX3" fmla="*/ 2650435 w 3591339"/>
                  <a:gd name="connsiteY3" fmla="*/ 77 h 1749363"/>
                  <a:gd name="connsiteX4" fmla="*/ 3591339 w 3591339"/>
                  <a:gd name="connsiteY4" fmla="*/ 993989 h 1749363"/>
                  <a:gd name="connsiteX5" fmla="*/ 3591339 w 3591339"/>
                  <a:gd name="connsiteY5" fmla="*/ 1749363 h 1749363"/>
                  <a:gd name="connsiteX6" fmla="*/ 304800 w 3591339"/>
                  <a:gd name="connsiteY6" fmla="*/ 1749363 h 1749363"/>
                  <a:gd name="connsiteX7" fmla="*/ 0 w 3591339"/>
                  <a:gd name="connsiteY7" fmla="*/ 1166267 h 1749363"/>
                  <a:gd name="connsiteX0" fmla="*/ 0 w 3591339"/>
                  <a:gd name="connsiteY0" fmla="*/ 1166276 h 1749372"/>
                  <a:gd name="connsiteX1" fmla="*/ 702365 w 3591339"/>
                  <a:gd name="connsiteY1" fmla="*/ 848225 h 1749372"/>
                  <a:gd name="connsiteX2" fmla="*/ 2358887 w 3591339"/>
                  <a:gd name="connsiteY2" fmla="*/ 901235 h 1749372"/>
                  <a:gd name="connsiteX3" fmla="*/ 2650435 w 3591339"/>
                  <a:gd name="connsiteY3" fmla="*/ 86 h 1749372"/>
                  <a:gd name="connsiteX4" fmla="*/ 3591339 w 3591339"/>
                  <a:gd name="connsiteY4" fmla="*/ 993998 h 1749372"/>
                  <a:gd name="connsiteX5" fmla="*/ 3591339 w 3591339"/>
                  <a:gd name="connsiteY5" fmla="*/ 1749372 h 1749372"/>
                  <a:gd name="connsiteX6" fmla="*/ 304800 w 3591339"/>
                  <a:gd name="connsiteY6" fmla="*/ 1749372 h 1749372"/>
                  <a:gd name="connsiteX7" fmla="*/ 0 w 3591339"/>
                  <a:gd name="connsiteY7" fmla="*/ 1166276 h 1749372"/>
                  <a:gd name="connsiteX0" fmla="*/ 0 w 3591339"/>
                  <a:gd name="connsiteY0" fmla="*/ 1179527 h 1762623"/>
                  <a:gd name="connsiteX1" fmla="*/ 702365 w 3591339"/>
                  <a:gd name="connsiteY1" fmla="*/ 861476 h 1762623"/>
                  <a:gd name="connsiteX2" fmla="*/ 2358887 w 3591339"/>
                  <a:gd name="connsiteY2" fmla="*/ 914486 h 1762623"/>
                  <a:gd name="connsiteX3" fmla="*/ 2610678 w 3591339"/>
                  <a:gd name="connsiteY3" fmla="*/ 85 h 1762623"/>
                  <a:gd name="connsiteX4" fmla="*/ 3591339 w 3591339"/>
                  <a:gd name="connsiteY4" fmla="*/ 1007249 h 1762623"/>
                  <a:gd name="connsiteX5" fmla="*/ 3591339 w 3591339"/>
                  <a:gd name="connsiteY5" fmla="*/ 1762623 h 1762623"/>
                  <a:gd name="connsiteX6" fmla="*/ 304800 w 3591339"/>
                  <a:gd name="connsiteY6" fmla="*/ 1762623 h 1762623"/>
                  <a:gd name="connsiteX7" fmla="*/ 0 w 3591339"/>
                  <a:gd name="connsiteY7" fmla="*/ 1179527 h 1762623"/>
                  <a:gd name="connsiteX0" fmla="*/ 0 w 3591339"/>
                  <a:gd name="connsiteY0" fmla="*/ 1616765 h 2199861"/>
                  <a:gd name="connsiteX1" fmla="*/ 702365 w 3591339"/>
                  <a:gd name="connsiteY1" fmla="*/ 1298714 h 2199861"/>
                  <a:gd name="connsiteX2" fmla="*/ 2358887 w 3591339"/>
                  <a:gd name="connsiteY2" fmla="*/ 1351724 h 2199861"/>
                  <a:gd name="connsiteX3" fmla="*/ 2610678 w 3591339"/>
                  <a:gd name="connsiteY3" fmla="*/ 437323 h 2199861"/>
                  <a:gd name="connsiteX4" fmla="*/ 3260035 w 3591339"/>
                  <a:gd name="connsiteY4" fmla="*/ 0 h 2199861"/>
                  <a:gd name="connsiteX5" fmla="*/ 3591339 w 3591339"/>
                  <a:gd name="connsiteY5" fmla="*/ 2199861 h 2199861"/>
                  <a:gd name="connsiteX6" fmla="*/ 304800 w 3591339"/>
                  <a:gd name="connsiteY6" fmla="*/ 2199861 h 2199861"/>
                  <a:gd name="connsiteX7" fmla="*/ 0 w 3591339"/>
                  <a:gd name="connsiteY7" fmla="*/ 1616765 h 2199861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754122 h 2337218"/>
                  <a:gd name="connsiteX1" fmla="*/ 702365 w 3591339"/>
                  <a:gd name="connsiteY1" fmla="*/ 1436071 h 2337218"/>
                  <a:gd name="connsiteX2" fmla="*/ 2358887 w 3591339"/>
                  <a:gd name="connsiteY2" fmla="*/ 1489081 h 2337218"/>
                  <a:gd name="connsiteX3" fmla="*/ 2610678 w 3591339"/>
                  <a:gd name="connsiteY3" fmla="*/ 574680 h 2337218"/>
                  <a:gd name="connsiteX4" fmla="*/ 1736035 w 3591339"/>
                  <a:gd name="connsiteY4" fmla="*/ 534926 h 2337218"/>
                  <a:gd name="connsiteX5" fmla="*/ 3154017 w 3591339"/>
                  <a:gd name="connsiteY5" fmla="*/ 84348 h 2337218"/>
                  <a:gd name="connsiteX6" fmla="*/ 3591339 w 3591339"/>
                  <a:gd name="connsiteY6" fmla="*/ 2337218 h 2337218"/>
                  <a:gd name="connsiteX7" fmla="*/ 304800 w 3591339"/>
                  <a:gd name="connsiteY7" fmla="*/ 2337218 h 2337218"/>
                  <a:gd name="connsiteX8" fmla="*/ 0 w 3591339"/>
                  <a:gd name="connsiteY8" fmla="*/ 1754122 h 233721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2108868 h 2691964"/>
                  <a:gd name="connsiteX1" fmla="*/ 702365 w 3591339"/>
                  <a:gd name="connsiteY1" fmla="*/ 1790817 h 2691964"/>
                  <a:gd name="connsiteX2" fmla="*/ 2358887 w 3591339"/>
                  <a:gd name="connsiteY2" fmla="*/ 1843827 h 2691964"/>
                  <a:gd name="connsiteX3" fmla="*/ 2610678 w 3591339"/>
                  <a:gd name="connsiteY3" fmla="*/ 929426 h 2691964"/>
                  <a:gd name="connsiteX4" fmla="*/ 1736035 w 3591339"/>
                  <a:gd name="connsiteY4" fmla="*/ 889672 h 2691964"/>
                  <a:gd name="connsiteX5" fmla="*/ 3114261 w 3591339"/>
                  <a:gd name="connsiteY5" fmla="*/ 68034 h 2691964"/>
                  <a:gd name="connsiteX6" fmla="*/ 3591339 w 3591339"/>
                  <a:gd name="connsiteY6" fmla="*/ 2691964 h 2691964"/>
                  <a:gd name="connsiteX7" fmla="*/ 304800 w 3591339"/>
                  <a:gd name="connsiteY7" fmla="*/ 2691964 h 2691964"/>
                  <a:gd name="connsiteX8" fmla="*/ 0 w 3591339"/>
                  <a:gd name="connsiteY8" fmla="*/ 2108868 h 2691964"/>
                  <a:gd name="connsiteX0" fmla="*/ 0 w 3591339"/>
                  <a:gd name="connsiteY0" fmla="*/ 2310279 h 2893375"/>
                  <a:gd name="connsiteX1" fmla="*/ 702365 w 3591339"/>
                  <a:gd name="connsiteY1" fmla="*/ 1992228 h 2893375"/>
                  <a:gd name="connsiteX2" fmla="*/ 2358887 w 3591339"/>
                  <a:gd name="connsiteY2" fmla="*/ 2045238 h 2893375"/>
                  <a:gd name="connsiteX3" fmla="*/ 2610678 w 3591339"/>
                  <a:gd name="connsiteY3" fmla="*/ 1130837 h 2893375"/>
                  <a:gd name="connsiteX4" fmla="*/ 1736035 w 3591339"/>
                  <a:gd name="connsiteY4" fmla="*/ 1091083 h 2893375"/>
                  <a:gd name="connsiteX5" fmla="*/ 3511827 w 3591339"/>
                  <a:gd name="connsiteY5" fmla="*/ 57411 h 2893375"/>
                  <a:gd name="connsiteX6" fmla="*/ 3591339 w 3591339"/>
                  <a:gd name="connsiteY6" fmla="*/ 2893375 h 2893375"/>
                  <a:gd name="connsiteX7" fmla="*/ 304800 w 3591339"/>
                  <a:gd name="connsiteY7" fmla="*/ 2893375 h 2893375"/>
                  <a:gd name="connsiteX8" fmla="*/ 0 w 3591339"/>
                  <a:gd name="connsiteY8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511827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684106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852692"/>
                  <a:gd name="connsiteY0" fmla="*/ 2314098 h 2897194"/>
                  <a:gd name="connsiteX1" fmla="*/ 702365 w 4852692"/>
                  <a:gd name="connsiteY1" fmla="*/ 1996047 h 2897194"/>
                  <a:gd name="connsiteX2" fmla="*/ 2358887 w 4852692"/>
                  <a:gd name="connsiteY2" fmla="*/ 2049057 h 2897194"/>
                  <a:gd name="connsiteX3" fmla="*/ 2610678 w 4852692"/>
                  <a:gd name="connsiteY3" fmla="*/ 1134656 h 2897194"/>
                  <a:gd name="connsiteX4" fmla="*/ 1736035 w 4852692"/>
                  <a:gd name="connsiteY4" fmla="*/ 1094902 h 2897194"/>
                  <a:gd name="connsiteX5" fmla="*/ 3684106 w 4852692"/>
                  <a:gd name="connsiteY5" fmla="*/ 61230 h 2897194"/>
                  <a:gd name="connsiteX6" fmla="*/ 4240696 w 4852692"/>
                  <a:gd name="connsiteY6" fmla="*/ 180503 h 2897194"/>
                  <a:gd name="connsiteX7" fmla="*/ 4850295 w 4852692"/>
                  <a:gd name="connsiteY7" fmla="*/ 988885 h 2897194"/>
                  <a:gd name="connsiteX8" fmla="*/ 3591339 w 4852692"/>
                  <a:gd name="connsiteY8" fmla="*/ 2897194 h 2897194"/>
                  <a:gd name="connsiteX9" fmla="*/ 304800 w 4852692"/>
                  <a:gd name="connsiteY9" fmla="*/ 2897194 h 2897194"/>
                  <a:gd name="connsiteX10" fmla="*/ 0 w 4852692"/>
                  <a:gd name="connsiteY10" fmla="*/ 2314098 h 2897194"/>
                  <a:gd name="connsiteX0" fmla="*/ 0 w 4853808"/>
                  <a:gd name="connsiteY0" fmla="*/ 2314098 h 2897194"/>
                  <a:gd name="connsiteX1" fmla="*/ 702365 w 4853808"/>
                  <a:gd name="connsiteY1" fmla="*/ 1996047 h 2897194"/>
                  <a:gd name="connsiteX2" fmla="*/ 2358887 w 4853808"/>
                  <a:gd name="connsiteY2" fmla="*/ 2049057 h 2897194"/>
                  <a:gd name="connsiteX3" fmla="*/ 2610678 w 4853808"/>
                  <a:gd name="connsiteY3" fmla="*/ 1134656 h 2897194"/>
                  <a:gd name="connsiteX4" fmla="*/ 1736035 w 4853808"/>
                  <a:gd name="connsiteY4" fmla="*/ 1094902 h 2897194"/>
                  <a:gd name="connsiteX5" fmla="*/ 3684106 w 4853808"/>
                  <a:gd name="connsiteY5" fmla="*/ 61230 h 2897194"/>
                  <a:gd name="connsiteX6" fmla="*/ 4240696 w 4853808"/>
                  <a:gd name="connsiteY6" fmla="*/ 180503 h 2897194"/>
                  <a:gd name="connsiteX7" fmla="*/ 4850295 w 4853808"/>
                  <a:gd name="connsiteY7" fmla="*/ 988885 h 2897194"/>
                  <a:gd name="connsiteX8" fmla="*/ 3591339 w 4853808"/>
                  <a:gd name="connsiteY8" fmla="*/ 2897194 h 2897194"/>
                  <a:gd name="connsiteX9" fmla="*/ 304800 w 4853808"/>
                  <a:gd name="connsiteY9" fmla="*/ 2897194 h 2897194"/>
                  <a:gd name="connsiteX10" fmla="*/ 0 w 4853808"/>
                  <a:gd name="connsiteY10" fmla="*/ 2314098 h 2897194"/>
                  <a:gd name="connsiteX0" fmla="*/ 0 w 5122982"/>
                  <a:gd name="connsiteY0" fmla="*/ 2314098 h 2897194"/>
                  <a:gd name="connsiteX1" fmla="*/ 702365 w 5122982"/>
                  <a:gd name="connsiteY1" fmla="*/ 1996047 h 2897194"/>
                  <a:gd name="connsiteX2" fmla="*/ 2358887 w 5122982"/>
                  <a:gd name="connsiteY2" fmla="*/ 2049057 h 2897194"/>
                  <a:gd name="connsiteX3" fmla="*/ 2610678 w 5122982"/>
                  <a:gd name="connsiteY3" fmla="*/ 1134656 h 2897194"/>
                  <a:gd name="connsiteX4" fmla="*/ 1736035 w 5122982"/>
                  <a:gd name="connsiteY4" fmla="*/ 1094902 h 2897194"/>
                  <a:gd name="connsiteX5" fmla="*/ 3684106 w 5122982"/>
                  <a:gd name="connsiteY5" fmla="*/ 61230 h 2897194"/>
                  <a:gd name="connsiteX6" fmla="*/ 4240696 w 5122982"/>
                  <a:gd name="connsiteY6" fmla="*/ 180503 h 2897194"/>
                  <a:gd name="connsiteX7" fmla="*/ 4850295 w 5122982"/>
                  <a:gd name="connsiteY7" fmla="*/ 988885 h 2897194"/>
                  <a:gd name="connsiteX8" fmla="*/ 5102086 w 5122982"/>
                  <a:gd name="connsiteY8" fmla="*/ 1770763 h 2897194"/>
                  <a:gd name="connsiteX9" fmla="*/ 3591339 w 5122982"/>
                  <a:gd name="connsiteY9" fmla="*/ 2897194 h 2897194"/>
                  <a:gd name="connsiteX10" fmla="*/ 304800 w 5122982"/>
                  <a:gd name="connsiteY10" fmla="*/ 2897194 h 2897194"/>
                  <a:gd name="connsiteX11" fmla="*/ 0 w 5122982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3591339 w 5140891"/>
                  <a:gd name="connsiteY9" fmla="*/ 2897194 h 2897194"/>
                  <a:gd name="connsiteX10" fmla="*/ 304800 w 5140891"/>
                  <a:gd name="connsiteY10" fmla="*/ 2897194 h 2897194"/>
                  <a:gd name="connsiteX11" fmla="*/ 0 w 5140891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147930 w 5140891"/>
                  <a:gd name="connsiteY10" fmla="*/ 2473129 h 2897194"/>
                  <a:gd name="connsiteX11" fmla="*/ 3962399 w 5140891"/>
                  <a:gd name="connsiteY11" fmla="*/ 2102068 h 2897194"/>
                  <a:gd name="connsiteX12" fmla="*/ 3591339 w 5140891"/>
                  <a:gd name="connsiteY12" fmla="*/ 2897194 h 2897194"/>
                  <a:gd name="connsiteX13" fmla="*/ 304800 w 5140891"/>
                  <a:gd name="connsiteY13" fmla="*/ 2897194 h 2897194"/>
                  <a:gd name="connsiteX14" fmla="*/ 0 w 5140891"/>
                  <a:gd name="connsiteY14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62399 w 5140891"/>
                  <a:gd name="connsiteY12" fmla="*/ 2102068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09390 w 5140891"/>
                  <a:gd name="connsiteY12" fmla="*/ 2088816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3631095 w 5140891"/>
                  <a:gd name="connsiteY13" fmla="*/ 2777929 h 3559803"/>
                  <a:gd name="connsiteX14" fmla="*/ 2849217 w 5140891"/>
                  <a:gd name="connsiteY14" fmla="*/ 3559803 h 3559803"/>
                  <a:gd name="connsiteX15" fmla="*/ 304800 w 5140891"/>
                  <a:gd name="connsiteY15" fmla="*/ 2897194 h 3559803"/>
                  <a:gd name="connsiteX16" fmla="*/ 0 w 5140891"/>
                  <a:gd name="connsiteY16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5164170"/>
                  <a:gd name="connsiteX1" fmla="*/ 702365 w 5140891"/>
                  <a:gd name="connsiteY1" fmla="*/ 1996047 h 5164170"/>
                  <a:gd name="connsiteX2" fmla="*/ 2358887 w 5140891"/>
                  <a:gd name="connsiteY2" fmla="*/ 2049057 h 5164170"/>
                  <a:gd name="connsiteX3" fmla="*/ 2610678 w 5140891"/>
                  <a:gd name="connsiteY3" fmla="*/ 1134656 h 5164170"/>
                  <a:gd name="connsiteX4" fmla="*/ 1736035 w 5140891"/>
                  <a:gd name="connsiteY4" fmla="*/ 1094902 h 5164170"/>
                  <a:gd name="connsiteX5" fmla="*/ 3684106 w 5140891"/>
                  <a:gd name="connsiteY5" fmla="*/ 61230 h 5164170"/>
                  <a:gd name="connsiteX6" fmla="*/ 4240696 w 5140891"/>
                  <a:gd name="connsiteY6" fmla="*/ 180503 h 5164170"/>
                  <a:gd name="connsiteX7" fmla="*/ 4850295 w 5140891"/>
                  <a:gd name="connsiteY7" fmla="*/ 988885 h 5164170"/>
                  <a:gd name="connsiteX8" fmla="*/ 5102086 w 5140891"/>
                  <a:gd name="connsiteY8" fmla="*/ 1770763 h 5164170"/>
                  <a:gd name="connsiteX9" fmla="*/ 4691269 w 5140891"/>
                  <a:gd name="connsiteY9" fmla="*/ 2075563 h 5164170"/>
                  <a:gd name="connsiteX10" fmla="*/ 4280451 w 5140891"/>
                  <a:gd name="connsiteY10" fmla="*/ 2300850 h 5164170"/>
                  <a:gd name="connsiteX11" fmla="*/ 4147930 w 5140891"/>
                  <a:gd name="connsiteY11" fmla="*/ 2473129 h 5164170"/>
                  <a:gd name="connsiteX12" fmla="*/ 3909390 w 5140891"/>
                  <a:gd name="connsiteY12" fmla="*/ 2088816 h 5164170"/>
                  <a:gd name="connsiteX13" fmla="*/ 2849217 w 5140891"/>
                  <a:gd name="connsiteY13" fmla="*/ 3559803 h 5164170"/>
                  <a:gd name="connsiteX14" fmla="*/ 2756451 w 5140891"/>
                  <a:gd name="connsiteY14" fmla="*/ 5163320 h 5164170"/>
                  <a:gd name="connsiteX15" fmla="*/ 304800 w 5140891"/>
                  <a:gd name="connsiteY15" fmla="*/ 2897194 h 5164170"/>
                  <a:gd name="connsiteX16" fmla="*/ 0 w 5140891"/>
                  <a:gd name="connsiteY16" fmla="*/ 2314098 h 5164170"/>
                  <a:gd name="connsiteX0" fmla="*/ 0 w 5140891"/>
                  <a:gd name="connsiteY0" fmla="*/ 2314098 h 5164352"/>
                  <a:gd name="connsiteX1" fmla="*/ 702365 w 5140891"/>
                  <a:gd name="connsiteY1" fmla="*/ 1996047 h 5164352"/>
                  <a:gd name="connsiteX2" fmla="*/ 2358887 w 5140891"/>
                  <a:gd name="connsiteY2" fmla="*/ 2049057 h 5164352"/>
                  <a:gd name="connsiteX3" fmla="*/ 2610678 w 5140891"/>
                  <a:gd name="connsiteY3" fmla="*/ 1134656 h 5164352"/>
                  <a:gd name="connsiteX4" fmla="*/ 1736035 w 5140891"/>
                  <a:gd name="connsiteY4" fmla="*/ 1094902 h 5164352"/>
                  <a:gd name="connsiteX5" fmla="*/ 3684106 w 5140891"/>
                  <a:gd name="connsiteY5" fmla="*/ 61230 h 5164352"/>
                  <a:gd name="connsiteX6" fmla="*/ 4240696 w 5140891"/>
                  <a:gd name="connsiteY6" fmla="*/ 180503 h 5164352"/>
                  <a:gd name="connsiteX7" fmla="*/ 4850295 w 5140891"/>
                  <a:gd name="connsiteY7" fmla="*/ 988885 h 5164352"/>
                  <a:gd name="connsiteX8" fmla="*/ 5102086 w 5140891"/>
                  <a:gd name="connsiteY8" fmla="*/ 1770763 h 5164352"/>
                  <a:gd name="connsiteX9" fmla="*/ 4691269 w 5140891"/>
                  <a:gd name="connsiteY9" fmla="*/ 2075563 h 5164352"/>
                  <a:gd name="connsiteX10" fmla="*/ 4280451 w 5140891"/>
                  <a:gd name="connsiteY10" fmla="*/ 2300850 h 5164352"/>
                  <a:gd name="connsiteX11" fmla="*/ 4147930 w 5140891"/>
                  <a:gd name="connsiteY11" fmla="*/ 2473129 h 5164352"/>
                  <a:gd name="connsiteX12" fmla="*/ 3909390 w 5140891"/>
                  <a:gd name="connsiteY12" fmla="*/ 2088816 h 5164352"/>
                  <a:gd name="connsiteX13" fmla="*/ 2849217 w 5140891"/>
                  <a:gd name="connsiteY13" fmla="*/ 3559803 h 5164352"/>
                  <a:gd name="connsiteX14" fmla="*/ 2756451 w 5140891"/>
                  <a:gd name="connsiteY14" fmla="*/ 5163320 h 5164352"/>
                  <a:gd name="connsiteX15" fmla="*/ 304800 w 5140891"/>
                  <a:gd name="connsiteY15" fmla="*/ 2897194 h 5164352"/>
                  <a:gd name="connsiteX16" fmla="*/ 0 w 5140891"/>
                  <a:gd name="connsiteY16" fmla="*/ 2314098 h 516435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2186608 w 5140891"/>
                  <a:gd name="connsiteY15" fmla="*/ 3599562 h 5164392"/>
                  <a:gd name="connsiteX16" fmla="*/ 304800 w 5140891"/>
                  <a:gd name="connsiteY16" fmla="*/ 2897194 h 5164392"/>
                  <a:gd name="connsiteX17" fmla="*/ 0 w 5140891"/>
                  <a:gd name="connsiteY17" fmla="*/ 2314098 h 5164392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304800 w 5140891"/>
                  <a:gd name="connsiteY16" fmla="*/ 2897194 h 5219409"/>
                  <a:gd name="connsiteX17" fmla="*/ 0 w 5140891"/>
                  <a:gd name="connsiteY17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304800 w 5140891"/>
                  <a:gd name="connsiteY17" fmla="*/ 2897194 h 5219409"/>
                  <a:gd name="connsiteX18" fmla="*/ 0 w 5140891"/>
                  <a:gd name="connsiteY18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304800 w 5140891"/>
                  <a:gd name="connsiteY19" fmla="*/ 2897194 h 5219409"/>
                  <a:gd name="connsiteX20" fmla="*/ 0 w 5140891"/>
                  <a:gd name="connsiteY20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33668 w 5140891"/>
                  <a:gd name="connsiteY18" fmla="*/ 3268258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07163 w 5140891"/>
                  <a:gd name="connsiteY18" fmla="*/ 3228501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304800 w 5140891"/>
                  <a:gd name="connsiteY21" fmla="*/ 2897194 h 5219409"/>
                  <a:gd name="connsiteX22" fmla="*/ 0 w 5140891"/>
                  <a:gd name="connsiteY22" fmla="*/ 2314098 h 5219409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304800 w 5140891"/>
                  <a:gd name="connsiteY22" fmla="*/ 2897194 h 5244304"/>
                  <a:gd name="connsiteX23" fmla="*/ 0 w 5140891"/>
                  <a:gd name="connsiteY23" fmla="*/ 2314098 h 5244304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53008 w 5140891"/>
                  <a:gd name="connsiteY22" fmla="*/ 4195909 h 5244304"/>
                  <a:gd name="connsiteX23" fmla="*/ 304800 w 5140891"/>
                  <a:gd name="connsiteY23" fmla="*/ 2897194 h 5244304"/>
                  <a:gd name="connsiteX24" fmla="*/ 0 w 5140891"/>
                  <a:gd name="connsiteY24" fmla="*/ 2314098 h 5244304"/>
                  <a:gd name="connsiteX0" fmla="*/ 21012 w 5161903"/>
                  <a:gd name="connsiteY0" fmla="*/ 2314098 h 5244304"/>
                  <a:gd name="connsiteX1" fmla="*/ 723377 w 5161903"/>
                  <a:gd name="connsiteY1" fmla="*/ 1996047 h 5244304"/>
                  <a:gd name="connsiteX2" fmla="*/ 2379899 w 5161903"/>
                  <a:gd name="connsiteY2" fmla="*/ 2049057 h 5244304"/>
                  <a:gd name="connsiteX3" fmla="*/ 2631690 w 5161903"/>
                  <a:gd name="connsiteY3" fmla="*/ 1134656 h 5244304"/>
                  <a:gd name="connsiteX4" fmla="*/ 1757047 w 5161903"/>
                  <a:gd name="connsiteY4" fmla="*/ 1094902 h 5244304"/>
                  <a:gd name="connsiteX5" fmla="*/ 3705118 w 5161903"/>
                  <a:gd name="connsiteY5" fmla="*/ 61230 h 5244304"/>
                  <a:gd name="connsiteX6" fmla="*/ 4261708 w 5161903"/>
                  <a:gd name="connsiteY6" fmla="*/ 180503 h 5244304"/>
                  <a:gd name="connsiteX7" fmla="*/ 4871307 w 5161903"/>
                  <a:gd name="connsiteY7" fmla="*/ 988885 h 5244304"/>
                  <a:gd name="connsiteX8" fmla="*/ 5123098 w 5161903"/>
                  <a:gd name="connsiteY8" fmla="*/ 1770763 h 5244304"/>
                  <a:gd name="connsiteX9" fmla="*/ 4712281 w 5161903"/>
                  <a:gd name="connsiteY9" fmla="*/ 2075563 h 5244304"/>
                  <a:gd name="connsiteX10" fmla="*/ 4301463 w 5161903"/>
                  <a:gd name="connsiteY10" fmla="*/ 2300850 h 5244304"/>
                  <a:gd name="connsiteX11" fmla="*/ 4168942 w 5161903"/>
                  <a:gd name="connsiteY11" fmla="*/ 2473129 h 5244304"/>
                  <a:gd name="connsiteX12" fmla="*/ 3930402 w 5161903"/>
                  <a:gd name="connsiteY12" fmla="*/ 2088816 h 5244304"/>
                  <a:gd name="connsiteX13" fmla="*/ 2923238 w 5161903"/>
                  <a:gd name="connsiteY13" fmla="*/ 3612812 h 5244304"/>
                  <a:gd name="connsiteX14" fmla="*/ 2777463 w 5161903"/>
                  <a:gd name="connsiteY14" fmla="*/ 5163320 h 5244304"/>
                  <a:gd name="connsiteX15" fmla="*/ 2207620 w 5161903"/>
                  <a:gd name="connsiteY15" fmla="*/ 3599562 h 5244304"/>
                  <a:gd name="connsiteX16" fmla="*/ 2194368 w 5161903"/>
                  <a:gd name="connsiteY16" fmla="*/ 3983875 h 5244304"/>
                  <a:gd name="connsiteX17" fmla="*/ 882402 w 5161903"/>
                  <a:gd name="connsiteY17" fmla="*/ 3930867 h 5244304"/>
                  <a:gd name="connsiteX18" fmla="*/ 1041428 w 5161903"/>
                  <a:gd name="connsiteY18" fmla="*/ 3334519 h 5244304"/>
                  <a:gd name="connsiteX19" fmla="*/ 551098 w 5161903"/>
                  <a:gd name="connsiteY19" fmla="*/ 4434449 h 5244304"/>
                  <a:gd name="connsiteX20" fmla="*/ 524594 w 5161903"/>
                  <a:gd name="connsiteY20" fmla="*/ 5097058 h 5244304"/>
                  <a:gd name="connsiteX21" fmla="*/ 206541 w 5161903"/>
                  <a:gd name="connsiteY21" fmla="*/ 5203075 h 5244304"/>
                  <a:gd name="connsiteX22" fmla="*/ 74020 w 5161903"/>
                  <a:gd name="connsiteY22" fmla="*/ 4195909 h 5244304"/>
                  <a:gd name="connsiteX23" fmla="*/ 325812 w 5161903"/>
                  <a:gd name="connsiteY23" fmla="*/ 2897194 h 5244304"/>
                  <a:gd name="connsiteX24" fmla="*/ 21012 w 5161903"/>
                  <a:gd name="connsiteY24" fmla="*/ 2314098 h 5244304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545476 w 5686367"/>
                  <a:gd name="connsiteY0" fmla="*/ 2314098 h 5219409"/>
                  <a:gd name="connsiteX1" fmla="*/ 1247841 w 5686367"/>
                  <a:gd name="connsiteY1" fmla="*/ 1996047 h 5219409"/>
                  <a:gd name="connsiteX2" fmla="*/ 2904363 w 5686367"/>
                  <a:gd name="connsiteY2" fmla="*/ 2049057 h 5219409"/>
                  <a:gd name="connsiteX3" fmla="*/ 3156154 w 5686367"/>
                  <a:gd name="connsiteY3" fmla="*/ 1134656 h 5219409"/>
                  <a:gd name="connsiteX4" fmla="*/ 2281511 w 5686367"/>
                  <a:gd name="connsiteY4" fmla="*/ 1094902 h 5219409"/>
                  <a:gd name="connsiteX5" fmla="*/ 4229582 w 5686367"/>
                  <a:gd name="connsiteY5" fmla="*/ 61230 h 5219409"/>
                  <a:gd name="connsiteX6" fmla="*/ 4786172 w 5686367"/>
                  <a:gd name="connsiteY6" fmla="*/ 180503 h 5219409"/>
                  <a:gd name="connsiteX7" fmla="*/ 5395771 w 5686367"/>
                  <a:gd name="connsiteY7" fmla="*/ 988885 h 5219409"/>
                  <a:gd name="connsiteX8" fmla="*/ 5647562 w 5686367"/>
                  <a:gd name="connsiteY8" fmla="*/ 1770763 h 5219409"/>
                  <a:gd name="connsiteX9" fmla="*/ 5236745 w 5686367"/>
                  <a:gd name="connsiteY9" fmla="*/ 2075563 h 5219409"/>
                  <a:gd name="connsiteX10" fmla="*/ 4825927 w 5686367"/>
                  <a:gd name="connsiteY10" fmla="*/ 2300850 h 5219409"/>
                  <a:gd name="connsiteX11" fmla="*/ 4693406 w 5686367"/>
                  <a:gd name="connsiteY11" fmla="*/ 2473129 h 5219409"/>
                  <a:gd name="connsiteX12" fmla="*/ 4454866 w 5686367"/>
                  <a:gd name="connsiteY12" fmla="*/ 2088816 h 5219409"/>
                  <a:gd name="connsiteX13" fmla="*/ 3447702 w 5686367"/>
                  <a:gd name="connsiteY13" fmla="*/ 3612812 h 5219409"/>
                  <a:gd name="connsiteX14" fmla="*/ 3301927 w 5686367"/>
                  <a:gd name="connsiteY14" fmla="*/ 5163320 h 5219409"/>
                  <a:gd name="connsiteX15" fmla="*/ 2732084 w 5686367"/>
                  <a:gd name="connsiteY15" fmla="*/ 3599562 h 5219409"/>
                  <a:gd name="connsiteX16" fmla="*/ 2718832 w 5686367"/>
                  <a:gd name="connsiteY16" fmla="*/ 3983875 h 5219409"/>
                  <a:gd name="connsiteX17" fmla="*/ 1406866 w 5686367"/>
                  <a:gd name="connsiteY17" fmla="*/ 3930867 h 5219409"/>
                  <a:gd name="connsiteX18" fmla="*/ 1565892 w 5686367"/>
                  <a:gd name="connsiteY18" fmla="*/ 3334519 h 5219409"/>
                  <a:gd name="connsiteX19" fmla="*/ 1075562 w 5686367"/>
                  <a:gd name="connsiteY19" fmla="*/ 4434449 h 5219409"/>
                  <a:gd name="connsiteX20" fmla="*/ 1049058 w 5686367"/>
                  <a:gd name="connsiteY20" fmla="*/ 5097058 h 5219409"/>
                  <a:gd name="connsiteX21" fmla="*/ 598484 w 5686367"/>
                  <a:gd name="connsiteY21" fmla="*/ 4195909 h 5219409"/>
                  <a:gd name="connsiteX22" fmla="*/ 346694 w 5686367"/>
                  <a:gd name="connsiteY22" fmla="*/ 3056220 h 5219409"/>
                  <a:gd name="connsiteX23" fmla="*/ 2136 w 5686367"/>
                  <a:gd name="connsiteY23" fmla="*/ 2512884 h 5219409"/>
                  <a:gd name="connsiteX24" fmla="*/ 545476 w 5686367"/>
                  <a:gd name="connsiteY24" fmla="*/ 2314098 h 5219409"/>
                  <a:gd name="connsiteX0" fmla="*/ 547531 w 5688422"/>
                  <a:gd name="connsiteY0" fmla="*/ 2314098 h 5219409"/>
                  <a:gd name="connsiteX1" fmla="*/ 1249896 w 5688422"/>
                  <a:gd name="connsiteY1" fmla="*/ 1996047 h 5219409"/>
                  <a:gd name="connsiteX2" fmla="*/ 2906418 w 5688422"/>
                  <a:gd name="connsiteY2" fmla="*/ 2049057 h 5219409"/>
                  <a:gd name="connsiteX3" fmla="*/ 3158209 w 5688422"/>
                  <a:gd name="connsiteY3" fmla="*/ 1134656 h 5219409"/>
                  <a:gd name="connsiteX4" fmla="*/ 2283566 w 5688422"/>
                  <a:gd name="connsiteY4" fmla="*/ 1094902 h 5219409"/>
                  <a:gd name="connsiteX5" fmla="*/ 4231637 w 5688422"/>
                  <a:gd name="connsiteY5" fmla="*/ 61230 h 5219409"/>
                  <a:gd name="connsiteX6" fmla="*/ 4788227 w 5688422"/>
                  <a:gd name="connsiteY6" fmla="*/ 180503 h 5219409"/>
                  <a:gd name="connsiteX7" fmla="*/ 5397826 w 5688422"/>
                  <a:gd name="connsiteY7" fmla="*/ 988885 h 5219409"/>
                  <a:gd name="connsiteX8" fmla="*/ 5649617 w 5688422"/>
                  <a:gd name="connsiteY8" fmla="*/ 1770763 h 5219409"/>
                  <a:gd name="connsiteX9" fmla="*/ 5238800 w 5688422"/>
                  <a:gd name="connsiteY9" fmla="*/ 2075563 h 5219409"/>
                  <a:gd name="connsiteX10" fmla="*/ 4827982 w 5688422"/>
                  <a:gd name="connsiteY10" fmla="*/ 2300850 h 5219409"/>
                  <a:gd name="connsiteX11" fmla="*/ 4695461 w 5688422"/>
                  <a:gd name="connsiteY11" fmla="*/ 2473129 h 5219409"/>
                  <a:gd name="connsiteX12" fmla="*/ 4456921 w 5688422"/>
                  <a:gd name="connsiteY12" fmla="*/ 2088816 h 5219409"/>
                  <a:gd name="connsiteX13" fmla="*/ 3449757 w 5688422"/>
                  <a:gd name="connsiteY13" fmla="*/ 3612812 h 5219409"/>
                  <a:gd name="connsiteX14" fmla="*/ 3303982 w 5688422"/>
                  <a:gd name="connsiteY14" fmla="*/ 5163320 h 5219409"/>
                  <a:gd name="connsiteX15" fmla="*/ 2734139 w 5688422"/>
                  <a:gd name="connsiteY15" fmla="*/ 3599562 h 5219409"/>
                  <a:gd name="connsiteX16" fmla="*/ 2720887 w 5688422"/>
                  <a:gd name="connsiteY16" fmla="*/ 3983875 h 5219409"/>
                  <a:gd name="connsiteX17" fmla="*/ 1408921 w 5688422"/>
                  <a:gd name="connsiteY17" fmla="*/ 3930867 h 5219409"/>
                  <a:gd name="connsiteX18" fmla="*/ 1567947 w 5688422"/>
                  <a:gd name="connsiteY18" fmla="*/ 3334519 h 5219409"/>
                  <a:gd name="connsiteX19" fmla="*/ 1077617 w 5688422"/>
                  <a:gd name="connsiteY19" fmla="*/ 4434449 h 5219409"/>
                  <a:gd name="connsiteX20" fmla="*/ 1051113 w 5688422"/>
                  <a:gd name="connsiteY20" fmla="*/ 5097058 h 5219409"/>
                  <a:gd name="connsiteX21" fmla="*/ 600539 w 5688422"/>
                  <a:gd name="connsiteY21" fmla="*/ 4195909 h 5219409"/>
                  <a:gd name="connsiteX22" fmla="*/ 348749 w 5688422"/>
                  <a:gd name="connsiteY22" fmla="*/ 3056220 h 5219409"/>
                  <a:gd name="connsiteX23" fmla="*/ 401756 w 5688422"/>
                  <a:gd name="connsiteY23" fmla="*/ 2685162 h 5219409"/>
                  <a:gd name="connsiteX24" fmla="*/ 4191 w 5688422"/>
                  <a:gd name="connsiteY24" fmla="*/ 2512884 h 5219409"/>
                  <a:gd name="connsiteX25" fmla="*/ 547531 w 5688422"/>
                  <a:gd name="connsiteY25" fmla="*/ 2314098 h 5219409"/>
                  <a:gd name="connsiteX0" fmla="*/ 548665 w 5689556"/>
                  <a:gd name="connsiteY0" fmla="*/ 2314098 h 5219409"/>
                  <a:gd name="connsiteX1" fmla="*/ 1251030 w 5689556"/>
                  <a:gd name="connsiteY1" fmla="*/ 1996047 h 5219409"/>
                  <a:gd name="connsiteX2" fmla="*/ 2907552 w 5689556"/>
                  <a:gd name="connsiteY2" fmla="*/ 2049057 h 5219409"/>
                  <a:gd name="connsiteX3" fmla="*/ 3159343 w 5689556"/>
                  <a:gd name="connsiteY3" fmla="*/ 1134656 h 5219409"/>
                  <a:gd name="connsiteX4" fmla="*/ 2284700 w 5689556"/>
                  <a:gd name="connsiteY4" fmla="*/ 1094902 h 5219409"/>
                  <a:gd name="connsiteX5" fmla="*/ 4232771 w 5689556"/>
                  <a:gd name="connsiteY5" fmla="*/ 61230 h 5219409"/>
                  <a:gd name="connsiteX6" fmla="*/ 4789361 w 5689556"/>
                  <a:gd name="connsiteY6" fmla="*/ 180503 h 5219409"/>
                  <a:gd name="connsiteX7" fmla="*/ 5398960 w 5689556"/>
                  <a:gd name="connsiteY7" fmla="*/ 988885 h 5219409"/>
                  <a:gd name="connsiteX8" fmla="*/ 5650751 w 5689556"/>
                  <a:gd name="connsiteY8" fmla="*/ 1770763 h 5219409"/>
                  <a:gd name="connsiteX9" fmla="*/ 5239934 w 5689556"/>
                  <a:gd name="connsiteY9" fmla="*/ 2075563 h 5219409"/>
                  <a:gd name="connsiteX10" fmla="*/ 4829116 w 5689556"/>
                  <a:gd name="connsiteY10" fmla="*/ 2300850 h 5219409"/>
                  <a:gd name="connsiteX11" fmla="*/ 4696595 w 5689556"/>
                  <a:gd name="connsiteY11" fmla="*/ 2473129 h 5219409"/>
                  <a:gd name="connsiteX12" fmla="*/ 4458055 w 5689556"/>
                  <a:gd name="connsiteY12" fmla="*/ 2088816 h 5219409"/>
                  <a:gd name="connsiteX13" fmla="*/ 3450891 w 5689556"/>
                  <a:gd name="connsiteY13" fmla="*/ 3612812 h 5219409"/>
                  <a:gd name="connsiteX14" fmla="*/ 3305116 w 5689556"/>
                  <a:gd name="connsiteY14" fmla="*/ 5163320 h 5219409"/>
                  <a:gd name="connsiteX15" fmla="*/ 2735273 w 5689556"/>
                  <a:gd name="connsiteY15" fmla="*/ 3599562 h 5219409"/>
                  <a:gd name="connsiteX16" fmla="*/ 2722021 w 5689556"/>
                  <a:gd name="connsiteY16" fmla="*/ 3983875 h 5219409"/>
                  <a:gd name="connsiteX17" fmla="*/ 1410055 w 5689556"/>
                  <a:gd name="connsiteY17" fmla="*/ 3930867 h 5219409"/>
                  <a:gd name="connsiteX18" fmla="*/ 1569081 w 5689556"/>
                  <a:gd name="connsiteY18" fmla="*/ 3334519 h 5219409"/>
                  <a:gd name="connsiteX19" fmla="*/ 1078751 w 5689556"/>
                  <a:gd name="connsiteY19" fmla="*/ 4434449 h 5219409"/>
                  <a:gd name="connsiteX20" fmla="*/ 1052247 w 5689556"/>
                  <a:gd name="connsiteY20" fmla="*/ 5097058 h 5219409"/>
                  <a:gd name="connsiteX21" fmla="*/ 601673 w 5689556"/>
                  <a:gd name="connsiteY21" fmla="*/ 4195909 h 5219409"/>
                  <a:gd name="connsiteX22" fmla="*/ 349883 w 5689556"/>
                  <a:gd name="connsiteY22" fmla="*/ 3056220 h 5219409"/>
                  <a:gd name="connsiteX23" fmla="*/ 402890 w 5689556"/>
                  <a:gd name="connsiteY23" fmla="*/ 2685162 h 5219409"/>
                  <a:gd name="connsiteX24" fmla="*/ 5325 w 5689556"/>
                  <a:gd name="connsiteY24" fmla="*/ 2512884 h 5219409"/>
                  <a:gd name="connsiteX25" fmla="*/ 548665 w 5689556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447968 w 5727469"/>
                  <a:gd name="connsiteY18" fmla="*/ 3930867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090160 w 5727469"/>
                  <a:gd name="connsiteY20" fmla="*/ 5087533 h 5219531"/>
                  <a:gd name="connsiteX21" fmla="*/ 616726 w 5727469"/>
                  <a:gd name="connsiteY21" fmla="*/ 4195909 h 5219531"/>
                  <a:gd name="connsiteX22" fmla="*/ 410656 w 5727469"/>
                  <a:gd name="connsiteY22" fmla="*/ 3056220 h 5219531"/>
                  <a:gd name="connsiteX23" fmla="*/ 440803 w 5727469"/>
                  <a:gd name="connsiteY23" fmla="*/ 2685162 h 5219531"/>
                  <a:gd name="connsiteX24" fmla="*/ 5138 w 5727469"/>
                  <a:gd name="connsiteY24" fmla="*/ 2474784 h 5219531"/>
                  <a:gd name="connsiteX25" fmla="*/ 586578 w 5727469"/>
                  <a:gd name="connsiteY25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00330 w 5727469"/>
                  <a:gd name="connsiteY18" fmla="*/ 38911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30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257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1954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1954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27469" h="5219531">
                    <a:moveTo>
                      <a:pt x="586578" y="2314098"/>
                    </a:moveTo>
                    <a:cubicBezTo>
                      <a:pt x="789778" y="2115316"/>
                      <a:pt x="1085743" y="1982794"/>
                      <a:pt x="1288943" y="1996047"/>
                    </a:cubicBezTo>
                    <a:cubicBezTo>
                      <a:pt x="1854369" y="2022551"/>
                      <a:pt x="2402899" y="1999693"/>
                      <a:pt x="2968325" y="2026197"/>
                    </a:cubicBezTo>
                    <a:cubicBezTo>
                      <a:pt x="3339386" y="1783241"/>
                      <a:pt x="3232043" y="1583021"/>
                      <a:pt x="3197256" y="1134656"/>
                    </a:cubicBezTo>
                    <a:cubicBezTo>
                      <a:pt x="3265725" y="955752"/>
                      <a:pt x="2285065" y="1322398"/>
                      <a:pt x="2322613" y="1094902"/>
                    </a:cubicBezTo>
                    <a:cubicBezTo>
                      <a:pt x="2413170" y="854154"/>
                      <a:pt x="3868702" y="-272282"/>
                      <a:pt x="4270684" y="61230"/>
                    </a:cubicBezTo>
                    <a:cubicBezTo>
                      <a:pt x="4275101" y="167248"/>
                      <a:pt x="4743343" y="-111045"/>
                      <a:pt x="4827274" y="180503"/>
                    </a:cubicBezTo>
                    <a:cubicBezTo>
                      <a:pt x="5017221" y="374868"/>
                      <a:pt x="5386405" y="809760"/>
                      <a:pt x="5436873" y="988885"/>
                    </a:cubicBezTo>
                    <a:cubicBezTo>
                      <a:pt x="5600317" y="1311355"/>
                      <a:pt x="5816768" y="1580815"/>
                      <a:pt x="5688664" y="1770763"/>
                    </a:cubicBezTo>
                    <a:cubicBezTo>
                      <a:pt x="5560891" y="1947459"/>
                      <a:pt x="5436873" y="1958502"/>
                      <a:pt x="5277847" y="2075563"/>
                    </a:cubicBezTo>
                    <a:cubicBezTo>
                      <a:pt x="5151951" y="2177163"/>
                      <a:pt x="4957585" y="2234589"/>
                      <a:pt x="4867029" y="2300850"/>
                    </a:cubicBezTo>
                    <a:cubicBezTo>
                      <a:pt x="4776473" y="2367111"/>
                      <a:pt x="4716010" y="2443312"/>
                      <a:pt x="4709108" y="2536629"/>
                    </a:cubicBezTo>
                    <a:cubicBezTo>
                      <a:pt x="4508117" y="2684612"/>
                      <a:pt x="4644503" y="1928134"/>
                      <a:pt x="4495968" y="2088816"/>
                    </a:cubicBezTo>
                    <a:cubicBezTo>
                      <a:pt x="4383638" y="2151782"/>
                      <a:pt x="4340146" y="2660426"/>
                      <a:pt x="4172285" y="2914425"/>
                    </a:cubicBezTo>
                    <a:cubicBezTo>
                      <a:pt x="4004424" y="3168424"/>
                      <a:pt x="3748933" y="3344676"/>
                      <a:pt x="3488804" y="3612812"/>
                    </a:cubicBezTo>
                    <a:cubicBezTo>
                      <a:pt x="3422543" y="3873439"/>
                      <a:pt x="3492530" y="5159868"/>
                      <a:pt x="3343029" y="5163320"/>
                    </a:cubicBezTo>
                    <a:cubicBezTo>
                      <a:pt x="2777604" y="5560884"/>
                      <a:pt x="2915577" y="3723594"/>
                      <a:pt x="2773186" y="3599562"/>
                    </a:cubicBezTo>
                    <a:cubicBezTo>
                      <a:pt x="2767113" y="3587690"/>
                      <a:pt x="2921721" y="4028049"/>
                      <a:pt x="2798034" y="3983875"/>
                    </a:cubicBezTo>
                    <a:cubicBezTo>
                      <a:pt x="2722938" y="4019214"/>
                      <a:pt x="1612337" y="4067322"/>
                      <a:pt x="1311954" y="3903879"/>
                    </a:cubicBezTo>
                    <a:cubicBezTo>
                      <a:pt x="1325178" y="3786266"/>
                      <a:pt x="1575312" y="3442607"/>
                      <a:pt x="1606994" y="3334519"/>
                    </a:cubicBezTo>
                    <a:cubicBezTo>
                      <a:pt x="1603900" y="3403713"/>
                      <a:pt x="1253604" y="3899876"/>
                      <a:pt x="1167465" y="4192045"/>
                    </a:cubicBezTo>
                    <a:cubicBezTo>
                      <a:pt x="1081326" y="4484214"/>
                      <a:pt x="1213700" y="5110172"/>
                      <a:pt x="1090160" y="5087533"/>
                    </a:cubicBezTo>
                    <a:cubicBezTo>
                      <a:pt x="560073" y="5432089"/>
                      <a:pt x="649856" y="4562553"/>
                      <a:pt x="616726" y="4195909"/>
                    </a:cubicBezTo>
                    <a:cubicBezTo>
                      <a:pt x="686521" y="4014133"/>
                      <a:pt x="825890" y="3860185"/>
                      <a:pt x="410656" y="3056220"/>
                    </a:cubicBezTo>
                    <a:cubicBezTo>
                      <a:pt x="383710" y="2810282"/>
                      <a:pt x="498229" y="2775718"/>
                      <a:pt x="440803" y="2685162"/>
                    </a:cubicBezTo>
                    <a:cubicBezTo>
                      <a:pt x="264108" y="2819893"/>
                      <a:pt x="-43454" y="2565341"/>
                      <a:pt x="5138" y="2474784"/>
                    </a:cubicBezTo>
                    <a:cubicBezTo>
                      <a:pt x="226007" y="2541375"/>
                      <a:pt x="405465" y="2471800"/>
                      <a:pt x="586578" y="23140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9DEDFF3-1F20-10CE-9E90-71F228388071}"/>
                  </a:ext>
                </a:extLst>
              </p:cNvPr>
              <p:cNvSpPr/>
              <p:nvPr/>
            </p:nvSpPr>
            <p:spPr>
              <a:xfrm rot="19292538">
                <a:off x="737638" y="-537977"/>
                <a:ext cx="779781" cy="5267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: Rounded Corners 9">
                <a:extLst>
                  <a:ext uri="{FF2B5EF4-FFF2-40B4-BE49-F238E27FC236}">
                    <a16:creationId xmlns:a16="http://schemas.microsoft.com/office/drawing/2014/main" id="{119E9115-FEE5-40EE-E5CE-736471C955F7}"/>
                  </a:ext>
                </a:extLst>
              </p:cNvPr>
              <p:cNvSpPr/>
              <p:nvPr/>
            </p:nvSpPr>
            <p:spPr>
              <a:xfrm>
                <a:off x="929552" y="-448541"/>
                <a:ext cx="174271" cy="192408"/>
              </a:xfrm>
              <a:custGeom>
                <a:avLst/>
                <a:gdLst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117065 w 140478"/>
                  <a:gd name="connsiteY5" fmla="*/ 150803 h 150803"/>
                  <a:gd name="connsiteX6" fmla="*/ 23413 w 140478"/>
                  <a:gd name="connsiteY6" fmla="*/ 150803 h 150803"/>
                  <a:gd name="connsiteX7" fmla="*/ 0 w 140478"/>
                  <a:gd name="connsiteY7" fmla="*/ 127390 h 150803"/>
                  <a:gd name="connsiteX8" fmla="*/ 0 w 140478"/>
                  <a:gd name="connsiteY8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127390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20001"/>
                  <a:gd name="connsiteY0" fmla="*/ 134650 h 158063"/>
                  <a:gd name="connsiteX1" fmla="*/ 117065 w 120001"/>
                  <a:gd name="connsiteY1" fmla="*/ 7260 h 158063"/>
                  <a:gd name="connsiteX2" fmla="*/ 96028 w 120001"/>
                  <a:gd name="connsiteY2" fmla="*/ 5273 h 158063"/>
                  <a:gd name="connsiteX3" fmla="*/ 96028 w 120001"/>
                  <a:gd name="connsiteY3" fmla="*/ 109250 h 158063"/>
                  <a:gd name="connsiteX4" fmla="*/ 23413 w 120001"/>
                  <a:gd name="connsiteY4" fmla="*/ 158063 h 158063"/>
                  <a:gd name="connsiteX5" fmla="*/ 0 w 120001"/>
                  <a:gd name="connsiteY5" fmla="*/ 134650 h 158063"/>
                  <a:gd name="connsiteX0" fmla="*/ 0 w 122725"/>
                  <a:gd name="connsiteY0" fmla="*/ 127550 h 150963"/>
                  <a:gd name="connsiteX1" fmla="*/ 117065 w 122725"/>
                  <a:gd name="connsiteY1" fmla="*/ 160 h 150963"/>
                  <a:gd name="connsiteX2" fmla="*/ 96028 w 122725"/>
                  <a:gd name="connsiteY2" fmla="*/ 102150 h 150963"/>
                  <a:gd name="connsiteX3" fmla="*/ 23413 w 122725"/>
                  <a:gd name="connsiteY3" fmla="*/ 150963 h 150963"/>
                  <a:gd name="connsiteX4" fmla="*/ 0 w 122725"/>
                  <a:gd name="connsiteY4" fmla="*/ 127550 h 150963"/>
                  <a:gd name="connsiteX0" fmla="*/ 111 w 122836"/>
                  <a:gd name="connsiteY0" fmla="*/ 127550 h 133740"/>
                  <a:gd name="connsiteX1" fmla="*/ 117176 w 122836"/>
                  <a:gd name="connsiteY1" fmla="*/ 160 h 133740"/>
                  <a:gd name="connsiteX2" fmla="*/ 96139 w 122836"/>
                  <a:gd name="connsiteY2" fmla="*/ 102150 h 133740"/>
                  <a:gd name="connsiteX3" fmla="*/ 111 w 122836"/>
                  <a:gd name="connsiteY3" fmla="*/ 127550 h 133740"/>
                  <a:gd name="connsiteX0" fmla="*/ 0 w 117065"/>
                  <a:gd name="connsiteY0" fmla="*/ 127390 h 127390"/>
                  <a:gd name="connsiteX1" fmla="*/ 117065 w 117065"/>
                  <a:gd name="connsiteY1" fmla="*/ 0 h 127390"/>
                  <a:gd name="connsiteX2" fmla="*/ 0 w 117065"/>
                  <a:gd name="connsiteY2" fmla="*/ 127390 h 127390"/>
                  <a:gd name="connsiteX0" fmla="*/ 0 w 125095"/>
                  <a:gd name="connsiteY0" fmla="*/ 127390 h 127390"/>
                  <a:gd name="connsiteX1" fmla="*/ 117065 w 125095"/>
                  <a:gd name="connsiteY1" fmla="*/ 0 h 127390"/>
                  <a:gd name="connsiteX2" fmla="*/ 0 w 125095"/>
                  <a:gd name="connsiteY2" fmla="*/ 127390 h 127390"/>
                  <a:gd name="connsiteX0" fmla="*/ 0 w 117065"/>
                  <a:gd name="connsiteY0" fmla="*/ 129567 h 129567"/>
                  <a:gd name="connsiteX1" fmla="*/ 117065 w 117065"/>
                  <a:gd name="connsiteY1" fmla="*/ 2177 h 129567"/>
                  <a:gd name="connsiteX2" fmla="*/ 0 w 117065"/>
                  <a:gd name="connsiteY2" fmla="*/ 129567 h 129567"/>
                  <a:gd name="connsiteX0" fmla="*/ 0 w 117317"/>
                  <a:gd name="connsiteY0" fmla="*/ 129567 h 129567"/>
                  <a:gd name="connsiteX1" fmla="*/ 117065 w 117317"/>
                  <a:gd name="connsiteY1" fmla="*/ 2177 h 129567"/>
                  <a:gd name="connsiteX2" fmla="*/ 0 w 117317"/>
                  <a:gd name="connsiteY2" fmla="*/ 129567 h 129567"/>
                  <a:gd name="connsiteX0" fmla="*/ 0 w 122490"/>
                  <a:gd name="connsiteY0" fmla="*/ 129567 h 129567"/>
                  <a:gd name="connsiteX1" fmla="*/ 117065 w 122490"/>
                  <a:gd name="connsiteY1" fmla="*/ 2177 h 129567"/>
                  <a:gd name="connsiteX2" fmla="*/ 0 w 122490"/>
                  <a:gd name="connsiteY2" fmla="*/ 129567 h 129567"/>
                  <a:gd name="connsiteX0" fmla="*/ 0 w 128031"/>
                  <a:gd name="connsiteY0" fmla="*/ 129567 h 139446"/>
                  <a:gd name="connsiteX1" fmla="*/ 117065 w 128031"/>
                  <a:gd name="connsiteY1" fmla="*/ 2177 h 139446"/>
                  <a:gd name="connsiteX2" fmla="*/ 0 w 128031"/>
                  <a:gd name="connsiteY2" fmla="*/ 129567 h 139446"/>
                  <a:gd name="connsiteX0" fmla="*/ 0 w 123336"/>
                  <a:gd name="connsiteY0" fmla="*/ 129567 h 139446"/>
                  <a:gd name="connsiteX1" fmla="*/ 117065 w 123336"/>
                  <a:gd name="connsiteY1" fmla="*/ 2177 h 139446"/>
                  <a:gd name="connsiteX2" fmla="*/ 0 w 123336"/>
                  <a:gd name="connsiteY2" fmla="*/ 129567 h 139446"/>
                  <a:gd name="connsiteX0" fmla="*/ 2695 w 126031"/>
                  <a:gd name="connsiteY0" fmla="*/ 129268 h 139147"/>
                  <a:gd name="connsiteX1" fmla="*/ 119760 w 126031"/>
                  <a:gd name="connsiteY1" fmla="*/ 1878 h 139147"/>
                  <a:gd name="connsiteX2" fmla="*/ 2695 w 126031"/>
                  <a:gd name="connsiteY2" fmla="*/ 129268 h 13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31" h="139147">
                    <a:moveTo>
                      <a:pt x="2695" y="129268"/>
                    </a:moveTo>
                    <a:cubicBezTo>
                      <a:pt x="-15433" y="61405"/>
                      <a:pt x="61688" y="-12809"/>
                      <a:pt x="119760" y="1878"/>
                    </a:cubicBezTo>
                    <a:cubicBezTo>
                      <a:pt x="150588" y="107841"/>
                      <a:pt x="60767" y="163005"/>
                      <a:pt x="2695" y="1292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657721B-E0E4-B731-23B5-938723D6BF46}"/>
                  </a:ext>
                </a:extLst>
              </p:cNvPr>
              <p:cNvSpPr/>
              <p:nvPr/>
            </p:nvSpPr>
            <p:spPr>
              <a:xfrm>
                <a:off x="1127528" y="-516331"/>
                <a:ext cx="63219" cy="632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1614B97-C7CE-7D61-D760-9E65740547FD}"/>
                  </a:ext>
                </a:extLst>
              </p:cNvPr>
              <p:cNvSpPr/>
              <p:nvPr/>
            </p:nvSpPr>
            <p:spPr>
              <a:xfrm>
                <a:off x="1866310" y="360623"/>
                <a:ext cx="1034804" cy="698654"/>
              </a:xfrm>
              <a:custGeom>
                <a:avLst/>
                <a:gdLst>
                  <a:gd name="connsiteX0" fmla="*/ 0 w 752231"/>
                  <a:gd name="connsiteY0" fmla="*/ 134525 h 507662"/>
                  <a:gd name="connsiteX1" fmla="*/ 228600 w 752231"/>
                  <a:gd name="connsiteY1" fmla="*/ 452025 h 507662"/>
                  <a:gd name="connsiteX2" fmla="*/ 698500 w 752231"/>
                  <a:gd name="connsiteY2" fmla="*/ 490125 h 507662"/>
                  <a:gd name="connsiteX3" fmla="*/ 736600 w 752231"/>
                  <a:gd name="connsiteY3" fmla="*/ 261525 h 507662"/>
                  <a:gd name="connsiteX4" fmla="*/ 736600 w 752231"/>
                  <a:gd name="connsiteY4" fmla="*/ 109125 h 507662"/>
                  <a:gd name="connsiteX5" fmla="*/ 546100 w 752231"/>
                  <a:gd name="connsiteY5" fmla="*/ 7525 h 507662"/>
                  <a:gd name="connsiteX6" fmla="*/ 520700 w 752231"/>
                  <a:gd name="connsiteY6" fmla="*/ 7525 h 507662"/>
                  <a:gd name="connsiteX7" fmla="*/ 520700 w 752231"/>
                  <a:gd name="connsiteY7" fmla="*/ 7525 h 507662"/>
                  <a:gd name="connsiteX0" fmla="*/ 0 w 759075"/>
                  <a:gd name="connsiteY0" fmla="*/ 134525 h 518903"/>
                  <a:gd name="connsiteX1" fmla="*/ 228600 w 759075"/>
                  <a:gd name="connsiteY1" fmla="*/ 452025 h 518903"/>
                  <a:gd name="connsiteX2" fmla="*/ 698500 w 759075"/>
                  <a:gd name="connsiteY2" fmla="*/ 490125 h 518903"/>
                  <a:gd name="connsiteX3" fmla="*/ 736600 w 759075"/>
                  <a:gd name="connsiteY3" fmla="*/ 109125 h 518903"/>
                  <a:gd name="connsiteX4" fmla="*/ 546100 w 759075"/>
                  <a:gd name="connsiteY4" fmla="*/ 7525 h 518903"/>
                  <a:gd name="connsiteX5" fmla="*/ 520700 w 759075"/>
                  <a:gd name="connsiteY5" fmla="*/ 7525 h 518903"/>
                  <a:gd name="connsiteX6" fmla="*/ 520700 w 759075"/>
                  <a:gd name="connsiteY6" fmla="*/ 7525 h 518903"/>
                  <a:gd name="connsiteX0" fmla="*/ 0 w 748359"/>
                  <a:gd name="connsiteY0" fmla="*/ 134525 h 505259"/>
                  <a:gd name="connsiteX1" fmla="*/ 228600 w 748359"/>
                  <a:gd name="connsiteY1" fmla="*/ 452025 h 505259"/>
                  <a:gd name="connsiteX2" fmla="*/ 673100 w 748359"/>
                  <a:gd name="connsiteY2" fmla="*/ 471075 h 505259"/>
                  <a:gd name="connsiteX3" fmla="*/ 736600 w 748359"/>
                  <a:gd name="connsiteY3" fmla="*/ 109125 h 505259"/>
                  <a:gd name="connsiteX4" fmla="*/ 546100 w 748359"/>
                  <a:gd name="connsiteY4" fmla="*/ 7525 h 505259"/>
                  <a:gd name="connsiteX5" fmla="*/ 520700 w 748359"/>
                  <a:gd name="connsiteY5" fmla="*/ 7525 h 505259"/>
                  <a:gd name="connsiteX6" fmla="*/ 520700 w 748359"/>
                  <a:gd name="connsiteY6" fmla="*/ 7525 h 5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359" h="505259">
                    <a:moveTo>
                      <a:pt x="0" y="134525"/>
                    </a:moveTo>
                    <a:cubicBezTo>
                      <a:pt x="56091" y="263641"/>
                      <a:pt x="116417" y="395933"/>
                      <a:pt x="228600" y="452025"/>
                    </a:cubicBezTo>
                    <a:cubicBezTo>
                      <a:pt x="340783" y="508117"/>
                      <a:pt x="588433" y="528225"/>
                      <a:pt x="673100" y="471075"/>
                    </a:cubicBezTo>
                    <a:cubicBezTo>
                      <a:pt x="757767" y="413925"/>
                      <a:pt x="757767" y="186383"/>
                      <a:pt x="736600" y="109125"/>
                    </a:cubicBezTo>
                    <a:cubicBezTo>
                      <a:pt x="715433" y="31867"/>
                      <a:pt x="546100" y="7525"/>
                      <a:pt x="546100" y="7525"/>
                    </a:cubicBezTo>
                    <a:cubicBezTo>
                      <a:pt x="510117" y="-9408"/>
                      <a:pt x="520700" y="7525"/>
                      <a:pt x="520700" y="7525"/>
                    </a:cubicBezTo>
                    <a:lnTo>
                      <a:pt x="520700" y="752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: Rounded Corners 15">
                <a:extLst>
                  <a:ext uri="{FF2B5EF4-FFF2-40B4-BE49-F238E27FC236}">
                    <a16:creationId xmlns:a16="http://schemas.microsoft.com/office/drawing/2014/main" id="{F0750CCA-83C4-AE48-51CA-537EF63A56DA}"/>
                  </a:ext>
                </a:extLst>
              </p:cNvPr>
              <p:cNvSpPr/>
              <p:nvPr/>
            </p:nvSpPr>
            <p:spPr>
              <a:xfrm>
                <a:off x="-3807458" y="5124168"/>
                <a:ext cx="620950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: Rounded Corners 15">
                <a:extLst>
                  <a:ext uri="{FF2B5EF4-FFF2-40B4-BE49-F238E27FC236}">
                    <a16:creationId xmlns:a16="http://schemas.microsoft.com/office/drawing/2014/main" id="{E564AE88-5177-52C6-1AD7-6DC86544B1FC}"/>
                  </a:ext>
                </a:extLst>
              </p:cNvPr>
              <p:cNvSpPr/>
              <p:nvPr/>
            </p:nvSpPr>
            <p:spPr>
              <a:xfrm>
                <a:off x="-2923498" y="4815435"/>
                <a:ext cx="700029" cy="372516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5847 w 412109"/>
                  <a:gd name="connsiteY0" fmla="*/ 66887 h 263494"/>
                  <a:gd name="connsiteX1" fmla="*/ 153277 w 412109"/>
                  <a:gd name="connsiteY1" fmla="*/ 14706 h 263494"/>
                  <a:gd name="connsiteX2" fmla="*/ 326590 w 412109"/>
                  <a:gd name="connsiteY2" fmla="*/ 419 h 263494"/>
                  <a:gd name="connsiteX3" fmla="*/ 407346 w 412109"/>
                  <a:gd name="connsiteY3" fmla="*/ 14500 h 263494"/>
                  <a:gd name="connsiteX4" fmla="*/ 412109 w 412109"/>
                  <a:gd name="connsiteY4" fmla="*/ 166070 h 263494"/>
                  <a:gd name="connsiteX5" fmla="*/ 36385 w 412109"/>
                  <a:gd name="connsiteY5" fmla="*/ 261114 h 263494"/>
                  <a:gd name="connsiteX6" fmla="*/ 5847 w 412109"/>
                  <a:gd name="connsiteY6" fmla="*/ 66887 h 263494"/>
                  <a:gd name="connsiteX0" fmla="*/ 5847 w 412109"/>
                  <a:gd name="connsiteY0" fmla="*/ 66887 h 267544"/>
                  <a:gd name="connsiteX1" fmla="*/ 153277 w 412109"/>
                  <a:gd name="connsiteY1" fmla="*/ 14706 h 267544"/>
                  <a:gd name="connsiteX2" fmla="*/ 326590 w 412109"/>
                  <a:gd name="connsiteY2" fmla="*/ 419 h 267544"/>
                  <a:gd name="connsiteX3" fmla="*/ 407346 w 412109"/>
                  <a:gd name="connsiteY3" fmla="*/ 14500 h 267544"/>
                  <a:gd name="connsiteX4" fmla="*/ 412109 w 412109"/>
                  <a:gd name="connsiteY4" fmla="*/ 166070 h 267544"/>
                  <a:gd name="connsiteX5" fmla="*/ 36385 w 412109"/>
                  <a:gd name="connsiteY5" fmla="*/ 261114 h 267544"/>
                  <a:gd name="connsiteX6" fmla="*/ 5847 w 412109"/>
                  <a:gd name="connsiteY6" fmla="*/ 66887 h 267544"/>
                  <a:gd name="connsiteX0" fmla="*/ 54 w 503727"/>
                  <a:gd name="connsiteY0" fmla="*/ 81174 h 267544"/>
                  <a:gd name="connsiteX1" fmla="*/ 244895 w 503727"/>
                  <a:gd name="connsiteY1" fmla="*/ 14706 h 267544"/>
                  <a:gd name="connsiteX2" fmla="*/ 418208 w 503727"/>
                  <a:gd name="connsiteY2" fmla="*/ 419 h 267544"/>
                  <a:gd name="connsiteX3" fmla="*/ 498964 w 503727"/>
                  <a:gd name="connsiteY3" fmla="*/ 14500 h 267544"/>
                  <a:gd name="connsiteX4" fmla="*/ 503727 w 503727"/>
                  <a:gd name="connsiteY4" fmla="*/ 166070 h 267544"/>
                  <a:gd name="connsiteX5" fmla="*/ 128003 w 503727"/>
                  <a:gd name="connsiteY5" fmla="*/ 261114 h 267544"/>
                  <a:gd name="connsiteX6" fmla="*/ 54 w 503727"/>
                  <a:gd name="connsiteY6" fmla="*/ 81174 h 2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27" h="267544">
                    <a:moveTo>
                      <a:pt x="54" y="81174"/>
                    </a:moveTo>
                    <a:cubicBezTo>
                      <a:pt x="54" y="62876"/>
                      <a:pt x="226597" y="14706"/>
                      <a:pt x="244895" y="14706"/>
                    </a:cubicBezTo>
                    <a:lnTo>
                      <a:pt x="418208" y="419"/>
                    </a:lnTo>
                    <a:cubicBezTo>
                      <a:pt x="436506" y="419"/>
                      <a:pt x="498964" y="-3798"/>
                      <a:pt x="498964" y="14500"/>
                    </a:cubicBezTo>
                    <a:cubicBezTo>
                      <a:pt x="498964" y="58673"/>
                      <a:pt x="503727" y="121897"/>
                      <a:pt x="503727" y="166070"/>
                    </a:cubicBezTo>
                    <a:cubicBezTo>
                      <a:pt x="462970" y="203997"/>
                      <a:pt x="297995" y="291932"/>
                      <a:pt x="128003" y="261114"/>
                    </a:cubicBezTo>
                    <a:cubicBezTo>
                      <a:pt x="74546" y="239062"/>
                      <a:pt x="-2327" y="121448"/>
                      <a:pt x="54" y="81174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0B2E220E-652F-53FD-0186-C5AD6EA7149D}"/>
                  </a:ext>
                </a:extLst>
              </p:cNvPr>
              <p:cNvSpPr/>
              <p:nvPr/>
            </p:nvSpPr>
            <p:spPr>
              <a:xfrm>
                <a:off x="-607367" y="5187951"/>
                <a:ext cx="556521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FF77E3-2499-D701-D4C4-23D8F6D8F6A1}"/>
                  </a:ext>
                </a:extLst>
              </p:cNvPr>
              <p:cNvSpPr/>
              <p:nvPr/>
            </p:nvSpPr>
            <p:spPr>
              <a:xfrm rot="711288">
                <a:off x="1450294" y="1148300"/>
                <a:ext cx="832032" cy="749858"/>
              </a:xfrm>
              <a:custGeom>
                <a:avLst/>
                <a:gdLst>
                  <a:gd name="connsiteX0" fmla="*/ 168847 w 832032"/>
                  <a:gd name="connsiteY0" fmla="*/ 33410 h 749858"/>
                  <a:gd name="connsiteX1" fmla="*/ 428610 w 832032"/>
                  <a:gd name="connsiteY1" fmla="*/ 0 h 749858"/>
                  <a:gd name="connsiteX2" fmla="*/ 801737 w 832032"/>
                  <a:gd name="connsiteY2" fmla="*/ 72608 h 749858"/>
                  <a:gd name="connsiteX3" fmla="*/ 832032 w 832032"/>
                  <a:gd name="connsiteY3" fmla="*/ 88533 h 749858"/>
                  <a:gd name="connsiteX4" fmla="*/ 746719 w 832032"/>
                  <a:gd name="connsiteY4" fmla="*/ 156301 h 749858"/>
                  <a:gd name="connsiteX5" fmla="*/ 514911 w 832032"/>
                  <a:gd name="connsiteY5" fmla="*/ 345390 h 749858"/>
                  <a:gd name="connsiteX6" fmla="*/ 368179 w 832032"/>
                  <a:gd name="connsiteY6" fmla="*/ 709323 h 749858"/>
                  <a:gd name="connsiteX7" fmla="*/ 5568 w 832032"/>
                  <a:gd name="connsiteY7" fmla="*/ 123305 h 749858"/>
                  <a:gd name="connsiteX8" fmla="*/ 4627 w 832032"/>
                  <a:gd name="connsiteY8" fmla="*/ 123555 h 749858"/>
                  <a:gd name="connsiteX9" fmla="*/ 1235 w 832032"/>
                  <a:gd name="connsiteY9" fmla="*/ 102116 h 749858"/>
                  <a:gd name="connsiteX10" fmla="*/ 0 w 832032"/>
                  <a:gd name="connsiteY10" fmla="*/ 99580 h 749858"/>
                  <a:gd name="connsiteX11" fmla="*/ 4114 w 832032"/>
                  <a:gd name="connsiteY11" fmla="*/ 97082 h 749858"/>
                  <a:gd name="connsiteX12" fmla="*/ 168847 w 832032"/>
                  <a:gd name="connsiteY12" fmla="*/ 33410 h 74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2032" h="749858">
                    <a:moveTo>
                      <a:pt x="168847" y="33410"/>
                    </a:moveTo>
                    <a:cubicBezTo>
                      <a:pt x="248689" y="11897"/>
                      <a:pt x="336471" y="0"/>
                      <a:pt x="428610" y="0"/>
                    </a:cubicBezTo>
                    <a:cubicBezTo>
                      <a:pt x="566824" y="0"/>
                      <a:pt x="695226" y="26767"/>
                      <a:pt x="801737" y="72608"/>
                    </a:cubicBezTo>
                    <a:lnTo>
                      <a:pt x="832032" y="88533"/>
                    </a:lnTo>
                    <a:lnTo>
                      <a:pt x="746719" y="156301"/>
                    </a:lnTo>
                    <a:cubicBezTo>
                      <a:pt x="654386" y="225614"/>
                      <a:pt x="566777" y="287693"/>
                      <a:pt x="514911" y="345390"/>
                    </a:cubicBezTo>
                    <a:cubicBezTo>
                      <a:pt x="411189" y="460784"/>
                      <a:pt x="351012" y="581080"/>
                      <a:pt x="368179" y="709323"/>
                    </a:cubicBezTo>
                    <a:cubicBezTo>
                      <a:pt x="166964" y="934509"/>
                      <a:pt x="118599" y="149209"/>
                      <a:pt x="5568" y="123305"/>
                    </a:cubicBezTo>
                    <a:lnTo>
                      <a:pt x="4627" y="123555"/>
                    </a:lnTo>
                    <a:lnTo>
                      <a:pt x="1235" y="102116"/>
                    </a:lnTo>
                    <a:lnTo>
                      <a:pt x="0" y="99580"/>
                    </a:lnTo>
                    <a:lnTo>
                      <a:pt x="4114" y="97082"/>
                    </a:lnTo>
                    <a:cubicBezTo>
                      <a:pt x="53553" y="71089"/>
                      <a:pt x="108967" y="49545"/>
                      <a:pt x="168847" y="33410"/>
                    </a:cubicBezTo>
                    <a:close/>
                  </a:path>
                </a:pathLst>
              </a:custGeom>
              <a:solidFill>
                <a:srgbClr val="552F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76897FD-15A1-B477-8BC0-A0B1053C990F}"/>
                  </a:ext>
                </a:extLst>
              </p:cNvPr>
              <p:cNvSpPr/>
              <p:nvPr/>
            </p:nvSpPr>
            <p:spPr>
              <a:xfrm rot="20092496">
                <a:off x="2591008" y="235608"/>
                <a:ext cx="508095" cy="295463"/>
              </a:xfrm>
              <a:custGeom>
                <a:avLst/>
                <a:gdLst>
                  <a:gd name="connsiteX0" fmla="*/ 0 w 510617"/>
                  <a:gd name="connsiteY0" fmla="*/ 263393 h 526786"/>
                  <a:gd name="connsiteX1" fmla="*/ 255309 w 510617"/>
                  <a:gd name="connsiteY1" fmla="*/ 0 h 526786"/>
                  <a:gd name="connsiteX2" fmla="*/ 510618 w 510617"/>
                  <a:gd name="connsiteY2" fmla="*/ 263393 h 526786"/>
                  <a:gd name="connsiteX3" fmla="*/ 255309 w 510617"/>
                  <a:gd name="connsiteY3" fmla="*/ 526786 h 526786"/>
                  <a:gd name="connsiteX4" fmla="*/ 0 w 510617"/>
                  <a:gd name="connsiteY4" fmla="*/ 263393 h 526786"/>
                  <a:gd name="connsiteX0" fmla="*/ 0 w 517714"/>
                  <a:gd name="connsiteY0" fmla="*/ 32925 h 296318"/>
                  <a:gd name="connsiteX1" fmla="*/ 510618 w 517714"/>
                  <a:gd name="connsiteY1" fmla="*/ 32925 h 296318"/>
                  <a:gd name="connsiteX2" fmla="*/ 255309 w 517714"/>
                  <a:gd name="connsiteY2" fmla="*/ 296318 h 296318"/>
                  <a:gd name="connsiteX3" fmla="*/ 0 w 517714"/>
                  <a:gd name="connsiteY3" fmla="*/ 32925 h 296318"/>
                  <a:gd name="connsiteX0" fmla="*/ 5031 w 508095"/>
                  <a:gd name="connsiteY0" fmla="*/ 32070 h 295463"/>
                  <a:gd name="connsiteX1" fmla="*/ 502267 w 508095"/>
                  <a:gd name="connsiteY1" fmla="*/ 33605 h 295463"/>
                  <a:gd name="connsiteX2" fmla="*/ 260340 w 508095"/>
                  <a:gd name="connsiteY2" fmla="*/ 295463 h 295463"/>
                  <a:gd name="connsiteX3" fmla="*/ 5031 w 508095"/>
                  <a:gd name="connsiteY3" fmla="*/ 32070 h 29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95" h="295463">
                    <a:moveTo>
                      <a:pt x="5031" y="32070"/>
                    </a:moveTo>
                    <a:cubicBezTo>
                      <a:pt x="45352" y="-11573"/>
                      <a:pt x="459716" y="-10294"/>
                      <a:pt x="502267" y="33605"/>
                    </a:cubicBezTo>
                    <a:cubicBezTo>
                      <a:pt x="544818" y="77504"/>
                      <a:pt x="343213" y="295719"/>
                      <a:pt x="260340" y="295463"/>
                    </a:cubicBezTo>
                    <a:cubicBezTo>
                      <a:pt x="177467" y="295207"/>
                      <a:pt x="-35290" y="75713"/>
                      <a:pt x="5031" y="3207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947B329-7266-FBFC-85F3-CF19C6FBD452}"/>
                </a:ext>
              </a:extLst>
            </p:cNvPr>
            <p:cNvSpPr/>
            <p:nvPr/>
          </p:nvSpPr>
          <p:spPr>
            <a:xfrm>
              <a:off x="-351747" y="-493660"/>
              <a:ext cx="384175" cy="327025"/>
            </a:xfrm>
            <a:custGeom>
              <a:avLst/>
              <a:gdLst>
                <a:gd name="connsiteX0" fmla="*/ 0 w 317500"/>
                <a:gd name="connsiteY0" fmla="*/ 215900 h 215900"/>
                <a:gd name="connsiteX1" fmla="*/ 317500 w 317500"/>
                <a:gd name="connsiteY1" fmla="*/ 0 h 215900"/>
                <a:gd name="connsiteX2" fmla="*/ 317500 w 317500"/>
                <a:gd name="connsiteY2" fmla="*/ 0 h 215900"/>
                <a:gd name="connsiteX0" fmla="*/ 0 w 317500"/>
                <a:gd name="connsiteY0" fmla="*/ 215900 h 215900"/>
                <a:gd name="connsiteX1" fmla="*/ 317500 w 317500"/>
                <a:gd name="connsiteY1" fmla="*/ 0 h 215900"/>
                <a:gd name="connsiteX2" fmla="*/ 317500 w 317500"/>
                <a:gd name="connsiteY2" fmla="*/ 0 h 215900"/>
                <a:gd name="connsiteX0" fmla="*/ 0 w 384175"/>
                <a:gd name="connsiteY0" fmla="*/ 327025 h 327025"/>
                <a:gd name="connsiteX1" fmla="*/ 317500 w 384175"/>
                <a:gd name="connsiteY1" fmla="*/ 111125 h 327025"/>
                <a:gd name="connsiteX2" fmla="*/ 384175 w 384175"/>
                <a:gd name="connsiteY2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175" h="327025">
                  <a:moveTo>
                    <a:pt x="0" y="327025"/>
                  </a:moveTo>
                  <a:cubicBezTo>
                    <a:pt x="191558" y="237067"/>
                    <a:pt x="300567" y="118533"/>
                    <a:pt x="38417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C9BF6D-FD9C-13E5-FC61-1BC9E47F81F5}"/>
              </a:ext>
            </a:extLst>
          </p:cNvPr>
          <p:cNvGrpSpPr/>
          <p:nvPr/>
        </p:nvGrpSpPr>
        <p:grpSpPr>
          <a:xfrm>
            <a:off x="3081483" y="2441293"/>
            <a:ext cx="3663951" cy="4269106"/>
            <a:chOff x="5213607" y="790368"/>
            <a:chExt cx="4901942" cy="571157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6198785-5D43-2693-2464-1D0448AEFDC3}"/>
                </a:ext>
              </a:extLst>
            </p:cNvPr>
            <p:cNvGrpSpPr/>
            <p:nvPr/>
          </p:nvGrpSpPr>
          <p:grpSpPr>
            <a:xfrm>
              <a:off x="8109902" y="4503128"/>
              <a:ext cx="993912" cy="1853655"/>
              <a:chOff x="11057292" y="3797678"/>
              <a:chExt cx="993912" cy="1853655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E649794-3F0E-62F8-DF47-C3A28B2C0C26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D8F9486-DEE8-A43D-739F-FCED1F29EEE1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23954083-5CB9-79F4-BB01-94876C78D266}"/>
                </a:ext>
              </a:extLst>
            </p:cNvPr>
            <p:cNvSpPr/>
            <p:nvPr/>
          </p:nvSpPr>
          <p:spPr>
            <a:xfrm rot="1566407">
              <a:off x="5213607" y="3281943"/>
              <a:ext cx="1098647" cy="683025"/>
            </a:xfrm>
            <a:custGeom>
              <a:avLst/>
              <a:gdLst>
                <a:gd name="connsiteX0" fmla="*/ 0 w 701040"/>
                <a:gd name="connsiteY0" fmla="*/ 0 h 514256"/>
                <a:gd name="connsiteX1" fmla="*/ 701040 w 701040"/>
                <a:gd name="connsiteY1" fmla="*/ 0 h 514256"/>
                <a:gd name="connsiteX2" fmla="*/ 701040 w 701040"/>
                <a:gd name="connsiteY2" fmla="*/ 514256 h 514256"/>
                <a:gd name="connsiteX3" fmla="*/ 0 w 701040"/>
                <a:gd name="connsiteY3" fmla="*/ 514256 h 514256"/>
                <a:gd name="connsiteX4" fmla="*/ 0 w 701040"/>
                <a:gd name="connsiteY4" fmla="*/ 0 h 514256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0 w 1006639"/>
                <a:gd name="connsiteY4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82237 w 1006639"/>
                <a:gd name="connsiteY4" fmla="*/ 325739 h 653015"/>
                <a:gd name="connsiteX5" fmla="*/ 0 w 1006639"/>
                <a:gd name="connsiteY5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169146 w 1006639"/>
                <a:gd name="connsiteY4" fmla="*/ 537722 h 653015"/>
                <a:gd name="connsiteX5" fmla="*/ 82237 w 1006639"/>
                <a:gd name="connsiteY5" fmla="*/ 325739 h 653015"/>
                <a:gd name="connsiteX6" fmla="*/ 0 w 1006639"/>
                <a:gd name="connsiteY6" fmla="*/ 0 h 653015"/>
                <a:gd name="connsiteX0" fmla="*/ 37829 w 1044468"/>
                <a:gd name="connsiteY0" fmla="*/ 0 h 653015"/>
                <a:gd name="connsiteX1" fmla="*/ 1044468 w 1044468"/>
                <a:gd name="connsiteY1" fmla="*/ 138759 h 653015"/>
                <a:gd name="connsiteX2" fmla="*/ 1044468 w 1044468"/>
                <a:gd name="connsiteY2" fmla="*/ 653015 h 653015"/>
                <a:gd name="connsiteX3" fmla="*/ 30441 w 1044468"/>
                <a:gd name="connsiteY3" fmla="*/ 585762 h 653015"/>
                <a:gd name="connsiteX4" fmla="*/ 206975 w 1044468"/>
                <a:gd name="connsiteY4" fmla="*/ 537722 h 653015"/>
                <a:gd name="connsiteX5" fmla="*/ 120066 w 1044468"/>
                <a:gd name="connsiteY5" fmla="*/ 325739 h 653015"/>
                <a:gd name="connsiteX6" fmla="*/ 37829 w 1044468"/>
                <a:gd name="connsiteY6" fmla="*/ 0 h 653015"/>
                <a:gd name="connsiteX0" fmla="*/ 37829 w 1044468"/>
                <a:gd name="connsiteY0" fmla="*/ 0 h 677295"/>
                <a:gd name="connsiteX1" fmla="*/ 1044468 w 1044468"/>
                <a:gd name="connsiteY1" fmla="*/ 138759 h 677295"/>
                <a:gd name="connsiteX2" fmla="*/ 1044468 w 1044468"/>
                <a:gd name="connsiteY2" fmla="*/ 653015 h 677295"/>
                <a:gd name="connsiteX3" fmla="*/ 30441 w 1044468"/>
                <a:gd name="connsiteY3" fmla="*/ 585762 h 677295"/>
                <a:gd name="connsiteX4" fmla="*/ 206975 w 1044468"/>
                <a:gd name="connsiteY4" fmla="*/ 537722 h 677295"/>
                <a:gd name="connsiteX5" fmla="*/ 120066 w 1044468"/>
                <a:gd name="connsiteY5" fmla="*/ 325739 h 677295"/>
                <a:gd name="connsiteX6" fmla="*/ 37829 w 1044468"/>
                <a:gd name="connsiteY6" fmla="*/ 0 h 677295"/>
                <a:gd name="connsiteX0" fmla="*/ 37829 w 1044468"/>
                <a:gd name="connsiteY0" fmla="*/ 0 h 642147"/>
                <a:gd name="connsiteX1" fmla="*/ 1044468 w 1044468"/>
                <a:gd name="connsiteY1" fmla="*/ 138759 h 642147"/>
                <a:gd name="connsiteX2" fmla="*/ 970699 w 1044468"/>
                <a:gd name="connsiteY2" fmla="*/ 502478 h 642147"/>
                <a:gd name="connsiteX3" fmla="*/ 30441 w 1044468"/>
                <a:gd name="connsiteY3" fmla="*/ 585762 h 642147"/>
                <a:gd name="connsiteX4" fmla="*/ 206975 w 1044468"/>
                <a:gd name="connsiteY4" fmla="*/ 537722 h 642147"/>
                <a:gd name="connsiteX5" fmla="*/ 120066 w 1044468"/>
                <a:gd name="connsiteY5" fmla="*/ 325739 h 642147"/>
                <a:gd name="connsiteX6" fmla="*/ 37829 w 1044468"/>
                <a:gd name="connsiteY6" fmla="*/ 0 h 642147"/>
                <a:gd name="connsiteX0" fmla="*/ 37829 w 1044468"/>
                <a:gd name="connsiteY0" fmla="*/ 0 h 659131"/>
                <a:gd name="connsiteX1" fmla="*/ 1044468 w 1044468"/>
                <a:gd name="connsiteY1" fmla="*/ 138759 h 659131"/>
                <a:gd name="connsiteX2" fmla="*/ 970699 w 1044468"/>
                <a:gd name="connsiteY2" fmla="*/ 502478 h 659131"/>
                <a:gd name="connsiteX3" fmla="*/ 30441 w 1044468"/>
                <a:gd name="connsiteY3" fmla="*/ 585762 h 659131"/>
                <a:gd name="connsiteX4" fmla="*/ 206975 w 1044468"/>
                <a:gd name="connsiteY4" fmla="*/ 537722 h 659131"/>
                <a:gd name="connsiteX5" fmla="*/ 120066 w 1044468"/>
                <a:gd name="connsiteY5" fmla="*/ 325739 h 659131"/>
                <a:gd name="connsiteX6" fmla="*/ 37829 w 1044468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83025"/>
                <a:gd name="connsiteX1" fmla="*/ 1082666 w 1082666"/>
                <a:gd name="connsiteY1" fmla="*/ 138759 h 683025"/>
                <a:gd name="connsiteX2" fmla="*/ 1008897 w 1082666"/>
                <a:gd name="connsiteY2" fmla="*/ 502478 h 683025"/>
                <a:gd name="connsiteX3" fmla="*/ 68639 w 1082666"/>
                <a:gd name="connsiteY3" fmla="*/ 585762 h 683025"/>
                <a:gd name="connsiteX4" fmla="*/ 245173 w 1082666"/>
                <a:gd name="connsiteY4" fmla="*/ 537722 h 683025"/>
                <a:gd name="connsiteX5" fmla="*/ 158264 w 1082666"/>
                <a:gd name="connsiteY5" fmla="*/ 325739 h 683025"/>
                <a:gd name="connsiteX6" fmla="*/ 76027 w 1082666"/>
                <a:gd name="connsiteY6" fmla="*/ 0 h 683025"/>
                <a:gd name="connsiteX0" fmla="*/ 90183 w 1096822"/>
                <a:gd name="connsiteY0" fmla="*/ 0 h 683025"/>
                <a:gd name="connsiteX1" fmla="*/ 1096822 w 1096822"/>
                <a:gd name="connsiteY1" fmla="*/ 138759 h 683025"/>
                <a:gd name="connsiteX2" fmla="*/ 1023053 w 1096822"/>
                <a:gd name="connsiteY2" fmla="*/ 502478 h 683025"/>
                <a:gd name="connsiteX3" fmla="*/ 82795 w 1096822"/>
                <a:gd name="connsiteY3" fmla="*/ 585762 h 683025"/>
                <a:gd name="connsiteX4" fmla="*/ 259329 w 1096822"/>
                <a:gd name="connsiteY4" fmla="*/ 537722 h 683025"/>
                <a:gd name="connsiteX5" fmla="*/ 172420 w 1096822"/>
                <a:gd name="connsiteY5" fmla="*/ 325739 h 683025"/>
                <a:gd name="connsiteX6" fmla="*/ 90183 w 1096822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647" h="683025">
                  <a:moveTo>
                    <a:pt x="92008" y="0"/>
                  </a:moveTo>
                  <a:cubicBezTo>
                    <a:pt x="427554" y="46253"/>
                    <a:pt x="380053" y="263245"/>
                    <a:pt x="1098647" y="138759"/>
                  </a:cubicBezTo>
                  <a:lnTo>
                    <a:pt x="1024878" y="502478"/>
                  </a:lnTo>
                  <a:cubicBezTo>
                    <a:pt x="576979" y="584825"/>
                    <a:pt x="267650" y="811414"/>
                    <a:pt x="84620" y="585762"/>
                  </a:cubicBezTo>
                  <a:cubicBezTo>
                    <a:pt x="-9850" y="465239"/>
                    <a:pt x="298381" y="592268"/>
                    <a:pt x="261154" y="537722"/>
                  </a:cubicBezTo>
                  <a:cubicBezTo>
                    <a:pt x="-258898" y="346406"/>
                    <a:pt x="155106" y="367838"/>
                    <a:pt x="174245" y="325739"/>
                  </a:cubicBezTo>
                  <a:cubicBezTo>
                    <a:pt x="-56537" y="79217"/>
                    <a:pt x="119420" y="108580"/>
                    <a:pt x="92008" y="0"/>
                  </a:cubicBezTo>
                  <a:close/>
                </a:path>
              </a:pathLst>
            </a:custGeom>
            <a:solidFill>
              <a:srgbClr val="9780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8FAE5B3-8D1A-479E-BBF9-7D19DA42F918}"/>
                </a:ext>
              </a:extLst>
            </p:cNvPr>
            <p:cNvGrpSpPr/>
            <p:nvPr/>
          </p:nvGrpSpPr>
          <p:grpSpPr>
            <a:xfrm rot="20909198">
              <a:off x="6411600" y="5122713"/>
              <a:ext cx="1059814" cy="1142439"/>
              <a:chOff x="10004910" y="3951694"/>
              <a:chExt cx="1059814" cy="1142439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FCD237FA-4363-1C2C-2DA7-EDB5F11178E7}"/>
                  </a:ext>
                </a:extLst>
              </p:cNvPr>
              <p:cNvSpPr/>
              <p:nvPr/>
            </p:nvSpPr>
            <p:spPr>
              <a:xfrm>
                <a:off x="10175490" y="4847185"/>
                <a:ext cx="580687" cy="246948"/>
              </a:xfrm>
              <a:custGeom>
                <a:avLst/>
                <a:gdLst>
                  <a:gd name="connsiteX0" fmla="*/ 0 w 580687"/>
                  <a:gd name="connsiteY0" fmla="*/ 0 h 246948"/>
                  <a:gd name="connsiteX1" fmla="*/ 539839 w 580687"/>
                  <a:gd name="connsiteY1" fmla="*/ 0 h 246948"/>
                  <a:gd name="connsiteX2" fmla="*/ 547687 w 580687"/>
                  <a:gd name="connsiteY2" fmla="*/ 27841 h 246948"/>
                  <a:gd name="connsiteX3" fmla="*/ 580687 w 580687"/>
                  <a:gd name="connsiteY3" fmla="*/ 173166 h 246948"/>
                  <a:gd name="connsiteX4" fmla="*/ 45865 w 580687"/>
                  <a:gd name="connsiteY4" fmla="*/ 171272 h 246948"/>
                  <a:gd name="connsiteX5" fmla="*/ 1696 w 580687"/>
                  <a:gd name="connsiteY5" fmla="*/ 11234 h 246948"/>
                  <a:gd name="connsiteX6" fmla="*/ 0 w 580687"/>
                  <a:gd name="connsiteY6" fmla="*/ 0 h 24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0687" h="246948">
                    <a:moveTo>
                      <a:pt x="0" y="0"/>
                    </a:moveTo>
                    <a:lnTo>
                      <a:pt x="539839" y="0"/>
                    </a:lnTo>
                    <a:lnTo>
                      <a:pt x="547687" y="27841"/>
                    </a:lnTo>
                    <a:cubicBezTo>
                      <a:pt x="565392" y="92181"/>
                      <a:pt x="578460" y="144733"/>
                      <a:pt x="580687" y="173166"/>
                    </a:cubicBezTo>
                    <a:cubicBezTo>
                      <a:pt x="526096" y="286897"/>
                      <a:pt x="109555" y="255433"/>
                      <a:pt x="45865" y="171272"/>
                    </a:cubicBezTo>
                    <a:cubicBezTo>
                      <a:pt x="29942" y="150232"/>
                      <a:pt x="15317" y="90322"/>
                      <a:pt x="1696" y="112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630217A-F6B6-BA8E-5D53-DCDBE1CE9C94}"/>
                  </a:ext>
                </a:extLst>
              </p:cNvPr>
              <p:cNvSpPr/>
              <p:nvPr/>
            </p:nvSpPr>
            <p:spPr>
              <a:xfrm>
                <a:off x="10004910" y="3951694"/>
                <a:ext cx="1059814" cy="895492"/>
              </a:xfrm>
              <a:custGeom>
                <a:avLst/>
                <a:gdLst>
                  <a:gd name="connsiteX0" fmla="*/ 83680 w 1059814"/>
                  <a:gd name="connsiteY0" fmla="*/ 0 h 895492"/>
                  <a:gd name="connsiteX1" fmla="*/ 1059814 w 1059814"/>
                  <a:gd name="connsiteY1" fmla="*/ 0 h 895492"/>
                  <a:gd name="connsiteX2" fmla="*/ 1052973 w 1059814"/>
                  <a:gd name="connsiteY2" fmla="*/ 21110 h 895492"/>
                  <a:gd name="connsiteX3" fmla="*/ 601140 w 1059814"/>
                  <a:gd name="connsiteY3" fmla="*/ 358976 h 895492"/>
                  <a:gd name="connsiteX4" fmla="*/ 689004 w 1059814"/>
                  <a:gd name="connsiteY4" fmla="*/ 819524 h 895492"/>
                  <a:gd name="connsiteX5" fmla="*/ 710417 w 1059814"/>
                  <a:gd name="connsiteY5" fmla="*/ 895492 h 895492"/>
                  <a:gd name="connsiteX6" fmla="*/ 170578 w 1059814"/>
                  <a:gd name="connsiteY6" fmla="*/ 895492 h 895492"/>
                  <a:gd name="connsiteX7" fmla="*/ 152559 w 1059814"/>
                  <a:gd name="connsiteY7" fmla="*/ 776173 h 895492"/>
                  <a:gd name="connsiteX8" fmla="*/ 68876 w 1059814"/>
                  <a:gd name="connsiteY8" fmla="*/ 208850 h 895492"/>
                  <a:gd name="connsiteX9" fmla="*/ 63355 w 1059814"/>
                  <a:gd name="connsiteY9" fmla="*/ 60859 h 895492"/>
                  <a:gd name="connsiteX10" fmla="*/ 83680 w 1059814"/>
                  <a:gd name="connsiteY10" fmla="*/ 0 h 89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814" h="895492">
                    <a:moveTo>
                      <a:pt x="83680" y="0"/>
                    </a:moveTo>
                    <a:lnTo>
                      <a:pt x="1059814" y="0"/>
                    </a:lnTo>
                    <a:lnTo>
                      <a:pt x="1052973" y="21110"/>
                    </a:lnTo>
                    <a:cubicBezTo>
                      <a:pt x="1001474" y="130229"/>
                      <a:pt x="878976" y="238603"/>
                      <a:pt x="601140" y="358976"/>
                    </a:cubicBezTo>
                    <a:cubicBezTo>
                      <a:pt x="575432" y="419167"/>
                      <a:pt x="637021" y="636913"/>
                      <a:pt x="689004" y="819524"/>
                    </a:cubicBezTo>
                    <a:lnTo>
                      <a:pt x="710417" y="895492"/>
                    </a:lnTo>
                    <a:lnTo>
                      <a:pt x="170578" y="895492"/>
                    </a:lnTo>
                    <a:lnTo>
                      <a:pt x="152559" y="776173"/>
                    </a:lnTo>
                    <a:cubicBezTo>
                      <a:pt x="120832" y="542817"/>
                      <a:pt x="94465" y="251144"/>
                      <a:pt x="68876" y="208850"/>
                    </a:cubicBezTo>
                    <a:cubicBezTo>
                      <a:pt x="-53954" y="239710"/>
                      <a:pt x="15453" y="178539"/>
                      <a:pt x="63355" y="60859"/>
                    </a:cubicBezTo>
                    <a:lnTo>
                      <a:pt x="8368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CE1FF15-4C25-D7D6-FBE2-713DEECF2457}"/>
                </a:ext>
              </a:extLst>
            </p:cNvPr>
            <p:cNvGrpSpPr/>
            <p:nvPr/>
          </p:nvGrpSpPr>
          <p:grpSpPr>
            <a:xfrm>
              <a:off x="5719456" y="3238736"/>
              <a:ext cx="3690278" cy="3168413"/>
              <a:chOff x="9733828" y="2019892"/>
              <a:chExt cx="3690278" cy="3168413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18D16A2-964F-9D27-5968-4B13BE09A32E}"/>
                  </a:ext>
                </a:extLst>
              </p:cNvPr>
              <p:cNvSpPr/>
              <p:nvPr/>
            </p:nvSpPr>
            <p:spPr>
              <a:xfrm>
                <a:off x="10020491" y="4988946"/>
                <a:ext cx="572162" cy="199359"/>
              </a:xfrm>
              <a:custGeom>
                <a:avLst/>
                <a:gdLst>
                  <a:gd name="connsiteX0" fmla="*/ 0 w 572162"/>
                  <a:gd name="connsiteY0" fmla="*/ 0 h 199359"/>
                  <a:gd name="connsiteX1" fmla="*/ 544276 w 572162"/>
                  <a:gd name="connsiteY1" fmla="*/ 0 h 199359"/>
                  <a:gd name="connsiteX2" fmla="*/ 561466 w 572162"/>
                  <a:gd name="connsiteY2" fmla="*/ 66380 h 199359"/>
                  <a:gd name="connsiteX3" fmla="*/ 572162 w 572162"/>
                  <a:gd name="connsiteY3" fmla="*/ 125577 h 199359"/>
                  <a:gd name="connsiteX4" fmla="*/ 37340 w 572162"/>
                  <a:gd name="connsiteY4" fmla="*/ 123683 h 199359"/>
                  <a:gd name="connsiteX5" fmla="*/ 3580 w 572162"/>
                  <a:gd name="connsiteY5" fmla="*/ 19057 h 199359"/>
                  <a:gd name="connsiteX6" fmla="*/ 0 w 572162"/>
                  <a:gd name="connsiteY6" fmla="*/ 0 h 19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162" h="199359">
                    <a:moveTo>
                      <a:pt x="0" y="0"/>
                    </a:moveTo>
                    <a:lnTo>
                      <a:pt x="544276" y="0"/>
                    </a:lnTo>
                    <a:lnTo>
                      <a:pt x="561466" y="66380"/>
                    </a:lnTo>
                    <a:cubicBezTo>
                      <a:pt x="567225" y="91115"/>
                      <a:pt x="571048" y="111361"/>
                      <a:pt x="572162" y="125577"/>
                    </a:cubicBezTo>
                    <a:cubicBezTo>
                      <a:pt x="517571" y="239308"/>
                      <a:pt x="101030" y="207844"/>
                      <a:pt x="37340" y="123683"/>
                    </a:cubicBezTo>
                    <a:cubicBezTo>
                      <a:pt x="25398" y="107903"/>
                      <a:pt x="14186" y="70258"/>
                      <a:pt x="3580" y="190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344B851-0D04-4E29-3F9F-B0E44F84FB7B}"/>
                  </a:ext>
                </a:extLst>
              </p:cNvPr>
              <p:cNvSpPr/>
              <p:nvPr/>
            </p:nvSpPr>
            <p:spPr>
              <a:xfrm>
                <a:off x="9733828" y="2019892"/>
                <a:ext cx="3690278" cy="2969053"/>
              </a:xfrm>
              <a:custGeom>
                <a:avLst/>
                <a:gdLst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84101 w 3690278"/>
                  <a:gd name="connsiteY7" fmla="*/ 1798110 h 2969053"/>
                  <a:gd name="connsiteX8" fmla="*/ 1194064 w 3690278"/>
                  <a:gd name="connsiteY8" fmla="*/ 1851192 h 2969053"/>
                  <a:gd name="connsiteX9" fmla="*/ 1195074 w 3690278"/>
                  <a:gd name="connsiteY9" fmla="*/ 1881253 h 2969053"/>
                  <a:gd name="connsiteX10" fmla="*/ 708700 w 3690278"/>
                  <a:gd name="connsiteY10" fmla="*/ 2384948 h 2969053"/>
                  <a:gd name="connsiteX11" fmla="*/ 825825 w 3690278"/>
                  <a:gd name="connsiteY11" fmla="*/ 2949305 h 2969053"/>
                  <a:gd name="connsiteX12" fmla="*/ 830939 w 3690278"/>
                  <a:gd name="connsiteY12" fmla="*/ 2969053 h 2969053"/>
                  <a:gd name="connsiteX13" fmla="*/ 286663 w 3690278"/>
                  <a:gd name="connsiteY13" fmla="*/ 2969053 h 2969053"/>
                  <a:gd name="connsiteX14" fmla="*/ 279834 w 3690278"/>
                  <a:gd name="connsiteY14" fmla="*/ 2932698 h 2969053"/>
                  <a:gd name="connsiteX15" fmla="*/ 176436 w 3690278"/>
                  <a:gd name="connsiteY15" fmla="*/ 2234822 h 2969053"/>
                  <a:gd name="connsiteX16" fmla="*/ 203732 w 3690278"/>
                  <a:gd name="connsiteY16" fmla="*/ 1951630 h 2969053"/>
                  <a:gd name="connsiteX17" fmla="*/ 3230184 w 3690278"/>
                  <a:gd name="connsiteY17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94064 w 3690278"/>
                  <a:gd name="connsiteY7" fmla="*/ 1851192 h 2969053"/>
                  <a:gd name="connsiteX8" fmla="*/ 1195074 w 3690278"/>
                  <a:gd name="connsiteY8" fmla="*/ 1881253 h 2969053"/>
                  <a:gd name="connsiteX9" fmla="*/ 708700 w 3690278"/>
                  <a:gd name="connsiteY9" fmla="*/ 2384948 h 2969053"/>
                  <a:gd name="connsiteX10" fmla="*/ 825825 w 3690278"/>
                  <a:gd name="connsiteY10" fmla="*/ 2949305 h 2969053"/>
                  <a:gd name="connsiteX11" fmla="*/ 830939 w 3690278"/>
                  <a:gd name="connsiteY11" fmla="*/ 2969053 h 2969053"/>
                  <a:gd name="connsiteX12" fmla="*/ 286663 w 3690278"/>
                  <a:gd name="connsiteY12" fmla="*/ 2969053 h 2969053"/>
                  <a:gd name="connsiteX13" fmla="*/ 279834 w 3690278"/>
                  <a:gd name="connsiteY13" fmla="*/ 2932698 h 2969053"/>
                  <a:gd name="connsiteX14" fmla="*/ 176436 w 3690278"/>
                  <a:gd name="connsiteY14" fmla="*/ 2234822 h 2969053"/>
                  <a:gd name="connsiteX15" fmla="*/ 203732 w 3690278"/>
                  <a:gd name="connsiteY15" fmla="*/ 1951630 h 2969053"/>
                  <a:gd name="connsiteX16" fmla="*/ 3230184 w 3690278"/>
                  <a:gd name="connsiteY16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4064 w 3690278"/>
                  <a:gd name="connsiteY6" fmla="*/ 1851192 h 2969053"/>
                  <a:gd name="connsiteX7" fmla="*/ 1195074 w 3690278"/>
                  <a:gd name="connsiteY7" fmla="*/ 1881253 h 2969053"/>
                  <a:gd name="connsiteX8" fmla="*/ 708700 w 3690278"/>
                  <a:gd name="connsiteY8" fmla="*/ 2384948 h 2969053"/>
                  <a:gd name="connsiteX9" fmla="*/ 825825 w 3690278"/>
                  <a:gd name="connsiteY9" fmla="*/ 2949305 h 2969053"/>
                  <a:gd name="connsiteX10" fmla="*/ 830939 w 3690278"/>
                  <a:gd name="connsiteY10" fmla="*/ 2969053 h 2969053"/>
                  <a:gd name="connsiteX11" fmla="*/ 286663 w 3690278"/>
                  <a:gd name="connsiteY11" fmla="*/ 2969053 h 2969053"/>
                  <a:gd name="connsiteX12" fmla="*/ 279834 w 3690278"/>
                  <a:gd name="connsiteY12" fmla="*/ 2932698 h 2969053"/>
                  <a:gd name="connsiteX13" fmla="*/ 176436 w 3690278"/>
                  <a:gd name="connsiteY13" fmla="*/ 2234822 h 2969053"/>
                  <a:gd name="connsiteX14" fmla="*/ 203732 w 3690278"/>
                  <a:gd name="connsiteY14" fmla="*/ 1951630 h 2969053"/>
                  <a:gd name="connsiteX15" fmla="*/ 3230184 w 3690278"/>
                  <a:gd name="connsiteY15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278" h="2969053">
                    <a:moveTo>
                      <a:pt x="3230184" y="0"/>
                    </a:moveTo>
                    <a:cubicBezTo>
                      <a:pt x="3453098" y="163366"/>
                      <a:pt x="3976261" y="1186542"/>
                      <a:pt x="3489491" y="1308964"/>
                    </a:cubicBezTo>
                    <a:cubicBezTo>
                      <a:pt x="3449106" y="1692807"/>
                      <a:pt x="3137441" y="2494129"/>
                      <a:pt x="2291839" y="2043753"/>
                    </a:cubicBezTo>
                    <a:cubicBezTo>
                      <a:pt x="1922132" y="2139287"/>
                      <a:pt x="1306380" y="2218575"/>
                      <a:pt x="1199045" y="1877727"/>
                    </a:cubicBezTo>
                    <a:lnTo>
                      <a:pt x="1194064" y="1851192"/>
                    </a:lnTo>
                    <a:cubicBezTo>
                      <a:pt x="1191952" y="1822362"/>
                      <a:pt x="1186371" y="1704749"/>
                      <a:pt x="1186371" y="1704749"/>
                    </a:cubicBezTo>
                    <a:cubicBezTo>
                      <a:pt x="1186539" y="1709759"/>
                      <a:pt x="1198486" y="1777412"/>
                      <a:pt x="1195074" y="1881253"/>
                    </a:cubicBezTo>
                    <a:cubicBezTo>
                      <a:pt x="1192698" y="2050826"/>
                      <a:pt x="1125455" y="2204389"/>
                      <a:pt x="708700" y="2384948"/>
                    </a:cubicBezTo>
                    <a:cubicBezTo>
                      <a:pt x="677850" y="2457177"/>
                      <a:pt x="772709" y="2756285"/>
                      <a:pt x="825825" y="2949305"/>
                    </a:cubicBezTo>
                    <a:lnTo>
                      <a:pt x="830939" y="2969053"/>
                    </a:lnTo>
                    <a:lnTo>
                      <a:pt x="286663" y="2969053"/>
                    </a:lnTo>
                    <a:lnTo>
                      <a:pt x="279834" y="2932698"/>
                    </a:lnTo>
                    <a:cubicBezTo>
                      <a:pt x="238970" y="2695434"/>
                      <a:pt x="207143" y="2285574"/>
                      <a:pt x="176436" y="2234822"/>
                    </a:cubicBezTo>
                    <a:cubicBezTo>
                      <a:pt x="12663" y="2275969"/>
                      <a:pt x="190643" y="2153504"/>
                      <a:pt x="203732" y="1951630"/>
                    </a:cubicBezTo>
                    <a:cubicBezTo>
                      <a:pt x="-807319" y="-923498"/>
                      <a:pt x="2221367" y="500418"/>
                      <a:pt x="3230184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EC6F786-BE8A-5B0C-5B49-0187EE6230C0}"/>
                </a:ext>
              </a:extLst>
            </p:cNvPr>
            <p:cNvGrpSpPr/>
            <p:nvPr/>
          </p:nvGrpSpPr>
          <p:grpSpPr>
            <a:xfrm>
              <a:off x="5888949" y="1840005"/>
              <a:ext cx="1440204" cy="955452"/>
              <a:chOff x="5888949" y="1840005"/>
              <a:chExt cx="1440204" cy="955452"/>
            </a:xfrm>
          </p:grpSpPr>
          <p:sp>
            <p:nvSpPr>
              <p:cNvPr id="111" name="Rectangle 4">
                <a:extLst>
                  <a:ext uri="{FF2B5EF4-FFF2-40B4-BE49-F238E27FC236}">
                    <a16:creationId xmlns:a16="http://schemas.microsoft.com/office/drawing/2014/main" id="{C990C15B-EEF1-EAA9-AFA5-EA258D47AD95}"/>
                  </a:ext>
                </a:extLst>
              </p:cNvPr>
              <p:cNvSpPr/>
              <p:nvPr/>
            </p:nvSpPr>
            <p:spPr>
              <a:xfrm flipH="1">
                <a:off x="5888949" y="1840005"/>
                <a:ext cx="1440204" cy="955452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  <a:gd name="connsiteX0" fmla="*/ 0 w 1411629"/>
                  <a:gd name="connsiteY0" fmla="*/ 47652 h 851925"/>
                  <a:gd name="connsiteX1" fmla="*/ 1411629 w 1411629"/>
                  <a:gd name="connsiteY1" fmla="*/ 704877 h 851925"/>
                  <a:gd name="connsiteX2" fmla="*/ 228600 w 1411629"/>
                  <a:gd name="connsiteY2" fmla="*/ 419127 h 851925"/>
                  <a:gd name="connsiteX3" fmla="*/ 0 w 1411629"/>
                  <a:gd name="connsiteY3" fmla="*/ 47652 h 851925"/>
                  <a:gd name="connsiteX0" fmla="*/ 0 w 1411629"/>
                  <a:gd name="connsiteY0" fmla="*/ 47652 h 943141"/>
                  <a:gd name="connsiteX1" fmla="*/ 1411629 w 1411629"/>
                  <a:gd name="connsiteY1" fmla="*/ 704877 h 943141"/>
                  <a:gd name="connsiteX2" fmla="*/ 228600 w 1411629"/>
                  <a:gd name="connsiteY2" fmla="*/ 419127 h 943141"/>
                  <a:gd name="connsiteX3" fmla="*/ 0 w 1411629"/>
                  <a:gd name="connsiteY3" fmla="*/ 47652 h 943141"/>
                  <a:gd name="connsiteX0" fmla="*/ 0 w 1440204"/>
                  <a:gd name="connsiteY0" fmla="*/ 40903 h 955452"/>
                  <a:gd name="connsiteX1" fmla="*/ 1440204 w 1440204"/>
                  <a:gd name="connsiteY1" fmla="*/ 726703 h 955452"/>
                  <a:gd name="connsiteX2" fmla="*/ 228600 w 1440204"/>
                  <a:gd name="connsiteY2" fmla="*/ 412378 h 955452"/>
                  <a:gd name="connsiteX3" fmla="*/ 0 w 1440204"/>
                  <a:gd name="connsiteY3" fmla="*/ 40903 h 95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04" h="955452">
                    <a:moveTo>
                      <a:pt x="0" y="40903"/>
                    </a:moveTo>
                    <a:cubicBezTo>
                      <a:pt x="270518" y="-16247"/>
                      <a:pt x="1217311" y="-140072"/>
                      <a:pt x="1440204" y="726703"/>
                    </a:cubicBezTo>
                    <a:cubicBezTo>
                      <a:pt x="1191911" y="1136278"/>
                      <a:pt x="781693" y="974353"/>
                      <a:pt x="228600" y="412378"/>
                    </a:cubicBezTo>
                    <a:lnTo>
                      <a:pt x="0" y="40903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7">
                <a:extLst>
                  <a:ext uri="{FF2B5EF4-FFF2-40B4-BE49-F238E27FC236}">
                    <a16:creationId xmlns:a16="http://schemas.microsoft.com/office/drawing/2014/main" id="{C440486B-BC41-43BD-4DB1-ACA8F0C4E771}"/>
                  </a:ext>
                </a:extLst>
              </p:cNvPr>
              <p:cNvSpPr/>
              <p:nvPr/>
            </p:nvSpPr>
            <p:spPr>
              <a:xfrm rot="20851399" flipH="1">
                <a:off x="6182366" y="2241050"/>
                <a:ext cx="838200" cy="250789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7D38D1C-CA1A-85FA-AC82-E1DDD3AF0DA8}"/>
                </a:ext>
              </a:extLst>
            </p:cNvPr>
            <p:cNvGrpSpPr/>
            <p:nvPr/>
          </p:nvGrpSpPr>
          <p:grpSpPr>
            <a:xfrm>
              <a:off x="8703920" y="1630213"/>
              <a:ext cx="1411629" cy="856448"/>
              <a:chOff x="8703920" y="1630213"/>
              <a:chExt cx="1411629" cy="856448"/>
            </a:xfrm>
          </p:grpSpPr>
          <p:sp>
            <p:nvSpPr>
              <p:cNvPr id="109" name="Rectangle 4">
                <a:extLst>
                  <a:ext uri="{FF2B5EF4-FFF2-40B4-BE49-F238E27FC236}">
                    <a16:creationId xmlns:a16="http://schemas.microsoft.com/office/drawing/2014/main" id="{C19F3BA7-0F8B-4163-1644-81EB239C60B7}"/>
                  </a:ext>
                </a:extLst>
              </p:cNvPr>
              <p:cNvSpPr/>
              <p:nvPr/>
            </p:nvSpPr>
            <p:spPr>
              <a:xfrm>
                <a:off x="8703920" y="1630213"/>
                <a:ext cx="1411629" cy="856448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629" h="953163">
                    <a:moveTo>
                      <a:pt x="0" y="47652"/>
                    </a:moveTo>
                    <a:cubicBezTo>
                      <a:pt x="270518" y="-9498"/>
                      <a:pt x="1188736" y="-161898"/>
                      <a:pt x="1411629" y="704877"/>
                    </a:cubicBezTo>
                    <a:cubicBezTo>
                      <a:pt x="1163336" y="1114452"/>
                      <a:pt x="619768" y="923952"/>
                      <a:pt x="266700" y="790602"/>
                    </a:cubicBezTo>
                    <a:lnTo>
                      <a:pt x="0" y="47652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7">
                <a:extLst>
                  <a:ext uri="{FF2B5EF4-FFF2-40B4-BE49-F238E27FC236}">
                    <a16:creationId xmlns:a16="http://schemas.microsoft.com/office/drawing/2014/main" id="{7C1323B2-0FF7-A095-E588-93609B5602D9}"/>
                  </a:ext>
                </a:extLst>
              </p:cNvPr>
              <p:cNvSpPr/>
              <p:nvPr/>
            </p:nvSpPr>
            <p:spPr>
              <a:xfrm>
                <a:off x="9029700" y="1976777"/>
                <a:ext cx="838200" cy="333060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Rectangle: Rounded Corners 2">
              <a:extLst>
                <a:ext uri="{FF2B5EF4-FFF2-40B4-BE49-F238E27FC236}">
                  <a16:creationId xmlns:a16="http://schemas.microsoft.com/office/drawing/2014/main" id="{7FD37413-3215-CB5E-2E2E-09B544D7F763}"/>
                </a:ext>
              </a:extLst>
            </p:cNvPr>
            <p:cNvSpPr/>
            <p:nvPr/>
          </p:nvSpPr>
          <p:spPr>
            <a:xfrm>
              <a:off x="6724657" y="1159027"/>
              <a:ext cx="2583759" cy="2638651"/>
            </a:xfrm>
            <a:custGeom>
              <a:avLst/>
              <a:gdLst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5769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7420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381958"/>
                <a:gd name="connsiteX1" fmla="*/ 543990 w 2120900"/>
                <a:gd name="connsiteY1" fmla="*/ 0 h 2381958"/>
                <a:gd name="connsiteX2" fmla="*/ 1576910 w 2120900"/>
                <a:gd name="connsiteY2" fmla="*/ 0 h 2381958"/>
                <a:gd name="connsiteX3" fmla="*/ 2120900 w 2120900"/>
                <a:gd name="connsiteY3" fmla="*/ 543990 h 2381958"/>
                <a:gd name="connsiteX4" fmla="*/ 2120900 w 2120900"/>
                <a:gd name="connsiteY4" fmla="*/ 1653110 h 2381958"/>
                <a:gd name="connsiteX5" fmla="*/ 1742010 w 2120900"/>
                <a:gd name="connsiteY5" fmla="*/ 2197100 h 2381958"/>
                <a:gd name="connsiteX6" fmla="*/ 455090 w 2120900"/>
                <a:gd name="connsiteY6" fmla="*/ 2273300 h 2381958"/>
                <a:gd name="connsiteX7" fmla="*/ 0 w 2120900"/>
                <a:gd name="connsiteY7" fmla="*/ 1653110 h 2381958"/>
                <a:gd name="connsiteX8" fmla="*/ 0 w 2120900"/>
                <a:gd name="connsiteY8" fmla="*/ 543990 h 2381958"/>
                <a:gd name="connsiteX0" fmla="*/ 0 w 2120900"/>
                <a:gd name="connsiteY0" fmla="*/ 543990 h 2449748"/>
                <a:gd name="connsiteX1" fmla="*/ 543990 w 2120900"/>
                <a:gd name="connsiteY1" fmla="*/ 0 h 2449748"/>
                <a:gd name="connsiteX2" fmla="*/ 1576910 w 2120900"/>
                <a:gd name="connsiteY2" fmla="*/ 0 h 2449748"/>
                <a:gd name="connsiteX3" fmla="*/ 2120900 w 2120900"/>
                <a:gd name="connsiteY3" fmla="*/ 543990 h 2449748"/>
                <a:gd name="connsiteX4" fmla="*/ 2120900 w 2120900"/>
                <a:gd name="connsiteY4" fmla="*/ 1653110 h 2449748"/>
                <a:gd name="connsiteX5" fmla="*/ 1742010 w 2120900"/>
                <a:gd name="connsiteY5" fmla="*/ 2197100 h 2449748"/>
                <a:gd name="connsiteX6" fmla="*/ 455090 w 2120900"/>
                <a:gd name="connsiteY6" fmla="*/ 2273300 h 2449748"/>
                <a:gd name="connsiteX7" fmla="*/ 0 w 2120900"/>
                <a:gd name="connsiteY7" fmla="*/ 1653110 h 2449748"/>
                <a:gd name="connsiteX8" fmla="*/ 0 w 2120900"/>
                <a:gd name="connsiteY8" fmla="*/ 543990 h 2449748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1653110 h 2197100"/>
                <a:gd name="connsiteX7" fmla="*/ 0 w 2120900"/>
                <a:gd name="connsiteY7" fmla="*/ 543990 h 2197100"/>
                <a:gd name="connsiteX0" fmla="*/ 165100 w 2286000"/>
                <a:gd name="connsiteY0" fmla="*/ 543990 h 2197100"/>
                <a:gd name="connsiteX1" fmla="*/ 709090 w 2286000"/>
                <a:gd name="connsiteY1" fmla="*/ 0 h 2197100"/>
                <a:gd name="connsiteX2" fmla="*/ 1742010 w 2286000"/>
                <a:gd name="connsiteY2" fmla="*/ 0 h 2197100"/>
                <a:gd name="connsiteX3" fmla="*/ 2286000 w 2286000"/>
                <a:gd name="connsiteY3" fmla="*/ 543990 h 2197100"/>
                <a:gd name="connsiteX4" fmla="*/ 2286000 w 2286000"/>
                <a:gd name="connsiteY4" fmla="*/ 1653110 h 2197100"/>
                <a:gd name="connsiteX5" fmla="*/ 1907110 w 2286000"/>
                <a:gd name="connsiteY5" fmla="*/ 2197100 h 2197100"/>
                <a:gd name="connsiteX6" fmla="*/ 0 w 2286000"/>
                <a:gd name="connsiteY6" fmla="*/ 1640410 h 2197100"/>
                <a:gd name="connsiteX7" fmla="*/ 165100 w 2286000"/>
                <a:gd name="connsiteY7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543990 h 2197100"/>
                <a:gd name="connsiteX0" fmla="*/ 0 w 2120900"/>
                <a:gd name="connsiteY0" fmla="*/ 543990 h 1653110"/>
                <a:gd name="connsiteX1" fmla="*/ 543990 w 2120900"/>
                <a:gd name="connsiteY1" fmla="*/ 0 h 1653110"/>
                <a:gd name="connsiteX2" fmla="*/ 1576910 w 2120900"/>
                <a:gd name="connsiteY2" fmla="*/ 0 h 1653110"/>
                <a:gd name="connsiteX3" fmla="*/ 2120900 w 2120900"/>
                <a:gd name="connsiteY3" fmla="*/ 543990 h 1653110"/>
                <a:gd name="connsiteX4" fmla="*/ 2120900 w 2120900"/>
                <a:gd name="connsiteY4" fmla="*/ 1653110 h 1653110"/>
                <a:gd name="connsiteX5" fmla="*/ 0 w 2120900"/>
                <a:gd name="connsiteY5" fmla="*/ 543990 h 1653110"/>
                <a:gd name="connsiteX0" fmla="*/ 0 w 2120900"/>
                <a:gd name="connsiteY0" fmla="*/ 543990 h 543990"/>
                <a:gd name="connsiteX1" fmla="*/ 543990 w 2120900"/>
                <a:gd name="connsiteY1" fmla="*/ 0 h 543990"/>
                <a:gd name="connsiteX2" fmla="*/ 1576910 w 2120900"/>
                <a:gd name="connsiteY2" fmla="*/ 0 h 543990"/>
                <a:gd name="connsiteX3" fmla="*/ 2120900 w 2120900"/>
                <a:gd name="connsiteY3" fmla="*/ 543990 h 543990"/>
                <a:gd name="connsiteX4" fmla="*/ 0 w 2120900"/>
                <a:gd name="connsiteY4" fmla="*/ 543990 h 543990"/>
                <a:gd name="connsiteX0" fmla="*/ 0 w 2345146"/>
                <a:gd name="connsiteY0" fmla="*/ 543990 h 1689812"/>
                <a:gd name="connsiteX1" fmla="*/ 543990 w 2345146"/>
                <a:gd name="connsiteY1" fmla="*/ 0 h 1689812"/>
                <a:gd name="connsiteX2" fmla="*/ 1576910 w 2345146"/>
                <a:gd name="connsiteY2" fmla="*/ 0 h 1689812"/>
                <a:gd name="connsiteX3" fmla="*/ 2120900 w 2345146"/>
                <a:gd name="connsiteY3" fmla="*/ 543990 h 1689812"/>
                <a:gd name="connsiteX4" fmla="*/ 0 w 2345146"/>
                <a:gd name="connsiteY4" fmla="*/ 543990 h 1689812"/>
                <a:gd name="connsiteX0" fmla="*/ 195626 w 2459138"/>
                <a:gd name="connsiteY0" fmla="*/ 543990 h 2468051"/>
                <a:gd name="connsiteX1" fmla="*/ 739616 w 2459138"/>
                <a:gd name="connsiteY1" fmla="*/ 0 h 2468051"/>
                <a:gd name="connsiteX2" fmla="*/ 1772536 w 2459138"/>
                <a:gd name="connsiteY2" fmla="*/ 0 h 2468051"/>
                <a:gd name="connsiteX3" fmla="*/ 2316526 w 2459138"/>
                <a:gd name="connsiteY3" fmla="*/ 543990 h 2468051"/>
                <a:gd name="connsiteX4" fmla="*/ 195626 w 2459138"/>
                <a:gd name="connsiteY4" fmla="*/ 543990 h 2468051"/>
                <a:gd name="connsiteX0" fmla="*/ 182888 w 2542997"/>
                <a:gd name="connsiteY0" fmla="*/ 543990 h 2378445"/>
                <a:gd name="connsiteX1" fmla="*/ 726878 w 2542997"/>
                <a:gd name="connsiteY1" fmla="*/ 0 h 2378445"/>
                <a:gd name="connsiteX2" fmla="*/ 1759798 w 2542997"/>
                <a:gd name="connsiteY2" fmla="*/ 0 h 2378445"/>
                <a:gd name="connsiteX3" fmla="*/ 2303788 w 2542997"/>
                <a:gd name="connsiteY3" fmla="*/ 543990 h 2378445"/>
                <a:gd name="connsiteX4" fmla="*/ 182888 w 2542997"/>
                <a:gd name="connsiteY4" fmla="*/ 543990 h 2378445"/>
                <a:gd name="connsiteX0" fmla="*/ 182888 w 2542997"/>
                <a:gd name="connsiteY0" fmla="*/ 543990 h 2452028"/>
                <a:gd name="connsiteX1" fmla="*/ 726878 w 2542997"/>
                <a:gd name="connsiteY1" fmla="*/ 0 h 2452028"/>
                <a:gd name="connsiteX2" fmla="*/ 1759798 w 2542997"/>
                <a:gd name="connsiteY2" fmla="*/ 0 h 2452028"/>
                <a:gd name="connsiteX3" fmla="*/ 2303788 w 2542997"/>
                <a:gd name="connsiteY3" fmla="*/ 543990 h 2452028"/>
                <a:gd name="connsiteX4" fmla="*/ 182888 w 2542997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1796574 w 2578081"/>
                <a:gd name="connsiteY2" fmla="*/ 0 h 2452028"/>
                <a:gd name="connsiteX3" fmla="*/ 2340564 w 2578081"/>
                <a:gd name="connsiteY3" fmla="*/ 543990 h 2452028"/>
                <a:gd name="connsiteX4" fmla="*/ 181564 w 2578081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2340564 w 2578081"/>
                <a:gd name="connsiteY2" fmla="*/ 543990 h 2452028"/>
                <a:gd name="connsiteX3" fmla="*/ 181564 w 2578081"/>
                <a:gd name="connsiteY3" fmla="*/ 543990 h 2452028"/>
                <a:gd name="connsiteX0" fmla="*/ 181564 w 2578081"/>
                <a:gd name="connsiteY0" fmla="*/ 0 h 1908038"/>
                <a:gd name="connsiteX1" fmla="*/ 2340564 w 2578081"/>
                <a:gd name="connsiteY1" fmla="*/ 0 h 1908038"/>
                <a:gd name="connsiteX2" fmla="*/ 181564 w 2578081"/>
                <a:gd name="connsiteY2" fmla="*/ 0 h 1908038"/>
                <a:gd name="connsiteX0" fmla="*/ 181564 w 2578081"/>
                <a:gd name="connsiteY0" fmla="*/ 457200 h 2365238"/>
                <a:gd name="connsiteX1" fmla="*/ 2340564 w 2578081"/>
                <a:gd name="connsiteY1" fmla="*/ 457200 h 2365238"/>
                <a:gd name="connsiteX2" fmla="*/ 181564 w 2578081"/>
                <a:gd name="connsiteY2" fmla="*/ 457200 h 2365238"/>
                <a:gd name="connsiteX0" fmla="*/ 181564 w 2578081"/>
                <a:gd name="connsiteY0" fmla="*/ 701900 h 2609938"/>
                <a:gd name="connsiteX1" fmla="*/ 2340564 w 2578081"/>
                <a:gd name="connsiteY1" fmla="*/ 701900 h 2609938"/>
                <a:gd name="connsiteX2" fmla="*/ 181564 w 2578081"/>
                <a:gd name="connsiteY2" fmla="*/ 701900 h 2609938"/>
                <a:gd name="connsiteX0" fmla="*/ 181564 w 2578081"/>
                <a:gd name="connsiteY0" fmla="*/ 712778 h 2620816"/>
                <a:gd name="connsiteX1" fmla="*/ 2340564 w 2578081"/>
                <a:gd name="connsiteY1" fmla="*/ 712778 h 2620816"/>
                <a:gd name="connsiteX2" fmla="*/ 181564 w 2578081"/>
                <a:gd name="connsiteY2" fmla="*/ 712778 h 2620816"/>
                <a:gd name="connsiteX0" fmla="*/ 180519 w 2606180"/>
                <a:gd name="connsiteY0" fmla="*/ 723592 h 2620920"/>
                <a:gd name="connsiteX1" fmla="*/ 2369999 w 2606180"/>
                <a:gd name="connsiteY1" fmla="*/ 700732 h 2620920"/>
                <a:gd name="connsiteX2" fmla="*/ 180519 w 2606180"/>
                <a:gd name="connsiteY2" fmla="*/ 723592 h 2620920"/>
                <a:gd name="connsiteX0" fmla="*/ 180519 w 2606180"/>
                <a:gd name="connsiteY0" fmla="*/ 741323 h 2638651"/>
                <a:gd name="connsiteX1" fmla="*/ 2369999 w 2606180"/>
                <a:gd name="connsiteY1" fmla="*/ 718463 h 2638651"/>
                <a:gd name="connsiteX2" fmla="*/ 180519 w 2606180"/>
                <a:gd name="connsiteY2" fmla="*/ 741323 h 2638651"/>
                <a:gd name="connsiteX0" fmla="*/ 153663 w 2583759"/>
                <a:gd name="connsiteY0" fmla="*/ 741323 h 2638651"/>
                <a:gd name="connsiteX1" fmla="*/ 2343143 w 2583759"/>
                <a:gd name="connsiteY1" fmla="*/ 718463 h 2638651"/>
                <a:gd name="connsiteX2" fmla="*/ 153663 w 2583759"/>
                <a:gd name="connsiteY2" fmla="*/ 741323 h 263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759" h="2638651">
                  <a:moveTo>
                    <a:pt x="153663" y="741323"/>
                  </a:moveTo>
                  <a:cubicBezTo>
                    <a:pt x="347550" y="-333097"/>
                    <a:pt x="2278796" y="-150217"/>
                    <a:pt x="2343143" y="718463"/>
                  </a:cubicBezTo>
                  <a:cubicBezTo>
                    <a:pt x="3655476" y="3055263"/>
                    <a:pt x="-876095" y="3484523"/>
                    <a:pt x="153663" y="74132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3">
              <a:extLst>
                <a:ext uri="{FF2B5EF4-FFF2-40B4-BE49-F238E27FC236}">
                  <a16:creationId xmlns:a16="http://schemas.microsoft.com/office/drawing/2014/main" id="{AD030DFE-1E97-8A2A-3363-325AD3319D66}"/>
                </a:ext>
              </a:extLst>
            </p:cNvPr>
            <p:cNvSpPr/>
            <p:nvPr/>
          </p:nvSpPr>
          <p:spPr>
            <a:xfrm>
              <a:off x="7084304" y="790368"/>
              <a:ext cx="1454270" cy="1235919"/>
            </a:xfrm>
            <a:custGeom>
              <a:avLst/>
              <a:gdLst>
                <a:gd name="connsiteX0" fmla="*/ 0 w 438150"/>
                <a:gd name="connsiteY0" fmla="*/ 0 h 136373"/>
                <a:gd name="connsiteX1" fmla="*/ 438150 w 438150"/>
                <a:gd name="connsiteY1" fmla="*/ 0 h 136373"/>
                <a:gd name="connsiteX2" fmla="*/ 438150 w 438150"/>
                <a:gd name="connsiteY2" fmla="*/ 136373 h 136373"/>
                <a:gd name="connsiteX3" fmla="*/ 0 w 438150"/>
                <a:gd name="connsiteY3" fmla="*/ 136373 h 136373"/>
                <a:gd name="connsiteX4" fmla="*/ 0 w 438150"/>
                <a:gd name="connsiteY4" fmla="*/ 0 h 136373"/>
                <a:gd name="connsiteX0" fmla="*/ 0 w 438150"/>
                <a:gd name="connsiteY0" fmla="*/ 0 h 364973"/>
                <a:gd name="connsiteX1" fmla="*/ 438150 w 438150"/>
                <a:gd name="connsiteY1" fmla="*/ 0 h 364973"/>
                <a:gd name="connsiteX2" fmla="*/ 438150 w 438150"/>
                <a:gd name="connsiteY2" fmla="*/ 136373 h 364973"/>
                <a:gd name="connsiteX3" fmla="*/ 180975 w 438150"/>
                <a:gd name="connsiteY3" fmla="*/ 364973 h 364973"/>
                <a:gd name="connsiteX4" fmla="*/ 0 w 438150"/>
                <a:gd name="connsiteY4" fmla="*/ 0 h 364973"/>
                <a:gd name="connsiteX0" fmla="*/ 0 w 866775"/>
                <a:gd name="connsiteY0" fmla="*/ 0 h 450698"/>
                <a:gd name="connsiteX1" fmla="*/ 438150 w 866775"/>
                <a:gd name="connsiteY1" fmla="*/ 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866775"/>
                <a:gd name="connsiteY0" fmla="*/ 0 h 450698"/>
                <a:gd name="connsiteX1" fmla="*/ 704850 w 866775"/>
                <a:gd name="connsiteY1" fmla="*/ 13335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685800"/>
                <a:gd name="connsiteY0" fmla="*/ 231623 h 317348"/>
                <a:gd name="connsiteX1" fmla="*/ 523875 w 685800"/>
                <a:gd name="connsiteY1" fmla="*/ 0 h 317348"/>
                <a:gd name="connsiteX2" fmla="*/ 685800 w 685800"/>
                <a:gd name="connsiteY2" fmla="*/ 317348 h 317348"/>
                <a:gd name="connsiteX3" fmla="*/ 0 w 685800"/>
                <a:gd name="connsiteY3" fmla="*/ 231623 h 317348"/>
                <a:gd name="connsiteX0" fmla="*/ 434208 w 1120008"/>
                <a:gd name="connsiteY0" fmla="*/ 231623 h 317348"/>
                <a:gd name="connsiteX1" fmla="*/ 958083 w 1120008"/>
                <a:gd name="connsiteY1" fmla="*/ 0 h 317348"/>
                <a:gd name="connsiteX2" fmla="*/ 1120008 w 1120008"/>
                <a:gd name="connsiteY2" fmla="*/ 317348 h 317348"/>
                <a:gd name="connsiteX3" fmla="*/ 434208 w 1120008"/>
                <a:gd name="connsiteY3" fmla="*/ 231623 h 317348"/>
                <a:gd name="connsiteX0" fmla="*/ 490583 w 1176383"/>
                <a:gd name="connsiteY0" fmla="*/ 619187 h 704912"/>
                <a:gd name="connsiteX1" fmla="*/ 1014458 w 1176383"/>
                <a:gd name="connsiteY1" fmla="*/ 387564 h 704912"/>
                <a:gd name="connsiteX2" fmla="*/ 1176383 w 1176383"/>
                <a:gd name="connsiteY2" fmla="*/ 704912 h 704912"/>
                <a:gd name="connsiteX3" fmla="*/ 490583 w 1176383"/>
                <a:gd name="connsiteY3" fmla="*/ 619187 h 704912"/>
                <a:gd name="connsiteX0" fmla="*/ 410567 w 1096367"/>
                <a:gd name="connsiteY0" fmla="*/ 542334 h 747318"/>
                <a:gd name="connsiteX1" fmla="*/ 934442 w 1096367"/>
                <a:gd name="connsiteY1" fmla="*/ 310711 h 747318"/>
                <a:gd name="connsiteX2" fmla="*/ 1096367 w 1096367"/>
                <a:gd name="connsiteY2" fmla="*/ 628059 h 747318"/>
                <a:gd name="connsiteX3" fmla="*/ 410567 w 1096367"/>
                <a:gd name="connsiteY3" fmla="*/ 542334 h 747318"/>
                <a:gd name="connsiteX0" fmla="*/ 489586 w 1175386"/>
                <a:gd name="connsiteY0" fmla="*/ 625749 h 816356"/>
                <a:gd name="connsiteX1" fmla="*/ 1013461 w 1175386"/>
                <a:gd name="connsiteY1" fmla="*/ 394126 h 816356"/>
                <a:gd name="connsiteX2" fmla="*/ 1175386 w 1175386"/>
                <a:gd name="connsiteY2" fmla="*/ 711474 h 816356"/>
                <a:gd name="connsiteX3" fmla="*/ 489586 w 1175386"/>
                <a:gd name="connsiteY3" fmla="*/ 625749 h 816356"/>
                <a:gd name="connsiteX0" fmla="*/ 489586 w 1175386"/>
                <a:gd name="connsiteY0" fmla="*/ 625749 h 989587"/>
                <a:gd name="connsiteX1" fmla="*/ 1013461 w 1175386"/>
                <a:gd name="connsiteY1" fmla="*/ 394126 h 989587"/>
                <a:gd name="connsiteX2" fmla="*/ 1175386 w 1175386"/>
                <a:gd name="connsiteY2" fmla="*/ 711474 h 989587"/>
                <a:gd name="connsiteX3" fmla="*/ 489586 w 1175386"/>
                <a:gd name="connsiteY3" fmla="*/ 625749 h 989587"/>
                <a:gd name="connsiteX0" fmla="*/ 489586 w 1175386"/>
                <a:gd name="connsiteY0" fmla="*/ 625749 h 1128035"/>
                <a:gd name="connsiteX1" fmla="*/ 1013461 w 1175386"/>
                <a:gd name="connsiteY1" fmla="*/ 394126 h 1128035"/>
                <a:gd name="connsiteX2" fmla="*/ 1175386 w 1175386"/>
                <a:gd name="connsiteY2" fmla="*/ 711474 h 1128035"/>
                <a:gd name="connsiteX3" fmla="*/ 489586 w 1175386"/>
                <a:gd name="connsiteY3" fmla="*/ 625749 h 1128035"/>
                <a:gd name="connsiteX0" fmla="*/ 489586 w 1235580"/>
                <a:gd name="connsiteY0" fmla="*/ 625749 h 1128035"/>
                <a:gd name="connsiteX1" fmla="*/ 1013461 w 1235580"/>
                <a:gd name="connsiteY1" fmla="*/ 394126 h 1128035"/>
                <a:gd name="connsiteX2" fmla="*/ 1175386 w 1235580"/>
                <a:gd name="connsiteY2" fmla="*/ 711474 h 1128035"/>
                <a:gd name="connsiteX3" fmla="*/ 489586 w 1235580"/>
                <a:gd name="connsiteY3" fmla="*/ 625749 h 1128035"/>
                <a:gd name="connsiteX0" fmla="*/ 489586 w 1229036"/>
                <a:gd name="connsiteY0" fmla="*/ 625749 h 1128035"/>
                <a:gd name="connsiteX1" fmla="*/ 1013461 w 1229036"/>
                <a:gd name="connsiteY1" fmla="*/ 394126 h 1128035"/>
                <a:gd name="connsiteX2" fmla="*/ 1175386 w 1229036"/>
                <a:gd name="connsiteY2" fmla="*/ 711474 h 1128035"/>
                <a:gd name="connsiteX3" fmla="*/ 489586 w 1229036"/>
                <a:gd name="connsiteY3" fmla="*/ 625749 h 1128035"/>
                <a:gd name="connsiteX0" fmla="*/ 489586 w 1176035"/>
                <a:gd name="connsiteY0" fmla="*/ 625749 h 1128035"/>
                <a:gd name="connsiteX1" fmla="*/ 1013461 w 1176035"/>
                <a:gd name="connsiteY1" fmla="*/ 394126 h 1128035"/>
                <a:gd name="connsiteX2" fmla="*/ 1175386 w 1176035"/>
                <a:gd name="connsiteY2" fmla="*/ 711474 h 1128035"/>
                <a:gd name="connsiteX3" fmla="*/ 489586 w 1176035"/>
                <a:gd name="connsiteY3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30043"/>
                <a:gd name="connsiteY0" fmla="*/ 625749 h 1128035"/>
                <a:gd name="connsiteX1" fmla="*/ 1013461 w 1430043"/>
                <a:gd name="connsiteY1" fmla="*/ 394126 h 1128035"/>
                <a:gd name="connsiteX2" fmla="*/ 1423037 w 1430043"/>
                <a:gd name="connsiteY2" fmla="*/ 444773 h 1128035"/>
                <a:gd name="connsiteX3" fmla="*/ 1175386 w 1430043"/>
                <a:gd name="connsiteY3" fmla="*/ 711474 h 1128035"/>
                <a:gd name="connsiteX4" fmla="*/ 489586 w 1430043"/>
                <a:gd name="connsiteY4" fmla="*/ 625749 h 1128035"/>
                <a:gd name="connsiteX0" fmla="*/ 489586 w 1427507"/>
                <a:gd name="connsiteY0" fmla="*/ 625749 h 1128035"/>
                <a:gd name="connsiteX1" fmla="*/ 1013461 w 1427507"/>
                <a:gd name="connsiteY1" fmla="*/ 394126 h 1128035"/>
                <a:gd name="connsiteX2" fmla="*/ 1423037 w 1427507"/>
                <a:gd name="connsiteY2" fmla="*/ 444773 h 1128035"/>
                <a:gd name="connsiteX3" fmla="*/ 1175386 w 1427507"/>
                <a:gd name="connsiteY3" fmla="*/ 711474 h 1128035"/>
                <a:gd name="connsiteX4" fmla="*/ 489586 w 1427507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97595 w 1454270"/>
                <a:gd name="connsiteY0" fmla="*/ 733633 h 1235919"/>
                <a:gd name="connsiteX1" fmla="*/ 994174 w 1454270"/>
                <a:gd name="connsiteY1" fmla="*/ 379180 h 1235919"/>
                <a:gd name="connsiteX2" fmla="*/ 1431046 w 1454270"/>
                <a:gd name="connsiteY2" fmla="*/ 552657 h 1235919"/>
                <a:gd name="connsiteX3" fmla="*/ 1183395 w 1454270"/>
                <a:gd name="connsiteY3" fmla="*/ 819358 h 1235919"/>
                <a:gd name="connsiteX4" fmla="*/ 497595 w 1454270"/>
                <a:gd name="connsiteY4" fmla="*/ 733633 h 12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0" h="1235919">
                  <a:moveTo>
                    <a:pt x="497595" y="733633"/>
                  </a:moveTo>
                  <a:cubicBezTo>
                    <a:pt x="-480305" y="1589875"/>
                    <a:pt x="143274" y="-915212"/>
                    <a:pt x="994174" y="379180"/>
                  </a:cubicBezTo>
                  <a:cubicBezTo>
                    <a:pt x="905274" y="150580"/>
                    <a:pt x="1261184" y="128291"/>
                    <a:pt x="1431046" y="552657"/>
                  </a:cubicBezTo>
                  <a:cubicBezTo>
                    <a:pt x="1553284" y="862723"/>
                    <a:pt x="1151645" y="1190833"/>
                    <a:pt x="1183395" y="819358"/>
                  </a:cubicBezTo>
                  <a:cubicBezTo>
                    <a:pt x="992895" y="1257508"/>
                    <a:pt x="68970" y="1514683"/>
                    <a:pt x="497595" y="73363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CF2CF42-7972-3BA7-87B0-5009C3F2CB1A}"/>
                </a:ext>
              </a:extLst>
            </p:cNvPr>
            <p:cNvSpPr/>
            <p:nvPr/>
          </p:nvSpPr>
          <p:spPr>
            <a:xfrm>
              <a:off x="7839075" y="2886075"/>
              <a:ext cx="247650" cy="87323"/>
            </a:xfrm>
            <a:custGeom>
              <a:avLst/>
              <a:gdLst>
                <a:gd name="connsiteX0" fmla="*/ 0 w 247650"/>
                <a:gd name="connsiteY0" fmla="*/ 47625 h 87323"/>
                <a:gd name="connsiteX1" fmla="*/ 123825 w 247650"/>
                <a:gd name="connsiteY1" fmla="*/ 85725 h 87323"/>
                <a:gd name="connsiteX2" fmla="*/ 247650 w 247650"/>
                <a:gd name="connsiteY2" fmla="*/ 0 h 87323"/>
                <a:gd name="connsiteX3" fmla="*/ 247650 w 247650"/>
                <a:gd name="connsiteY3" fmla="*/ 0 h 8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87323">
                  <a:moveTo>
                    <a:pt x="0" y="47625"/>
                  </a:moveTo>
                  <a:cubicBezTo>
                    <a:pt x="41275" y="70643"/>
                    <a:pt x="82550" y="93662"/>
                    <a:pt x="123825" y="85725"/>
                  </a:cubicBezTo>
                  <a:cubicBezTo>
                    <a:pt x="165100" y="77788"/>
                    <a:pt x="247650" y="0"/>
                    <a:pt x="247650" y="0"/>
                  </a:cubicBezTo>
                  <a:lnTo>
                    <a:pt x="247650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F9C455B-78D0-0375-580B-A00BEF272409}"/>
                </a:ext>
              </a:extLst>
            </p:cNvPr>
            <p:cNvSpPr/>
            <p:nvPr/>
          </p:nvSpPr>
          <p:spPr>
            <a:xfrm>
              <a:off x="7757160" y="2971801"/>
              <a:ext cx="236505" cy="273924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B00BC39-E161-D88E-B8AC-3F905E06F4A7}"/>
                </a:ext>
              </a:extLst>
            </p:cNvPr>
            <p:cNvSpPr/>
            <p:nvPr/>
          </p:nvSpPr>
          <p:spPr>
            <a:xfrm>
              <a:off x="6858000" y="2506980"/>
              <a:ext cx="251460" cy="53876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6605DDF-FD9C-BD72-D3BC-A7D05D78675F}"/>
                </a:ext>
              </a:extLst>
            </p:cNvPr>
            <p:cNvGrpSpPr/>
            <p:nvPr/>
          </p:nvGrpSpPr>
          <p:grpSpPr>
            <a:xfrm>
              <a:off x="7037761" y="2433043"/>
              <a:ext cx="367656" cy="407723"/>
              <a:chOff x="7037761" y="2433043"/>
              <a:chExt cx="367656" cy="407723"/>
            </a:xfrm>
            <a:noFill/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B9BF74F-F857-30C0-DB12-9D0EFB3016C6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0A63E4C-29C7-5F6C-B125-38DDD7BB3744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9FF60E1-4DB7-AD2A-E2DD-A131B6CC05FD}"/>
                </a:ext>
              </a:extLst>
            </p:cNvPr>
            <p:cNvGrpSpPr/>
            <p:nvPr/>
          </p:nvGrpSpPr>
          <p:grpSpPr>
            <a:xfrm>
              <a:off x="8484227" y="2230613"/>
              <a:ext cx="367656" cy="407723"/>
              <a:chOff x="7037761" y="2433043"/>
              <a:chExt cx="367656" cy="407723"/>
            </a:xfrm>
            <a:noFill/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98AA848-36D2-BF4E-63C0-D2F367AE2846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A5E9F63-B790-0C72-5439-E0628111D6AA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07DA065-FA4A-6668-E612-9F058155F6A8}"/>
                </a:ext>
              </a:extLst>
            </p:cNvPr>
            <p:cNvGrpSpPr/>
            <p:nvPr/>
          </p:nvGrpSpPr>
          <p:grpSpPr>
            <a:xfrm>
              <a:off x="7685511" y="4648283"/>
              <a:ext cx="993912" cy="1853655"/>
              <a:chOff x="11057292" y="3797678"/>
              <a:chExt cx="993912" cy="1853655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67F99B6-A5E0-A24A-F943-1DD88673F067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A0A081B-421D-E11E-7566-36BE7B86DE58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80301CB-B7B2-E652-2AB1-110D73F1270A}"/>
                </a:ext>
              </a:extLst>
            </p:cNvPr>
            <p:cNvSpPr/>
            <p:nvPr/>
          </p:nvSpPr>
          <p:spPr>
            <a:xfrm rot="20442952" flipH="1">
              <a:off x="7980012" y="2933443"/>
              <a:ext cx="236505" cy="273924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4947D95-7A6E-BA20-3505-C5F12B42D163}"/>
                </a:ext>
              </a:extLst>
            </p:cNvPr>
            <p:cNvSpPr/>
            <p:nvPr/>
          </p:nvSpPr>
          <p:spPr>
            <a:xfrm flipV="1">
              <a:off x="8807450" y="1676607"/>
              <a:ext cx="476212" cy="24669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95845A5-69CD-A125-F1B3-3B8CCCC5916B}"/>
                </a:ext>
              </a:extLst>
            </p:cNvPr>
            <p:cNvSpPr/>
            <p:nvPr/>
          </p:nvSpPr>
          <p:spPr>
            <a:xfrm rot="21094512" flipV="1">
              <a:off x="6638635" y="1881947"/>
              <a:ext cx="476212" cy="288678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238B65-7648-36FC-405B-656D84771CD0}"/>
                </a:ext>
              </a:extLst>
            </p:cNvPr>
            <p:cNvSpPr/>
            <p:nvPr/>
          </p:nvSpPr>
          <p:spPr>
            <a:xfrm rot="20785973">
              <a:off x="7221589" y="4075906"/>
              <a:ext cx="1843077" cy="866027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0D0CEB1-3964-4F4E-5DD8-B1E5B72F5FE8}"/>
                </a:ext>
              </a:extLst>
            </p:cNvPr>
            <p:cNvSpPr/>
            <p:nvPr/>
          </p:nvSpPr>
          <p:spPr>
            <a:xfrm rot="20224724" flipH="1">
              <a:off x="8700142" y="2219841"/>
              <a:ext cx="251460" cy="53876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9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59</cp:revision>
  <dcterms:created xsi:type="dcterms:W3CDTF">2025-02-04T18:54:47Z</dcterms:created>
  <dcterms:modified xsi:type="dcterms:W3CDTF">2025-02-08T22:25:47Z</dcterms:modified>
</cp:coreProperties>
</file>