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74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61"/>
    <a:srgbClr val="FFF9AF"/>
    <a:srgbClr val="80350E"/>
    <a:srgbClr val="8B532D"/>
    <a:srgbClr val="EAAB1E"/>
    <a:srgbClr val="E97132"/>
    <a:srgbClr val="DE4F07"/>
    <a:srgbClr val="533C2C"/>
    <a:srgbClr val="E61102"/>
    <a:srgbClr val="FC4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7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4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1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5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4" Type="http://schemas.openxmlformats.org/officeDocument/2006/relationships/audio" Target="../media/media5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12.mp3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2.mp3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9F6F87-219C-8A2D-587A-128A0469438E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176607" y="1771650"/>
            <a:chExt cx="12434870" cy="5543550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752409" y="3945902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F8F162C-9746-F196-18F7-D03676C444DA}"/>
              </a:ext>
            </a:extLst>
          </p:cNvPr>
          <p:cNvGrpSpPr/>
          <p:nvPr/>
        </p:nvGrpSpPr>
        <p:grpSpPr>
          <a:xfrm>
            <a:off x="7310775" y="265830"/>
            <a:ext cx="4441546" cy="4266275"/>
            <a:chOff x="3702050" y="934188"/>
            <a:chExt cx="5588000" cy="536748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6C71C4-D727-96CE-F5F1-30AE00327F7A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FAE73DDB-0933-010E-7485-FB694369522B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7">
                <a:extLst>
                  <a:ext uri="{FF2B5EF4-FFF2-40B4-BE49-F238E27FC236}">
                    <a16:creationId xmlns:a16="http://schemas.microsoft.com/office/drawing/2014/main" id="{E1CB2AA3-CFFF-70C9-1FD2-92FA1FF8F1E7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B023A8-11D8-CEC3-C16C-F79A5D1EEF6A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671D7F-A1D5-6517-3914-267813F71860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EF8BE7-509E-72EC-42ED-936DD4A9A9DD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05451C-672A-DC82-45F5-86B524E94C40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A0C1275-E984-EE00-0346-CBDA2762F84B}"/>
                  </a:ext>
                </a:extLst>
              </p:cNvPr>
              <p:cNvCxnSpPr>
                <a:stCxn id="63" idx="1"/>
                <a:endCxn id="63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1BFE9-9D80-CF98-B26C-28885C4064B2}"/>
                  </a:ext>
                </a:extLst>
              </p:cNvPr>
              <p:cNvCxnSpPr>
                <a:stCxn id="63" idx="0"/>
                <a:endCxn id="63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6A1312-B9CD-40CC-B39F-6F1D78D34F8C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4A1F660-33F6-A26A-C3DC-39E40E071A55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06AC135-FD07-B67F-7495-869962C09C5A}"/>
                  </a:ext>
                </a:extLst>
              </p:cNvPr>
              <p:cNvCxnSpPr>
                <a:stCxn id="77" idx="1"/>
                <a:endCxn id="7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164F6A3-9CC6-E317-9CE2-E8E9805375C6}"/>
                  </a:ext>
                </a:extLst>
              </p:cNvPr>
              <p:cNvCxnSpPr>
                <a:stCxn id="77" idx="0"/>
                <a:endCxn id="7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2E73AB3-31CE-7DE0-532B-1AF97B2BD81C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0BC0355-D971-904B-3AAA-6BE4476864E8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8DAC6B6-AB7E-FFD8-7D81-6A2EC40C5E52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B3E79B-34A6-1A01-B2B8-A07BBA95DB02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45E6BB3-3994-69C9-892F-9E5EFFAC79E8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5906D9-F274-DE61-E6F3-1F7CAC39F382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180D715-BACB-E085-09CB-956A8010B43D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8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677D6C95-AAF9-4CEB-19ED-68900F0660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pic>
        <p:nvPicPr>
          <p:cNvPr id="210" name="ttsMP3.com_VoiceText_2025-2-4_18-14-34">
            <a:hlinkClick r:id="" action="ppaction://media"/>
            <a:extLst>
              <a:ext uri="{FF2B5EF4-FFF2-40B4-BE49-F238E27FC236}">
                <a16:creationId xmlns:a16="http://schemas.microsoft.com/office/drawing/2014/main" id="{D6637B79-B758-70D1-9DE8-3070EB232F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94476" y="846064"/>
            <a:ext cx="609600" cy="609600"/>
          </a:xfrm>
          <a:prstGeom prst="rect">
            <a:avLst/>
          </a:prstGeom>
        </p:spPr>
      </p:pic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508D0C33-F88D-F191-97AD-C634E533367B}"/>
              </a:ext>
            </a:extLst>
          </p:cNvPr>
          <p:cNvSpPr/>
          <p:nvPr/>
        </p:nvSpPr>
        <p:spPr>
          <a:xfrm>
            <a:off x="9476796" y="511465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317050" y="55957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2E3FF33-C3A6-EA17-1755-365F932C8581}"/>
              </a:ext>
            </a:extLst>
          </p:cNvPr>
          <p:cNvSpPr/>
          <p:nvPr/>
        </p:nvSpPr>
        <p:spPr>
          <a:xfrm flipH="1">
            <a:off x="1024749" y="2427018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6BC2C-6ADD-6FD8-319F-18E0CAD61C2B}"/>
              </a:ext>
            </a:extLst>
          </p:cNvPr>
          <p:cNvGrpSpPr/>
          <p:nvPr/>
        </p:nvGrpSpPr>
        <p:grpSpPr>
          <a:xfrm>
            <a:off x="3478061" y="26846"/>
            <a:ext cx="3216536" cy="4095304"/>
            <a:chOff x="2892333" y="1211123"/>
            <a:chExt cx="3216536" cy="4095304"/>
          </a:xfrm>
        </p:grpSpPr>
        <p:sp>
          <p:nvSpPr>
            <p:cNvPr id="119" name="Rectangle 8">
              <a:extLst>
                <a:ext uri="{FF2B5EF4-FFF2-40B4-BE49-F238E27FC236}">
                  <a16:creationId xmlns:a16="http://schemas.microsoft.com/office/drawing/2014/main" id="{4DE71588-F46B-0537-FC7C-709261E7D7B3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8">
              <a:extLst>
                <a:ext uri="{FF2B5EF4-FFF2-40B4-BE49-F238E27FC236}">
                  <a16:creationId xmlns:a16="http://schemas.microsoft.com/office/drawing/2014/main" id="{B0A0D53F-50AE-8F85-E939-E850932E34B2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3">
              <a:extLst>
                <a:ext uri="{FF2B5EF4-FFF2-40B4-BE49-F238E27FC236}">
                  <a16:creationId xmlns:a16="http://schemas.microsoft.com/office/drawing/2014/main" id="{93A91C5C-6516-A011-5489-EFDA3D4C7E77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A1AEAEE-1B07-F209-D7FA-DEF3482F25AF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1573B73-7616-56C9-304C-9817B45A9A79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595154E-7860-385E-D660-C0EB869C48F3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D337D09-B0D2-4D88-E167-EFEE338B8F23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9B93BD6-B1F7-649A-EF8B-7AD320564D2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7A825C-0F07-07B0-F505-A56E3DF0A96D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5">
              <a:extLst>
                <a:ext uri="{FF2B5EF4-FFF2-40B4-BE49-F238E27FC236}">
                  <a16:creationId xmlns:a16="http://schemas.microsoft.com/office/drawing/2014/main" id="{4BA1697B-9DAE-1174-0D3C-C7D043917737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B6FE1E8-6C79-C090-AAF0-62D1A6D74DE9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6967B21-1BBA-023A-B05C-40B6F12A0FB2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A93A279-B9AF-46C2-4383-7EA8BCE163F5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FA3258E-1186-888F-CDCB-D521456617BD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6AFCC9C-9AFF-ED72-5D9B-A1AE454B465C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59C3763-1505-43B6-A2B8-254AECE539BE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02F30ED-5A70-EC96-B62B-1AEA8E596193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E04ABD6-C611-9B87-C75F-F46E48433B51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EFE54-5A1B-3C71-0E0A-2576DF2F43BA}"/>
              </a:ext>
            </a:extLst>
          </p:cNvPr>
          <p:cNvGrpSpPr/>
          <p:nvPr/>
        </p:nvGrpSpPr>
        <p:grpSpPr>
          <a:xfrm flipH="1">
            <a:off x="354756" y="2725289"/>
            <a:ext cx="2860626" cy="3501959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E4F07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787F8F-6A5A-8D56-8793-2748688FE394}"/>
                </a:ext>
              </a:extLst>
            </p:cNvPr>
            <p:cNvGrpSpPr/>
            <p:nvPr/>
          </p:nvGrpSpPr>
          <p:grpSpPr>
            <a:xfrm>
              <a:off x="4537328" y="4774690"/>
              <a:ext cx="4204735" cy="2659989"/>
              <a:chOff x="1045776" y="1961177"/>
              <a:chExt cx="5050224" cy="343387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2AE14-A375-CF89-F095-0467FC28D405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61" name="Oval 3">
                  <a:extLst>
                    <a:ext uri="{FF2B5EF4-FFF2-40B4-BE49-F238E27FC236}">
                      <a16:creationId xmlns:a16="http://schemas.microsoft.com/office/drawing/2014/main" id="{B1E29E5C-5102-B2A4-F273-5B3A75BEC645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6">
                  <a:extLst>
                    <a:ext uri="{FF2B5EF4-FFF2-40B4-BE49-F238E27FC236}">
                      <a16:creationId xmlns:a16="http://schemas.microsoft.com/office/drawing/2014/main" id="{431836AF-37B8-C416-C87D-425E154A2BEA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11A722D7-45FE-CFC2-52D1-9A304F05BBAB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67BD017-BFA1-1147-8C0D-8A18BA429293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5D721290-8078-72DF-5E21-D8061D64DC1F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044DE618-D57F-43D4-D71D-739AFF0957B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64C1AE7-53A5-A2DE-D80E-514341C693DB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A43969B5-0BE3-2874-4074-4396D7C8EF64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B76F599-86F7-A4AC-1591-8C48C2FC88F4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C5E8172-1746-DC40-5A31-F35A4F8213B7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9774512-A015-C69D-0596-A7236FEB452A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E0B6F73A-4A1D-34DE-274E-DF4D6A2702BC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05E6F10-00C8-818F-35D6-274925C8EA90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3D3BE3AC-0644-EF14-80CD-C3CCF09F9237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0918226-A092-F966-F997-E0D6B14A1FE4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BFEF1CCA-D43A-6776-8C28-57CB3C9DEB4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638A4A-3C70-563E-C7D7-D5A14A26BE9F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AF44060E-3798-6994-AC20-545D5343A5EC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5EFC3EEC-A9CE-3511-EFEE-3399449B2E6C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8E1CE10D-D206-57BF-A774-462A0C1E5EDE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9648059-5F97-8055-2C7D-1279AA876764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ADA221F-51CC-47B3-A295-D60D0C71623F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E7E83E21-9B69-BA0F-0F45-D1773E6671D8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1AE4DC5A-AED8-D96B-70E5-0F7690A7B324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A87766E-A275-B2E5-A27F-71B7AF2C1CF8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6FF00D9-A35F-800E-119B-36144A24A564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445B5B52-9EE3-7917-58C8-0913D4133AC9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CE63ECC-E58C-FE05-1BAE-FB390C774862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BF1FF43-8D65-7C89-2355-730825BCB958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975C1F3-9A7D-8F27-1079-BC563A9ED24D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7CCC3E1-8ED5-E34D-2601-E6A17D19F54E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1EA1C6C-1209-6DA4-0022-991337F340DB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9E1A6D29-8ACA-5D2B-1B1F-97C9F2C1A9E9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0DE6276-D0DF-A31B-C7F5-01555D772CDE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69542D5-9D6A-9713-464C-0F68ED0A7E72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A05E64F-E4C7-28A5-7EE6-D2FA936599C1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D99A98B-5E79-10F5-482D-706FA67DDF82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7E3DF109-27DB-F3DE-4475-434020A847EC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4">
                  <a:extLst>
                    <a:ext uri="{FF2B5EF4-FFF2-40B4-BE49-F238E27FC236}">
                      <a16:creationId xmlns:a16="http://schemas.microsoft.com/office/drawing/2014/main" id="{7C55D831-ED2A-94ED-7FFD-B44222298B3A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63C1F985-BD06-7A45-AD98-A335FF0FBEBB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B7DA77F6-72FC-8D09-9E9A-5B0E605BFB9E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47347926-3C0D-2547-8D6E-CAA790607A22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7FA8C0-D3C4-4F13-15C7-4393024BB989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70B3F38-0F03-2DB0-CF6B-C4C03170268D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217015B3-E647-2715-FF3B-E86FDC70D70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E77063C8-1FFD-D851-C9EA-E6FE3B91CA87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A0F1E60-B8F5-31E7-EE63-FA09A51C4153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C035957-4C91-92C7-DC06-A8F42CC2E1FF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6686290-F290-7018-96FF-008481E9720C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66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88 -0.11528 L -0.04688 -0.11505 C -0.04336 -0.10741 -0.04011 -0.09815 -0.0362 -0.09121 C -0.0349 -0.08889 -0.03295 -0.08982 -0.03138 -0.0882 C -0.03008 -0.08681 -0.02917 -0.0838 -0.02787 -0.08218 C -0.0267 -0.08079 -0.02552 -0.0801 -0.02422 -0.07917 C -0.02149 -0.07686 -0.01862 -0.07547 -0.01589 -0.07292 C -0.01107 -0.06852 -0.00651 -0.06181 -0.0017 -0.05787 C 0.01536 -0.04329 -0.00235 -0.05787 0.01028 -0.04861 C 0.01146 -0.04792 0.01263 -0.0463 0.0138 -0.04561 C 0.02031 -0.04167 0.02174 -0.0426 0.02929 -0.03959 C 0.03125 -0.03866 0.03333 -0.03797 0.03528 -0.03658 C 0.04258 -0.03056 0.04375 -0.02871 0.04948 -0.0213 C 0.05065 -0.01343 0.05429 0.00717 0.05429 0.01828 C 0.05429 0.02847 0.05482 0.03958 0.05312 0.04861 C 0.05143 0.05787 0.04857 0.06805 0.04479 0.0699 L 0.0388 0.07314 C 0.03151 0.08402 0.03229 0.08333 0.0233 0.09444 C 0.01979 0.09838 0.01614 0.10231 0.01263 0.10625 C 0.01015 0.10926 0.00794 0.11296 0.00547 0.11574 C -0.01706 0.13796 -0.0017 0.12176 -0.01354 0.13055 C -0.01602 0.13264 -0.01823 0.13518 -0.02071 0.13703 C -0.02696 0.14027 -0.03347 0.14189 -0.03972 0.1456 C -0.05039 0.15301 -0.05143 0.15486 -0.05886 0.16412 C -0.0638 0.19606 -0.05729 0.16458 -0.07422 0.1949 C -0.07604 0.19768 -0.08516 0.22083 -0.08737 0.23101 C -0.0888 0.23796 -0.08972 0.24537 -0.09089 0.25231 C -0.09011 0.26666 -0.09063 0.28148 -0.08854 0.2949 C -0.08802 0.29884 -0.08542 0.29722 -0.08386 0.29814 C -0.08177 0.2993 -0.07982 0.30092 -0.07787 0.30115 C -0.06276 0.30277 -0.04766 0.30324 -0.03255 0.30416 L -0.01237 0.30717 C -0.01029 0.30879 -0.01172 0.31921 -0.01003 0.32245 C -0.00808 0.32615 -0.00521 0.32407 -0.00287 0.32546 C 0.00195 0.32801 0.01146 0.33449 0.01146 0.33472 C 0.01276 0.35463 0.01263 0.34676 0.01263 0.35902 L 0.01263 0.35949 " pathEditMode="relative" rAng="0" ptsTypes="AAAAAAAAAAAAAAAAAAAAAAAAAAAAAAAAAAAAA">
                                      <p:cBhvr>
                                        <p:cTn id="1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13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12960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11D9E-E037-127E-0817-43B202E0D24C}"/>
              </a:ext>
            </a:extLst>
          </p:cNvPr>
          <p:cNvGrpSpPr/>
          <p:nvPr/>
        </p:nvGrpSpPr>
        <p:grpSpPr>
          <a:xfrm>
            <a:off x="519122" y="972582"/>
            <a:ext cx="4096693" cy="5152826"/>
            <a:chOff x="930513" y="273754"/>
            <a:chExt cx="5007874" cy="62989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BFE842-5A49-6637-0B44-6084D60FEB86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117" name="Rectangle 154">
                <a:extLst>
                  <a:ext uri="{FF2B5EF4-FFF2-40B4-BE49-F238E27FC236}">
                    <a16:creationId xmlns:a16="http://schemas.microsoft.com/office/drawing/2014/main" id="{DE222ABB-F445-D88F-1291-778E94FD7A4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55">
                <a:extLst>
                  <a:ext uri="{FF2B5EF4-FFF2-40B4-BE49-F238E27FC236}">
                    <a16:creationId xmlns:a16="http://schemas.microsoft.com/office/drawing/2014/main" id="{C0CEC82F-7DDE-ACB3-1B90-F165E05E2FCB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852D27-E4F3-CB07-F040-954A872F3DDE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086E543-9303-F375-A66D-5354066CED8A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A2203CA-8F3F-B5D4-78EB-2A26C48E6D95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B8A520-A493-E6D9-5250-21E4EAC802D3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93FAF15-94BC-56E2-8E0D-B9EB18CEE657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61E16C6-1CEE-12C0-F194-7EEC986376E7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974838-B21A-16B9-FBB2-A88062656773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C6D359-DEC4-4125-32EC-ED7DA45F79B7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69BB8-AA0F-6BB8-ADD5-A3D9FAB1CFC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EE14995-23A7-348A-971C-C3E3468A83DC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DF85BB-D09E-34A5-5B8E-176570B27779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25810EE-9B2A-9CF2-A6E1-7EA061CCB47F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ECD665-9F3C-A7BE-0B63-E5189EA7AE12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C43774-A1DE-0F5E-BDF6-8A1EFE341FFA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7997A8D-2F01-ABE5-C030-4DB0B25570E2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BF00878-BE03-EA1D-689D-B8FCC3A47B57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C7CF295-0D6D-7DA5-15AA-7BD14F071EF9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B0884B-55A9-AA59-32D4-87192504B9F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0372C9-E9EC-B02F-A974-460CDE4F3192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B3FC9-D84D-1AB1-51B9-AE2024A685A0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715BA8E-D64F-FED1-154F-417FB18C432A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55">
                <a:extLst>
                  <a:ext uri="{FF2B5EF4-FFF2-40B4-BE49-F238E27FC236}">
                    <a16:creationId xmlns:a16="http://schemas.microsoft.com/office/drawing/2014/main" id="{D545FE46-F3E9-9CF0-1C36-42E3B875E31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56">
                <a:extLst>
                  <a:ext uri="{FF2B5EF4-FFF2-40B4-BE49-F238E27FC236}">
                    <a16:creationId xmlns:a16="http://schemas.microsoft.com/office/drawing/2014/main" id="{7276ED39-904A-0C4C-FFCD-8BA04455E927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6">
                <a:extLst>
                  <a:ext uri="{FF2B5EF4-FFF2-40B4-BE49-F238E27FC236}">
                    <a16:creationId xmlns:a16="http://schemas.microsoft.com/office/drawing/2014/main" id="{6BA6D1A7-102C-4BAB-F7D4-5CD81AB7A1F7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3141900E-F44F-9530-12C9-093D19140E44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9D2EDF-EEDD-92E1-3A00-0BDC3C0502A4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800D104-52D9-1C94-88F4-5205CF0F4866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53C9AC-ABF7-3892-8D63-4DD20C4386B1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F8C1AF-BF96-4167-65AA-255120E6955E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9CCB8C-20AB-FC49-B534-682D6472F073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3C7711-4E2E-E592-CC32-4D8CAEF9BE41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3B333A-31CE-3F73-63AC-4BDB2B210A88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A28124E-967F-3EAA-95FE-0C7D537E9562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BC11B58-57FA-D416-C3ED-2A4F69246151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437B57-5824-D51D-9C6D-AEA1A8A2802F}"/>
              </a:ext>
            </a:extLst>
          </p:cNvPr>
          <p:cNvGrpSpPr/>
          <p:nvPr/>
        </p:nvGrpSpPr>
        <p:grpSpPr>
          <a:xfrm>
            <a:off x="4832986" y="35564"/>
            <a:ext cx="6766788" cy="6499759"/>
            <a:chOff x="3702050" y="934188"/>
            <a:chExt cx="5588000" cy="53674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E2786C-B3B4-57D7-66CA-2DE9D1ABA540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1DAAE832-C9BC-8BBA-C6B5-DB51CBD96C05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47">
                <a:extLst>
                  <a:ext uri="{FF2B5EF4-FFF2-40B4-BE49-F238E27FC236}">
                    <a16:creationId xmlns:a16="http://schemas.microsoft.com/office/drawing/2014/main" id="{825C7631-C9B2-E187-3812-2D0248B00F9C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76FE4C9-DB25-1A65-CF51-1E4313A1527E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3D59389-A1B4-0269-5294-917806A6B57E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04A20FD-B5CD-A117-5958-1B79890A47B6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EC72F29-D3C3-FA2F-02E8-7AEFD82A336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B2D40F-4A72-A978-A3B9-E1996660CF08}"/>
                  </a:ext>
                </a:extLst>
              </p:cNvPr>
              <p:cNvCxnSpPr>
                <a:stCxn id="220" idx="1"/>
                <a:endCxn id="220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7D5DE3C-7DBB-53B9-080D-B2EF399B6E30}"/>
                  </a:ext>
                </a:extLst>
              </p:cNvPr>
              <p:cNvCxnSpPr>
                <a:stCxn id="220" idx="0"/>
                <a:endCxn id="220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5FE79FF-79C8-5F90-9680-696C2DC00B24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AC31F9A-D11B-1ED6-95F1-8C0EB9066B1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BDE13F8-558F-9793-7C31-1E42F5E293D8}"/>
                  </a:ext>
                </a:extLst>
              </p:cNvPr>
              <p:cNvCxnSpPr>
                <a:stCxn id="217" idx="1"/>
                <a:endCxn id="21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82D1527-A9F0-A93E-EC4F-75884EF87F64}"/>
                  </a:ext>
                </a:extLst>
              </p:cNvPr>
              <p:cNvCxnSpPr>
                <a:stCxn id="217" idx="0"/>
                <a:endCxn id="21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87FBC10-315E-A639-7A97-C8AD80A63D1F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15CA859-4392-5D6E-AAAF-85F7E5471AA3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F8F0D12-7527-29FF-27CA-7257334C30BC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C67D460-1BE6-41CC-83FF-84EF5E3FEB2E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1F3002C-B86E-3521-FE53-F043805A40D9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B7D5B52-7257-95AE-8C1A-56E16BC149BB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1659D5D-BAD2-EB2E-1E03-0856D749CF2F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2-4_21-36-54">
            <a:hlinkClick r:id="" action="ppaction://media"/>
            <a:extLst>
              <a:ext uri="{FF2B5EF4-FFF2-40B4-BE49-F238E27FC236}">
                <a16:creationId xmlns:a16="http://schemas.microsoft.com/office/drawing/2014/main" id="{40CA8E6D-1EBC-5F68-0748-9F961CFCBD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3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EFE54-5A1B-3C71-0E0A-2576DF2F43BA}"/>
              </a:ext>
            </a:extLst>
          </p:cNvPr>
          <p:cNvGrpSpPr/>
          <p:nvPr/>
        </p:nvGrpSpPr>
        <p:grpSpPr>
          <a:xfrm>
            <a:off x="4937521" y="156867"/>
            <a:ext cx="2227210" cy="2726534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E4F07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512AE14-A375-CF89-F095-0467FC28D405}"/>
                </a:ext>
              </a:extLst>
            </p:cNvPr>
            <p:cNvGrpSpPr/>
            <p:nvPr/>
          </p:nvGrpSpPr>
          <p:grpSpPr>
            <a:xfrm>
              <a:off x="4537327" y="4774691"/>
              <a:ext cx="4204735" cy="2659989"/>
              <a:chOff x="1539003" y="105967"/>
              <a:chExt cx="9609980" cy="6534253"/>
            </a:xfrm>
          </p:grpSpPr>
          <p:sp>
            <p:nvSpPr>
              <p:cNvPr id="161" name="Oval 3">
                <a:extLst>
                  <a:ext uri="{FF2B5EF4-FFF2-40B4-BE49-F238E27FC236}">
                    <a16:creationId xmlns:a16="http://schemas.microsoft.com/office/drawing/2014/main" id="{B1E29E5C-5102-B2A4-F273-5B3A75BEC645}"/>
                  </a:ext>
                </a:extLst>
              </p:cNvPr>
              <p:cNvSpPr/>
              <p:nvPr/>
            </p:nvSpPr>
            <p:spPr>
              <a:xfrm rot="302131">
                <a:off x="2830531" y="2423270"/>
                <a:ext cx="4718808" cy="1598158"/>
              </a:xfrm>
              <a:custGeom>
                <a:avLst/>
                <a:gdLst>
                  <a:gd name="connsiteX0" fmla="*/ 0 w 4672840"/>
                  <a:gd name="connsiteY0" fmla="*/ 798089 h 1596177"/>
                  <a:gd name="connsiteX1" fmla="*/ 2336420 w 4672840"/>
                  <a:gd name="connsiteY1" fmla="*/ 0 h 1596177"/>
                  <a:gd name="connsiteX2" fmla="*/ 4672840 w 4672840"/>
                  <a:gd name="connsiteY2" fmla="*/ 798089 h 1596177"/>
                  <a:gd name="connsiteX3" fmla="*/ 2336420 w 4672840"/>
                  <a:gd name="connsiteY3" fmla="*/ 1596178 h 1596177"/>
                  <a:gd name="connsiteX4" fmla="*/ 0 w 4672840"/>
                  <a:gd name="connsiteY4" fmla="*/ 798089 h 1596177"/>
                  <a:gd name="connsiteX0" fmla="*/ 8117 w 4680957"/>
                  <a:gd name="connsiteY0" fmla="*/ 798089 h 1596178"/>
                  <a:gd name="connsiteX1" fmla="*/ 2344537 w 4680957"/>
                  <a:gd name="connsiteY1" fmla="*/ 0 h 1596178"/>
                  <a:gd name="connsiteX2" fmla="*/ 4680957 w 4680957"/>
                  <a:gd name="connsiteY2" fmla="*/ 798089 h 1596178"/>
                  <a:gd name="connsiteX3" fmla="*/ 2344537 w 4680957"/>
                  <a:gd name="connsiteY3" fmla="*/ 1596178 h 1596178"/>
                  <a:gd name="connsiteX4" fmla="*/ 8117 w 4680957"/>
                  <a:gd name="connsiteY4" fmla="*/ 798089 h 1596178"/>
                  <a:gd name="connsiteX0" fmla="*/ 6402 w 4679242"/>
                  <a:gd name="connsiteY0" fmla="*/ 798089 h 1596178"/>
                  <a:gd name="connsiteX1" fmla="*/ 2342822 w 4679242"/>
                  <a:gd name="connsiteY1" fmla="*/ 0 h 1596178"/>
                  <a:gd name="connsiteX2" fmla="*/ 4679242 w 4679242"/>
                  <a:gd name="connsiteY2" fmla="*/ 798089 h 1596178"/>
                  <a:gd name="connsiteX3" fmla="*/ 2342822 w 4679242"/>
                  <a:gd name="connsiteY3" fmla="*/ 1596178 h 1596178"/>
                  <a:gd name="connsiteX4" fmla="*/ 6402 w 4679242"/>
                  <a:gd name="connsiteY4" fmla="*/ 798089 h 1596178"/>
                  <a:gd name="connsiteX0" fmla="*/ 4461 w 4721216"/>
                  <a:gd name="connsiteY0" fmla="*/ 878805 h 1597317"/>
                  <a:gd name="connsiteX1" fmla="*/ 2384796 w 4721216"/>
                  <a:gd name="connsiteY1" fmla="*/ 351 h 1597317"/>
                  <a:gd name="connsiteX2" fmla="*/ 4721216 w 4721216"/>
                  <a:gd name="connsiteY2" fmla="*/ 798440 h 1597317"/>
                  <a:gd name="connsiteX3" fmla="*/ 2384796 w 4721216"/>
                  <a:gd name="connsiteY3" fmla="*/ 1596529 h 1597317"/>
                  <a:gd name="connsiteX4" fmla="*/ 4461 w 4721216"/>
                  <a:gd name="connsiteY4" fmla="*/ 878805 h 1597317"/>
                  <a:gd name="connsiteX0" fmla="*/ 6801 w 4723556"/>
                  <a:gd name="connsiteY0" fmla="*/ 878805 h 1599143"/>
                  <a:gd name="connsiteX1" fmla="*/ 2387136 w 4723556"/>
                  <a:gd name="connsiteY1" fmla="*/ 351 h 1599143"/>
                  <a:gd name="connsiteX2" fmla="*/ 4723556 w 4723556"/>
                  <a:gd name="connsiteY2" fmla="*/ 798440 h 1599143"/>
                  <a:gd name="connsiteX3" fmla="*/ 2387136 w 4723556"/>
                  <a:gd name="connsiteY3" fmla="*/ 1596529 h 1599143"/>
                  <a:gd name="connsiteX4" fmla="*/ 6801 w 4723556"/>
                  <a:gd name="connsiteY4" fmla="*/ 878805 h 1599143"/>
                  <a:gd name="connsiteX0" fmla="*/ 6435 w 4723190"/>
                  <a:gd name="connsiteY0" fmla="*/ 878805 h 1597538"/>
                  <a:gd name="connsiteX1" fmla="*/ 2386770 w 4723190"/>
                  <a:gd name="connsiteY1" fmla="*/ 351 h 1597538"/>
                  <a:gd name="connsiteX2" fmla="*/ 4723190 w 4723190"/>
                  <a:gd name="connsiteY2" fmla="*/ 798440 h 1597538"/>
                  <a:gd name="connsiteX3" fmla="*/ 2386770 w 4723190"/>
                  <a:gd name="connsiteY3" fmla="*/ 1596529 h 1597538"/>
                  <a:gd name="connsiteX4" fmla="*/ 6435 w 4723190"/>
                  <a:gd name="connsiteY4" fmla="*/ 878805 h 1597538"/>
                  <a:gd name="connsiteX0" fmla="*/ 2053 w 4718808"/>
                  <a:gd name="connsiteY0" fmla="*/ 878805 h 1598158"/>
                  <a:gd name="connsiteX1" fmla="*/ 2382388 w 4718808"/>
                  <a:gd name="connsiteY1" fmla="*/ 351 h 1598158"/>
                  <a:gd name="connsiteX2" fmla="*/ 4718808 w 4718808"/>
                  <a:gd name="connsiteY2" fmla="*/ 798440 h 1598158"/>
                  <a:gd name="connsiteX3" fmla="*/ 2382388 w 4718808"/>
                  <a:gd name="connsiteY3" fmla="*/ 1596529 h 1598158"/>
                  <a:gd name="connsiteX4" fmla="*/ 2053 w 4718808"/>
                  <a:gd name="connsiteY4" fmla="*/ 878805 h 1598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8808" h="1598158">
                    <a:moveTo>
                      <a:pt x="2053" y="878805"/>
                    </a:moveTo>
                    <a:cubicBezTo>
                      <a:pt x="70544" y="202512"/>
                      <a:pt x="1596262" y="13745"/>
                      <a:pt x="2382388" y="351"/>
                    </a:cubicBezTo>
                    <a:cubicBezTo>
                      <a:pt x="3168514" y="-13043"/>
                      <a:pt x="4718808" y="357668"/>
                      <a:pt x="4718808" y="798440"/>
                    </a:cubicBezTo>
                    <a:cubicBezTo>
                      <a:pt x="4718808" y="1239212"/>
                      <a:pt x="3168514" y="1583135"/>
                      <a:pt x="2382388" y="1596529"/>
                    </a:cubicBezTo>
                    <a:cubicBezTo>
                      <a:pt x="1596262" y="1609923"/>
                      <a:pt x="-66438" y="1555098"/>
                      <a:pt x="2053" y="878805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6">
                <a:extLst>
                  <a:ext uri="{FF2B5EF4-FFF2-40B4-BE49-F238E27FC236}">
                    <a16:creationId xmlns:a16="http://schemas.microsoft.com/office/drawing/2014/main" id="{431836AF-37B8-C416-C87D-425E154A2BEA}"/>
                  </a:ext>
                </a:extLst>
              </p:cNvPr>
              <p:cNvSpPr/>
              <p:nvPr/>
            </p:nvSpPr>
            <p:spPr>
              <a:xfrm>
                <a:off x="1539003" y="105967"/>
                <a:ext cx="9609980" cy="6534253"/>
              </a:xfrm>
              <a:custGeom>
                <a:avLst/>
                <a:gdLst>
                  <a:gd name="connsiteX0" fmla="*/ 0 w 8723086"/>
                  <a:gd name="connsiteY0" fmla="*/ 2721429 h 5442857"/>
                  <a:gd name="connsiteX1" fmla="*/ 4361543 w 8723086"/>
                  <a:gd name="connsiteY1" fmla="*/ 0 h 5442857"/>
                  <a:gd name="connsiteX2" fmla="*/ 8723086 w 8723086"/>
                  <a:gd name="connsiteY2" fmla="*/ 2721429 h 5442857"/>
                  <a:gd name="connsiteX3" fmla="*/ 4361543 w 8723086"/>
                  <a:gd name="connsiteY3" fmla="*/ 5442858 h 5442857"/>
                  <a:gd name="connsiteX4" fmla="*/ 0 w 8723086"/>
                  <a:gd name="connsiteY4" fmla="*/ 2721429 h 5442857"/>
                  <a:gd name="connsiteX0" fmla="*/ 1073 w 8724159"/>
                  <a:gd name="connsiteY0" fmla="*/ 2721429 h 5881008"/>
                  <a:gd name="connsiteX1" fmla="*/ 4362616 w 8724159"/>
                  <a:gd name="connsiteY1" fmla="*/ 0 h 5881008"/>
                  <a:gd name="connsiteX2" fmla="*/ 8724159 w 8724159"/>
                  <a:gd name="connsiteY2" fmla="*/ 2721429 h 5881008"/>
                  <a:gd name="connsiteX3" fmla="*/ 4062578 w 8724159"/>
                  <a:gd name="connsiteY3" fmla="*/ 5881008 h 5881008"/>
                  <a:gd name="connsiteX4" fmla="*/ 1073 w 8724159"/>
                  <a:gd name="connsiteY4" fmla="*/ 2721429 h 5881008"/>
                  <a:gd name="connsiteX0" fmla="*/ 567 w 8725500"/>
                  <a:gd name="connsiteY0" fmla="*/ 2721429 h 6081650"/>
                  <a:gd name="connsiteX1" fmla="*/ 4362110 w 8725500"/>
                  <a:gd name="connsiteY1" fmla="*/ 0 h 6081650"/>
                  <a:gd name="connsiteX2" fmla="*/ 8723653 w 8725500"/>
                  <a:gd name="connsiteY2" fmla="*/ 2721429 h 6081650"/>
                  <a:gd name="connsiteX3" fmla="*/ 5026593 w 8725500"/>
                  <a:gd name="connsiteY3" fmla="*/ 5427208 h 6081650"/>
                  <a:gd name="connsiteX4" fmla="*/ 4062072 w 8725500"/>
                  <a:gd name="connsiteY4" fmla="*/ 5881008 h 6081650"/>
                  <a:gd name="connsiteX5" fmla="*/ 567 w 8725500"/>
                  <a:gd name="connsiteY5" fmla="*/ 2721429 h 6081650"/>
                  <a:gd name="connsiteX0" fmla="*/ 567 w 8729407"/>
                  <a:gd name="connsiteY0" fmla="*/ 2721429 h 6017515"/>
                  <a:gd name="connsiteX1" fmla="*/ 4362110 w 8729407"/>
                  <a:gd name="connsiteY1" fmla="*/ 0 h 6017515"/>
                  <a:gd name="connsiteX2" fmla="*/ 8723653 w 8729407"/>
                  <a:gd name="connsiteY2" fmla="*/ 2721429 h 6017515"/>
                  <a:gd name="connsiteX3" fmla="*/ 5107555 w 8729407"/>
                  <a:gd name="connsiteY3" fmla="*/ 5898695 h 6017515"/>
                  <a:gd name="connsiteX4" fmla="*/ 5026593 w 8729407"/>
                  <a:gd name="connsiteY4" fmla="*/ 5427208 h 6017515"/>
                  <a:gd name="connsiteX5" fmla="*/ 4062072 w 8729407"/>
                  <a:gd name="connsiteY5" fmla="*/ 5881008 h 6017515"/>
                  <a:gd name="connsiteX6" fmla="*/ 567 w 8729407"/>
                  <a:gd name="connsiteY6" fmla="*/ 2721429 h 6017515"/>
                  <a:gd name="connsiteX0" fmla="*/ 567 w 8734659"/>
                  <a:gd name="connsiteY0" fmla="*/ 2721429 h 6053406"/>
                  <a:gd name="connsiteX1" fmla="*/ 4362110 w 8734659"/>
                  <a:gd name="connsiteY1" fmla="*/ 0 h 6053406"/>
                  <a:gd name="connsiteX2" fmla="*/ 8723653 w 8734659"/>
                  <a:gd name="connsiteY2" fmla="*/ 2721429 h 6053406"/>
                  <a:gd name="connsiteX3" fmla="*/ 5517130 w 8734659"/>
                  <a:gd name="connsiteY3" fmla="*/ 5774871 h 6053406"/>
                  <a:gd name="connsiteX4" fmla="*/ 5107555 w 8734659"/>
                  <a:gd name="connsiteY4" fmla="*/ 5898695 h 6053406"/>
                  <a:gd name="connsiteX5" fmla="*/ 5026593 w 8734659"/>
                  <a:gd name="connsiteY5" fmla="*/ 5427208 h 6053406"/>
                  <a:gd name="connsiteX6" fmla="*/ 4062072 w 8734659"/>
                  <a:gd name="connsiteY6" fmla="*/ 5881008 h 6053406"/>
                  <a:gd name="connsiteX7" fmla="*/ 567 w 8734659"/>
                  <a:gd name="connsiteY7" fmla="*/ 2721429 h 6053406"/>
                  <a:gd name="connsiteX0" fmla="*/ 567 w 8734659"/>
                  <a:gd name="connsiteY0" fmla="*/ 2721429 h 6017515"/>
                  <a:gd name="connsiteX1" fmla="*/ 4362110 w 8734659"/>
                  <a:gd name="connsiteY1" fmla="*/ 0 h 6017515"/>
                  <a:gd name="connsiteX2" fmla="*/ 8723653 w 8734659"/>
                  <a:gd name="connsiteY2" fmla="*/ 2721429 h 6017515"/>
                  <a:gd name="connsiteX3" fmla="*/ 5517130 w 8734659"/>
                  <a:gd name="connsiteY3" fmla="*/ 5608183 h 6017515"/>
                  <a:gd name="connsiteX4" fmla="*/ 5107555 w 8734659"/>
                  <a:gd name="connsiteY4" fmla="*/ 5898695 h 6017515"/>
                  <a:gd name="connsiteX5" fmla="*/ 5026593 w 8734659"/>
                  <a:gd name="connsiteY5" fmla="*/ 5427208 h 6017515"/>
                  <a:gd name="connsiteX6" fmla="*/ 4062072 w 8734659"/>
                  <a:gd name="connsiteY6" fmla="*/ 5881008 h 6017515"/>
                  <a:gd name="connsiteX7" fmla="*/ 567 w 8734659"/>
                  <a:gd name="connsiteY7" fmla="*/ 2721429 h 6017515"/>
                  <a:gd name="connsiteX0" fmla="*/ 567 w 8734484"/>
                  <a:gd name="connsiteY0" fmla="*/ 2721429 h 6017515"/>
                  <a:gd name="connsiteX1" fmla="*/ 4362110 w 8734484"/>
                  <a:gd name="connsiteY1" fmla="*/ 0 h 6017515"/>
                  <a:gd name="connsiteX2" fmla="*/ 8723653 w 8734484"/>
                  <a:gd name="connsiteY2" fmla="*/ 2721429 h 6017515"/>
                  <a:gd name="connsiteX3" fmla="*/ 5493317 w 8734484"/>
                  <a:gd name="connsiteY3" fmla="*/ 5803446 h 6017515"/>
                  <a:gd name="connsiteX4" fmla="*/ 5517130 w 8734484"/>
                  <a:gd name="connsiteY4" fmla="*/ 5608183 h 6017515"/>
                  <a:gd name="connsiteX5" fmla="*/ 5107555 w 8734484"/>
                  <a:gd name="connsiteY5" fmla="*/ 5898695 h 6017515"/>
                  <a:gd name="connsiteX6" fmla="*/ 5026593 w 8734484"/>
                  <a:gd name="connsiteY6" fmla="*/ 5427208 h 6017515"/>
                  <a:gd name="connsiteX7" fmla="*/ 4062072 w 8734484"/>
                  <a:gd name="connsiteY7" fmla="*/ 5881008 h 6017515"/>
                  <a:gd name="connsiteX8" fmla="*/ 567 w 8734484"/>
                  <a:gd name="connsiteY8" fmla="*/ 2721429 h 6017515"/>
                  <a:gd name="connsiteX0" fmla="*/ 567 w 8749652"/>
                  <a:gd name="connsiteY0" fmla="*/ 2721429 h 6017515"/>
                  <a:gd name="connsiteX1" fmla="*/ 4362110 w 8749652"/>
                  <a:gd name="connsiteY1" fmla="*/ 0 h 6017515"/>
                  <a:gd name="connsiteX2" fmla="*/ 8723653 w 8749652"/>
                  <a:gd name="connsiteY2" fmla="*/ 2721429 h 6017515"/>
                  <a:gd name="connsiteX3" fmla="*/ 6145158 w 8749652"/>
                  <a:gd name="connsiteY3" fmla="*/ 5289510 h 6017515"/>
                  <a:gd name="connsiteX4" fmla="*/ 5493317 w 8749652"/>
                  <a:gd name="connsiteY4" fmla="*/ 5803446 h 6017515"/>
                  <a:gd name="connsiteX5" fmla="*/ 5517130 w 8749652"/>
                  <a:gd name="connsiteY5" fmla="*/ 5608183 h 6017515"/>
                  <a:gd name="connsiteX6" fmla="*/ 5107555 w 8749652"/>
                  <a:gd name="connsiteY6" fmla="*/ 5898695 h 6017515"/>
                  <a:gd name="connsiteX7" fmla="*/ 5026593 w 8749652"/>
                  <a:gd name="connsiteY7" fmla="*/ 5427208 h 6017515"/>
                  <a:gd name="connsiteX8" fmla="*/ 4062072 w 8749652"/>
                  <a:gd name="connsiteY8" fmla="*/ 5881008 h 6017515"/>
                  <a:gd name="connsiteX9" fmla="*/ 567 w 8749652"/>
                  <a:gd name="connsiteY9" fmla="*/ 2721429 h 6017515"/>
                  <a:gd name="connsiteX0" fmla="*/ 567 w 8759661"/>
                  <a:gd name="connsiteY0" fmla="*/ 2721429 h 6017515"/>
                  <a:gd name="connsiteX1" fmla="*/ 4362110 w 8759661"/>
                  <a:gd name="connsiteY1" fmla="*/ 0 h 6017515"/>
                  <a:gd name="connsiteX2" fmla="*/ 8723653 w 8759661"/>
                  <a:gd name="connsiteY2" fmla="*/ 2721429 h 6017515"/>
                  <a:gd name="connsiteX3" fmla="*/ 6277680 w 8759661"/>
                  <a:gd name="connsiteY3" fmla="*/ 5660571 h 6017515"/>
                  <a:gd name="connsiteX4" fmla="*/ 6145158 w 8759661"/>
                  <a:gd name="connsiteY4" fmla="*/ 5289510 h 6017515"/>
                  <a:gd name="connsiteX5" fmla="*/ 5493317 w 8759661"/>
                  <a:gd name="connsiteY5" fmla="*/ 5803446 h 6017515"/>
                  <a:gd name="connsiteX6" fmla="*/ 5517130 w 8759661"/>
                  <a:gd name="connsiteY6" fmla="*/ 5608183 h 6017515"/>
                  <a:gd name="connsiteX7" fmla="*/ 5107555 w 8759661"/>
                  <a:gd name="connsiteY7" fmla="*/ 5898695 h 6017515"/>
                  <a:gd name="connsiteX8" fmla="*/ 5026593 w 8759661"/>
                  <a:gd name="connsiteY8" fmla="*/ 5427208 h 6017515"/>
                  <a:gd name="connsiteX9" fmla="*/ 4062072 w 8759661"/>
                  <a:gd name="connsiteY9" fmla="*/ 5881008 h 6017515"/>
                  <a:gd name="connsiteX10" fmla="*/ 567 w 8759661"/>
                  <a:gd name="connsiteY10" fmla="*/ 2721429 h 6017515"/>
                  <a:gd name="connsiteX0" fmla="*/ 567 w 8785804"/>
                  <a:gd name="connsiteY0" fmla="*/ 2721429 h 6017515"/>
                  <a:gd name="connsiteX1" fmla="*/ 4362110 w 8785804"/>
                  <a:gd name="connsiteY1" fmla="*/ 0 h 6017515"/>
                  <a:gd name="connsiteX2" fmla="*/ 8723653 w 8785804"/>
                  <a:gd name="connsiteY2" fmla="*/ 2721429 h 6017515"/>
                  <a:gd name="connsiteX3" fmla="*/ 6821019 w 8785804"/>
                  <a:gd name="connsiteY3" fmla="*/ 5143736 h 6017515"/>
                  <a:gd name="connsiteX4" fmla="*/ 6277680 w 8785804"/>
                  <a:gd name="connsiteY4" fmla="*/ 5660571 h 6017515"/>
                  <a:gd name="connsiteX5" fmla="*/ 6145158 w 8785804"/>
                  <a:gd name="connsiteY5" fmla="*/ 5289510 h 6017515"/>
                  <a:gd name="connsiteX6" fmla="*/ 5493317 w 8785804"/>
                  <a:gd name="connsiteY6" fmla="*/ 5803446 h 6017515"/>
                  <a:gd name="connsiteX7" fmla="*/ 5517130 w 8785804"/>
                  <a:gd name="connsiteY7" fmla="*/ 5608183 h 6017515"/>
                  <a:gd name="connsiteX8" fmla="*/ 5107555 w 8785804"/>
                  <a:gd name="connsiteY8" fmla="*/ 5898695 h 6017515"/>
                  <a:gd name="connsiteX9" fmla="*/ 5026593 w 8785804"/>
                  <a:gd name="connsiteY9" fmla="*/ 5427208 h 6017515"/>
                  <a:gd name="connsiteX10" fmla="*/ 4062072 w 8785804"/>
                  <a:gd name="connsiteY10" fmla="*/ 5881008 h 6017515"/>
                  <a:gd name="connsiteX11" fmla="*/ 567 w 8785804"/>
                  <a:gd name="connsiteY11" fmla="*/ 2721429 h 6017515"/>
                  <a:gd name="connsiteX0" fmla="*/ 567 w 8794990"/>
                  <a:gd name="connsiteY0" fmla="*/ 2721429 h 6017515"/>
                  <a:gd name="connsiteX1" fmla="*/ 4362110 w 8794990"/>
                  <a:gd name="connsiteY1" fmla="*/ 0 h 6017515"/>
                  <a:gd name="connsiteX2" fmla="*/ 8723653 w 8794990"/>
                  <a:gd name="connsiteY2" fmla="*/ 2721429 h 6017515"/>
                  <a:gd name="connsiteX3" fmla="*/ 6794514 w 8794990"/>
                  <a:gd name="connsiteY3" fmla="*/ 5435284 h 6017515"/>
                  <a:gd name="connsiteX4" fmla="*/ 6821019 w 8794990"/>
                  <a:gd name="connsiteY4" fmla="*/ 5143736 h 6017515"/>
                  <a:gd name="connsiteX5" fmla="*/ 6277680 w 8794990"/>
                  <a:gd name="connsiteY5" fmla="*/ 5660571 h 6017515"/>
                  <a:gd name="connsiteX6" fmla="*/ 6145158 w 8794990"/>
                  <a:gd name="connsiteY6" fmla="*/ 5289510 h 6017515"/>
                  <a:gd name="connsiteX7" fmla="*/ 5493317 w 8794990"/>
                  <a:gd name="connsiteY7" fmla="*/ 5803446 h 6017515"/>
                  <a:gd name="connsiteX8" fmla="*/ 5517130 w 8794990"/>
                  <a:gd name="connsiteY8" fmla="*/ 5608183 h 6017515"/>
                  <a:gd name="connsiteX9" fmla="*/ 5107555 w 8794990"/>
                  <a:gd name="connsiteY9" fmla="*/ 5898695 h 6017515"/>
                  <a:gd name="connsiteX10" fmla="*/ 5026593 w 8794990"/>
                  <a:gd name="connsiteY10" fmla="*/ 5427208 h 6017515"/>
                  <a:gd name="connsiteX11" fmla="*/ 4062072 w 8794990"/>
                  <a:gd name="connsiteY11" fmla="*/ 5881008 h 6017515"/>
                  <a:gd name="connsiteX12" fmla="*/ 567 w 8794990"/>
                  <a:gd name="connsiteY12" fmla="*/ 2721429 h 6017515"/>
                  <a:gd name="connsiteX0" fmla="*/ 567 w 8816384"/>
                  <a:gd name="connsiteY0" fmla="*/ 2721429 h 6017515"/>
                  <a:gd name="connsiteX1" fmla="*/ 4362110 w 8816384"/>
                  <a:gd name="connsiteY1" fmla="*/ 0 h 6017515"/>
                  <a:gd name="connsiteX2" fmla="*/ 8723653 w 8816384"/>
                  <a:gd name="connsiteY2" fmla="*/ 2721429 h 6017515"/>
                  <a:gd name="connsiteX3" fmla="*/ 7258340 w 8816384"/>
                  <a:gd name="connsiteY3" fmla="*/ 5037719 h 6017515"/>
                  <a:gd name="connsiteX4" fmla="*/ 6794514 w 8816384"/>
                  <a:gd name="connsiteY4" fmla="*/ 5435284 h 6017515"/>
                  <a:gd name="connsiteX5" fmla="*/ 6821019 w 8816384"/>
                  <a:gd name="connsiteY5" fmla="*/ 5143736 h 6017515"/>
                  <a:gd name="connsiteX6" fmla="*/ 6277680 w 8816384"/>
                  <a:gd name="connsiteY6" fmla="*/ 5660571 h 6017515"/>
                  <a:gd name="connsiteX7" fmla="*/ 6145158 w 8816384"/>
                  <a:gd name="connsiteY7" fmla="*/ 5289510 h 6017515"/>
                  <a:gd name="connsiteX8" fmla="*/ 5493317 w 8816384"/>
                  <a:gd name="connsiteY8" fmla="*/ 5803446 h 6017515"/>
                  <a:gd name="connsiteX9" fmla="*/ 5517130 w 8816384"/>
                  <a:gd name="connsiteY9" fmla="*/ 5608183 h 6017515"/>
                  <a:gd name="connsiteX10" fmla="*/ 5107555 w 8816384"/>
                  <a:gd name="connsiteY10" fmla="*/ 5898695 h 6017515"/>
                  <a:gd name="connsiteX11" fmla="*/ 5026593 w 8816384"/>
                  <a:gd name="connsiteY11" fmla="*/ 5427208 h 6017515"/>
                  <a:gd name="connsiteX12" fmla="*/ 4062072 w 8816384"/>
                  <a:gd name="connsiteY12" fmla="*/ 5881008 h 6017515"/>
                  <a:gd name="connsiteX13" fmla="*/ 567 w 8816384"/>
                  <a:gd name="connsiteY13" fmla="*/ 2721429 h 6017515"/>
                  <a:gd name="connsiteX0" fmla="*/ 567 w 8828781"/>
                  <a:gd name="connsiteY0" fmla="*/ 2721429 h 6017515"/>
                  <a:gd name="connsiteX1" fmla="*/ 4362110 w 8828781"/>
                  <a:gd name="connsiteY1" fmla="*/ 0 h 6017515"/>
                  <a:gd name="connsiteX2" fmla="*/ 8723653 w 8828781"/>
                  <a:gd name="connsiteY2" fmla="*/ 2721429 h 6017515"/>
                  <a:gd name="connsiteX3" fmla="*/ 7205331 w 8828781"/>
                  <a:gd name="connsiteY3" fmla="*/ 5302762 h 6017515"/>
                  <a:gd name="connsiteX4" fmla="*/ 7258340 w 8828781"/>
                  <a:gd name="connsiteY4" fmla="*/ 5037719 h 6017515"/>
                  <a:gd name="connsiteX5" fmla="*/ 6794514 w 8828781"/>
                  <a:gd name="connsiteY5" fmla="*/ 5435284 h 6017515"/>
                  <a:gd name="connsiteX6" fmla="*/ 6821019 w 8828781"/>
                  <a:gd name="connsiteY6" fmla="*/ 5143736 h 6017515"/>
                  <a:gd name="connsiteX7" fmla="*/ 6277680 w 8828781"/>
                  <a:gd name="connsiteY7" fmla="*/ 5660571 h 6017515"/>
                  <a:gd name="connsiteX8" fmla="*/ 6145158 w 8828781"/>
                  <a:gd name="connsiteY8" fmla="*/ 5289510 h 6017515"/>
                  <a:gd name="connsiteX9" fmla="*/ 5493317 w 8828781"/>
                  <a:gd name="connsiteY9" fmla="*/ 5803446 h 6017515"/>
                  <a:gd name="connsiteX10" fmla="*/ 5517130 w 8828781"/>
                  <a:gd name="connsiteY10" fmla="*/ 5608183 h 6017515"/>
                  <a:gd name="connsiteX11" fmla="*/ 5107555 w 8828781"/>
                  <a:gd name="connsiteY11" fmla="*/ 5898695 h 6017515"/>
                  <a:gd name="connsiteX12" fmla="*/ 5026593 w 8828781"/>
                  <a:gd name="connsiteY12" fmla="*/ 5427208 h 6017515"/>
                  <a:gd name="connsiteX13" fmla="*/ 4062072 w 8828781"/>
                  <a:gd name="connsiteY13" fmla="*/ 5881008 h 6017515"/>
                  <a:gd name="connsiteX14" fmla="*/ 567 w 8828781"/>
                  <a:gd name="connsiteY14" fmla="*/ 2721429 h 6017515"/>
                  <a:gd name="connsiteX0" fmla="*/ 567 w 8848289"/>
                  <a:gd name="connsiteY0" fmla="*/ 2721429 h 6017515"/>
                  <a:gd name="connsiteX1" fmla="*/ 4362110 w 8848289"/>
                  <a:gd name="connsiteY1" fmla="*/ 0 h 6017515"/>
                  <a:gd name="connsiteX2" fmla="*/ 8723653 w 8848289"/>
                  <a:gd name="connsiteY2" fmla="*/ 2721429 h 6017515"/>
                  <a:gd name="connsiteX3" fmla="*/ 7536636 w 8848289"/>
                  <a:gd name="connsiteY3" fmla="*/ 4666658 h 6017515"/>
                  <a:gd name="connsiteX4" fmla="*/ 7205331 w 8848289"/>
                  <a:gd name="connsiteY4" fmla="*/ 5302762 h 6017515"/>
                  <a:gd name="connsiteX5" fmla="*/ 7258340 w 8848289"/>
                  <a:gd name="connsiteY5" fmla="*/ 5037719 h 6017515"/>
                  <a:gd name="connsiteX6" fmla="*/ 6794514 w 8848289"/>
                  <a:gd name="connsiteY6" fmla="*/ 5435284 h 6017515"/>
                  <a:gd name="connsiteX7" fmla="*/ 6821019 w 8848289"/>
                  <a:gd name="connsiteY7" fmla="*/ 5143736 h 6017515"/>
                  <a:gd name="connsiteX8" fmla="*/ 6277680 w 8848289"/>
                  <a:gd name="connsiteY8" fmla="*/ 5660571 h 6017515"/>
                  <a:gd name="connsiteX9" fmla="*/ 6145158 w 8848289"/>
                  <a:gd name="connsiteY9" fmla="*/ 5289510 h 6017515"/>
                  <a:gd name="connsiteX10" fmla="*/ 5493317 w 8848289"/>
                  <a:gd name="connsiteY10" fmla="*/ 5803446 h 6017515"/>
                  <a:gd name="connsiteX11" fmla="*/ 5517130 w 8848289"/>
                  <a:gd name="connsiteY11" fmla="*/ 5608183 h 6017515"/>
                  <a:gd name="connsiteX12" fmla="*/ 5107555 w 8848289"/>
                  <a:gd name="connsiteY12" fmla="*/ 5898695 h 6017515"/>
                  <a:gd name="connsiteX13" fmla="*/ 5026593 w 8848289"/>
                  <a:gd name="connsiteY13" fmla="*/ 5427208 h 6017515"/>
                  <a:gd name="connsiteX14" fmla="*/ 4062072 w 8848289"/>
                  <a:gd name="connsiteY14" fmla="*/ 5881008 h 6017515"/>
                  <a:gd name="connsiteX15" fmla="*/ 567 w 8848289"/>
                  <a:gd name="connsiteY15" fmla="*/ 2721429 h 6017515"/>
                  <a:gd name="connsiteX0" fmla="*/ 567 w 8870118"/>
                  <a:gd name="connsiteY0" fmla="*/ 2721429 h 6017515"/>
                  <a:gd name="connsiteX1" fmla="*/ 4362110 w 8870118"/>
                  <a:gd name="connsiteY1" fmla="*/ 0 h 6017515"/>
                  <a:gd name="connsiteX2" fmla="*/ 8723653 w 8870118"/>
                  <a:gd name="connsiteY2" fmla="*/ 2721429 h 6017515"/>
                  <a:gd name="connsiteX3" fmla="*/ 7722166 w 8870118"/>
                  <a:gd name="connsiteY3" fmla="*/ 4905197 h 6017515"/>
                  <a:gd name="connsiteX4" fmla="*/ 7536636 w 8870118"/>
                  <a:gd name="connsiteY4" fmla="*/ 4666658 h 6017515"/>
                  <a:gd name="connsiteX5" fmla="*/ 7205331 w 8870118"/>
                  <a:gd name="connsiteY5" fmla="*/ 5302762 h 6017515"/>
                  <a:gd name="connsiteX6" fmla="*/ 7258340 w 8870118"/>
                  <a:gd name="connsiteY6" fmla="*/ 5037719 h 6017515"/>
                  <a:gd name="connsiteX7" fmla="*/ 6794514 w 8870118"/>
                  <a:gd name="connsiteY7" fmla="*/ 5435284 h 6017515"/>
                  <a:gd name="connsiteX8" fmla="*/ 6821019 w 8870118"/>
                  <a:gd name="connsiteY8" fmla="*/ 5143736 h 6017515"/>
                  <a:gd name="connsiteX9" fmla="*/ 6277680 w 8870118"/>
                  <a:gd name="connsiteY9" fmla="*/ 5660571 h 6017515"/>
                  <a:gd name="connsiteX10" fmla="*/ 6145158 w 8870118"/>
                  <a:gd name="connsiteY10" fmla="*/ 5289510 h 6017515"/>
                  <a:gd name="connsiteX11" fmla="*/ 5493317 w 8870118"/>
                  <a:gd name="connsiteY11" fmla="*/ 5803446 h 6017515"/>
                  <a:gd name="connsiteX12" fmla="*/ 5517130 w 8870118"/>
                  <a:gd name="connsiteY12" fmla="*/ 5608183 h 6017515"/>
                  <a:gd name="connsiteX13" fmla="*/ 5107555 w 8870118"/>
                  <a:gd name="connsiteY13" fmla="*/ 5898695 h 6017515"/>
                  <a:gd name="connsiteX14" fmla="*/ 5026593 w 8870118"/>
                  <a:gd name="connsiteY14" fmla="*/ 5427208 h 6017515"/>
                  <a:gd name="connsiteX15" fmla="*/ 4062072 w 8870118"/>
                  <a:gd name="connsiteY15" fmla="*/ 5881008 h 6017515"/>
                  <a:gd name="connsiteX16" fmla="*/ 567 w 8870118"/>
                  <a:gd name="connsiteY16" fmla="*/ 2721429 h 6017515"/>
                  <a:gd name="connsiteX0" fmla="*/ 567 w 8920965"/>
                  <a:gd name="connsiteY0" fmla="*/ 2721429 h 6017515"/>
                  <a:gd name="connsiteX1" fmla="*/ 4362110 w 8920965"/>
                  <a:gd name="connsiteY1" fmla="*/ 0 h 6017515"/>
                  <a:gd name="connsiteX2" fmla="*/ 8723653 w 8920965"/>
                  <a:gd name="connsiteY2" fmla="*/ 2721429 h 6017515"/>
                  <a:gd name="connsiteX3" fmla="*/ 8040217 w 8920965"/>
                  <a:gd name="connsiteY3" fmla="*/ 4375110 h 6017515"/>
                  <a:gd name="connsiteX4" fmla="*/ 7722166 w 8920965"/>
                  <a:gd name="connsiteY4" fmla="*/ 4905197 h 6017515"/>
                  <a:gd name="connsiteX5" fmla="*/ 7536636 w 8920965"/>
                  <a:gd name="connsiteY5" fmla="*/ 4666658 h 6017515"/>
                  <a:gd name="connsiteX6" fmla="*/ 7205331 w 8920965"/>
                  <a:gd name="connsiteY6" fmla="*/ 5302762 h 6017515"/>
                  <a:gd name="connsiteX7" fmla="*/ 7258340 w 8920965"/>
                  <a:gd name="connsiteY7" fmla="*/ 5037719 h 6017515"/>
                  <a:gd name="connsiteX8" fmla="*/ 6794514 w 8920965"/>
                  <a:gd name="connsiteY8" fmla="*/ 5435284 h 6017515"/>
                  <a:gd name="connsiteX9" fmla="*/ 6821019 w 8920965"/>
                  <a:gd name="connsiteY9" fmla="*/ 5143736 h 6017515"/>
                  <a:gd name="connsiteX10" fmla="*/ 6277680 w 8920965"/>
                  <a:gd name="connsiteY10" fmla="*/ 5660571 h 6017515"/>
                  <a:gd name="connsiteX11" fmla="*/ 6145158 w 8920965"/>
                  <a:gd name="connsiteY11" fmla="*/ 5289510 h 6017515"/>
                  <a:gd name="connsiteX12" fmla="*/ 5493317 w 8920965"/>
                  <a:gd name="connsiteY12" fmla="*/ 5803446 h 6017515"/>
                  <a:gd name="connsiteX13" fmla="*/ 5517130 w 8920965"/>
                  <a:gd name="connsiteY13" fmla="*/ 5608183 h 6017515"/>
                  <a:gd name="connsiteX14" fmla="*/ 5107555 w 8920965"/>
                  <a:gd name="connsiteY14" fmla="*/ 5898695 h 6017515"/>
                  <a:gd name="connsiteX15" fmla="*/ 5026593 w 8920965"/>
                  <a:gd name="connsiteY15" fmla="*/ 5427208 h 6017515"/>
                  <a:gd name="connsiteX16" fmla="*/ 4062072 w 8920965"/>
                  <a:gd name="connsiteY16" fmla="*/ 5881008 h 6017515"/>
                  <a:gd name="connsiteX17" fmla="*/ 567 w 8920965"/>
                  <a:gd name="connsiteY17" fmla="*/ 2721429 h 6017515"/>
                  <a:gd name="connsiteX0" fmla="*/ 567 w 8943288"/>
                  <a:gd name="connsiteY0" fmla="*/ 2721429 h 6017515"/>
                  <a:gd name="connsiteX1" fmla="*/ 4362110 w 8943288"/>
                  <a:gd name="connsiteY1" fmla="*/ 0 h 6017515"/>
                  <a:gd name="connsiteX2" fmla="*/ 8723653 w 8943288"/>
                  <a:gd name="connsiteY2" fmla="*/ 2721429 h 6017515"/>
                  <a:gd name="connsiteX3" fmla="*/ 8212495 w 8943288"/>
                  <a:gd name="connsiteY3" fmla="*/ 4520884 h 6017515"/>
                  <a:gd name="connsiteX4" fmla="*/ 8040217 w 8943288"/>
                  <a:gd name="connsiteY4" fmla="*/ 4375110 h 6017515"/>
                  <a:gd name="connsiteX5" fmla="*/ 7722166 w 8943288"/>
                  <a:gd name="connsiteY5" fmla="*/ 4905197 h 6017515"/>
                  <a:gd name="connsiteX6" fmla="*/ 7536636 w 8943288"/>
                  <a:gd name="connsiteY6" fmla="*/ 4666658 h 6017515"/>
                  <a:gd name="connsiteX7" fmla="*/ 7205331 w 8943288"/>
                  <a:gd name="connsiteY7" fmla="*/ 5302762 h 6017515"/>
                  <a:gd name="connsiteX8" fmla="*/ 7258340 w 8943288"/>
                  <a:gd name="connsiteY8" fmla="*/ 5037719 h 6017515"/>
                  <a:gd name="connsiteX9" fmla="*/ 6794514 w 8943288"/>
                  <a:gd name="connsiteY9" fmla="*/ 5435284 h 6017515"/>
                  <a:gd name="connsiteX10" fmla="*/ 6821019 w 8943288"/>
                  <a:gd name="connsiteY10" fmla="*/ 5143736 h 6017515"/>
                  <a:gd name="connsiteX11" fmla="*/ 6277680 w 8943288"/>
                  <a:gd name="connsiteY11" fmla="*/ 5660571 h 6017515"/>
                  <a:gd name="connsiteX12" fmla="*/ 6145158 w 8943288"/>
                  <a:gd name="connsiteY12" fmla="*/ 5289510 h 6017515"/>
                  <a:gd name="connsiteX13" fmla="*/ 5493317 w 8943288"/>
                  <a:gd name="connsiteY13" fmla="*/ 5803446 h 6017515"/>
                  <a:gd name="connsiteX14" fmla="*/ 5517130 w 8943288"/>
                  <a:gd name="connsiteY14" fmla="*/ 5608183 h 6017515"/>
                  <a:gd name="connsiteX15" fmla="*/ 5107555 w 8943288"/>
                  <a:gd name="connsiteY15" fmla="*/ 5898695 h 6017515"/>
                  <a:gd name="connsiteX16" fmla="*/ 5026593 w 8943288"/>
                  <a:gd name="connsiteY16" fmla="*/ 5427208 h 6017515"/>
                  <a:gd name="connsiteX17" fmla="*/ 4062072 w 8943288"/>
                  <a:gd name="connsiteY17" fmla="*/ 5881008 h 6017515"/>
                  <a:gd name="connsiteX18" fmla="*/ 567 w 8943288"/>
                  <a:gd name="connsiteY18" fmla="*/ 2721429 h 6017515"/>
                  <a:gd name="connsiteX0" fmla="*/ 567 w 8983026"/>
                  <a:gd name="connsiteY0" fmla="*/ 2721429 h 6017515"/>
                  <a:gd name="connsiteX1" fmla="*/ 4362110 w 8983026"/>
                  <a:gd name="connsiteY1" fmla="*/ 0 h 6017515"/>
                  <a:gd name="connsiteX2" fmla="*/ 8723653 w 8983026"/>
                  <a:gd name="connsiteY2" fmla="*/ 2721429 h 6017515"/>
                  <a:gd name="connsiteX3" fmla="*/ 8411277 w 8983026"/>
                  <a:gd name="connsiteY3" fmla="*/ 4255841 h 6017515"/>
                  <a:gd name="connsiteX4" fmla="*/ 8212495 w 8983026"/>
                  <a:gd name="connsiteY4" fmla="*/ 4520884 h 6017515"/>
                  <a:gd name="connsiteX5" fmla="*/ 8040217 w 8983026"/>
                  <a:gd name="connsiteY5" fmla="*/ 4375110 h 6017515"/>
                  <a:gd name="connsiteX6" fmla="*/ 7722166 w 8983026"/>
                  <a:gd name="connsiteY6" fmla="*/ 4905197 h 6017515"/>
                  <a:gd name="connsiteX7" fmla="*/ 7536636 w 8983026"/>
                  <a:gd name="connsiteY7" fmla="*/ 4666658 h 6017515"/>
                  <a:gd name="connsiteX8" fmla="*/ 7205331 w 8983026"/>
                  <a:gd name="connsiteY8" fmla="*/ 5302762 h 6017515"/>
                  <a:gd name="connsiteX9" fmla="*/ 7258340 w 8983026"/>
                  <a:gd name="connsiteY9" fmla="*/ 5037719 h 6017515"/>
                  <a:gd name="connsiteX10" fmla="*/ 6794514 w 8983026"/>
                  <a:gd name="connsiteY10" fmla="*/ 5435284 h 6017515"/>
                  <a:gd name="connsiteX11" fmla="*/ 6821019 w 8983026"/>
                  <a:gd name="connsiteY11" fmla="*/ 5143736 h 6017515"/>
                  <a:gd name="connsiteX12" fmla="*/ 6277680 w 8983026"/>
                  <a:gd name="connsiteY12" fmla="*/ 5660571 h 6017515"/>
                  <a:gd name="connsiteX13" fmla="*/ 6145158 w 8983026"/>
                  <a:gd name="connsiteY13" fmla="*/ 5289510 h 6017515"/>
                  <a:gd name="connsiteX14" fmla="*/ 5493317 w 8983026"/>
                  <a:gd name="connsiteY14" fmla="*/ 5803446 h 6017515"/>
                  <a:gd name="connsiteX15" fmla="*/ 5517130 w 8983026"/>
                  <a:gd name="connsiteY15" fmla="*/ 5608183 h 6017515"/>
                  <a:gd name="connsiteX16" fmla="*/ 5107555 w 8983026"/>
                  <a:gd name="connsiteY16" fmla="*/ 5898695 h 6017515"/>
                  <a:gd name="connsiteX17" fmla="*/ 5026593 w 8983026"/>
                  <a:gd name="connsiteY17" fmla="*/ 5427208 h 6017515"/>
                  <a:gd name="connsiteX18" fmla="*/ 4062072 w 8983026"/>
                  <a:gd name="connsiteY18" fmla="*/ 5881008 h 6017515"/>
                  <a:gd name="connsiteX19" fmla="*/ 567 w 8983026"/>
                  <a:gd name="connsiteY19" fmla="*/ 2721429 h 6017515"/>
                  <a:gd name="connsiteX0" fmla="*/ 567 w 9008501"/>
                  <a:gd name="connsiteY0" fmla="*/ 2721429 h 6017515"/>
                  <a:gd name="connsiteX1" fmla="*/ 4362110 w 9008501"/>
                  <a:gd name="connsiteY1" fmla="*/ 0 h 6017515"/>
                  <a:gd name="connsiteX2" fmla="*/ 8723653 w 9008501"/>
                  <a:gd name="connsiteY2" fmla="*/ 2721429 h 6017515"/>
                  <a:gd name="connsiteX3" fmla="*/ 8504042 w 9008501"/>
                  <a:gd name="connsiteY3" fmla="*/ 4401614 h 6017515"/>
                  <a:gd name="connsiteX4" fmla="*/ 8411277 w 9008501"/>
                  <a:gd name="connsiteY4" fmla="*/ 4255841 h 6017515"/>
                  <a:gd name="connsiteX5" fmla="*/ 8212495 w 9008501"/>
                  <a:gd name="connsiteY5" fmla="*/ 4520884 h 6017515"/>
                  <a:gd name="connsiteX6" fmla="*/ 8040217 w 9008501"/>
                  <a:gd name="connsiteY6" fmla="*/ 4375110 h 6017515"/>
                  <a:gd name="connsiteX7" fmla="*/ 7722166 w 9008501"/>
                  <a:gd name="connsiteY7" fmla="*/ 4905197 h 6017515"/>
                  <a:gd name="connsiteX8" fmla="*/ 7536636 w 9008501"/>
                  <a:gd name="connsiteY8" fmla="*/ 4666658 h 6017515"/>
                  <a:gd name="connsiteX9" fmla="*/ 7205331 w 9008501"/>
                  <a:gd name="connsiteY9" fmla="*/ 5302762 h 6017515"/>
                  <a:gd name="connsiteX10" fmla="*/ 7258340 w 9008501"/>
                  <a:gd name="connsiteY10" fmla="*/ 5037719 h 6017515"/>
                  <a:gd name="connsiteX11" fmla="*/ 6794514 w 9008501"/>
                  <a:gd name="connsiteY11" fmla="*/ 5435284 h 6017515"/>
                  <a:gd name="connsiteX12" fmla="*/ 6821019 w 9008501"/>
                  <a:gd name="connsiteY12" fmla="*/ 5143736 h 6017515"/>
                  <a:gd name="connsiteX13" fmla="*/ 6277680 w 9008501"/>
                  <a:gd name="connsiteY13" fmla="*/ 5660571 h 6017515"/>
                  <a:gd name="connsiteX14" fmla="*/ 6145158 w 9008501"/>
                  <a:gd name="connsiteY14" fmla="*/ 5289510 h 6017515"/>
                  <a:gd name="connsiteX15" fmla="*/ 5493317 w 9008501"/>
                  <a:gd name="connsiteY15" fmla="*/ 5803446 h 6017515"/>
                  <a:gd name="connsiteX16" fmla="*/ 5517130 w 9008501"/>
                  <a:gd name="connsiteY16" fmla="*/ 5608183 h 6017515"/>
                  <a:gd name="connsiteX17" fmla="*/ 5107555 w 9008501"/>
                  <a:gd name="connsiteY17" fmla="*/ 5898695 h 6017515"/>
                  <a:gd name="connsiteX18" fmla="*/ 5026593 w 9008501"/>
                  <a:gd name="connsiteY18" fmla="*/ 5427208 h 6017515"/>
                  <a:gd name="connsiteX19" fmla="*/ 4062072 w 9008501"/>
                  <a:gd name="connsiteY19" fmla="*/ 5881008 h 6017515"/>
                  <a:gd name="connsiteX20" fmla="*/ 567 w 9008501"/>
                  <a:gd name="connsiteY20" fmla="*/ 2721429 h 6017515"/>
                  <a:gd name="connsiteX0" fmla="*/ 567 w 9073659"/>
                  <a:gd name="connsiteY0" fmla="*/ 2721429 h 6017515"/>
                  <a:gd name="connsiteX1" fmla="*/ 4362110 w 9073659"/>
                  <a:gd name="connsiteY1" fmla="*/ 0 h 6017515"/>
                  <a:gd name="connsiteX2" fmla="*/ 8723653 w 9073659"/>
                  <a:gd name="connsiteY2" fmla="*/ 2721429 h 6017515"/>
                  <a:gd name="connsiteX3" fmla="*/ 8729329 w 9073659"/>
                  <a:gd name="connsiteY3" fmla="*/ 3314936 h 6017515"/>
                  <a:gd name="connsiteX4" fmla="*/ 8504042 w 9073659"/>
                  <a:gd name="connsiteY4" fmla="*/ 4401614 h 6017515"/>
                  <a:gd name="connsiteX5" fmla="*/ 8411277 w 9073659"/>
                  <a:gd name="connsiteY5" fmla="*/ 4255841 h 6017515"/>
                  <a:gd name="connsiteX6" fmla="*/ 8212495 w 9073659"/>
                  <a:gd name="connsiteY6" fmla="*/ 4520884 h 6017515"/>
                  <a:gd name="connsiteX7" fmla="*/ 8040217 w 9073659"/>
                  <a:gd name="connsiteY7" fmla="*/ 4375110 h 6017515"/>
                  <a:gd name="connsiteX8" fmla="*/ 7722166 w 9073659"/>
                  <a:gd name="connsiteY8" fmla="*/ 4905197 h 6017515"/>
                  <a:gd name="connsiteX9" fmla="*/ 7536636 w 9073659"/>
                  <a:gd name="connsiteY9" fmla="*/ 4666658 h 6017515"/>
                  <a:gd name="connsiteX10" fmla="*/ 7205331 w 9073659"/>
                  <a:gd name="connsiteY10" fmla="*/ 5302762 h 6017515"/>
                  <a:gd name="connsiteX11" fmla="*/ 7258340 w 9073659"/>
                  <a:gd name="connsiteY11" fmla="*/ 5037719 h 6017515"/>
                  <a:gd name="connsiteX12" fmla="*/ 6794514 w 9073659"/>
                  <a:gd name="connsiteY12" fmla="*/ 5435284 h 6017515"/>
                  <a:gd name="connsiteX13" fmla="*/ 6821019 w 9073659"/>
                  <a:gd name="connsiteY13" fmla="*/ 5143736 h 6017515"/>
                  <a:gd name="connsiteX14" fmla="*/ 6277680 w 9073659"/>
                  <a:gd name="connsiteY14" fmla="*/ 5660571 h 6017515"/>
                  <a:gd name="connsiteX15" fmla="*/ 6145158 w 9073659"/>
                  <a:gd name="connsiteY15" fmla="*/ 5289510 h 6017515"/>
                  <a:gd name="connsiteX16" fmla="*/ 5493317 w 9073659"/>
                  <a:gd name="connsiteY16" fmla="*/ 5803446 h 6017515"/>
                  <a:gd name="connsiteX17" fmla="*/ 5517130 w 9073659"/>
                  <a:gd name="connsiteY17" fmla="*/ 5608183 h 6017515"/>
                  <a:gd name="connsiteX18" fmla="*/ 5107555 w 9073659"/>
                  <a:gd name="connsiteY18" fmla="*/ 5898695 h 6017515"/>
                  <a:gd name="connsiteX19" fmla="*/ 5026593 w 9073659"/>
                  <a:gd name="connsiteY19" fmla="*/ 5427208 h 6017515"/>
                  <a:gd name="connsiteX20" fmla="*/ 4062072 w 9073659"/>
                  <a:gd name="connsiteY20" fmla="*/ 5881008 h 6017515"/>
                  <a:gd name="connsiteX21" fmla="*/ 567 w 9073659"/>
                  <a:gd name="connsiteY21" fmla="*/ 2721429 h 6017515"/>
                  <a:gd name="connsiteX0" fmla="*/ 567 w 9158695"/>
                  <a:gd name="connsiteY0" fmla="*/ 2721429 h 6017515"/>
                  <a:gd name="connsiteX1" fmla="*/ 4362110 w 9158695"/>
                  <a:gd name="connsiteY1" fmla="*/ 0 h 6017515"/>
                  <a:gd name="connsiteX2" fmla="*/ 8723653 w 9158695"/>
                  <a:gd name="connsiteY2" fmla="*/ 2721429 h 6017515"/>
                  <a:gd name="connsiteX3" fmla="*/ 8994373 w 9158695"/>
                  <a:gd name="connsiteY3" fmla="*/ 3460710 h 6017515"/>
                  <a:gd name="connsiteX4" fmla="*/ 8729329 w 9158695"/>
                  <a:gd name="connsiteY4" fmla="*/ 3314936 h 6017515"/>
                  <a:gd name="connsiteX5" fmla="*/ 8504042 w 9158695"/>
                  <a:gd name="connsiteY5" fmla="*/ 4401614 h 6017515"/>
                  <a:gd name="connsiteX6" fmla="*/ 8411277 w 9158695"/>
                  <a:gd name="connsiteY6" fmla="*/ 4255841 h 6017515"/>
                  <a:gd name="connsiteX7" fmla="*/ 8212495 w 9158695"/>
                  <a:gd name="connsiteY7" fmla="*/ 4520884 h 6017515"/>
                  <a:gd name="connsiteX8" fmla="*/ 8040217 w 9158695"/>
                  <a:gd name="connsiteY8" fmla="*/ 4375110 h 6017515"/>
                  <a:gd name="connsiteX9" fmla="*/ 7722166 w 9158695"/>
                  <a:gd name="connsiteY9" fmla="*/ 4905197 h 6017515"/>
                  <a:gd name="connsiteX10" fmla="*/ 7536636 w 9158695"/>
                  <a:gd name="connsiteY10" fmla="*/ 4666658 h 6017515"/>
                  <a:gd name="connsiteX11" fmla="*/ 7205331 w 9158695"/>
                  <a:gd name="connsiteY11" fmla="*/ 5302762 h 6017515"/>
                  <a:gd name="connsiteX12" fmla="*/ 7258340 w 9158695"/>
                  <a:gd name="connsiteY12" fmla="*/ 5037719 h 6017515"/>
                  <a:gd name="connsiteX13" fmla="*/ 6794514 w 9158695"/>
                  <a:gd name="connsiteY13" fmla="*/ 5435284 h 6017515"/>
                  <a:gd name="connsiteX14" fmla="*/ 6821019 w 9158695"/>
                  <a:gd name="connsiteY14" fmla="*/ 5143736 h 6017515"/>
                  <a:gd name="connsiteX15" fmla="*/ 6277680 w 9158695"/>
                  <a:gd name="connsiteY15" fmla="*/ 5660571 h 6017515"/>
                  <a:gd name="connsiteX16" fmla="*/ 6145158 w 9158695"/>
                  <a:gd name="connsiteY16" fmla="*/ 5289510 h 6017515"/>
                  <a:gd name="connsiteX17" fmla="*/ 5493317 w 9158695"/>
                  <a:gd name="connsiteY17" fmla="*/ 5803446 h 6017515"/>
                  <a:gd name="connsiteX18" fmla="*/ 5517130 w 9158695"/>
                  <a:gd name="connsiteY18" fmla="*/ 5608183 h 6017515"/>
                  <a:gd name="connsiteX19" fmla="*/ 5107555 w 9158695"/>
                  <a:gd name="connsiteY19" fmla="*/ 5898695 h 6017515"/>
                  <a:gd name="connsiteX20" fmla="*/ 5026593 w 9158695"/>
                  <a:gd name="connsiteY20" fmla="*/ 5427208 h 6017515"/>
                  <a:gd name="connsiteX21" fmla="*/ 4062072 w 9158695"/>
                  <a:gd name="connsiteY21" fmla="*/ 5881008 h 6017515"/>
                  <a:gd name="connsiteX22" fmla="*/ 567 w 9158695"/>
                  <a:gd name="connsiteY22" fmla="*/ 2721429 h 6017515"/>
                  <a:gd name="connsiteX0" fmla="*/ 567 w 9135414"/>
                  <a:gd name="connsiteY0" fmla="*/ 2722011 h 6018097"/>
                  <a:gd name="connsiteX1" fmla="*/ 4362110 w 9135414"/>
                  <a:gd name="connsiteY1" fmla="*/ 582 h 6018097"/>
                  <a:gd name="connsiteX2" fmla="*/ 8683896 w 9135414"/>
                  <a:gd name="connsiteY2" fmla="*/ 2483471 h 6018097"/>
                  <a:gd name="connsiteX3" fmla="*/ 8994373 w 9135414"/>
                  <a:gd name="connsiteY3" fmla="*/ 3461292 h 6018097"/>
                  <a:gd name="connsiteX4" fmla="*/ 8729329 w 9135414"/>
                  <a:gd name="connsiteY4" fmla="*/ 3315518 h 6018097"/>
                  <a:gd name="connsiteX5" fmla="*/ 8504042 w 9135414"/>
                  <a:gd name="connsiteY5" fmla="*/ 4402196 h 6018097"/>
                  <a:gd name="connsiteX6" fmla="*/ 8411277 w 9135414"/>
                  <a:gd name="connsiteY6" fmla="*/ 4256423 h 6018097"/>
                  <a:gd name="connsiteX7" fmla="*/ 8212495 w 9135414"/>
                  <a:gd name="connsiteY7" fmla="*/ 4521466 h 6018097"/>
                  <a:gd name="connsiteX8" fmla="*/ 8040217 w 9135414"/>
                  <a:gd name="connsiteY8" fmla="*/ 4375692 h 6018097"/>
                  <a:gd name="connsiteX9" fmla="*/ 7722166 w 9135414"/>
                  <a:gd name="connsiteY9" fmla="*/ 4905779 h 6018097"/>
                  <a:gd name="connsiteX10" fmla="*/ 7536636 w 9135414"/>
                  <a:gd name="connsiteY10" fmla="*/ 4667240 h 6018097"/>
                  <a:gd name="connsiteX11" fmla="*/ 7205331 w 9135414"/>
                  <a:gd name="connsiteY11" fmla="*/ 5303344 h 6018097"/>
                  <a:gd name="connsiteX12" fmla="*/ 7258340 w 9135414"/>
                  <a:gd name="connsiteY12" fmla="*/ 5038301 h 6018097"/>
                  <a:gd name="connsiteX13" fmla="*/ 6794514 w 9135414"/>
                  <a:gd name="connsiteY13" fmla="*/ 5435866 h 6018097"/>
                  <a:gd name="connsiteX14" fmla="*/ 6821019 w 9135414"/>
                  <a:gd name="connsiteY14" fmla="*/ 5144318 h 6018097"/>
                  <a:gd name="connsiteX15" fmla="*/ 6277680 w 9135414"/>
                  <a:gd name="connsiteY15" fmla="*/ 5661153 h 6018097"/>
                  <a:gd name="connsiteX16" fmla="*/ 6145158 w 9135414"/>
                  <a:gd name="connsiteY16" fmla="*/ 5290092 h 6018097"/>
                  <a:gd name="connsiteX17" fmla="*/ 5493317 w 9135414"/>
                  <a:gd name="connsiteY17" fmla="*/ 5804028 h 6018097"/>
                  <a:gd name="connsiteX18" fmla="*/ 5517130 w 9135414"/>
                  <a:gd name="connsiteY18" fmla="*/ 5608765 h 6018097"/>
                  <a:gd name="connsiteX19" fmla="*/ 5107555 w 9135414"/>
                  <a:gd name="connsiteY19" fmla="*/ 5899277 h 6018097"/>
                  <a:gd name="connsiteX20" fmla="*/ 5026593 w 9135414"/>
                  <a:gd name="connsiteY20" fmla="*/ 5427790 h 6018097"/>
                  <a:gd name="connsiteX21" fmla="*/ 4062072 w 9135414"/>
                  <a:gd name="connsiteY21" fmla="*/ 5881590 h 6018097"/>
                  <a:gd name="connsiteX22" fmla="*/ 567 w 9135414"/>
                  <a:gd name="connsiteY22" fmla="*/ 2722011 h 6018097"/>
                  <a:gd name="connsiteX0" fmla="*/ 567 w 9339543"/>
                  <a:gd name="connsiteY0" fmla="*/ 2721499 h 6017585"/>
                  <a:gd name="connsiteX1" fmla="*/ 4362110 w 9339543"/>
                  <a:gd name="connsiteY1" fmla="*/ 70 h 6017585"/>
                  <a:gd name="connsiteX2" fmla="*/ 9113642 w 9339543"/>
                  <a:gd name="connsiteY2" fmla="*/ 2798171 h 6017585"/>
                  <a:gd name="connsiteX3" fmla="*/ 8683896 w 9339543"/>
                  <a:gd name="connsiteY3" fmla="*/ 2482959 h 6017585"/>
                  <a:gd name="connsiteX4" fmla="*/ 8994373 w 9339543"/>
                  <a:gd name="connsiteY4" fmla="*/ 3460780 h 6017585"/>
                  <a:gd name="connsiteX5" fmla="*/ 8729329 w 9339543"/>
                  <a:gd name="connsiteY5" fmla="*/ 3315006 h 6017585"/>
                  <a:gd name="connsiteX6" fmla="*/ 8504042 w 9339543"/>
                  <a:gd name="connsiteY6" fmla="*/ 4401684 h 6017585"/>
                  <a:gd name="connsiteX7" fmla="*/ 8411277 w 9339543"/>
                  <a:gd name="connsiteY7" fmla="*/ 4255911 h 6017585"/>
                  <a:gd name="connsiteX8" fmla="*/ 8212495 w 9339543"/>
                  <a:gd name="connsiteY8" fmla="*/ 4520954 h 6017585"/>
                  <a:gd name="connsiteX9" fmla="*/ 8040217 w 9339543"/>
                  <a:gd name="connsiteY9" fmla="*/ 4375180 h 6017585"/>
                  <a:gd name="connsiteX10" fmla="*/ 7722166 w 9339543"/>
                  <a:gd name="connsiteY10" fmla="*/ 4905267 h 6017585"/>
                  <a:gd name="connsiteX11" fmla="*/ 7536636 w 9339543"/>
                  <a:gd name="connsiteY11" fmla="*/ 4666728 h 6017585"/>
                  <a:gd name="connsiteX12" fmla="*/ 7205331 w 9339543"/>
                  <a:gd name="connsiteY12" fmla="*/ 5302832 h 6017585"/>
                  <a:gd name="connsiteX13" fmla="*/ 7258340 w 9339543"/>
                  <a:gd name="connsiteY13" fmla="*/ 5037789 h 6017585"/>
                  <a:gd name="connsiteX14" fmla="*/ 6794514 w 9339543"/>
                  <a:gd name="connsiteY14" fmla="*/ 5435354 h 6017585"/>
                  <a:gd name="connsiteX15" fmla="*/ 6821019 w 9339543"/>
                  <a:gd name="connsiteY15" fmla="*/ 5143806 h 6017585"/>
                  <a:gd name="connsiteX16" fmla="*/ 6277680 w 9339543"/>
                  <a:gd name="connsiteY16" fmla="*/ 5660641 h 6017585"/>
                  <a:gd name="connsiteX17" fmla="*/ 6145158 w 9339543"/>
                  <a:gd name="connsiteY17" fmla="*/ 5289580 h 6017585"/>
                  <a:gd name="connsiteX18" fmla="*/ 5493317 w 9339543"/>
                  <a:gd name="connsiteY18" fmla="*/ 5803516 h 6017585"/>
                  <a:gd name="connsiteX19" fmla="*/ 5517130 w 9339543"/>
                  <a:gd name="connsiteY19" fmla="*/ 5608253 h 6017585"/>
                  <a:gd name="connsiteX20" fmla="*/ 5107555 w 9339543"/>
                  <a:gd name="connsiteY20" fmla="*/ 5898765 h 6017585"/>
                  <a:gd name="connsiteX21" fmla="*/ 5026593 w 9339543"/>
                  <a:gd name="connsiteY21" fmla="*/ 5427278 h 6017585"/>
                  <a:gd name="connsiteX22" fmla="*/ 4062072 w 9339543"/>
                  <a:gd name="connsiteY22" fmla="*/ 5881078 h 6017585"/>
                  <a:gd name="connsiteX23" fmla="*/ 567 w 9339543"/>
                  <a:gd name="connsiteY23" fmla="*/ 2721499 h 6017585"/>
                  <a:gd name="connsiteX0" fmla="*/ 567 w 9198055"/>
                  <a:gd name="connsiteY0" fmla="*/ 2727602 h 6023688"/>
                  <a:gd name="connsiteX1" fmla="*/ 4362110 w 9198055"/>
                  <a:gd name="connsiteY1" fmla="*/ 6173 h 6023688"/>
                  <a:gd name="connsiteX2" fmla="*/ 8729329 w 9198055"/>
                  <a:gd name="connsiteY2" fmla="*/ 2009144 h 6023688"/>
                  <a:gd name="connsiteX3" fmla="*/ 9113642 w 9198055"/>
                  <a:gd name="connsiteY3" fmla="*/ 2804274 h 6023688"/>
                  <a:gd name="connsiteX4" fmla="*/ 8683896 w 9198055"/>
                  <a:gd name="connsiteY4" fmla="*/ 2489062 h 6023688"/>
                  <a:gd name="connsiteX5" fmla="*/ 8994373 w 9198055"/>
                  <a:gd name="connsiteY5" fmla="*/ 3466883 h 6023688"/>
                  <a:gd name="connsiteX6" fmla="*/ 8729329 w 9198055"/>
                  <a:gd name="connsiteY6" fmla="*/ 3321109 h 6023688"/>
                  <a:gd name="connsiteX7" fmla="*/ 8504042 w 9198055"/>
                  <a:gd name="connsiteY7" fmla="*/ 4407787 h 6023688"/>
                  <a:gd name="connsiteX8" fmla="*/ 8411277 w 9198055"/>
                  <a:gd name="connsiteY8" fmla="*/ 4262014 h 6023688"/>
                  <a:gd name="connsiteX9" fmla="*/ 8212495 w 9198055"/>
                  <a:gd name="connsiteY9" fmla="*/ 4527057 h 6023688"/>
                  <a:gd name="connsiteX10" fmla="*/ 8040217 w 9198055"/>
                  <a:gd name="connsiteY10" fmla="*/ 4381283 h 6023688"/>
                  <a:gd name="connsiteX11" fmla="*/ 7722166 w 9198055"/>
                  <a:gd name="connsiteY11" fmla="*/ 4911370 h 6023688"/>
                  <a:gd name="connsiteX12" fmla="*/ 7536636 w 9198055"/>
                  <a:gd name="connsiteY12" fmla="*/ 4672831 h 6023688"/>
                  <a:gd name="connsiteX13" fmla="*/ 7205331 w 9198055"/>
                  <a:gd name="connsiteY13" fmla="*/ 5308935 h 6023688"/>
                  <a:gd name="connsiteX14" fmla="*/ 7258340 w 9198055"/>
                  <a:gd name="connsiteY14" fmla="*/ 5043892 h 6023688"/>
                  <a:gd name="connsiteX15" fmla="*/ 6794514 w 9198055"/>
                  <a:gd name="connsiteY15" fmla="*/ 5441457 h 6023688"/>
                  <a:gd name="connsiteX16" fmla="*/ 6821019 w 9198055"/>
                  <a:gd name="connsiteY16" fmla="*/ 5149909 h 6023688"/>
                  <a:gd name="connsiteX17" fmla="*/ 6277680 w 9198055"/>
                  <a:gd name="connsiteY17" fmla="*/ 5666744 h 6023688"/>
                  <a:gd name="connsiteX18" fmla="*/ 6145158 w 9198055"/>
                  <a:gd name="connsiteY18" fmla="*/ 5295683 h 6023688"/>
                  <a:gd name="connsiteX19" fmla="*/ 5493317 w 9198055"/>
                  <a:gd name="connsiteY19" fmla="*/ 5809619 h 6023688"/>
                  <a:gd name="connsiteX20" fmla="*/ 5517130 w 9198055"/>
                  <a:gd name="connsiteY20" fmla="*/ 5614356 h 6023688"/>
                  <a:gd name="connsiteX21" fmla="*/ 5107555 w 9198055"/>
                  <a:gd name="connsiteY21" fmla="*/ 5904868 h 6023688"/>
                  <a:gd name="connsiteX22" fmla="*/ 5026593 w 9198055"/>
                  <a:gd name="connsiteY22" fmla="*/ 5433381 h 6023688"/>
                  <a:gd name="connsiteX23" fmla="*/ 4062072 w 9198055"/>
                  <a:gd name="connsiteY23" fmla="*/ 5887181 h 6023688"/>
                  <a:gd name="connsiteX24" fmla="*/ 567 w 9198055"/>
                  <a:gd name="connsiteY24" fmla="*/ 2727602 h 6023688"/>
                  <a:gd name="connsiteX0" fmla="*/ 567 w 9333480"/>
                  <a:gd name="connsiteY0" fmla="*/ 2724712 h 6020798"/>
                  <a:gd name="connsiteX1" fmla="*/ 4362110 w 9333480"/>
                  <a:gd name="connsiteY1" fmla="*/ 3283 h 6020798"/>
                  <a:gd name="connsiteX2" fmla="*/ 9100390 w 9333480"/>
                  <a:gd name="connsiteY2" fmla="*/ 2165280 h 6020798"/>
                  <a:gd name="connsiteX3" fmla="*/ 8729329 w 9333480"/>
                  <a:gd name="connsiteY3" fmla="*/ 2006254 h 6020798"/>
                  <a:gd name="connsiteX4" fmla="*/ 9113642 w 9333480"/>
                  <a:gd name="connsiteY4" fmla="*/ 2801384 h 6020798"/>
                  <a:gd name="connsiteX5" fmla="*/ 8683896 w 9333480"/>
                  <a:gd name="connsiteY5" fmla="*/ 2486172 h 6020798"/>
                  <a:gd name="connsiteX6" fmla="*/ 8994373 w 9333480"/>
                  <a:gd name="connsiteY6" fmla="*/ 3463993 h 6020798"/>
                  <a:gd name="connsiteX7" fmla="*/ 8729329 w 9333480"/>
                  <a:gd name="connsiteY7" fmla="*/ 3318219 h 6020798"/>
                  <a:gd name="connsiteX8" fmla="*/ 8504042 w 9333480"/>
                  <a:gd name="connsiteY8" fmla="*/ 4404897 h 6020798"/>
                  <a:gd name="connsiteX9" fmla="*/ 8411277 w 9333480"/>
                  <a:gd name="connsiteY9" fmla="*/ 4259124 h 6020798"/>
                  <a:gd name="connsiteX10" fmla="*/ 8212495 w 9333480"/>
                  <a:gd name="connsiteY10" fmla="*/ 4524167 h 6020798"/>
                  <a:gd name="connsiteX11" fmla="*/ 8040217 w 9333480"/>
                  <a:gd name="connsiteY11" fmla="*/ 4378393 h 6020798"/>
                  <a:gd name="connsiteX12" fmla="*/ 7722166 w 9333480"/>
                  <a:gd name="connsiteY12" fmla="*/ 4908480 h 6020798"/>
                  <a:gd name="connsiteX13" fmla="*/ 7536636 w 9333480"/>
                  <a:gd name="connsiteY13" fmla="*/ 4669941 h 6020798"/>
                  <a:gd name="connsiteX14" fmla="*/ 7205331 w 9333480"/>
                  <a:gd name="connsiteY14" fmla="*/ 5306045 h 6020798"/>
                  <a:gd name="connsiteX15" fmla="*/ 7258340 w 9333480"/>
                  <a:gd name="connsiteY15" fmla="*/ 5041002 h 6020798"/>
                  <a:gd name="connsiteX16" fmla="*/ 6794514 w 9333480"/>
                  <a:gd name="connsiteY16" fmla="*/ 5438567 h 6020798"/>
                  <a:gd name="connsiteX17" fmla="*/ 6821019 w 9333480"/>
                  <a:gd name="connsiteY17" fmla="*/ 5147019 h 6020798"/>
                  <a:gd name="connsiteX18" fmla="*/ 6277680 w 9333480"/>
                  <a:gd name="connsiteY18" fmla="*/ 5663854 h 6020798"/>
                  <a:gd name="connsiteX19" fmla="*/ 6145158 w 9333480"/>
                  <a:gd name="connsiteY19" fmla="*/ 5292793 h 6020798"/>
                  <a:gd name="connsiteX20" fmla="*/ 5493317 w 9333480"/>
                  <a:gd name="connsiteY20" fmla="*/ 5806729 h 6020798"/>
                  <a:gd name="connsiteX21" fmla="*/ 5517130 w 9333480"/>
                  <a:gd name="connsiteY21" fmla="*/ 5611466 h 6020798"/>
                  <a:gd name="connsiteX22" fmla="*/ 5107555 w 9333480"/>
                  <a:gd name="connsiteY22" fmla="*/ 5901978 h 6020798"/>
                  <a:gd name="connsiteX23" fmla="*/ 5026593 w 9333480"/>
                  <a:gd name="connsiteY23" fmla="*/ 5430491 h 6020798"/>
                  <a:gd name="connsiteX24" fmla="*/ 4062072 w 9333480"/>
                  <a:gd name="connsiteY24" fmla="*/ 5884291 h 6020798"/>
                  <a:gd name="connsiteX25" fmla="*/ 567 w 9333480"/>
                  <a:gd name="connsiteY25" fmla="*/ 2724712 h 6020798"/>
                  <a:gd name="connsiteX0" fmla="*/ 567 w 9117544"/>
                  <a:gd name="connsiteY0" fmla="*/ 2751070 h 6047156"/>
                  <a:gd name="connsiteX1" fmla="*/ 4362110 w 9117544"/>
                  <a:gd name="connsiteY1" fmla="*/ 29641 h 6047156"/>
                  <a:gd name="connsiteX2" fmla="*/ 8119728 w 9117544"/>
                  <a:gd name="connsiteY2" fmla="*/ 1356751 h 6047156"/>
                  <a:gd name="connsiteX3" fmla="*/ 9100390 w 9117544"/>
                  <a:gd name="connsiteY3" fmla="*/ 2191638 h 6047156"/>
                  <a:gd name="connsiteX4" fmla="*/ 8729329 w 9117544"/>
                  <a:gd name="connsiteY4" fmla="*/ 2032612 h 6047156"/>
                  <a:gd name="connsiteX5" fmla="*/ 9113642 w 9117544"/>
                  <a:gd name="connsiteY5" fmla="*/ 2827742 h 6047156"/>
                  <a:gd name="connsiteX6" fmla="*/ 8683896 w 9117544"/>
                  <a:gd name="connsiteY6" fmla="*/ 2512530 h 6047156"/>
                  <a:gd name="connsiteX7" fmla="*/ 8994373 w 9117544"/>
                  <a:gd name="connsiteY7" fmla="*/ 3490351 h 6047156"/>
                  <a:gd name="connsiteX8" fmla="*/ 8729329 w 9117544"/>
                  <a:gd name="connsiteY8" fmla="*/ 3344577 h 6047156"/>
                  <a:gd name="connsiteX9" fmla="*/ 8504042 w 9117544"/>
                  <a:gd name="connsiteY9" fmla="*/ 4431255 h 6047156"/>
                  <a:gd name="connsiteX10" fmla="*/ 8411277 w 9117544"/>
                  <a:gd name="connsiteY10" fmla="*/ 4285482 h 6047156"/>
                  <a:gd name="connsiteX11" fmla="*/ 8212495 w 9117544"/>
                  <a:gd name="connsiteY11" fmla="*/ 4550525 h 6047156"/>
                  <a:gd name="connsiteX12" fmla="*/ 8040217 w 9117544"/>
                  <a:gd name="connsiteY12" fmla="*/ 4404751 h 6047156"/>
                  <a:gd name="connsiteX13" fmla="*/ 7722166 w 9117544"/>
                  <a:gd name="connsiteY13" fmla="*/ 4934838 h 6047156"/>
                  <a:gd name="connsiteX14" fmla="*/ 7536636 w 9117544"/>
                  <a:gd name="connsiteY14" fmla="*/ 4696299 h 6047156"/>
                  <a:gd name="connsiteX15" fmla="*/ 7205331 w 9117544"/>
                  <a:gd name="connsiteY15" fmla="*/ 5332403 h 6047156"/>
                  <a:gd name="connsiteX16" fmla="*/ 7258340 w 9117544"/>
                  <a:gd name="connsiteY16" fmla="*/ 5067360 h 6047156"/>
                  <a:gd name="connsiteX17" fmla="*/ 6794514 w 9117544"/>
                  <a:gd name="connsiteY17" fmla="*/ 5464925 h 6047156"/>
                  <a:gd name="connsiteX18" fmla="*/ 6821019 w 9117544"/>
                  <a:gd name="connsiteY18" fmla="*/ 5173377 h 6047156"/>
                  <a:gd name="connsiteX19" fmla="*/ 6277680 w 9117544"/>
                  <a:gd name="connsiteY19" fmla="*/ 5690212 h 6047156"/>
                  <a:gd name="connsiteX20" fmla="*/ 6145158 w 9117544"/>
                  <a:gd name="connsiteY20" fmla="*/ 5319151 h 6047156"/>
                  <a:gd name="connsiteX21" fmla="*/ 5493317 w 9117544"/>
                  <a:gd name="connsiteY21" fmla="*/ 5833087 h 6047156"/>
                  <a:gd name="connsiteX22" fmla="*/ 5517130 w 9117544"/>
                  <a:gd name="connsiteY22" fmla="*/ 5637824 h 6047156"/>
                  <a:gd name="connsiteX23" fmla="*/ 5107555 w 9117544"/>
                  <a:gd name="connsiteY23" fmla="*/ 5928336 h 6047156"/>
                  <a:gd name="connsiteX24" fmla="*/ 5026593 w 9117544"/>
                  <a:gd name="connsiteY24" fmla="*/ 5456849 h 6047156"/>
                  <a:gd name="connsiteX25" fmla="*/ 4062072 w 9117544"/>
                  <a:gd name="connsiteY25" fmla="*/ 5910649 h 6047156"/>
                  <a:gd name="connsiteX26" fmla="*/ 567 w 9117544"/>
                  <a:gd name="connsiteY26" fmla="*/ 2751070 h 6047156"/>
                  <a:gd name="connsiteX0" fmla="*/ 567 w 9117544"/>
                  <a:gd name="connsiteY0" fmla="*/ 2745796 h 6041882"/>
                  <a:gd name="connsiteX1" fmla="*/ 4362110 w 9117544"/>
                  <a:gd name="connsiteY1" fmla="*/ 24367 h 6041882"/>
                  <a:gd name="connsiteX2" fmla="*/ 8583554 w 9117544"/>
                  <a:gd name="connsiteY2" fmla="*/ 1404486 h 6041882"/>
                  <a:gd name="connsiteX3" fmla="*/ 8119728 w 9117544"/>
                  <a:gd name="connsiteY3" fmla="*/ 1351477 h 6041882"/>
                  <a:gd name="connsiteX4" fmla="*/ 9100390 w 9117544"/>
                  <a:gd name="connsiteY4" fmla="*/ 2186364 h 6041882"/>
                  <a:gd name="connsiteX5" fmla="*/ 8729329 w 9117544"/>
                  <a:gd name="connsiteY5" fmla="*/ 2027338 h 6041882"/>
                  <a:gd name="connsiteX6" fmla="*/ 9113642 w 9117544"/>
                  <a:gd name="connsiteY6" fmla="*/ 2822468 h 6041882"/>
                  <a:gd name="connsiteX7" fmla="*/ 8683896 w 9117544"/>
                  <a:gd name="connsiteY7" fmla="*/ 2507256 h 6041882"/>
                  <a:gd name="connsiteX8" fmla="*/ 8994373 w 9117544"/>
                  <a:gd name="connsiteY8" fmla="*/ 3485077 h 6041882"/>
                  <a:gd name="connsiteX9" fmla="*/ 8729329 w 9117544"/>
                  <a:gd name="connsiteY9" fmla="*/ 3339303 h 6041882"/>
                  <a:gd name="connsiteX10" fmla="*/ 8504042 w 9117544"/>
                  <a:gd name="connsiteY10" fmla="*/ 4425981 h 6041882"/>
                  <a:gd name="connsiteX11" fmla="*/ 8411277 w 9117544"/>
                  <a:gd name="connsiteY11" fmla="*/ 4280208 h 6041882"/>
                  <a:gd name="connsiteX12" fmla="*/ 8212495 w 9117544"/>
                  <a:gd name="connsiteY12" fmla="*/ 4545251 h 6041882"/>
                  <a:gd name="connsiteX13" fmla="*/ 8040217 w 9117544"/>
                  <a:gd name="connsiteY13" fmla="*/ 4399477 h 6041882"/>
                  <a:gd name="connsiteX14" fmla="*/ 7722166 w 9117544"/>
                  <a:gd name="connsiteY14" fmla="*/ 4929564 h 6041882"/>
                  <a:gd name="connsiteX15" fmla="*/ 7536636 w 9117544"/>
                  <a:gd name="connsiteY15" fmla="*/ 4691025 h 6041882"/>
                  <a:gd name="connsiteX16" fmla="*/ 7205331 w 9117544"/>
                  <a:gd name="connsiteY16" fmla="*/ 5327129 h 6041882"/>
                  <a:gd name="connsiteX17" fmla="*/ 7258340 w 9117544"/>
                  <a:gd name="connsiteY17" fmla="*/ 5062086 h 6041882"/>
                  <a:gd name="connsiteX18" fmla="*/ 6794514 w 9117544"/>
                  <a:gd name="connsiteY18" fmla="*/ 5459651 h 6041882"/>
                  <a:gd name="connsiteX19" fmla="*/ 6821019 w 9117544"/>
                  <a:gd name="connsiteY19" fmla="*/ 5168103 h 6041882"/>
                  <a:gd name="connsiteX20" fmla="*/ 6277680 w 9117544"/>
                  <a:gd name="connsiteY20" fmla="*/ 5684938 h 6041882"/>
                  <a:gd name="connsiteX21" fmla="*/ 6145158 w 9117544"/>
                  <a:gd name="connsiteY21" fmla="*/ 5313877 h 6041882"/>
                  <a:gd name="connsiteX22" fmla="*/ 5493317 w 9117544"/>
                  <a:gd name="connsiteY22" fmla="*/ 5827813 h 6041882"/>
                  <a:gd name="connsiteX23" fmla="*/ 5517130 w 9117544"/>
                  <a:gd name="connsiteY23" fmla="*/ 5632550 h 6041882"/>
                  <a:gd name="connsiteX24" fmla="*/ 5107555 w 9117544"/>
                  <a:gd name="connsiteY24" fmla="*/ 5923062 h 6041882"/>
                  <a:gd name="connsiteX25" fmla="*/ 5026593 w 9117544"/>
                  <a:gd name="connsiteY25" fmla="*/ 5451575 h 6041882"/>
                  <a:gd name="connsiteX26" fmla="*/ 4062072 w 9117544"/>
                  <a:gd name="connsiteY26" fmla="*/ 5905375 h 6041882"/>
                  <a:gd name="connsiteX27" fmla="*/ 567 w 9117544"/>
                  <a:gd name="connsiteY27" fmla="*/ 2745796 h 6041882"/>
                  <a:gd name="connsiteX0" fmla="*/ 567 w 9117544"/>
                  <a:gd name="connsiteY0" fmla="*/ 2756176 h 6052262"/>
                  <a:gd name="connsiteX1" fmla="*/ 4362110 w 9117544"/>
                  <a:gd name="connsiteY1" fmla="*/ 34747 h 6052262"/>
                  <a:gd name="connsiteX2" fmla="*/ 8318511 w 9117544"/>
                  <a:gd name="connsiteY2" fmla="*/ 1229335 h 6052262"/>
                  <a:gd name="connsiteX3" fmla="*/ 8583554 w 9117544"/>
                  <a:gd name="connsiteY3" fmla="*/ 1414866 h 6052262"/>
                  <a:gd name="connsiteX4" fmla="*/ 8119728 w 9117544"/>
                  <a:gd name="connsiteY4" fmla="*/ 1361857 h 6052262"/>
                  <a:gd name="connsiteX5" fmla="*/ 9100390 w 9117544"/>
                  <a:gd name="connsiteY5" fmla="*/ 2196744 h 6052262"/>
                  <a:gd name="connsiteX6" fmla="*/ 8729329 w 9117544"/>
                  <a:gd name="connsiteY6" fmla="*/ 2037718 h 6052262"/>
                  <a:gd name="connsiteX7" fmla="*/ 9113642 w 9117544"/>
                  <a:gd name="connsiteY7" fmla="*/ 2832848 h 6052262"/>
                  <a:gd name="connsiteX8" fmla="*/ 8683896 w 9117544"/>
                  <a:gd name="connsiteY8" fmla="*/ 2517636 h 6052262"/>
                  <a:gd name="connsiteX9" fmla="*/ 8994373 w 9117544"/>
                  <a:gd name="connsiteY9" fmla="*/ 3495457 h 6052262"/>
                  <a:gd name="connsiteX10" fmla="*/ 8729329 w 9117544"/>
                  <a:gd name="connsiteY10" fmla="*/ 3349683 h 6052262"/>
                  <a:gd name="connsiteX11" fmla="*/ 8504042 w 9117544"/>
                  <a:gd name="connsiteY11" fmla="*/ 4436361 h 6052262"/>
                  <a:gd name="connsiteX12" fmla="*/ 8411277 w 9117544"/>
                  <a:gd name="connsiteY12" fmla="*/ 4290588 h 6052262"/>
                  <a:gd name="connsiteX13" fmla="*/ 8212495 w 9117544"/>
                  <a:gd name="connsiteY13" fmla="*/ 4555631 h 6052262"/>
                  <a:gd name="connsiteX14" fmla="*/ 8040217 w 9117544"/>
                  <a:gd name="connsiteY14" fmla="*/ 4409857 h 6052262"/>
                  <a:gd name="connsiteX15" fmla="*/ 7722166 w 9117544"/>
                  <a:gd name="connsiteY15" fmla="*/ 4939944 h 6052262"/>
                  <a:gd name="connsiteX16" fmla="*/ 7536636 w 9117544"/>
                  <a:gd name="connsiteY16" fmla="*/ 4701405 h 6052262"/>
                  <a:gd name="connsiteX17" fmla="*/ 7205331 w 9117544"/>
                  <a:gd name="connsiteY17" fmla="*/ 5337509 h 6052262"/>
                  <a:gd name="connsiteX18" fmla="*/ 7258340 w 9117544"/>
                  <a:gd name="connsiteY18" fmla="*/ 5072466 h 6052262"/>
                  <a:gd name="connsiteX19" fmla="*/ 6794514 w 9117544"/>
                  <a:gd name="connsiteY19" fmla="*/ 5470031 h 6052262"/>
                  <a:gd name="connsiteX20" fmla="*/ 6821019 w 9117544"/>
                  <a:gd name="connsiteY20" fmla="*/ 5178483 h 6052262"/>
                  <a:gd name="connsiteX21" fmla="*/ 6277680 w 9117544"/>
                  <a:gd name="connsiteY21" fmla="*/ 5695318 h 6052262"/>
                  <a:gd name="connsiteX22" fmla="*/ 6145158 w 9117544"/>
                  <a:gd name="connsiteY22" fmla="*/ 5324257 h 6052262"/>
                  <a:gd name="connsiteX23" fmla="*/ 5493317 w 9117544"/>
                  <a:gd name="connsiteY23" fmla="*/ 5838193 h 6052262"/>
                  <a:gd name="connsiteX24" fmla="*/ 5517130 w 9117544"/>
                  <a:gd name="connsiteY24" fmla="*/ 5642930 h 6052262"/>
                  <a:gd name="connsiteX25" fmla="*/ 5107555 w 9117544"/>
                  <a:gd name="connsiteY25" fmla="*/ 5933442 h 6052262"/>
                  <a:gd name="connsiteX26" fmla="*/ 5026593 w 9117544"/>
                  <a:gd name="connsiteY26" fmla="*/ 5461955 h 6052262"/>
                  <a:gd name="connsiteX27" fmla="*/ 4062072 w 9117544"/>
                  <a:gd name="connsiteY27" fmla="*/ 5915755 h 6052262"/>
                  <a:gd name="connsiteX28" fmla="*/ 567 w 9117544"/>
                  <a:gd name="connsiteY28" fmla="*/ 2756176 h 6052262"/>
                  <a:gd name="connsiteX0" fmla="*/ 567 w 9117544"/>
                  <a:gd name="connsiteY0" fmla="*/ 2756276 h 6052362"/>
                  <a:gd name="connsiteX1" fmla="*/ 4362110 w 9117544"/>
                  <a:gd name="connsiteY1" fmla="*/ 34847 h 6052362"/>
                  <a:gd name="connsiteX2" fmla="*/ 8676320 w 9117544"/>
                  <a:gd name="connsiteY2" fmla="*/ 1216183 h 6052362"/>
                  <a:gd name="connsiteX3" fmla="*/ 8318511 w 9117544"/>
                  <a:gd name="connsiteY3" fmla="*/ 1229435 h 6052362"/>
                  <a:gd name="connsiteX4" fmla="*/ 8583554 w 9117544"/>
                  <a:gd name="connsiteY4" fmla="*/ 1414966 h 6052362"/>
                  <a:gd name="connsiteX5" fmla="*/ 8119728 w 9117544"/>
                  <a:gd name="connsiteY5" fmla="*/ 1361957 h 6052362"/>
                  <a:gd name="connsiteX6" fmla="*/ 9100390 w 9117544"/>
                  <a:gd name="connsiteY6" fmla="*/ 2196844 h 6052362"/>
                  <a:gd name="connsiteX7" fmla="*/ 8729329 w 9117544"/>
                  <a:gd name="connsiteY7" fmla="*/ 2037818 h 6052362"/>
                  <a:gd name="connsiteX8" fmla="*/ 9113642 w 9117544"/>
                  <a:gd name="connsiteY8" fmla="*/ 2832948 h 6052362"/>
                  <a:gd name="connsiteX9" fmla="*/ 8683896 w 9117544"/>
                  <a:gd name="connsiteY9" fmla="*/ 2517736 h 6052362"/>
                  <a:gd name="connsiteX10" fmla="*/ 8994373 w 9117544"/>
                  <a:gd name="connsiteY10" fmla="*/ 3495557 h 6052362"/>
                  <a:gd name="connsiteX11" fmla="*/ 8729329 w 9117544"/>
                  <a:gd name="connsiteY11" fmla="*/ 3349783 h 6052362"/>
                  <a:gd name="connsiteX12" fmla="*/ 8504042 w 9117544"/>
                  <a:gd name="connsiteY12" fmla="*/ 4436461 h 6052362"/>
                  <a:gd name="connsiteX13" fmla="*/ 8411277 w 9117544"/>
                  <a:gd name="connsiteY13" fmla="*/ 4290688 h 6052362"/>
                  <a:gd name="connsiteX14" fmla="*/ 8212495 w 9117544"/>
                  <a:gd name="connsiteY14" fmla="*/ 4555731 h 6052362"/>
                  <a:gd name="connsiteX15" fmla="*/ 8040217 w 9117544"/>
                  <a:gd name="connsiteY15" fmla="*/ 4409957 h 6052362"/>
                  <a:gd name="connsiteX16" fmla="*/ 7722166 w 9117544"/>
                  <a:gd name="connsiteY16" fmla="*/ 4940044 h 6052362"/>
                  <a:gd name="connsiteX17" fmla="*/ 7536636 w 9117544"/>
                  <a:gd name="connsiteY17" fmla="*/ 4701505 h 6052362"/>
                  <a:gd name="connsiteX18" fmla="*/ 7205331 w 9117544"/>
                  <a:gd name="connsiteY18" fmla="*/ 5337609 h 6052362"/>
                  <a:gd name="connsiteX19" fmla="*/ 7258340 w 9117544"/>
                  <a:gd name="connsiteY19" fmla="*/ 5072566 h 6052362"/>
                  <a:gd name="connsiteX20" fmla="*/ 6794514 w 9117544"/>
                  <a:gd name="connsiteY20" fmla="*/ 5470131 h 6052362"/>
                  <a:gd name="connsiteX21" fmla="*/ 6821019 w 9117544"/>
                  <a:gd name="connsiteY21" fmla="*/ 5178583 h 6052362"/>
                  <a:gd name="connsiteX22" fmla="*/ 6277680 w 9117544"/>
                  <a:gd name="connsiteY22" fmla="*/ 5695418 h 6052362"/>
                  <a:gd name="connsiteX23" fmla="*/ 6145158 w 9117544"/>
                  <a:gd name="connsiteY23" fmla="*/ 5324357 h 6052362"/>
                  <a:gd name="connsiteX24" fmla="*/ 5493317 w 9117544"/>
                  <a:gd name="connsiteY24" fmla="*/ 5838293 h 6052362"/>
                  <a:gd name="connsiteX25" fmla="*/ 5517130 w 9117544"/>
                  <a:gd name="connsiteY25" fmla="*/ 5643030 h 6052362"/>
                  <a:gd name="connsiteX26" fmla="*/ 5107555 w 9117544"/>
                  <a:gd name="connsiteY26" fmla="*/ 5933542 h 6052362"/>
                  <a:gd name="connsiteX27" fmla="*/ 5026593 w 9117544"/>
                  <a:gd name="connsiteY27" fmla="*/ 5462055 h 6052362"/>
                  <a:gd name="connsiteX28" fmla="*/ 4062072 w 9117544"/>
                  <a:gd name="connsiteY28" fmla="*/ 5915855 h 6052362"/>
                  <a:gd name="connsiteX29" fmla="*/ 567 w 9117544"/>
                  <a:gd name="connsiteY29" fmla="*/ 2756276 h 6052362"/>
                  <a:gd name="connsiteX0" fmla="*/ 567 w 9117544"/>
                  <a:gd name="connsiteY0" fmla="*/ 2763406 h 6059492"/>
                  <a:gd name="connsiteX1" fmla="*/ 4362110 w 9117544"/>
                  <a:gd name="connsiteY1" fmla="*/ 41977 h 6059492"/>
                  <a:gd name="connsiteX2" fmla="*/ 7775172 w 9117544"/>
                  <a:gd name="connsiteY2" fmla="*/ 1117296 h 6059492"/>
                  <a:gd name="connsiteX3" fmla="*/ 8676320 w 9117544"/>
                  <a:gd name="connsiteY3" fmla="*/ 1223313 h 6059492"/>
                  <a:gd name="connsiteX4" fmla="*/ 8318511 w 9117544"/>
                  <a:gd name="connsiteY4" fmla="*/ 1236565 h 6059492"/>
                  <a:gd name="connsiteX5" fmla="*/ 8583554 w 9117544"/>
                  <a:gd name="connsiteY5" fmla="*/ 1422096 h 6059492"/>
                  <a:gd name="connsiteX6" fmla="*/ 8119728 w 9117544"/>
                  <a:gd name="connsiteY6" fmla="*/ 1369087 h 6059492"/>
                  <a:gd name="connsiteX7" fmla="*/ 9100390 w 9117544"/>
                  <a:gd name="connsiteY7" fmla="*/ 2203974 h 6059492"/>
                  <a:gd name="connsiteX8" fmla="*/ 8729329 w 9117544"/>
                  <a:gd name="connsiteY8" fmla="*/ 2044948 h 6059492"/>
                  <a:gd name="connsiteX9" fmla="*/ 9113642 w 9117544"/>
                  <a:gd name="connsiteY9" fmla="*/ 2840078 h 6059492"/>
                  <a:gd name="connsiteX10" fmla="*/ 8683896 w 9117544"/>
                  <a:gd name="connsiteY10" fmla="*/ 2524866 h 6059492"/>
                  <a:gd name="connsiteX11" fmla="*/ 8994373 w 9117544"/>
                  <a:gd name="connsiteY11" fmla="*/ 3502687 h 6059492"/>
                  <a:gd name="connsiteX12" fmla="*/ 8729329 w 9117544"/>
                  <a:gd name="connsiteY12" fmla="*/ 3356913 h 6059492"/>
                  <a:gd name="connsiteX13" fmla="*/ 8504042 w 9117544"/>
                  <a:gd name="connsiteY13" fmla="*/ 4443591 h 6059492"/>
                  <a:gd name="connsiteX14" fmla="*/ 8411277 w 9117544"/>
                  <a:gd name="connsiteY14" fmla="*/ 4297818 h 6059492"/>
                  <a:gd name="connsiteX15" fmla="*/ 8212495 w 9117544"/>
                  <a:gd name="connsiteY15" fmla="*/ 4562861 h 6059492"/>
                  <a:gd name="connsiteX16" fmla="*/ 8040217 w 9117544"/>
                  <a:gd name="connsiteY16" fmla="*/ 4417087 h 6059492"/>
                  <a:gd name="connsiteX17" fmla="*/ 7722166 w 9117544"/>
                  <a:gd name="connsiteY17" fmla="*/ 4947174 h 6059492"/>
                  <a:gd name="connsiteX18" fmla="*/ 7536636 w 9117544"/>
                  <a:gd name="connsiteY18" fmla="*/ 4708635 h 6059492"/>
                  <a:gd name="connsiteX19" fmla="*/ 7205331 w 9117544"/>
                  <a:gd name="connsiteY19" fmla="*/ 5344739 h 6059492"/>
                  <a:gd name="connsiteX20" fmla="*/ 7258340 w 9117544"/>
                  <a:gd name="connsiteY20" fmla="*/ 5079696 h 6059492"/>
                  <a:gd name="connsiteX21" fmla="*/ 6794514 w 9117544"/>
                  <a:gd name="connsiteY21" fmla="*/ 5477261 h 6059492"/>
                  <a:gd name="connsiteX22" fmla="*/ 6821019 w 9117544"/>
                  <a:gd name="connsiteY22" fmla="*/ 5185713 h 6059492"/>
                  <a:gd name="connsiteX23" fmla="*/ 6277680 w 9117544"/>
                  <a:gd name="connsiteY23" fmla="*/ 5702548 h 6059492"/>
                  <a:gd name="connsiteX24" fmla="*/ 6145158 w 9117544"/>
                  <a:gd name="connsiteY24" fmla="*/ 5331487 h 6059492"/>
                  <a:gd name="connsiteX25" fmla="*/ 5493317 w 9117544"/>
                  <a:gd name="connsiteY25" fmla="*/ 5845423 h 6059492"/>
                  <a:gd name="connsiteX26" fmla="*/ 5517130 w 9117544"/>
                  <a:gd name="connsiteY26" fmla="*/ 5650160 h 6059492"/>
                  <a:gd name="connsiteX27" fmla="*/ 5107555 w 9117544"/>
                  <a:gd name="connsiteY27" fmla="*/ 5940672 h 6059492"/>
                  <a:gd name="connsiteX28" fmla="*/ 5026593 w 9117544"/>
                  <a:gd name="connsiteY28" fmla="*/ 5469185 h 6059492"/>
                  <a:gd name="connsiteX29" fmla="*/ 4062072 w 9117544"/>
                  <a:gd name="connsiteY29" fmla="*/ 5922985 h 6059492"/>
                  <a:gd name="connsiteX30" fmla="*/ 567 w 9117544"/>
                  <a:gd name="connsiteY30" fmla="*/ 2763406 h 6059492"/>
                  <a:gd name="connsiteX0" fmla="*/ 567 w 9117544"/>
                  <a:gd name="connsiteY0" fmla="*/ 2830247 h 6126333"/>
                  <a:gd name="connsiteX1" fmla="*/ 4362110 w 9117544"/>
                  <a:gd name="connsiteY1" fmla="*/ 108818 h 6126333"/>
                  <a:gd name="connsiteX2" fmla="*/ 7364354 w 9117544"/>
                  <a:gd name="connsiteY2" fmla="*/ 601041 h 6126333"/>
                  <a:gd name="connsiteX3" fmla="*/ 7775172 w 9117544"/>
                  <a:gd name="connsiteY3" fmla="*/ 1184137 h 6126333"/>
                  <a:gd name="connsiteX4" fmla="*/ 8676320 w 9117544"/>
                  <a:gd name="connsiteY4" fmla="*/ 1290154 h 6126333"/>
                  <a:gd name="connsiteX5" fmla="*/ 8318511 w 9117544"/>
                  <a:gd name="connsiteY5" fmla="*/ 1303406 h 6126333"/>
                  <a:gd name="connsiteX6" fmla="*/ 8583554 w 9117544"/>
                  <a:gd name="connsiteY6" fmla="*/ 1488937 h 6126333"/>
                  <a:gd name="connsiteX7" fmla="*/ 8119728 w 9117544"/>
                  <a:gd name="connsiteY7" fmla="*/ 1435928 h 6126333"/>
                  <a:gd name="connsiteX8" fmla="*/ 9100390 w 9117544"/>
                  <a:gd name="connsiteY8" fmla="*/ 2270815 h 6126333"/>
                  <a:gd name="connsiteX9" fmla="*/ 8729329 w 9117544"/>
                  <a:gd name="connsiteY9" fmla="*/ 2111789 h 6126333"/>
                  <a:gd name="connsiteX10" fmla="*/ 9113642 w 9117544"/>
                  <a:gd name="connsiteY10" fmla="*/ 2906919 h 6126333"/>
                  <a:gd name="connsiteX11" fmla="*/ 8683896 w 9117544"/>
                  <a:gd name="connsiteY11" fmla="*/ 2591707 h 6126333"/>
                  <a:gd name="connsiteX12" fmla="*/ 8994373 w 9117544"/>
                  <a:gd name="connsiteY12" fmla="*/ 3569528 h 6126333"/>
                  <a:gd name="connsiteX13" fmla="*/ 8729329 w 9117544"/>
                  <a:gd name="connsiteY13" fmla="*/ 3423754 h 6126333"/>
                  <a:gd name="connsiteX14" fmla="*/ 8504042 w 9117544"/>
                  <a:gd name="connsiteY14" fmla="*/ 4510432 h 6126333"/>
                  <a:gd name="connsiteX15" fmla="*/ 8411277 w 9117544"/>
                  <a:gd name="connsiteY15" fmla="*/ 4364659 h 6126333"/>
                  <a:gd name="connsiteX16" fmla="*/ 8212495 w 9117544"/>
                  <a:gd name="connsiteY16" fmla="*/ 4629702 h 6126333"/>
                  <a:gd name="connsiteX17" fmla="*/ 8040217 w 9117544"/>
                  <a:gd name="connsiteY17" fmla="*/ 4483928 h 6126333"/>
                  <a:gd name="connsiteX18" fmla="*/ 7722166 w 9117544"/>
                  <a:gd name="connsiteY18" fmla="*/ 5014015 h 6126333"/>
                  <a:gd name="connsiteX19" fmla="*/ 7536636 w 9117544"/>
                  <a:gd name="connsiteY19" fmla="*/ 4775476 h 6126333"/>
                  <a:gd name="connsiteX20" fmla="*/ 7205331 w 9117544"/>
                  <a:gd name="connsiteY20" fmla="*/ 5411580 h 6126333"/>
                  <a:gd name="connsiteX21" fmla="*/ 7258340 w 9117544"/>
                  <a:gd name="connsiteY21" fmla="*/ 5146537 h 6126333"/>
                  <a:gd name="connsiteX22" fmla="*/ 6794514 w 9117544"/>
                  <a:gd name="connsiteY22" fmla="*/ 5544102 h 6126333"/>
                  <a:gd name="connsiteX23" fmla="*/ 6821019 w 9117544"/>
                  <a:gd name="connsiteY23" fmla="*/ 5252554 h 6126333"/>
                  <a:gd name="connsiteX24" fmla="*/ 6277680 w 9117544"/>
                  <a:gd name="connsiteY24" fmla="*/ 5769389 h 6126333"/>
                  <a:gd name="connsiteX25" fmla="*/ 6145158 w 9117544"/>
                  <a:gd name="connsiteY25" fmla="*/ 5398328 h 6126333"/>
                  <a:gd name="connsiteX26" fmla="*/ 5493317 w 9117544"/>
                  <a:gd name="connsiteY26" fmla="*/ 5912264 h 6126333"/>
                  <a:gd name="connsiteX27" fmla="*/ 5517130 w 9117544"/>
                  <a:gd name="connsiteY27" fmla="*/ 5717001 h 6126333"/>
                  <a:gd name="connsiteX28" fmla="*/ 5107555 w 9117544"/>
                  <a:gd name="connsiteY28" fmla="*/ 6007513 h 6126333"/>
                  <a:gd name="connsiteX29" fmla="*/ 5026593 w 9117544"/>
                  <a:gd name="connsiteY29" fmla="*/ 5536026 h 6126333"/>
                  <a:gd name="connsiteX30" fmla="*/ 4062072 w 9117544"/>
                  <a:gd name="connsiteY30" fmla="*/ 5989826 h 6126333"/>
                  <a:gd name="connsiteX31" fmla="*/ 567 w 9117544"/>
                  <a:gd name="connsiteY31" fmla="*/ 2830247 h 6126333"/>
                  <a:gd name="connsiteX0" fmla="*/ 567 w 9117544"/>
                  <a:gd name="connsiteY0" fmla="*/ 2827462 h 6123548"/>
                  <a:gd name="connsiteX1" fmla="*/ 4362110 w 9117544"/>
                  <a:gd name="connsiteY1" fmla="*/ 106033 h 6123548"/>
                  <a:gd name="connsiteX2" fmla="*/ 7616146 w 9117544"/>
                  <a:gd name="connsiteY2" fmla="*/ 558501 h 6123548"/>
                  <a:gd name="connsiteX3" fmla="*/ 7364354 w 9117544"/>
                  <a:gd name="connsiteY3" fmla="*/ 598256 h 6123548"/>
                  <a:gd name="connsiteX4" fmla="*/ 7775172 w 9117544"/>
                  <a:gd name="connsiteY4" fmla="*/ 1181352 h 6123548"/>
                  <a:gd name="connsiteX5" fmla="*/ 8676320 w 9117544"/>
                  <a:gd name="connsiteY5" fmla="*/ 1287369 h 6123548"/>
                  <a:gd name="connsiteX6" fmla="*/ 8318511 w 9117544"/>
                  <a:gd name="connsiteY6" fmla="*/ 1300621 h 6123548"/>
                  <a:gd name="connsiteX7" fmla="*/ 8583554 w 9117544"/>
                  <a:gd name="connsiteY7" fmla="*/ 1486152 h 6123548"/>
                  <a:gd name="connsiteX8" fmla="*/ 8119728 w 9117544"/>
                  <a:gd name="connsiteY8" fmla="*/ 1433143 h 6123548"/>
                  <a:gd name="connsiteX9" fmla="*/ 9100390 w 9117544"/>
                  <a:gd name="connsiteY9" fmla="*/ 2268030 h 6123548"/>
                  <a:gd name="connsiteX10" fmla="*/ 8729329 w 9117544"/>
                  <a:gd name="connsiteY10" fmla="*/ 2109004 h 6123548"/>
                  <a:gd name="connsiteX11" fmla="*/ 9113642 w 9117544"/>
                  <a:gd name="connsiteY11" fmla="*/ 2904134 h 6123548"/>
                  <a:gd name="connsiteX12" fmla="*/ 8683896 w 9117544"/>
                  <a:gd name="connsiteY12" fmla="*/ 2588922 h 6123548"/>
                  <a:gd name="connsiteX13" fmla="*/ 8994373 w 9117544"/>
                  <a:gd name="connsiteY13" fmla="*/ 3566743 h 6123548"/>
                  <a:gd name="connsiteX14" fmla="*/ 8729329 w 9117544"/>
                  <a:gd name="connsiteY14" fmla="*/ 3420969 h 6123548"/>
                  <a:gd name="connsiteX15" fmla="*/ 8504042 w 9117544"/>
                  <a:gd name="connsiteY15" fmla="*/ 4507647 h 6123548"/>
                  <a:gd name="connsiteX16" fmla="*/ 8411277 w 9117544"/>
                  <a:gd name="connsiteY16" fmla="*/ 4361874 h 6123548"/>
                  <a:gd name="connsiteX17" fmla="*/ 8212495 w 9117544"/>
                  <a:gd name="connsiteY17" fmla="*/ 4626917 h 6123548"/>
                  <a:gd name="connsiteX18" fmla="*/ 8040217 w 9117544"/>
                  <a:gd name="connsiteY18" fmla="*/ 4481143 h 6123548"/>
                  <a:gd name="connsiteX19" fmla="*/ 7722166 w 9117544"/>
                  <a:gd name="connsiteY19" fmla="*/ 5011230 h 6123548"/>
                  <a:gd name="connsiteX20" fmla="*/ 7536636 w 9117544"/>
                  <a:gd name="connsiteY20" fmla="*/ 4772691 h 6123548"/>
                  <a:gd name="connsiteX21" fmla="*/ 7205331 w 9117544"/>
                  <a:gd name="connsiteY21" fmla="*/ 5408795 h 6123548"/>
                  <a:gd name="connsiteX22" fmla="*/ 7258340 w 9117544"/>
                  <a:gd name="connsiteY22" fmla="*/ 5143752 h 6123548"/>
                  <a:gd name="connsiteX23" fmla="*/ 6794514 w 9117544"/>
                  <a:gd name="connsiteY23" fmla="*/ 5541317 h 6123548"/>
                  <a:gd name="connsiteX24" fmla="*/ 6821019 w 9117544"/>
                  <a:gd name="connsiteY24" fmla="*/ 5249769 h 6123548"/>
                  <a:gd name="connsiteX25" fmla="*/ 6277680 w 9117544"/>
                  <a:gd name="connsiteY25" fmla="*/ 5766604 h 6123548"/>
                  <a:gd name="connsiteX26" fmla="*/ 6145158 w 9117544"/>
                  <a:gd name="connsiteY26" fmla="*/ 5395543 h 6123548"/>
                  <a:gd name="connsiteX27" fmla="*/ 5493317 w 9117544"/>
                  <a:gd name="connsiteY27" fmla="*/ 5909479 h 6123548"/>
                  <a:gd name="connsiteX28" fmla="*/ 5517130 w 9117544"/>
                  <a:gd name="connsiteY28" fmla="*/ 5714216 h 6123548"/>
                  <a:gd name="connsiteX29" fmla="*/ 5107555 w 9117544"/>
                  <a:gd name="connsiteY29" fmla="*/ 6004728 h 6123548"/>
                  <a:gd name="connsiteX30" fmla="*/ 5026593 w 9117544"/>
                  <a:gd name="connsiteY30" fmla="*/ 5533241 h 6123548"/>
                  <a:gd name="connsiteX31" fmla="*/ 4062072 w 9117544"/>
                  <a:gd name="connsiteY31" fmla="*/ 5987041 h 6123548"/>
                  <a:gd name="connsiteX32" fmla="*/ 567 w 9117544"/>
                  <a:gd name="connsiteY32" fmla="*/ 2827462 h 6123548"/>
                  <a:gd name="connsiteX0" fmla="*/ 567 w 9117544"/>
                  <a:gd name="connsiteY0" fmla="*/ 2878842 h 6174928"/>
                  <a:gd name="connsiteX1" fmla="*/ 4362110 w 9117544"/>
                  <a:gd name="connsiteY1" fmla="*/ 157413 h 6174928"/>
                  <a:gd name="connsiteX2" fmla="*/ 7125815 w 9117544"/>
                  <a:gd name="connsiteY2" fmla="*/ 358088 h 6174928"/>
                  <a:gd name="connsiteX3" fmla="*/ 7616146 w 9117544"/>
                  <a:gd name="connsiteY3" fmla="*/ 609881 h 6174928"/>
                  <a:gd name="connsiteX4" fmla="*/ 7364354 w 9117544"/>
                  <a:gd name="connsiteY4" fmla="*/ 649636 h 6174928"/>
                  <a:gd name="connsiteX5" fmla="*/ 7775172 w 9117544"/>
                  <a:gd name="connsiteY5" fmla="*/ 1232732 h 6174928"/>
                  <a:gd name="connsiteX6" fmla="*/ 8676320 w 9117544"/>
                  <a:gd name="connsiteY6" fmla="*/ 1338749 h 6174928"/>
                  <a:gd name="connsiteX7" fmla="*/ 8318511 w 9117544"/>
                  <a:gd name="connsiteY7" fmla="*/ 1352001 h 6174928"/>
                  <a:gd name="connsiteX8" fmla="*/ 8583554 w 9117544"/>
                  <a:gd name="connsiteY8" fmla="*/ 1537532 h 6174928"/>
                  <a:gd name="connsiteX9" fmla="*/ 8119728 w 9117544"/>
                  <a:gd name="connsiteY9" fmla="*/ 1484523 h 6174928"/>
                  <a:gd name="connsiteX10" fmla="*/ 9100390 w 9117544"/>
                  <a:gd name="connsiteY10" fmla="*/ 2319410 h 6174928"/>
                  <a:gd name="connsiteX11" fmla="*/ 8729329 w 9117544"/>
                  <a:gd name="connsiteY11" fmla="*/ 2160384 h 6174928"/>
                  <a:gd name="connsiteX12" fmla="*/ 9113642 w 9117544"/>
                  <a:gd name="connsiteY12" fmla="*/ 2955514 h 6174928"/>
                  <a:gd name="connsiteX13" fmla="*/ 8683896 w 9117544"/>
                  <a:gd name="connsiteY13" fmla="*/ 2640302 h 6174928"/>
                  <a:gd name="connsiteX14" fmla="*/ 8994373 w 9117544"/>
                  <a:gd name="connsiteY14" fmla="*/ 3618123 h 6174928"/>
                  <a:gd name="connsiteX15" fmla="*/ 8729329 w 9117544"/>
                  <a:gd name="connsiteY15" fmla="*/ 3472349 h 6174928"/>
                  <a:gd name="connsiteX16" fmla="*/ 8504042 w 9117544"/>
                  <a:gd name="connsiteY16" fmla="*/ 4559027 h 6174928"/>
                  <a:gd name="connsiteX17" fmla="*/ 8411277 w 9117544"/>
                  <a:gd name="connsiteY17" fmla="*/ 4413254 h 6174928"/>
                  <a:gd name="connsiteX18" fmla="*/ 8212495 w 9117544"/>
                  <a:gd name="connsiteY18" fmla="*/ 4678297 h 6174928"/>
                  <a:gd name="connsiteX19" fmla="*/ 8040217 w 9117544"/>
                  <a:gd name="connsiteY19" fmla="*/ 4532523 h 6174928"/>
                  <a:gd name="connsiteX20" fmla="*/ 7722166 w 9117544"/>
                  <a:gd name="connsiteY20" fmla="*/ 5062610 h 6174928"/>
                  <a:gd name="connsiteX21" fmla="*/ 7536636 w 9117544"/>
                  <a:gd name="connsiteY21" fmla="*/ 4824071 h 6174928"/>
                  <a:gd name="connsiteX22" fmla="*/ 7205331 w 9117544"/>
                  <a:gd name="connsiteY22" fmla="*/ 5460175 h 6174928"/>
                  <a:gd name="connsiteX23" fmla="*/ 7258340 w 9117544"/>
                  <a:gd name="connsiteY23" fmla="*/ 5195132 h 6174928"/>
                  <a:gd name="connsiteX24" fmla="*/ 6794514 w 9117544"/>
                  <a:gd name="connsiteY24" fmla="*/ 5592697 h 6174928"/>
                  <a:gd name="connsiteX25" fmla="*/ 6821019 w 9117544"/>
                  <a:gd name="connsiteY25" fmla="*/ 5301149 h 6174928"/>
                  <a:gd name="connsiteX26" fmla="*/ 6277680 w 9117544"/>
                  <a:gd name="connsiteY26" fmla="*/ 5817984 h 6174928"/>
                  <a:gd name="connsiteX27" fmla="*/ 6145158 w 9117544"/>
                  <a:gd name="connsiteY27" fmla="*/ 5446923 h 6174928"/>
                  <a:gd name="connsiteX28" fmla="*/ 5493317 w 9117544"/>
                  <a:gd name="connsiteY28" fmla="*/ 5960859 h 6174928"/>
                  <a:gd name="connsiteX29" fmla="*/ 5517130 w 9117544"/>
                  <a:gd name="connsiteY29" fmla="*/ 5765596 h 6174928"/>
                  <a:gd name="connsiteX30" fmla="*/ 5107555 w 9117544"/>
                  <a:gd name="connsiteY30" fmla="*/ 6056108 h 6174928"/>
                  <a:gd name="connsiteX31" fmla="*/ 5026593 w 9117544"/>
                  <a:gd name="connsiteY31" fmla="*/ 5584621 h 6174928"/>
                  <a:gd name="connsiteX32" fmla="*/ 4062072 w 9117544"/>
                  <a:gd name="connsiteY32" fmla="*/ 6038421 h 6174928"/>
                  <a:gd name="connsiteX33" fmla="*/ 567 w 9117544"/>
                  <a:gd name="connsiteY33" fmla="*/ 2878842 h 6174928"/>
                  <a:gd name="connsiteX0" fmla="*/ 567 w 9117544"/>
                  <a:gd name="connsiteY0" fmla="*/ 2889189 h 6185275"/>
                  <a:gd name="connsiteX1" fmla="*/ 4362110 w 9117544"/>
                  <a:gd name="connsiteY1" fmla="*/ 167760 h 6185275"/>
                  <a:gd name="connsiteX2" fmla="*/ 7364354 w 9117544"/>
                  <a:gd name="connsiteY2" fmla="*/ 302174 h 6185275"/>
                  <a:gd name="connsiteX3" fmla="*/ 7125815 w 9117544"/>
                  <a:gd name="connsiteY3" fmla="*/ 368435 h 6185275"/>
                  <a:gd name="connsiteX4" fmla="*/ 7616146 w 9117544"/>
                  <a:gd name="connsiteY4" fmla="*/ 620228 h 6185275"/>
                  <a:gd name="connsiteX5" fmla="*/ 7364354 w 9117544"/>
                  <a:gd name="connsiteY5" fmla="*/ 659983 h 6185275"/>
                  <a:gd name="connsiteX6" fmla="*/ 7775172 w 9117544"/>
                  <a:gd name="connsiteY6" fmla="*/ 1243079 h 6185275"/>
                  <a:gd name="connsiteX7" fmla="*/ 8676320 w 9117544"/>
                  <a:gd name="connsiteY7" fmla="*/ 1349096 h 6185275"/>
                  <a:gd name="connsiteX8" fmla="*/ 8318511 w 9117544"/>
                  <a:gd name="connsiteY8" fmla="*/ 1362348 h 6185275"/>
                  <a:gd name="connsiteX9" fmla="*/ 8583554 w 9117544"/>
                  <a:gd name="connsiteY9" fmla="*/ 1547879 h 6185275"/>
                  <a:gd name="connsiteX10" fmla="*/ 8119728 w 9117544"/>
                  <a:gd name="connsiteY10" fmla="*/ 1494870 h 6185275"/>
                  <a:gd name="connsiteX11" fmla="*/ 9100390 w 9117544"/>
                  <a:gd name="connsiteY11" fmla="*/ 2329757 h 6185275"/>
                  <a:gd name="connsiteX12" fmla="*/ 8729329 w 9117544"/>
                  <a:gd name="connsiteY12" fmla="*/ 2170731 h 6185275"/>
                  <a:gd name="connsiteX13" fmla="*/ 9113642 w 9117544"/>
                  <a:gd name="connsiteY13" fmla="*/ 2965861 h 6185275"/>
                  <a:gd name="connsiteX14" fmla="*/ 8683896 w 9117544"/>
                  <a:gd name="connsiteY14" fmla="*/ 2650649 h 6185275"/>
                  <a:gd name="connsiteX15" fmla="*/ 8994373 w 9117544"/>
                  <a:gd name="connsiteY15" fmla="*/ 3628470 h 6185275"/>
                  <a:gd name="connsiteX16" fmla="*/ 8729329 w 9117544"/>
                  <a:gd name="connsiteY16" fmla="*/ 3482696 h 6185275"/>
                  <a:gd name="connsiteX17" fmla="*/ 8504042 w 9117544"/>
                  <a:gd name="connsiteY17" fmla="*/ 4569374 h 6185275"/>
                  <a:gd name="connsiteX18" fmla="*/ 8411277 w 9117544"/>
                  <a:gd name="connsiteY18" fmla="*/ 4423601 h 6185275"/>
                  <a:gd name="connsiteX19" fmla="*/ 8212495 w 9117544"/>
                  <a:gd name="connsiteY19" fmla="*/ 4688644 h 6185275"/>
                  <a:gd name="connsiteX20" fmla="*/ 8040217 w 9117544"/>
                  <a:gd name="connsiteY20" fmla="*/ 4542870 h 6185275"/>
                  <a:gd name="connsiteX21" fmla="*/ 7722166 w 9117544"/>
                  <a:gd name="connsiteY21" fmla="*/ 5072957 h 6185275"/>
                  <a:gd name="connsiteX22" fmla="*/ 7536636 w 9117544"/>
                  <a:gd name="connsiteY22" fmla="*/ 4834418 h 6185275"/>
                  <a:gd name="connsiteX23" fmla="*/ 7205331 w 9117544"/>
                  <a:gd name="connsiteY23" fmla="*/ 5470522 h 6185275"/>
                  <a:gd name="connsiteX24" fmla="*/ 7258340 w 9117544"/>
                  <a:gd name="connsiteY24" fmla="*/ 5205479 h 6185275"/>
                  <a:gd name="connsiteX25" fmla="*/ 6794514 w 9117544"/>
                  <a:gd name="connsiteY25" fmla="*/ 5603044 h 6185275"/>
                  <a:gd name="connsiteX26" fmla="*/ 6821019 w 9117544"/>
                  <a:gd name="connsiteY26" fmla="*/ 5311496 h 6185275"/>
                  <a:gd name="connsiteX27" fmla="*/ 6277680 w 9117544"/>
                  <a:gd name="connsiteY27" fmla="*/ 5828331 h 6185275"/>
                  <a:gd name="connsiteX28" fmla="*/ 6145158 w 9117544"/>
                  <a:gd name="connsiteY28" fmla="*/ 5457270 h 6185275"/>
                  <a:gd name="connsiteX29" fmla="*/ 5493317 w 9117544"/>
                  <a:gd name="connsiteY29" fmla="*/ 5971206 h 6185275"/>
                  <a:gd name="connsiteX30" fmla="*/ 5517130 w 9117544"/>
                  <a:gd name="connsiteY30" fmla="*/ 5775943 h 6185275"/>
                  <a:gd name="connsiteX31" fmla="*/ 5107555 w 9117544"/>
                  <a:gd name="connsiteY31" fmla="*/ 6066455 h 6185275"/>
                  <a:gd name="connsiteX32" fmla="*/ 5026593 w 9117544"/>
                  <a:gd name="connsiteY32" fmla="*/ 5594968 h 6185275"/>
                  <a:gd name="connsiteX33" fmla="*/ 4062072 w 9117544"/>
                  <a:gd name="connsiteY33" fmla="*/ 6048768 h 6185275"/>
                  <a:gd name="connsiteX34" fmla="*/ 567 w 9117544"/>
                  <a:gd name="connsiteY34" fmla="*/ 2889189 h 6185275"/>
                  <a:gd name="connsiteX0" fmla="*/ 567 w 9117544"/>
                  <a:gd name="connsiteY0" fmla="*/ 2941631 h 6237717"/>
                  <a:gd name="connsiteX1" fmla="*/ 4362110 w 9117544"/>
                  <a:gd name="connsiteY1" fmla="*/ 220202 h 6237717"/>
                  <a:gd name="connsiteX2" fmla="*/ 5866859 w 9117544"/>
                  <a:gd name="connsiteY2" fmla="*/ 182339 h 6237717"/>
                  <a:gd name="connsiteX3" fmla="*/ 7364354 w 9117544"/>
                  <a:gd name="connsiteY3" fmla="*/ 354616 h 6237717"/>
                  <a:gd name="connsiteX4" fmla="*/ 7125815 w 9117544"/>
                  <a:gd name="connsiteY4" fmla="*/ 420877 h 6237717"/>
                  <a:gd name="connsiteX5" fmla="*/ 7616146 w 9117544"/>
                  <a:gd name="connsiteY5" fmla="*/ 672670 h 6237717"/>
                  <a:gd name="connsiteX6" fmla="*/ 7364354 w 9117544"/>
                  <a:gd name="connsiteY6" fmla="*/ 712425 h 6237717"/>
                  <a:gd name="connsiteX7" fmla="*/ 7775172 w 9117544"/>
                  <a:gd name="connsiteY7" fmla="*/ 1295521 h 6237717"/>
                  <a:gd name="connsiteX8" fmla="*/ 8676320 w 9117544"/>
                  <a:gd name="connsiteY8" fmla="*/ 1401538 h 6237717"/>
                  <a:gd name="connsiteX9" fmla="*/ 8318511 w 9117544"/>
                  <a:gd name="connsiteY9" fmla="*/ 1414790 h 6237717"/>
                  <a:gd name="connsiteX10" fmla="*/ 8583554 w 9117544"/>
                  <a:gd name="connsiteY10" fmla="*/ 1600321 h 6237717"/>
                  <a:gd name="connsiteX11" fmla="*/ 8119728 w 9117544"/>
                  <a:gd name="connsiteY11" fmla="*/ 1547312 h 6237717"/>
                  <a:gd name="connsiteX12" fmla="*/ 9100390 w 9117544"/>
                  <a:gd name="connsiteY12" fmla="*/ 2382199 h 6237717"/>
                  <a:gd name="connsiteX13" fmla="*/ 8729329 w 9117544"/>
                  <a:gd name="connsiteY13" fmla="*/ 2223173 h 6237717"/>
                  <a:gd name="connsiteX14" fmla="*/ 9113642 w 9117544"/>
                  <a:gd name="connsiteY14" fmla="*/ 3018303 h 6237717"/>
                  <a:gd name="connsiteX15" fmla="*/ 8683896 w 9117544"/>
                  <a:gd name="connsiteY15" fmla="*/ 2703091 h 6237717"/>
                  <a:gd name="connsiteX16" fmla="*/ 8994373 w 9117544"/>
                  <a:gd name="connsiteY16" fmla="*/ 3680912 h 6237717"/>
                  <a:gd name="connsiteX17" fmla="*/ 8729329 w 9117544"/>
                  <a:gd name="connsiteY17" fmla="*/ 3535138 h 6237717"/>
                  <a:gd name="connsiteX18" fmla="*/ 8504042 w 9117544"/>
                  <a:gd name="connsiteY18" fmla="*/ 4621816 h 6237717"/>
                  <a:gd name="connsiteX19" fmla="*/ 8411277 w 9117544"/>
                  <a:gd name="connsiteY19" fmla="*/ 4476043 h 6237717"/>
                  <a:gd name="connsiteX20" fmla="*/ 8212495 w 9117544"/>
                  <a:gd name="connsiteY20" fmla="*/ 4741086 h 6237717"/>
                  <a:gd name="connsiteX21" fmla="*/ 8040217 w 9117544"/>
                  <a:gd name="connsiteY21" fmla="*/ 4595312 h 6237717"/>
                  <a:gd name="connsiteX22" fmla="*/ 7722166 w 9117544"/>
                  <a:gd name="connsiteY22" fmla="*/ 5125399 h 6237717"/>
                  <a:gd name="connsiteX23" fmla="*/ 7536636 w 9117544"/>
                  <a:gd name="connsiteY23" fmla="*/ 4886860 h 6237717"/>
                  <a:gd name="connsiteX24" fmla="*/ 7205331 w 9117544"/>
                  <a:gd name="connsiteY24" fmla="*/ 5522964 h 6237717"/>
                  <a:gd name="connsiteX25" fmla="*/ 7258340 w 9117544"/>
                  <a:gd name="connsiteY25" fmla="*/ 5257921 h 6237717"/>
                  <a:gd name="connsiteX26" fmla="*/ 6794514 w 9117544"/>
                  <a:gd name="connsiteY26" fmla="*/ 5655486 h 6237717"/>
                  <a:gd name="connsiteX27" fmla="*/ 6821019 w 9117544"/>
                  <a:gd name="connsiteY27" fmla="*/ 5363938 h 6237717"/>
                  <a:gd name="connsiteX28" fmla="*/ 6277680 w 9117544"/>
                  <a:gd name="connsiteY28" fmla="*/ 5880773 h 6237717"/>
                  <a:gd name="connsiteX29" fmla="*/ 6145158 w 9117544"/>
                  <a:gd name="connsiteY29" fmla="*/ 5509712 h 6237717"/>
                  <a:gd name="connsiteX30" fmla="*/ 5493317 w 9117544"/>
                  <a:gd name="connsiteY30" fmla="*/ 6023648 h 6237717"/>
                  <a:gd name="connsiteX31" fmla="*/ 5517130 w 9117544"/>
                  <a:gd name="connsiteY31" fmla="*/ 5828385 h 6237717"/>
                  <a:gd name="connsiteX32" fmla="*/ 5107555 w 9117544"/>
                  <a:gd name="connsiteY32" fmla="*/ 6118897 h 6237717"/>
                  <a:gd name="connsiteX33" fmla="*/ 5026593 w 9117544"/>
                  <a:gd name="connsiteY33" fmla="*/ 5647410 h 6237717"/>
                  <a:gd name="connsiteX34" fmla="*/ 4062072 w 9117544"/>
                  <a:gd name="connsiteY34" fmla="*/ 6101210 h 6237717"/>
                  <a:gd name="connsiteX35" fmla="*/ 567 w 9117544"/>
                  <a:gd name="connsiteY35" fmla="*/ 2941631 h 6237717"/>
                  <a:gd name="connsiteX0" fmla="*/ 567 w 9117544"/>
                  <a:gd name="connsiteY0" fmla="*/ 2995182 h 6291268"/>
                  <a:gd name="connsiteX1" fmla="*/ 4362110 w 9117544"/>
                  <a:gd name="connsiteY1" fmla="*/ 273753 h 6291268"/>
                  <a:gd name="connsiteX2" fmla="*/ 6092146 w 9117544"/>
                  <a:gd name="connsiteY2" fmla="*/ 90116 h 6291268"/>
                  <a:gd name="connsiteX3" fmla="*/ 5866859 w 9117544"/>
                  <a:gd name="connsiteY3" fmla="*/ 235890 h 6291268"/>
                  <a:gd name="connsiteX4" fmla="*/ 7364354 w 9117544"/>
                  <a:gd name="connsiteY4" fmla="*/ 408167 h 6291268"/>
                  <a:gd name="connsiteX5" fmla="*/ 7125815 w 9117544"/>
                  <a:gd name="connsiteY5" fmla="*/ 474428 h 6291268"/>
                  <a:gd name="connsiteX6" fmla="*/ 7616146 w 9117544"/>
                  <a:gd name="connsiteY6" fmla="*/ 726221 h 6291268"/>
                  <a:gd name="connsiteX7" fmla="*/ 7364354 w 9117544"/>
                  <a:gd name="connsiteY7" fmla="*/ 765976 h 6291268"/>
                  <a:gd name="connsiteX8" fmla="*/ 7775172 w 9117544"/>
                  <a:gd name="connsiteY8" fmla="*/ 1349072 h 6291268"/>
                  <a:gd name="connsiteX9" fmla="*/ 8676320 w 9117544"/>
                  <a:gd name="connsiteY9" fmla="*/ 1455089 h 6291268"/>
                  <a:gd name="connsiteX10" fmla="*/ 8318511 w 9117544"/>
                  <a:gd name="connsiteY10" fmla="*/ 1468341 h 6291268"/>
                  <a:gd name="connsiteX11" fmla="*/ 8583554 w 9117544"/>
                  <a:gd name="connsiteY11" fmla="*/ 1653872 h 6291268"/>
                  <a:gd name="connsiteX12" fmla="*/ 8119728 w 9117544"/>
                  <a:gd name="connsiteY12" fmla="*/ 1600863 h 6291268"/>
                  <a:gd name="connsiteX13" fmla="*/ 9100390 w 9117544"/>
                  <a:gd name="connsiteY13" fmla="*/ 2435750 h 6291268"/>
                  <a:gd name="connsiteX14" fmla="*/ 8729329 w 9117544"/>
                  <a:gd name="connsiteY14" fmla="*/ 2276724 h 6291268"/>
                  <a:gd name="connsiteX15" fmla="*/ 9113642 w 9117544"/>
                  <a:gd name="connsiteY15" fmla="*/ 3071854 h 6291268"/>
                  <a:gd name="connsiteX16" fmla="*/ 8683896 w 9117544"/>
                  <a:gd name="connsiteY16" fmla="*/ 2756642 h 6291268"/>
                  <a:gd name="connsiteX17" fmla="*/ 8994373 w 9117544"/>
                  <a:gd name="connsiteY17" fmla="*/ 3734463 h 6291268"/>
                  <a:gd name="connsiteX18" fmla="*/ 8729329 w 9117544"/>
                  <a:gd name="connsiteY18" fmla="*/ 3588689 h 6291268"/>
                  <a:gd name="connsiteX19" fmla="*/ 8504042 w 9117544"/>
                  <a:gd name="connsiteY19" fmla="*/ 4675367 h 6291268"/>
                  <a:gd name="connsiteX20" fmla="*/ 8411277 w 9117544"/>
                  <a:gd name="connsiteY20" fmla="*/ 4529594 h 6291268"/>
                  <a:gd name="connsiteX21" fmla="*/ 8212495 w 9117544"/>
                  <a:gd name="connsiteY21" fmla="*/ 4794637 h 6291268"/>
                  <a:gd name="connsiteX22" fmla="*/ 8040217 w 9117544"/>
                  <a:gd name="connsiteY22" fmla="*/ 4648863 h 6291268"/>
                  <a:gd name="connsiteX23" fmla="*/ 7722166 w 9117544"/>
                  <a:gd name="connsiteY23" fmla="*/ 5178950 h 6291268"/>
                  <a:gd name="connsiteX24" fmla="*/ 7536636 w 9117544"/>
                  <a:gd name="connsiteY24" fmla="*/ 4940411 h 6291268"/>
                  <a:gd name="connsiteX25" fmla="*/ 7205331 w 9117544"/>
                  <a:gd name="connsiteY25" fmla="*/ 5576515 h 6291268"/>
                  <a:gd name="connsiteX26" fmla="*/ 7258340 w 9117544"/>
                  <a:gd name="connsiteY26" fmla="*/ 5311472 h 6291268"/>
                  <a:gd name="connsiteX27" fmla="*/ 6794514 w 9117544"/>
                  <a:gd name="connsiteY27" fmla="*/ 5709037 h 6291268"/>
                  <a:gd name="connsiteX28" fmla="*/ 6821019 w 9117544"/>
                  <a:gd name="connsiteY28" fmla="*/ 5417489 h 6291268"/>
                  <a:gd name="connsiteX29" fmla="*/ 6277680 w 9117544"/>
                  <a:gd name="connsiteY29" fmla="*/ 5934324 h 6291268"/>
                  <a:gd name="connsiteX30" fmla="*/ 6145158 w 9117544"/>
                  <a:gd name="connsiteY30" fmla="*/ 5563263 h 6291268"/>
                  <a:gd name="connsiteX31" fmla="*/ 5493317 w 9117544"/>
                  <a:gd name="connsiteY31" fmla="*/ 6077199 h 6291268"/>
                  <a:gd name="connsiteX32" fmla="*/ 5517130 w 9117544"/>
                  <a:gd name="connsiteY32" fmla="*/ 5881936 h 6291268"/>
                  <a:gd name="connsiteX33" fmla="*/ 5107555 w 9117544"/>
                  <a:gd name="connsiteY33" fmla="*/ 6172448 h 6291268"/>
                  <a:gd name="connsiteX34" fmla="*/ 5026593 w 9117544"/>
                  <a:gd name="connsiteY34" fmla="*/ 5700961 h 6291268"/>
                  <a:gd name="connsiteX35" fmla="*/ 4062072 w 9117544"/>
                  <a:gd name="connsiteY35" fmla="*/ 6154761 h 6291268"/>
                  <a:gd name="connsiteX36" fmla="*/ 567 w 9117544"/>
                  <a:gd name="connsiteY36" fmla="*/ 2995182 h 6291268"/>
                  <a:gd name="connsiteX0" fmla="*/ 567 w 9117544"/>
                  <a:gd name="connsiteY0" fmla="*/ 3043425 h 6339511"/>
                  <a:gd name="connsiteX1" fmla="*/ 4362110 w 9117544"/>
                  <a:gd name="connsiteY1" fmla="*/ 321996 h 6339511"/>
                  <a:gd name="connsiteX2" fmla="*/ 5774093 w 9117544"/>
                  <a:gd name="connsiteY2" fmla="*/ 32342 h 6339511"/>
                  <a:gd name="connsiteX3" fmla="*/ 6092146 w 9117544"/>
                  <a:gd name="connsiteY3" fmla="*/ 138359 h 6339511"/>
                  <a:gd name="connsiteX4" fmla="*/ 5866859 w 9117544"/>
                  <a:gd name="connsiteY4" fmla="*/ 284133 h 6339511"/>
                  <a:gd name="connsiteX5" fmla="*/ 7364354 w 9117544"/>
                  <a:gd name="connsiteY5" fmla="*/ 456410 h 6339511"/>
                  <a:gd name="connsiteX6" fmla="*/ 7125815 w 9117544"/>
                  <a:gd name="connsiteY6" fmla="*/ 522671 h 6339511"/>
                  <a:gd name="connsiteX7" fmla="*/ 7616146 w 9117544"/>
                  <a:gd name="connsiteY7" fmla="*/ 774464 h 6339511"/>
                  <a:gd name="connsiteX8" fmla="*/ 7364354 w 9117544"/>
                  <a:gd name="connsiteY8" fmla="*/ 814219 h 6339511"/>
                  <a:gd name="connsiteX9" fmla="*/ 7775172 w 9117544"/>
                  <a:gd name="connsiteY9" fmla="*/ 1397315 h 6339511"/>
                  <a:gd name="connsiteX10" fmla="*/ 8676320 w 9117544"/>
                  <a:gd name="connsiteY10" fmla="*/ 1503332 h 6339511"/>
                  <a:gd name="connsiteX11" fmla="*/ 8318511 w 9117544"/>
                  <a:gd name="connsiteY11" fmla="*/ 1516584 h 6339511"/>
                  <a:gd name="connsiteX12" fmla="*/ 8583554 w 9117544"/>
                  <a:gd name="connsiteY12" fmla="*/ 1702115 h 6339511"/>
                  <a:gd name="connsiteX13" fmla="*/ 8119728 w 9117544"/>
                  <a:gd name="connsiteY13" fmla="*/ 1649106 h 6339511"/>
                  <a:gd name="connsiteX14" fmla="*/ 9100390 w 9117544"/>
                  <a:gd name="connsiteY14" fmla="*/ 2483993 h 6339511"/>
                  <a:gd name="connsiteX15" fmla="*/ 8729329 w 9117544"/>
                  <a:gd name="connsiteY15" fmla="*/ 2324967 h 6339511"/>
                  <a:gd name="connsiteX16" fmla="*/ 9113642 w 9117544"/>
                  <a:gd name="connsiteY16" fmla="*/ 3120097 h 6339511"/>
                  <a:gd name="connsiteX17" fmla="*/ 8683896 w 9117544"/>
                  <a:gd name="connsiteY17" fmla="*/ 2804885 h 6339511"/>
                  <a:gd name="connsiteX18" fmla="*/ 8994373 w 9117544"/>
                  <a:gd name="connsiteY18" fmla="*/ 3782706 h 6339511"/>
                  <a:gd name="connsiteX19" fmla="*/ 8729329 w 9117544"/>
                  <a:gd name="connsiteY19" fmla="*/ 3636932 h 6339511"/>
                  <a:gd name="connsiteX20" fmla="*/ 8504042 w 9117544"/>
                  <a:gd name="connsiteY20" fmla="*/ 4723610 h 6339511"/>
                  <a:gd name="connsiteX21" fmla="*/ 8411277 w 9117544"/>
                  <a:gd name="connsiteY21" fmla="*/ 4577837 h 6339511"/>
                  <a:gd name="connsiteX22" fmla="*/ 8212495 w 9117544"/>
                  <a:gd name="connsiteY22" fmla="*/ 4842880 h 6339511"/>
                  <a:gd name="connsiteX23" fmla="*/ 8040217 w 9117544"/>
                  <a:gd name="connsiteY23" fmla="*/ 4697106 h 6339511"/>
                  <a:gd name="connsiteX24" fmla="*/ 7722166 w 9117544"/>
                  <a:gd name="connsiteY24" fmla="*/ 5227193 h 6339511"/>
                  <a:gd name="connsiteX25" fmla="*/ 7536636 w 9117544"/>
                  <a:gd name="connsiteY25" fmla="*/ 4988654 h 6339511"/>
                  <a:gd name="connsiteX26" fmla="*/ 7205331 w 9117544"/>
                  <a:gd name="connsiteY26" fmla="*/ 5624758 h 6339511"/>
                  <a:gd name="connsiteX27" fmla="*/ 7258340 w 9117544"/>
                  <a:gd name="connsiteY27" fmla="*/ 5359715 h 6339511"/>
                  <a:gd name="connsiteX28" fmla="*/ 6794514 w 9117544"/>
                  <a:gd name="connsiteY28" fmla="*/ 5757280 h 6339511"/>
                  <a:gd name="connsiteX29" fmla="*/ 6821019 w 9117544"/>
                  <a:gd name="connsiteY29" fmla="*/ 5465732 h 6339511"/>
                  <a:gd name="connsiteX30" fmla="*/ 6277680 w 9117544"/>
                  <a:gd name="connsiteY30" fmla="*/ 5982567 h 6339511"/>
                  <a:gd name="connsiteX31" fmla="*/ 6145158 w 9117544"/>
                  <a:gd name="connsiteY31" fmla="*/ 5611506 h 6339511"/>
                  <a:gd name="connsiteX32" fmla="*/ 5493317 w 9117544"/>
                  <a:gd name="connsiteY32" fmla="*/ 6125442 h 6339511"/>
                  <a:gd name="connsiteX33" fmla="*/ 5517130 w 9117544"/>
                  <a:gd name="connsiteY33" fmla="*/ 5930179 h 6339511"/>
                  <a:gd name="connsiteX34" fmla="*/ 5107555 w 9117544"/>
                  <a:gd name="connsiteY34" fmla="*/ 6220691 h 6339511"/>
                  <a:gd name="connsiteX35" fmla="*/ 5026593 w 9117544"/>
                  <a:gd name="connsiteY35" fmla="*/ 5749204 h 6339511"/>
                  <a:gd name="connsiteX36" fmla="*/ 4062072 w 9117544"/>
                  <a:gd name="connsiteY36" fmla="*/ 6203004 h 6339511"/>
                  <a:gd name="connsiteX37" fmla="*/ 567 w 9117544"/>
                  <a:gd name="connsiteY37" fmla="*/ 3043425 h 6339511"/>
                  <a:gd name="connsiteX0" fmla="*/ 567 w 9117544"/>
                  <a:gd name="connsiteY0" fmla="*/ 3242465 h 6538551"/>
                  <a:gd name="connsiteX1" fmla="*/ 4362110 w 9117544"/>
                  <a:gd name="connsiteY1" fmla="*/ 521036 h 6538551"/>
                  <a:gd name="connsiteX2" fmla="*/ 5959624 w 9117544"/>
                  <a:gd name="connsiteY2" fmla="*/ 6096 h 6538551"/>
                  <a:gd name="connsiteX3" fmla="*/ 5774093 w 9117544"/>
                  <a:gd name="connsiteY3" fmla="*/ 231382 h 6538551"/>
                  <a:gd name="connsiteX4" fmla="*/ 6092146 w 9117544"/>
                  <a:gd name="connsiteY4" fmla="*/ 337399 h 6538551"/>
                  <a:gd name="connsiteX5" fmla="*/ 5866859 w 9117544"/>
                  <a:gd name="connsiteY5" fmla="*/ 483173 h 6538551"/>
                  <a:gd name="connsiteX6" fmla="*/ 7364354 w 9117544"/>
                  <a:gd name="connsiteY6" fmla="*/ 655450 h 6538551"/>
                  <a:gd name="connsiteX7" fmla="*/ 7125815 w 9117544"/>
                  <a:gd name="connsiteY7" fmla="*/ 721711 h 6538551"/>
                  <a:gd name="connsiteX8" fmla="*/ 7616146 w 9117544"/>
                  <a:gd name="connsiteY8" fmla="*/ 973504 h 6538551"/>
                  <a:gd name="connsiteX9" fmla="*/ 7364354 w 9117544"/>
                  <a:gd name="connsiteY9" fmla="*/ 1013259 h 6538551"/>
                  <a:gd name="connsiteX10" fmla="*/ 7775172 w 9117544"/>
                  <a:gd name="connsiteY10" fmla="*/ 1596355 h 6538551"/>
                  <a:gd name="connsiteX11" fmla="*/ 8676320 w 9117544"/>
                  <a:gd name="connsiteY11" fmla="*/ 1702372 h 6538551"/>
                  <a:gd name="connsiteX12" fmla="*/ 8318511 w 9117544"/>
                  <a:gd name="connsiteY12" fmla="*/ 1715624 h 6538551"/>
                  <a:gd name="connsiteX13" fmla="*/ 8583554 w 9117544"/>
                  <a:gd name="connsiteY13" fmla="*/ 1901155 h 6538551"/>
                  <a:gd name="connsiteX14" fmla="*/ 8119728 w 9117544"/>
                  <a:gd name="connsiteY14" fmla="*/ 1848146 h 6538551"/>
                  <a:gd name="connsiteX15" fmla="*/ 9100390 w 9117544"/>
                  <a:gd name="connsiteY15" fmla="*/ 2683033 h 6538551"/>
                  <a:gd name="connsiteX16" fmla="*/ 8729329 w 9117544"/>
                  <a:gd name="connsiteY16" fmla="*/ 2524007 h 6538551"/>
                  <a:gd name="connsiteX17" fmla="*/ 9113642 w 9117544"/>
                  <a:gd name="connsiteY17" fmla="*/ 3319137 h 6538551"/>
                  <a:gd name="connsiteX18" fmla="*/ 8683896 w 9117544"/>
                  <a:gd name="connsiteY18" fmla="*/ 3003925 h 6538551"/>
                  <a:gd name="connsiteX19" fmla="*/ 8994373 w 9117544"/>
                  <a:gd name="connsiteY19" fmla="*/ 3981746 h 6538551"/>
                  <a:gd name="connsiteX20" fmla="*/ 8729329 w 9117544"/>
                  <a:gd name="connsiteY20" fmla="*/ 3835972 h 6538551"/>
                  <a:gd name="connsiteX21" fmla="*/ 8504042 w 9117544"/>
                  <a:gd name="connsiteY21" fmla="*/ 4922650 h 6538551"/>
                  <a:gd name="connsiteX22" fmla="*/ 8411277 w 9117544"/>
                  <a:gd name="connsiteY22" fmla="*/ 4776877 h 6538551"/>
                  <a:gd name="connsiteX23" fmla="*/ 8212495 w 9117544"/>
                  <a:gd name="connsiteY23" fmla="*/ 5041920 h 6538551"/>
                  <a:gd name="connsiteX24" fmla="*/ 8040217 w 9117544"/>
                  <a:gd name="connsiteY24" fmla="*/ 4896146 h 6538551"/>
                  <a:gd name="connsiteX25" fmla="*/ 7722166 w 9117544"/>
                  <a:gd name="connsiteY25" fmla="*/ 5426233 h 6538551"/>
                  <a:gd name="connsiteX26" fmla="*/ 7536636 w 9117544"/>
                  <a:gd name="connsiteY26" fmla="*/ 5187694 h 6538551"/>
                  <a:gd name="connsiteX27" fmla="*/ 7205331 w 9117544"/>
                  <a:gd name="connsiteY27" fmla="*/ 5823798 h 6538551"/>
                  <a:gd name="connsiteX28" fmla="*/ 7258340 w 9117544"/>
                  <a:gd name="connsiteY28" fmla="*/ 5558755 h 6538551"/>
                  <a:gd name="connsiteX29" fmla="*/ 6794514 w 9117544"/>
                  <a:gd name="connsiteY29" fmla="*/ 5956320 h 6538551"/>
                  <a:gd name="connsiteX30" fmla="*/ 6821019 w 9117544"/>
                  <a:gd name="connsiteY30" fmla="*/ 5664772 h 6538551"/>
                  <a:gd name="connsiteX31" fmla="*/ 6277680 w 9117544"/>
                  <a:gd name="connsiteY31" fmla="*/ 6181607 h 6538551"/>
                  <a:gd name="connsiteX32" fmla="*/ 6145158 w 9117544"/>
                  <a:gd name="connsiteY32" fmla="*/ 5810546 h 6538551"/>
                  <a:gd name="connsiteX33" fmla="*/ 5493317 w 9117544"/>
                  <a:gd name="connsiteY33" fmla="*/ 6324482 h 6538551"/>
                  <a:gd name="connsiteX34" fmla="*/ 5517130 w 9117544"/>
                  <a:gd name="connsiteY34" fmla="*/ 6129219 h 6538551"/>
                  <a:gd name="connsiteX35" fmla="*/ 5107555 w 9117544"/>
                  <a:gd name="connsiteY35" fmla="*/ 6419731 h 6538551"/>
                  <a:gd name="connsiteX36" fmla="*/ 5026593 w 9117544"/>
                  <a:gd name="connsiteY36" fmla="*/ 5948244 h 6538551"/>
                  <a:gd name="connsiteX37" fmla="*/ 4062072 w 9117544"/>
                  <a:gd name="connsiteY37" fmla="*/ 6402044 h 6538551"/>
                  <a:gd name="connsiteX38" fmla="*/ 567 w 9117544"/>
                  <a:gd name="connsiteY38" fmla="*/ 3242465 h 653855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361723 h 6657809"/>
                  <a:gd name="connsiteX1" fmla="*/ 4362110 w 9117544"/>
                  <a:gd name="connsiteY1" fmla="*/ 640294 h 6657809"/>
                  <a:gd name="connsiteX2" fmla="*/ 5707833 w 9117544"/>
                  <a:gd name="connsiteY2" fmla="*/ 6084 h 6657809"/>
                  <a:gd name="connsiteX3" fmla="*/ 5442789 w 9117544"/>
                  <a:gd name="connsiteY3" fmla="*/ 297632 h 6657809"/>
                  <a:gd name="connsiteX4" fmla="*/ 5959624 w 9117544"/>
                  <a:gd name="connsiteY4" fmla="*/ 125354 h 6657809"/>
                  <a:gd name="connsiteX5" fmla="*/ 5774093 w 9117544"/>
                  <a:gd name="connsiteY5" fmla="*/ 350640 h 6657809"/>
                  <a:gd name="connsiteX6" fmla="*/ 6092146 w 9117544"/>
                  <a:gd name="connsiteY6" fmla="*/ 456657 h 6657809"/>
                  <a:gd name="connsiteX7" fmla="*/ 5866859 w 9117544"/>
                  <a:gd name="connsiteY7" fmla="*/ 602431 h 6657809"/>
                  <a:gd name="connsiteX8" fmla="*/ 7364354 w 9117544"/>
                  <a:gd name="connsiteY8" fmla="*/ 774708 h 6657809"/>
                  <a:gd name="connsiteX9" fmla="*/ 7125815 w 9117544"/>
                  <a:gd name="connsiteY9" fmla="*/ 840969 h 6657809"/>
                  <a:gd name="connsiteX10" fmla="*/ 7616146 w 9117544"/>
                  <a:gd name="connsiteY10" fmla="*/ 1092762 h 6657809"/>
                  <a:gd name="connsiteX11" fmla="*/ 7364354 w 9117544"/>
                  <a:gd name="connsiteY11" fmla="*/ 1132517 h 6657809"/>
                  <a:gd name="connsiteX12" fmla="*/ 7775172 w 9117544"/>
                  <a:gd name="connsiteY12" fmla="*/ 1715613 h 6657809"/>
                  <a:gd name="connsiteX13" fmla="*/ 8676320 w 9117544"/>
                  <a:gd name="connsiteY13" fmla="*/ 1821630 h 6657809"/>
                  <a:gd name="connsiteX14" fmla="*/ 8318511 w 9117544"/>
                  <a:gd name="connsiteY14" fmla="*/ 1834882 h 6657809"/>
                  <a:gd name="connsiteX15" fmla="*/ 8583554 w 9117544"/>
                  <a:gd name="connsiteY15" fmla="*/ 2020413 h 6657809"/>
                  <a:gd name="connsiteX16" fmla="*/ 8119728 w 9117544"/>
                  <a:gd name="connsiteY16" fmla="*/ 1967404 h 6657809"/>
                  <a:gd name="connsiteX17" fmla="*/ 9100390 w 9117544"/>
                  <a:gd name="connsiteY17" fmla="*/ 2802291 h 6657809"/>
                  <a:gd name="connsiteX18" fmla="*/ 8729329 w 9117544"/>
                  <a:gd name="connsiteY18" fmla="*/ 2643265 h 6657809"/>
                  <a:gd name="connsiteX19" fmla="*/ 9113642 w 9117544"/>
                  <a:gd name="connsiteY19" fmla="*/ 3438395 h 6657809"/>
                  <a:gd name="connsiteX20" fmla="*/ 8683896 w 9117544"/>
                  <a:gd name="connsiteY20" fmla="*/ 3123183 h 6657809"/>
                  <a:gd name="connsiteX21" fmla="*/ 8994373 w 9117544"/>
                  <a:gd name="connsiteY21" fmla="*/ 4101004 h 6657809"/>
                  <a:gd name="connsiteX22" fmla="*/ 8729329 w 9117544"/>
                  <a:gd name="connsiteY22" fmla="*/ 3955230 h 6657809"/>
                  <a:gd name="connsiteX23" fmla="*/ 8504042 w 9117544"/>
                  <a:gd name="connsiteY23" fmla="*/ 5041908 h 6657809"/>
                  <a:gd name="connsiteX24" fmla="*/ 8411277 w 9117544"/>
                  <a:gd name="connsiteY24" fmla="*/ 4896135 h 6657809"/>
                  <a:gd name="connsiteX25" fmla="*/ 8212495 w 9117544"/>
                  <a:gd name="connsiteY25" fmla="*/ 5161178 h 6657809"/>
                  <a:gd name="connsiteX26" fmla="*/ 8040217 w 9117544"/>
                  <a:gd name="connsiteY26" fmla="*/ 5015404 h 6657809"/>
                  <a:gd name="connsiteX27" fmla="*/ 7722166 w 9117544"/>
                  <a:gd name="connsiteY27" fmla="*/ 5545491 h 6657809"/>
                  <a:gd name="connsiteX28" fmla="*/ 7536636 w 9117544"/>
                  <a:gd name="connsiteY28" fmla="*/ 5306952 h 6657809"/>
                  <a:gd name="connsiteX29" fmla="*/ 7205331 w 9117544"/>
                  <a:gd name="connsiteY29" fmla="*/ 5943056 h 6657809"/>
                  <a:gd name="connsiteX30" fmla="*/ 7258340 w 9117544"/>
                  <a:gd name="connsiteY30" fmla="*/ 5678013 h 6657809"/>
                  <a:gd name="connsiteX31" fmla="*/ 6794514 w 9117544"/>
                  <a:gd name="connsiteY31" fmla="*/ 6075578 h 6657809"/>
                  <a:gd name="connsiteX32" fmla="*/ 6821019 w 9117544"/>
                  <a:gd name="connsiteY32" fmla="*/ 5784030 h 6657809"/>
                  <a:gd name="connsiteX33" fmla="*/ 6277680 w 9117544"/>
                  <a:gd name="connsiteY33" fmla="*/ 6300865 h 6657809"/>
                  <a:gd name="connsiteX34" fmla="*/ 6145158 w 9117544"/>
                  <a:gd name="connsiteY34" fmla="*/ 5929804 h 6657809"/>
                  <a:gd name="connsiteX35" fmla="*/ 5493317 w 9117544"/>
                  <a:gd name="connsiteY35" fmla="*/ 6443740 h 6657809"/>
                  <a:gd name="connsiteX36" fmla="*/ 5517130 w 9117544"/>
                  <a:gd name="connsiteY36" fmla="*/ 6248477 h 6657809"/>
                  <a:gd name="connsiteX37" fmla="*/ 5107555 w 9117544"/>
                  <a:gd name="connsiteY37" fmla="*/ 6538989 h 6657809"/>
                  <a:gd name="connsiteX38" fmla="*/ 5026593 w 9117544"/>
                  <a:gd name="connsiteY38" fmla="*/ 6067502 h 6657809"/>
                  <a:gd name="connsiteX39" fmla="*/ 4062072 w 9117544"/>
                  <a:gd name="connsiteY39" fmla="*/ 6521302 h 6657809"/>
                  <a:gd name="connsiteX40" fmla="*/ 567 w 9117544"/>
                  <a:gd name="connsiteY40" fmla="*/ 3361723 h 6657809"/>
                  <a:gd name="connsiteX0" fmla="*/ 567 w 9117544"/>
                  <a:gd name="connsiteY0" fmla="*/ 3355693 h 6651779"/>
                  <a:gd name="connsiteX1" fmla="*/ 4362110 w 9117544"/>
                  <a:gd name="connsiteY1" fmla="*/ 634264 h 6651779"/>
                  <a:gd name="connsiteX2" fmla="*/ 5018720 w 9117544"/>
                  <a:gd name="connsiteY2" fmla="*/ 371115 h 6651779"/>
                  <a:gd name="connsiteX3" fmla="*/ 5707833 w 9117544"/>
                  <a:gd name="connsiteY3" fmla="*/ 54 h 6651779"/>
                  <a:gd name="connsiteX4" fmla="*/ 5442789 w 9117544"/>
                  <a:gd name="connsiteY4" fmla="*/ 291602 h 6651779"/>
                  <a:gd name="connsiteX5" fmla="*/ 5959624 w 9117544"/>
                  <a:gd name="connsiteY5" fmla="*/ 119324 h 6651779"/>
                  <a:gd name="connsiteX6" fmla="*/ 5774093 w 9117544"/>
                  <a:gd name="connsiteY6" fmla="*/ 344610 h 6651779"/>
                  <a:gd name="connsiteX7" fmla="*/ 6092146 w 9117544"/>
                  <a:gd name="connsiteY7" fmla="*/ 450627 h 6651779"/>
                  <a:gd name="connsiteX8" fmla="*/ 5866859 w 9117544"/>
                  <a:gd name="connsiteY8" fmla="*/ 596401 h 6651779"/>
                  <a:gd name="connsiteX9" fmla="*/ 7364354 w 9117544"/>
                  <a:gd name="connsiteY9" fmla="*/ 768678 h 6651779"/>
                  <a:gd name="connsiteX10" fmla="*/ 7125815 w 9117544"/>
                  <a:gd name="connsiteY10" fmla="*/ 834939 h 6651779"/>
                  <a:gd name="connsiteX11" fmla="*/ 7616146 w 9117544"/>
                  <a:gd name="connsiteY11" fmla="*/ 1086732 h 6651779"/>
                  <a:gd name="connsiteX12" fmla="*/ 7364354 w 9117544"/>
                  <a:gd name="connsiteY12" fmla="*/ 1126487 h 6651779"/>
                  <a:gd name="connsiteX13" fmla="*/ 7775172 w 9117544"/>
                  <a:gd name="connsiteY13" fmla="*/ 1709583 h 6651779"/>
                  <a:gd name="connsiteX14" fmla="*/ 8676320 w 9117544"/>
                  <a:gd name="connsiteY14" fmla="*/ 1815600 h 6651779"/>
                  <a:gd name="connsiteX15" fmla="*/ 8318511 w 9117544"/>
                  <a:gd name="connsiteY15" fmla="*/ 1828852 h 6651779"/>
                  <a:gd name="connsiteX16" fmla="*/ 8583554 w 9117544"/>
                  <a:gd name="connsiteY16" fmla="*/ 2014383 h 6651779"/>
                  <a:gd name="connsiteX17" fmla="*/ 8119728 w 9117544"/>
                  <a:gd name="connsiteY17" fmla="*/ 1961374 h 6651779"/>
                  <a:gd name="connsiteX18" fmla="*/ 9100390 w 9117544"/>
                  <a:gd name="connsiteY18" fmla="*/ 2796261 h 6651779"/>
                  <a:gd name="connsiteX19" fmla="*/ 8729329 w 9117544"/>
                  <a:gd name="connsiteY19" fmla="*/ 2637235 h 6651779"/>
                  <a:gd name="connsiteX20" fmla="*/ 9113642 w 9117544"/>
                  <a:gd name="connsiteY20" fmla="*/ 3432365 h 6651779"/>
                  <a:gd name="connsiteX21" fmla="*/ 8683896 w 9117544"/>
                  <a:gd name="connsiteY21" fmla="*/ 3117153 h 6651779"/>
                  <a:gd name="connsiteX22" fmla="*/ 8994373 w 9117544"/>
                  <a:gd name="connsiteY22" fmla="*/ 4094974 h 6651779"/>
                  <a:gd name="connsiteX23" fmla="*/ 8729329 w 9117544"/>
                  <a:gd name="connsiteY23" fmla="*/ 3949200 h 6651779"/>
                  <a:gd name="connsiteX24" fmla="*/ 8504042 w 9117544"/>
                  <a:gd name="connsiteY24" fmla="*/ 5035878 h 6651779"/>
                  <a:gd name="connsiteX25" fmla="*/ 8411277 w 9117544"/>
                  <a:gd name="connsiteY25" fmla="*/ 4890105 h 6651779"/>
                  <a:gd name="connsiteX26" fmla="*/ 8212495 w 9117544"/>
                  <a:gd name="connsiteY26" fmla="*/ 5155148 h 6651779"/>
                  <a:gd name="connsiteX27" fmla="*/ 8040217 w 9117544"/>
                  <a:gd name="connsiteY27" fmla="*/ 5009374 h 6651779"/>
                  <a:gd name="connsiteX28" fmla="*/ 7722166 w 9117544"/>
                  <a:gd name="connsiteY28" fmla="*/ 5539461 h 6651779"/>
                  <a:gd name="connsiteX29" fmla="*/ 7536636 w 9117544"/>
                  <a:gd name="connsiteY29" fmla="*/ 5300922 h 6651779"/>
                  <a:gd name="connsiteX30" fmla="*/ 7205331 w 9117544"/>
                  <a:gd name="connsiteY30" fmla="*/ 5937026 h 6651779"/>
                  <a:gd name="connsiteX31" fmla="*/ 7258340 w 9117544"/>
                  <a:gd name="connsiteY31" fmla="*/ 5671983 h 6651779"/>
                  <a:gd name="connsiteX32" fmla="*/ 6794514 w 9117544"/>
                  <a:gd name="connsiteY32" fmla="*/ 6069548 h 6651779"/>
                  <a:gd name="connsiteX33" fmla="*/ 6821019 w 9117544"/>
                  <a:gd name="connsiteY33" fmla="*/ 5778000 h 6651779"/>
                  <a:gd name="connsiteX34" fmla="*/ 6277680 w 9117544"/>
                  <a:gd name="connsiteY34" fmla="*/ 6294835 h 6651779"/>
                  <a:gd name="connsiteX35" fmla="*/ 6145158 w 9117544"/>
                  <a:gd name="connsiteY35" fmla="*/ 5923774 h 6651779"/>
                  <a:gd name="connsiteX36" fmla="*/ 5493317 w 9117544"/>
                  <a:gd name="connsiteY36" fmla="*/ 6437710 h 6651779"/>
                  <a:gd name="connsiteX37" fmla="*/ 5517130 w 9117544"/>
                  <a:gd name="connsiteY37" fmla="*/ 6242447 h 6651779"/>
                  <a:gd name="connsiteX38" fmla="*/ 5107555 w 9117544"/>
                  <a:gd name="connsiteY38" fmla="*/ 6532959 h 6651779"/>
                  <a:gd name="connsiteX39" fmla="*/ 5026593 w 9117544"/>
                  <a:gd name="connsiteY39" fmla="*/ 6061472 h 6651779"/>
                  <a:gd name="connsiteX40" fmla="*/ 4062072 w 9117544"/>
                  <a:gd name="connsiteY40" fmla="*/ 6515272 h 6651779"/>
                  <a:gd name="connsiteX41" fmla="*/ 567 w 9117544"/>
                  <a:gd name="connsiteY41" fmla="*/ 3355693 h 6651779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740424 w 9117544"/>
                  <a:gd name="connsiteY2" fmla="*/ 251842 h 6651775"/>
                  <a:gd name="connsiteX3" fmla="*/ 5018720 w 9117544"/>
                  <a:gd name="connsiteY3" fmla="*/ 371111 h 6651775"/>
                  <a:gd name="connsiteX4" fmla="*/ 5707833 w 9117544"/>
                  <a:gd name="connsiteY4" fmla="*/ 50 h 6651775"/>
                  <a:gd name="connsiteX5" fmla="*/ 5442789 w 9117544"/>
                  <a:gd name="connsiteY5" fmla="*/ 291598 h 6651775"/>
                  <a:gd name="connsiteX6" fmla="*/ 5959624 w 9117544"/>
                  <a:gd name="connsiteY6" fmla="*/ 119320 h 6651775"/>
                  <a:gd name="connsiteX7" fmla="*/ 5774093 w 9117544"/>
                  <a:gd name="connsiteY7" fmla="*/ 344606 h 6651775"/>
                  <a:gd name="connsiteX8" fmla="*/ 6092146 w 9117544"/>
                  <a:gd name="connsiteY8" fmla="*/ 450623 h 6651775"/>
                  <a:gd name="connsiteX9" fmla="*/ 5866859 w 9117544"/>
                  <a:gd name="connsiteY9" fmla="*/ 596397 h 6651775"/>
                  <a:gd name="connsiteX10" fmla="*/ 7364354 w 9117544"/>
                  <a:gd name="connsiteY10" fmla="*/ 768674 h 6651775"/>
                  <a:gd name="connsiteX11" fmla="*/ 7125815 w 9117544"/>
                  <a:gd name="connsiteY11" fmla="*/ 834935 h 6651775"/>
                  <a:gd name="connsiteX12" fmla="*/ 7616146 w 9117544"/>
                  <a:gd name="connsiteY12" fmla="*/ 1086728 h 6651775"/>
                  <a:gd name="connsiteX13" fmla="*/ 7364354 w 9117544"/>
                  <a:gd name="connsiteY13" fmla="*/ 1126483 h 6651775"/>
                  <a:gd name="connsiteX14" fmla="*/ 7775172 w 9117544"/>
                  <a:gd name="connsiteY14" fmla="*/ 1709579 h 6651775"/>
                  <a:gd name="connsiteX15" fmla="*/ 8676320 w 9117544"/>
                  <a:gd name="connsiteY15" fmla="*/ 1815596 h 6651775"/>
                  <a:gd name="connsiteX16" fmla="*/ 8318511 w 9117544"/>
                  <a:gd name="connsiteY16" fmla="*/ 1828848 h 6651775"/>
                  <a:gd name="connsiteX17" fmla="*/ 8583554 w 9117544"/>
                  <a:gd name="connsiteY17" fmla="*/ 2014379 h 6651775"/>
                  <a:gd name="connsiteX18" fmla="*/ 8119728 w 9117544"/>
                  <a:gd name="connsiteY18" fmla="*/ 1961370 h 6651775"/>
                  <a:gd name="connsiteX19" fmla="*/ 9100390 w 9117544"/>
                  <a:gd name="connsiteY19" fmla="*/ 2796257 h 6651775"/>
                  <a:gd name="connsiteX20" fmla="*/ 8729329 w 9117544"/>
                  <a:gd name="connsiteY20" fmla="*/ 2637231 h 6651775"/>
                  <a:gd name="connsiteX21" fmla="*/ 9113642 w 9117544"/>
                  <a:gd name="connsiteY21" fmla="*/ 3432361 h 6651775"/>
                  <a:gd name="connsiteX22" fmla="*/ 8683896 w 9117544"/>
                  <a:gd name="connsiteY22" fmla="*/ 3117149 h 6651775"/>
                  <a:gd name="connsiteX23" fmla="*/ 8994373 w 9117544"/>
                  <a:gd name="connsiteY23" fmla="*/ 4094970 h 6651775"/>
                  <a:gd name="connsiteX24" fmla="*/ 8729329 w 9117544"/>
                  <a:gd name="connsiteY24" fmla="*/ 3949196 h 6651775"/>
                  <a:gd name="connsiteX25" fmla="*/ 8504042 w 9117544"/>
                  <a:gd name="connsiteY25" fmla="*/ 5035874 h 6651775"/>
                  <a:gd name="connsiteX26" fmla="*/ 8411277 w 9117544"/>
                  <a:gd name="connsiteY26" fmla="*/ 4890101 h 6651775"/>
                  <a:gd name="connsiteX27" fmla="*/ 8212495 w 9117544"/>
                  <a:gd name="connsiteY27" fmla="*/ 5155144 h 6651775"/>
                  <a:gd name="connsiteX28" fmla="*/ 8040217 w 9117544"/>
                  <a:gd name="connsiteY28" fmla="*/ 5009370 h 6651775"/>
                  <a:gd name="connsiteX29" fmla="*/ 7722166 w 9117544"/>
                  <a:gd name="connsiteY29" fmla="*/ 5539457 h 6651775"/>
                  <a:gd name="connsiteX30" fmla="*/ 7536636 w 9117544"/>
                  <a:gd name="connsiteY30" fmla="*/ 5300918 h 6651775"/>
                  <a:gd name="connsiteX31" fmla="*/ 7205331 w 9117544"/>
                  <a:gd name="connsiteY31" fmla="*/ 5937022 h 6651775"/>
                  <a:gd name="connsiteX32" fmla="*/ 7258340 w 9117544"/>
                  <a:gd name="connsiteY32" fmla="*/ 5671979 h 6651775"/>
                  <a:gd name="connsiteX33" fmla="*/ 6794514 w 9117544"/>
                  <a:gd name="connsiteY33" fmla="*/ 6069544 h 6651775"/>
                  <a:gd name="connsiteX34" fmla="*/ 6821019 w 9117544"/>
                  <a:gd name="connsiteY34" fmla="*/ 5777996 h 6651775"/>
                  <a:gd name="connsiteX35" fmla="*/ 6277680 w 9117544"/>
                  <a:gd name="connsiteY35" fmla="*/ 6294831 h 6651775"/>
                  <a:gd name="connsiteX36" fmla="*/ 6145158 w 9117544"/>
                  <a:gd name="connsiteY36" fmla="*/ 5923770 h 6651775"/>
                  <a:gd name="connsiteX37" fmla="*/ 5493317 w 9117544"/>
                  <a:gd name="connsiteY37" fmla="*/ 6437706 h 6651775"/>
                  <a:gd name="connsiteX38" fmla="*/ 5517130 w 9117544"/>
                  <a:gd name="connsiteY38" fmla="*/ 6242443 h 6651775"/>
                  <a:gd name="connsiteX39" fmla="*/ 5107555 w 9117544"/>
                  <a:gd name="connsiteY39" fmla="*/ 6532955 h 6651775"/>
                  <a:gd name="connsiteX40" fmla="*/ 5026593 w 9117544"/>
                  <a:gd name="connsiteY40" fmla="*/ 6061468 h 6651775"/>
                  <a:gd name="connsiteX41" fmla="*/ 4062072 w 9117544"/>
                  <a:gd name="connsiteY41" fmla="*/ 6515268 h 6651775"/>
                  <a:gd name="connsiteX42" fmla="*/ 567 w 9117544"/>
                  <a:gd name="connsiteY42" fmla="*/ 3355689 h 6651775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846441 w 9117544"/>
                  <a:gd name="connsiteY2" fmla="*/ 636155 h 6651775"/>
                  <a:gd name="connsiteX3" fmla="*/ 4740424 w 9117544"/>
                  <a:gd name="connsiteY3" fmla="*/ 251842 h 6651775"/>
                  <a:gd name="connsiteX4" fmla="*/ 5018720 w 9117544"/>
                  <a:gd name="connsiteY4" fmla="*/ 371111 h 6651775"/>
                  <a:gd name="connsiteX5" fmla="*/ 5707833 w 9117544"/>
                  <a:gd name="connsiteY5" fmla="*/ 50 h 6651775"/>
                  <a:gd name="connsiteX6" fmla="*/ 5442789 w 9117544"/>
                  <a:gd name="connsiteY6" fmla="*/ 291598 h 6651775"/>
                  <a:gd name="connsiteX7" fmla="*/ 5959624 w 9117544"/>
                  <a:gd name="connsiteY7" fmla="*/ 119320 h 6651775"/>
                  <a:gd name="connsiteX8" fmla="*/ 5774093 w 9117544"/>
                  <a:gd name="connsiteY8" fmla="*/ 344606 h 6651775"/>
                  <a:gd name="connsiteX9" fmla="*/ 6092146 w 9117544"/>
                  <a:gd name="connsiteY9" fmla="*/ 450623 h 6651775"/>
                  <a:gd name="connsiteX10" fmla="*/ 5866859 w 9117544"/>
                  <a:gd name="connsiteY10" fmla="*/ 596397 h 6651775"/>
                  <a:gd name="connsiteX11" fmla="*/ 7364354 w 9117544"/>
                  <a:gd name="connsiteY11" fmla="*/ 768674 h 6651775"/>
                  <a:gd name="connsiteX12" fmla="*/ 7125815 w 9117544"/>
                  <a:gd name="connsiteY12" fmla="*/ 834935 h 6651775"/>
                  <a:gd name="connsiteX13" fmla="*/ 7616146 w 9117544"/>
                  <a:gd name="connsiteY13" fmla="*/ 1086728 h 6651775"/>
                  <a:gd name="connsiteX14" fmla="*/ 7364354 w 9117544"/>
                  <a:gd name="connsiteY14" fmla="*/ 1126483 h 6651775"/>
                  <a:gd name="connsiteX15" fmla="*/ 7775172 w 9117544"/>
                  <a:gd name="connsiteY15" fmla="*/ 1709579 h 6651775"/>
                  <a:gd name="connsiteX16" fmla="*/ 8676320 w 9117544"/>
                  <a:gd name="connsiteY16" fmla="*/ 1815596 h 6651775"/>
                  <a:gd name="connsiteX17" fmla="*/ 8318511 w 9117544"/>
                  <a:gd name="connsiteY17" fmla="*/ 1828848 h 6651775"/>
                  <a:gd name="connsiteX18" fmla="*/ 8583554 w 9117544"/>
                  <a:gd name="connsiteY18" fmla="*/ 2014379 h 6651775"/>
                  <a:gd name="connsiteX19" fmla="*/ 8119728 w 9117544"/>
                  <a:gd name="connsiteY19" fmla="*/ 1961370 h 6651775"/>
                  <a:gd name="connsiteX20" fmla="*/ 9100390 w 9117544"/>
                  <a:gd name="connsiteY20" fmla="*/ 2796257 h 6651775"/>
                  <a:gd name="connsiteX21" fmla="*/ 8729329 w 9117544"/>
                  <a:gd name="connsiteY21" fmla="*/ 2637231 h 6651775"/>
                  <a:gd name="connsiteX22" fmla="*/ 9113642 w 9117544"/>
                  <a:gd name="connsiteY22" fmla="*/ 3432361 h 6651775"/>
                  <a:gd name="connsiteX23" fmla="*/ 8683896 w 9117544"/>
                  <a:gd name="connsiteY23" fmla="*/ 3117149 h 6651775"/>
                  <a:gd name="connsiteX24" fmla="*/ 8994373 w 9117544"/>
                  <a:gd name="connsiteY24" fmla="*/ 4094970 h 6651775"/>
                  <a:gd name="connsiteX25" fmla="*/ 8729329 w 9117544"/>
                  <a:gd name="connsiteY25" fmla="*/ 3949196 h 6651775"/>
                  <a:gd name="connsiteX26" fmla="*/ 8504042 w 9117544"/>
                  <a:gd name="connsiteY26" fmla="*/ 5035874 h 6651775"/>
                  <a:gd name="connsiteX27" fmla="*/ 8411277 w 9117544"/>
                  <a:gd name="connsiteY27" fmla="*/ 4890101 h 6651775"/>
                  <a:gd name="connsiteX28" fmla="*/ 8212495 w 9117544"/>
                  <a:gd name="connsiteY28" fmla="*/ 5155144 h 6651775"/>
                  <a:gd name="connsiteX29" fmla="*/ 8040217 w 9117544"/>
                  <a:gd name="connsiteY29" fmla="*/ 5009370 h 6651775"/>
                  <a:gd name="connsiteX30" fmla="*/ 7722166 w 9117544"/>
                  <a:gd name="connsiteY30" fmla="*/ 5539457 h 6651775"/>
                  <a:gd name="connsiteX31" fmla="*/ 7536636 w 9117544"/>
                  <a:gd name="connsiteY31" fmla="*/ 5300918 h 6651775"/>
                  <a:gd name="connsiteX32" fmla="*/ 7205331 w 9117544"/>
                  <a:gd name="connsiteY32" fmla="*/ 5937022 h 6651775"/>
                  <a:gd name="connsiteX33" fmla="*/ 7258340 w 9117544"/>
                  <a:gd name="connsiteY33" fmla="*/ 5671979 h 6651775"/>
                  <a:gd name="connsiteX34" fmla="*/ 6794514 w 9117544"/>
                  <a:gd name="connsiteY34" fmla="*/ 6069544 h 6651775"/>
                  <a:gd name="connsiteX35" fmla="*/ 6821019 w 9117544"/>
                  <a:gd name="connsiteY35" fmla="*/ 5777996 h 6651775"/>
                  <a:gd name="connsiteX36" fmla="*/ 6277680 w 9117544"/>
                  <a:gd name="connsiteY36" fmla="*/ 6294831 h 6651775"/>
                  <a:gd name="connsiteX37" fmla="*/ 6145158 w 9117544"/>
                  <a:gd name="connsiteY37" fmla="*/ 5923770 h 6651775"/>
                  <a:gd name="connsiteX38" fmla="*/ 5493317 w 9117544"/>
                  <a:gd name="connsiteY38" fmla="*/ 6437706 h 6651775"/>
                  <a:gd name="connsiteX39" fmla="*/ 5517130 w 9117544"/>
                  <a:gd name="connsiteY39" fmla="*/ 6242443 h 6651775"/>
                  <a:gd name="connsiteX40" fmla="*/ 5107555 w 9117544"/>
                  <a:gd name="connsiteY40" fmla="*/ 6532955 h 6651775"/>
                  <a:gd name="connsiteX41" fmla="*/ 5026593 w 9117544"/>
                  <a:gd name="connsiteY41" fmla="*/ 6061468 h 6651775"/>
                  <a:gd name="connsiteX42" fmla="*/ 4062072 w 9117544"/>
                  <a:gd name="connsiteY42" fmla="*/ 6515268 h 6651775"/>
                  <a:gd name="connsiteX43" fmla="*/ 567 w 9117544"/>
                  <a:gd name="connsiteY43" fmla="*/ 3355689 h 6651775"/>
                  <a:gd name="connsiteX0" fmla="*/ 1789 w 9118766"/>
                  <a:gd name="connsiteY0" fmla="*/ 3355689 h 6651775"/>
                  <a:gd name="connsiteX1" fmla="*/ 4601871 w 9118766"/>
                  <a:gd name="connsiteY1" fmla="*/ 528242 h 6651775"/>
                  <a:gd name="connsiteX2" fmla="*/ 4847663 w 9118766"/>
                  <a:gd name="connsiteY2" fmla="*/ 636155 h 6651775"/>
                  <a:gd name="connsiteX3" fmla="*/ 4741646 w 9118766"/>
                  <a:gd name="connsiteY3" fmla="*/ 251842 h 6651775"/>
                  <a:gd name="connsiteX4" fmla="*/ 5019942 w 9118766"/>
                  <a:gd name="connsiteY4" fmla="*/ 371111 h 6651775"/>
                  <a:gd name="connsiteX5" fmla="*/ 5709055 w 9118766"/>
                  <a:gd name="connsiteY5" fmla="*/ 50 h 6651775"/>
                  <a:gd name="connsiteX6" fmla="*/ 5444011 w 9118766"/>
                  <a:gd name="connsiteY6" fmla="*/ 291598 h 6651775"/>
                  <a:gd name="connsiteX7" fmla="*/ 5960846 w 9118766"/>
                  <a:gd name="connsiteY7" fmla="*/ 119320 h 6651775"/>
                  <a:gd name="connsiteX8" fmla="*/ 5775315 w 9118766"/>
                  <a:gd name="connsiteY8" fmla="*/ 344606 h 6651775"/>
                  <a:gd name="connsiteX9" fmla="*/ 6093368 w 9118766"/>
                  <a:gd name="connsiteY9" fmla="*/ 450623 h 6651775"/>
                  <a:gd name="connsiteX10" fmla="*/ 5868081 w 9118766"/>
                  <a:gd name="connsiteY10" fmla="*/ 596397 h 6651775"/>
                  <a:gd name="connsiteX11" fmla="*/ 7365576 w 9118766"/>
                  <a:gd name="connsiteY11" fmla="*/ 768674 h 6651775"/>
                  <a:gd name="connsiteX12" fmla="*/ 7127037 w 9118766"/>
                  <a:gd name="connsiteY12" fmla="*/ 834935 h 6651775"/>
                  <a:gd name="connsiteX13" fmla="*/ 7617368 w 9118766"/>
                  <a:gd name="connsiteY13" fmla="*/ 1086728 h 6651775"/>
                  <a:gd name="connsiteX14" fmla="*/ 7365576 w 9118766"/>
                  <a:gd name="connsiteY14" fmla="*/ 1126483 h 6651775"/>
                  <a:gd name="connsiteX15" fmla="*/ 7776394 w 9118766"/>
                  <a:gd name="connsiteY15" fmla="*/ 1709579 h 6651775"/>
                  <a:gd name="connsiteX16" fmla="*/ 8677542 w 9118766"/>
                  <a:gd name="connsiteY16" fmla="*/ 1815596 h 6651775"/>
                  <a:gd name="connsiteX17" fmla="*/ 8319733 w 9118766"/>
                  <a:gd name="connsiteY17" fmla="*/ 1828848 h 6651775"/>
                  <a:gd name="connsiteX18" fmla="*/ 8584776 w 9118766"/>
                  <a:gd name="connsiteY18" fmla="*/ 2014379 h 6651775"/>
                  <a:gd name="connsiteX19" fmla="*/ 8120950 w 9118766"/>
                  <a:gd name="connsiteY19" fmla="*/ 1961370 h 6651775"/>
                  <a:gd name="connsiteX20" fmla="*/ 9101612 w 9118766"/>
                  <a:gd name="connsiteY20" fmla="*/ 2796257 h 6651775"/>
                  <a:gd name="connsiteX21" fmla="*/ 8730551 w 9118766"/>
                  <a:gd name="connsiteY21" fmla="*/ 2637231 h 6651775"/>
                  <a:gd name="connsiteX22" fmla="*/ 9114864 w 9118766"/>
                  <a:gd name="connsiteY22" fmla="*/ 3432361 h 6651775"/>
                  <a:gd name="connsiteX23" fmla="*/ 8685118 w 9118766"/>
                  <a:gd name="connsiteY23" fmla="*/ 3117149 h 6651775"/>
                  <a:gd name="connsiteX24" fmla="*/ 8995595 w 9118766"/>
                  <a:gd name="connsiteY24" fmla="*/ 4094970 h 6651775"/>
                  <a:gd name="connsiteX25" fmla="*/ 8730551 w 9118766"/>
                  <a:gd name="connsiteY25" fmla="*/ 3949196 h 6651775"/>
                  <a:gd name="connsiteX26" fmla="*/ 8505264 w 9118766"/>
                  <a:gd name="connsiteY26" fmla="*/ 5035874 h 6651775"/>
                  <a:gd name="connsiteX27" fmla="*/ 8412499 w 9118766"/>
                  <a:gd name="connsiteY27" fmla="*/ 4890101 h 6651775"/>
                  <a:gd name="connsiteX28" fmla="*/ 8213717 w 9118766"/>
                  <a:gd name="connsiteY28" fmla="*/ 5155144 h 6651775"/>
                  <a:gd name="connsiteX29" fmla="*/ 8041439 w 9118766"/>
                  <a:gd name="connsiteY29" fmla="*/ 5009370 h 6651775"/>
                  <a:gd name="connsiteX30" fmla="*/ 7723388 w 9118766"/>
                  <a:gd name="connsiteY30" fmla="*/ 5539457 h 6651775"/>
                  <a:gd name="connsiteX31" fmla="*/ 7537858 w 9118766"/>
                  <a:gd name="connsiteY31" fmla="*/ 5300918 h 6651775"/>
                  <a:gd name="connsiteX32" fmla="*/ 7206553 w 9118766"/>
                  <a:gd name="connsiteY32" fmla="*/ 5937022 h 6651775"/>
                  <a:gd name="connsiteX33" fmla="*/ 7259562 w 9118766"/>
                  <a:gd name="connsiteY33" fmla="*/ 5671979 h 6651775"/>
                  <a:gd name="connsiteX34" fmla="*/ 6795736 w 9118766"/>
                  <a:gd name="connsiteY34" fmla="*/ 6069544 h 6651775"/>
                  <a:gd name="connsiteX35" fmla="*/ 6822241 w 9118766"/>
                  <a:gd name="connsiteY35" fmla="*/ 5777996 h 6651775"/>
                  <a:gd name="connsiteX36" fmla="*/ 6278902 w 9118766"/>
                  <a:gd name="connsiteY36" fmla="*/ 6294831 h 6651775"/>
                  <a:gd name="connsiteX37" fmla="*/ 6146380 w 9118766"/>
                  <a:gd name="connsiteY37" fmla="*/ 5923770 h 6651775"/>
                  <a:gd name="connsiteX38" fmla="*/ 5494539 w 9118766"/>
                  <a:gd name="connsiteY38" fmla="*/ 6437706 h 6651775"/>
                  <a:gd name="connsiteX39" fmla="*/ 5518352 w 9118766"/>
                  <a:gd name="connsiteY39" fmla="*/ 6242443 h 6651775"/>
                  <a:gd name="connsiteX40" fmla="*/ 5108777 w 9118766"/>
                  <a:gd name="connsiteY40" fmla="*/ 6532955 h 6651775"/>
                  <a:gd name="connsiteX41" fmla="*/ 5027815 w 9118766"/>
                  <a:gd name="connsiteY41" fmla="*/ 6061468 h 6651775"/>
                  <a:gd name="connsiteX42" fmla="*/ 4063294 w 9118766"/>
                  <a:gd name="connsiteY42" fmla="*/ 6515268 h 6651775"/>
                  <a:gd name="connsiteX43" fmla="*/ 1789 w 9118766"/>
                  <a:gd name="connsiteY43" fmla="*/ 3355689 h 6651775"/>
                  <a:gd name="connsiteX0" fmla="*/ 1505 w 9118482"/>
                  <a:gd name="connsiteY0" fmla="*/ 3355689 h 6651775"/>
                  <a:gd name="connsiteX1" fmla="*/ 4555831 w 9118482"/>
                  <a:gd name="connsiteY1" fmla="*/ 384363 h 6651775"/>
                  <a:gd name="connsiteX2" fmla="*/ 4601587 w 9118482"/>
                  <a:gd name="connsiteY2" fmla="*/ 528242 h 6651775"/>
                  <a:gd name="connsiteX3" fmla="*/ 4847379 w 9118482"/>
                  <a:gd name="connsiteY3" fmla="*/ 636155 h 6651775"/>
                  <a:gd name="connsiteX4" fmla="*/ 4741362 w 9118482"/>
                  <a:gd name="connsiteY4" fmla="*/ 251842 h 6651775"/>
                  <a:gd name="connsiteX5" fmla="*/ 5019658 w 9118482"/>
                  <a:gd name="connsiteY5" fmla="*/ 371111 h 6651775"/>
                  <a:gd name="connsiteX6" fmla="*/ 5708771 w 9118482"/>
                  <a:gd name="connsiteY6" fmla="*/ 50 h 6651775"/>
                  <a:gd name="connsiteX7" fmla="*/ 5443727 w 9118482"/>
                  <a:gd name="connsiteY7" fmla="*/ 291598 h 6651775"/>
                  <a:gd name="connsiteX8" fmla="*/ 5960562 w 9118482"/>
                  <a:gd name="connsiteY8" fmla="*/ 119320 h 6651775"/>
                  <a:gd name="connsiteX9" fmla="*/ 5775031 w 9118482"/>
                  <a:gd name="connsiteY9" fmla="*/ 344606 h 6651775"/>
                  <a:gd name="connsiteX10" fmla="*/ 6093084 w 9118482"/>
                  <a:gd name="connsiteY10" fmla="*/ 450623 h 6651775"/>
                  <a:gd name="connsiteX11" fmla="*/ 5867797 w 9118482"/>
                  <a:gd name="connsiteY11" fmla="*/ 596397 h 6651775"/>
                  <a:gd name="connsiteX12" fmla="*/ 7365292 w 9118482"/>
                  <a:gd name="connsiteY12" fmla="*/ 768674 h 6651775"/>
                  <a:gd name="connsiteX13" fmla="*/ 7126753 w 9118482"/>
                  <a:gd name="connsiteY13" fmla="*/ 834935 h 6651775"/>
                  <a:gd name="connsiteX14" fmla="*/ 7617084 w 9118482"/>
                  <a:gd name="connsiteY14" fmla="*/ 1086728 h 6651775"/>
                  <a:gd name="connsiteX15" fmla="*/ 7365292 w 9118482"/>
                  <a:gd name="connsiteY15" fmla="*/ 1126483 h 6651775"/>
                  <a:gd name="connsiteX16" fmla="*/ 7776110 w 9118482"/>
                  <a:gd name="connsiteY16" fmla="*/ 1709579 h 6651775"/>
                  <a:gd name="connsiteX17" fmla="*/ 8677258 w 9118482"/>
                  <a:gd name="connsiteY17" fmla="*/ 1815596 h 6651775"/>
                  <a:gd name="connsiteX18" fmla="*/ 8319449 w 9118482"/>
                  <a:gd name="connsiteY18" fmla="*/ 1828848 h 6651775"/>
                  <a:gd name="connsiteX19" fmla="*/ 8584492 w 9118482"/>
                  <a:gd name="connsiteY19" fmla="*/ 2014379 h 6651775"/>
                  <a:gd name="connsiteX20" fmla="*/ 8120666 w 9118482"/>
                  <a:gd name="connsiteY20" fmla="*/ 1961370 h 6651775"/>
                  <a:gd name="connsiteX21" fmla="*/ 9101328 w 9118482"/>
                  <a:gd name="connsiteY21" fmla="*/ 2796257 h 6651775"/>
                  <a:gd name="connsiteX22" fmla="*/ 8730267 w 9118482"/>
                  <a:gd name="connsiteY22" fmla="*/ 2637231 h 6651775"/>
                  <a:gd name="connsiteX23" fmla="*/ 9114580 w 9118482"/>
                  <a:gd name="connsiteY23" fmla="*/ 3432361 h 6651775"/>
                  <a:gd name="connsiteX24" fmla="*/ 8684834 w 9118482"/>
                  <a:gd name="connsiteY24" fmla="*/ 3117149 h 6651775"/>
                  <a:gd name="connsiteX25" fmla="*/ 8995311 w 9118482"/>
                  <a:gd name="connsiteY25" fmla="*/ 4094970 h 6651775"/>
                  <a:gd name="connsiteX26" fmla="*/ 8730267 w 9118482"/>
                  <a:gd name="connsiteY26" fmla="*/ 3949196 h 6651775"/>
                  <a:gd name="connsiteX27" fmla="*/ 8504980 w 9118482"/>
                  <a:gd name="connsiteY27" fmla="*/ 5035874 h 6651775"/>
                  <a:gd name="connsiteX28" fmla="*/ 8412215 w 9118482"/>
                  <a:gd name="connsiteY28" fmla="*/ 4890101 h 6651775"/>
                  <a:gd name="connsiteX29" fmla="*/ 8213433 w 9118482"/>
                  <a:gd name="connsiteY29" fmla="*/ 5155144 h 6651775"/>
                  <a:gd name="connsiteX30" fmla="*/ 8041155 w 9118482"/>
                  <a:gd name="connsiteY30" fmla="*/ 5009370 h 6651775"/>
                  <a:gd name="connsiteX31" fmla="*/ 7723104 w 9118482"/>
                  <a:gd name="connsiteY31" fmla="*/ 5539457 h 6651775"/>
                  <a:gd name="connsiteX32" fmla="*/ 7537574 w 9118482"/>
                  <a:gd name="connsiteY32" fmla="*/ 5300918 h 6651775"/>
                  <a:gd name="connsiteX33" fmla="*/ 7206269 w 9118482"/>
                  <a:gd name="connsiteY33" fmla="*/ 5937022 h 6651775"/>
                  <a:gd name="connsiteX34" fmla="*/ 7259278 w 9118482"/>
                  <a:gd name="connsiteY34" fmla="*/ 5671979 h 6651775"/>
                  <a:gd name="connsiteX35" fmla="*/ 6795452 w 9118482"/>
                  <a:gd name="connsiteY35" fmla="*/ 6069544 h 6651775"/>
                  <a:gd name="connsiteX36" fmla="*/ 6821957 w 9118482"/>
                  <a:gd name="connsiteY36" fmla="*/ 5777996 h 6651775"/>
                  <a:gd name="connsiteX37" fmla="*/ 6278618 w 9118482"/>
                  <a:gd name="connsiteY37" fmla="*/ 6294831 h 6651775"/>
                  <a:gd name="connsiteX38" fmla="*/ 6146096 w 9118482"/>
                  <a:gd name="connsiteY38" fmla="*/ 5923770 h 6651775"/>
                  <a:gd name="connsiteX39" fmla="*/ 5494255 w 9118482"/>
                  <a:gd name="connsiteY39" fmla="*/ 6437706 h 6651775"/>
                  <a:gd name="connsiteX40" fmla="*/ 5518068 w 9118482"/>
                  <a:gd name="connsiteY40" fmla="*/ 6242443 h 6651775"/>
                  <a:gd name="connsiteX41" fmla="*/ 5108493 w 9118482"/>
                  <a:gd name="connsiteY41" fmla="*/ 6532955 h 6651775"/>
                  <a:gd name="connsiteX42" fmla="*/ 5027531 w 9118482"/>
                  <a:gd name="connsiteY42" fmla="*/ 6061468 h 6651775"/>
                  <a:gd name="connsiteX43" fmla="*/ 4063010 w 9118482"/>
                  <a:gd name="connsiteY43" fmla="*/ 6515268 h 6651775"/>
                  <a:gd name="connsiteX44" fmla="*/ 1505 w 9118482"/>
                  <a:gd name="connsiteY44" fmla="*/ 3355689 h 6651775"/>
                  <a:gd name="connsiteX0" fmla="*/ 292 w 9117269"/>
                  <a:gd name="connsiteY0" fmla="*/ 3355689 h 6651775"/>
                  <a:gd name="connsiteX1" fmla="*/ 4276323 w 9117269"/>
                  <a:gd name="connsiteY1" fmla="*/ 437372 h 6651775"/>
                  <a:gd name="connsiteX2" fmla="*/ 4554618 w 9117269"/>
                  <a:gd name="connsiteY2" fmla="*/ 384363 h 6651775"/>
                  <a:gd name="connsiteX3" fmla="*/ 4600374 w 9117269"/>
                  <a:gd name="connsiteY3" fmla="*/ 528242 h 6651775"/>
                  <a:gd name="connsiteX4" fmla="*/ 4846166 w 9117269"/>
                  <a:gd name="connsiteY4" fmla="*/ 636155 h 6651775"/>
                  <a:gd name="connsiteX5" fmla="*/ 4740149 w 9117269"/>
                  <a:gd name="connsiteY5" fmla="*/ 251842 h 6651775"/>
                  <a:gd name="connsiteX6" fmla="*/ 5018445 w 9117269"/>
                  <a:gd name="connsiteY6" fmla="*/ 371111 h 6651775"/>
                  <a:gd name="connsiteX7" fmla="*/ 5707558 w 9117269"/>
                  <a:gd name="connsiteY7" fmla="*/ 50 h 6651775"/>
                  <a:gd name="connsiteX8" fmla="*/ 5442514 w 9117269"/>
                  <a:gd name="connsiteY8" fmla="*/ 291598 h 6651775"/>
                  <a:gd name="connsiteX9" fmla="*/ 5959349 w 9117269"/>
                  <a:gd name="connsiteY9" fmla="*/ 119320 h 6651775"/>
                  <a:gd name="connsiteX10" fmla="*/ 5773818 w 9117269"/>
                  <a:gd name="connsiteY10" fmla="*/ 344606 h 6651775"/>
                  <a:gd name="connsiteX11" fmla="*/ 6091871 w 9117269"/>
                  <a:gd name="connsiteY11" fmla="*/ 450623 h 6651775"/>
                  <a:gd name="connsiteX12" fmla="*/ 5866584 w 9117269"/>
                  <a:gd name="connsiteY12" fmla="*/ 596397 h 6651775"/>
                  <a:gd name="connsiteX13" fmla="*/ 7364079 w 9117269"/>
                  <a:gd name="connsiteY13" fmla="*/ 768674 h 6651775"/>
                  <a:gd name="connsiteX14" fmla="*/ 7125540 w 9117269"/>
                  <a:gd name="connsiteY14" fmla="*/ 834935 h 6651775"/>
                  <a:gd name="connsiteX15" fmla="*/ 7615871 w 9117269"/>
                  <a:gd name="connsiteY15" fmla="*/ 1086728 h 6651775"/>
                  <a:gd name="connsiteX16" fmla="*/ 7364079 w 9117269"/>
                  <a:gd name="connsiteY16" fmla="*/ 1126483 h 6651775"/>
                  <a:gd name="connsiteX17" fmla="*/ 7774897 w 9117269"/>
                  <a:gd name="connsiteY17" fmla="*/ 1709579 h 6651775"/>
                  <a:gd name="connsiteX18" fmla="*/ 8676045 w 9117269"/>
                  <a:gd name="connsiteY18" fmla="*/ 1815596 h 6651775"/>
                  <a:gd name="connsiteX19" fmla="*/ 8318236 w 9117269"/>
                  <a:gd name="connsiteY19" fmla="*/ 1828848 h 6651775"/>
                  <a:gd name="connsiteX20" fmla="*/ 8583279 w 9117269"/>
                  <a:gd name="connsiteY20" fmla="*/ 2014379 h 6651775"/>
                  <a:gd name="connsiteX21" fmla="*/ 8119453 w 9117269"/>
                  <a:gd name="connsiteY21" fmla="*/ 1961370 h 6651775"/>
                  <a:gd name="connsiteX22" fmla="*/ 9100115 w 9117269"/>
                  <a:gd name="connsiteY22" fmla="*/ 2796257 h 6651775"/>
                  <a:gd name="connsiteX23" fmla="*/ 8729054 w 9117269"/>
                  <a:gd name="connsiteY23" fmla="*/ 2637231 h 6651775"/>
                  <a:gd name="connsiteX24" fmla="*/ 9113367 w 9117269"/>
                  <a:gd name="connsiteY24" fmla="*/ 3432361 h 6651775"/>
                  <a:gd name="connsiteX25" fmla="*/ 8683621 w 9117269"/>
                  <a:gd name="connsiteY25" fmla="*/ 3117149 h 6651775"/>
                  <a:gd name="connsiteX26" fmla="*/ 8994098 w 9117269"/>
                  <a:gd name="connsiteY26" fmla="*/ 4094970 h 6651775"/>
                  <a:gd name="connsiteX27" fmla="*/ 8729054 w 9117269"/>
                  <a:gd name="connsiteY27" fmla="*/ 3949196 h 6651775"/>
                  <a:gd name="connsiteX28" fmla="*/ 8503767 w 9117269"/>
                  <a:gd name="connsiteY28" fmla="*/ 5035874 h 6651775"/>
                  <a:gd name="connsiteX29" fmla="*/ 8411002 w 9117269"/>
                  <a:gd name="connsiteY29" fmla="*/ 4890101 h 6651775"/>
                  <a:gd name="connsiteX30" fmla="*/ 8212220 w 9117269"/>
                  <a:gd name="connsiteY30" fmla="*/ 5155144 h 6651775"/>
                  <a:gd name="connsiteX31" fmla="*/ 8039942 w 9117269"/>
                  <a:gd name="connsiteY31" fmla="*/ 5009370 h 6651775"/>
                  <a:gd name="connsiteX32" fmla="*/ 7721891 w 9117269"/>
                  <a:gd name="connsiteY32" fmla="*/ 5539457 h 6651775"/>
                  <a:gd name="connsiteX33" fmla="*/ 7536361 w 9117269"/>
                  <a:gd name="connsiteY33" fmla="*/ 5300918 h 6651775"/>
                  <a:gd name="connsiteX34" fmla="*/ 7205056 w 9117269"/>
                  <a:gd name="connsiteY34" fmla="*/ 5937022 h 6651775"/>
                  <a:gd name="connsiteX35" fmla="*/ 7258065 w 9117269"/>
                  <a:gd name="connsiteY35" fmla="*/ 5671979 h 6651775"/>
                  <a:gd name="connsiteX36" fmla="*/ 6794239 w 9117269"/>
                  <a:gd name="connsiteY36" fmla="*/ 6069544 h 6651775"/>
                  <a:gd name="connsiteX37" fmla="*/ 6820744 w 9117269"/>
                  <a:gd name="connsiteY37" fmla="*/ 5777996 h 6651775"/>
                  <a:gd name="connsiteX38" fmla="*/ 6277405 w 9117269"/>
                  <a:gd name="connsiteY38" fmla="*/ 6294831 h 6651775"/>
                  <a:gd name="connsiteX39" fmla="*/ 6144883 w 9117269"/>
                  <a:gd name="connsiteY39" fmla="*/ 5923770 h 6651775"/>
                  <a:gd name="connsiteX40" fmla="*/ 5493042 w 9117269"/>
                  <a:gd name="connsiteY40" fmla="*/ 6437706 h 6651775"/>
                  <a:gd name="connsiteX41" fmla="*/ 5516855 w 9117269"/>
                  <a:gd name="connsiteY41" fmla="*/ 6242443 h 6651775"/>
                  <a:gd name="connsiteX42" fmla="*/ 5107280 w 9117269"/>
                  <a:gd name="connsiteY42" fmla="*/ 6532955 h 6651775"/>
                  <a:gd name="connsiteX43" fmla="*/ 5026318 w 9117269"/>
                  <a:gd name="connsiteY43" fmla="*/ 6061468 h 6651775"/>
                  <a:gd name="connsiteX44" fmla="*/ 4061797 w 9117269"/>
                  <a:gd name="connsiteY44" fmla="*/ 6515268 h 6651775"/>
                  <a:gd name="connsiteX45" fmla="*/ 292 w 9117269"/>
                  <a:gd name="connsiteY45" fmla="*/ 3355689 h 6651775"/>
                  <a:gd name="connsiteX0" fmla="*/ 755 w 9117732"/>
                  <a:gd name="connsiteY0" fmla="*/ 3355689 h 6651775"/>
                  <a:gd name="connsiteX1" fmla="*/ 4409308 w 9117732"/>
                  <a:gd name="connsiteY1" fmla="*/ 265094 h 6651775"/>
                  <a:gd name="connsiteX2" fmla="*/ 4276786 w 9117732"/>
                  <a:gd name="connsiteY2" fmla="*/ 437372 h 6651775"/>
                  <a:gd name="connsiteX3" fmla="*/ 4555081 w 9117732"/>
                  <a:gd name="connsiteY3" fmla="*/ 384363 h 6651775"/>
                  <a:gd name="connsiteX4" fmla="*/ 4600837 w 9117732"/>
                  <a:gd name="connsiteY4" fmla="*/ 528242 h 6651775"/>
                  <a:gd name="connsiteX5" fmla="*/ 4846629 w 9117732"/>
                  <a:gd name="connsiteY5" fmla="*/ 636155 h 6651775"/>
                  <a:gd name="connsiteX6" fmla="*/ 4740612 w 9117732"/>
                  <a:gd name="connsiteY6" fmla="*/ 251842 h 6651775"/>
                  <a:gd name="connsiteX7" fmla="*/ 5018908 w 9117732"/>
                  <a:gd name="connsiteY7" fmla="*/ 371111 h 6651775"/>
                  <a:gd name="connsiteX8" fmla="*/ 5708021 w 9117732"/>
                  <a:gd name="connsiteY8" fmla="*/ 50 h 6651775"/>
                  <a:gd name="connsiteX9" fmla="*/ 5442977 w 9117732"/>
                  <a:gd name="connsiteY9" fmla="*/ 291598 h 6651775"/>
                  <a:gd name="connsiteX10" fmla="*/ 5959812 w 9117732"/>
                  <a:gd name="connsiteY10" fmla="*/ 119320 h 6651775"/>
                  <a:gd name="connsiteX11" fmla="*/ 5774281 w 9117732"/>
                  <a:gd name="connsiteY11" fmla="*/ 344606 h 6651775"/>
                  <a:gd name="connsiteX12" fmla="*/ 6092334 w 9117732"/>
                  <a:gd name="connsiteY12" fmla="*/ 450623 h 6651775"/>
                  <a:gd name="connsiteX13" fmla="*/ 5867047 w 9117732"/>
                  <a:gd name="connsiteY13" fmla="*/ 596397 h 6651775"/>
                  <a:gd name="connsiteX14" fmla="*/ 7364542 w 9117732"/>
                  <a:gd name="connsiteY14" fmla="*/ 768674 h 6651775"/>
                  <a:gd name="connsiteX15" fmla="*/ 7126003 w 9117732"/>
                  <a:gd name="connsiteY15" fmla="*/ 834935 h 6651775"/>
                  <a:gd name="connsiteX16" fmla="*/ 7616334 w 9117732"/>
                  <a:gd name="connsiteY16" fmla="*/ 1086728 h 6651775"/>
                  <a:gd name="connsiteX17" fmla="*/ 7364542 w 9117732"/>
                  <a:gd name="connsiteY17" fmla="*/ 1126483 h 6651775"/>
                  <a:gd name="connsiteX18" fmla="*/ 7775360 w 9117732"/>
                  <a:gd name="connsiteY18" fmla="*/ 1709579 h 6651775"/>
                  <a:gd name="connsiteX19" fmla="*/ 8676508 w 9117732"/>
                  <a:gd name="connsiteY19" fmla="*/ 1815596 h 6651775"/>
                  <a:gd name="connsiteX20" fmla="*/ 8318699 w 9117732"/>
                  <a:gd name="connsiteY20" fmla="*/ 1828848 h 6651775"/>
                  <a:gd name="connsiteX21" fmla="*/ 8583742 w 9117732"/>
                  <a:gd name="connsiteY21" fmla="*/ 2014379 h 6651775"/>
                  <a:gd name="connsiteX22" fmla="*/ 8119916 w 9117732"/>
                  <a:gd name="connsiteY22" fmla="*/ 1961370 h 6651775"/>
                  <a:gd name="connsiteX23" fmla="*/ 9100578 w 9117732"/>
                  <a:gd name="connsiteY23" fmla="*/ 2796257 h 6651775"/>
                  <a:gd name="connsiteX24" fmla="*/ 8729517 w 9117732"/>
                  <a:gd name="connsiteY24" fmla="*/ 2637231 h 6651775"/>
                  <a:gd name="connsiteX25" fmla="*/ 9113830 w 9117732"/>
                  <a:gd name="connsiteY25" fmla="*/ 3432361 h 6651775"/>
                  <a:gd name="connsiteX26" fmla="*/ 8684084 w 9117732"/>
                  <a:gd name="connsiteY26" fmla="*/ 3117149 h 6651775"/>
                  <a:gd name="connsiteX27" fmla="*/ 8994561 w 9117732"/>
                  <a:gd name="connsiteY27" fmla="*/ 4094970 h 6651775"/>
                  <a:gd name="connsiteX28" fmla="*/ 8729517 w 9117732"/>
                  <a:gd name="connsiteY28" fmla="*/ 3949196 h 6651775"/>
                  <a:gd name="connsiteX29" fmla="*/ 8504230 w 9117732"/>
                  <a:gd name="connsiteY29" fmla="*/ 5035874 h 6651775"/>
                  <a:gd name="connsiteX30" fmla="*/ 8411465 w 9117732"/>
                  <a:gd name="connsiteY30" fmla="*/ 4890101 h 6651775"/>
                  <a:gd name="connsiteX31" fmla="*/ 8212683 w 9117732"/>
                  <a:gd name="connsiteY31" fmla="*/ 5155144 h 6651775"/>
                  <a:gd name="connsiteX32" fmla="*/ 8040405 w 9117732"/>
                  <a:gd name="connsiteY32" fmla="*/ 5009370 h 6651775"/>
                  <a:gd name="connsiteX33" fmla="*/ 7722354 w 9117732"/>
                  <a:gd name="connsiteY33" fmla="*/ 5539457 h 6651775"/>
                  <a:gd name="connsiteX34" fmla="*/ 7536824 w 9117732"/>
                  <a:gd name="connsiteY34" fmla="*/ 5300918 h 6651775"/>
                  <a:gd name="connsiteX35" fmla="*/ 7205519 w 9117732"/>
                  <a:gd name="connsiteY35" fmla="*/ 5937022 h 6651775"/>
                  <a:gd name="connsiteX36" fmla="*/ 7258528 w 9117732"/>
                  <a:gd name="connsiteY36" fmla="*/ 5671979 h 6651775"/>
                  <a:gd name="connsiteX37" fmla="*/ 6794702 w 9117732"/>
                  <a:gd name="connsiteY37" fmla="*/ 6069544 h 6651775"/>
                  <a:gd name="connsiteX38" fmla="*/ 6821207 w 9117732"/>
                  <a:gd name="connsiteY38" fmla="*/ 5777996 h 6651775"/>
                  <a:gd name="connsiteX39" fmla="*/ 6277868 w 9117732"/>
                  <a:gd name="connsiteY39" fmla="*/ 6294831 h 6651775"/>
                  <a:gd name="connsiteX40" fmla="*/ 6145346 w 9117732"/>
                  <a:gd name="connsiteY40" fmla="*/ 5923770 h 6651775"/>
                  <a:gd name="connsiteX41" fmla="*/ 5493505 w 9117732"/>
                  <a:gd name="connsiteY41" fmla="*/ 6437706 h 6651775"/>
                  <a:gd name="connsiteX42" fmla="*/ 5517318 w 9117732"/>
                  <a:gd name="connsiteY42" fmla="*/ 6242443 h 6651775"/>
                  <a:gd name="connsiteX43" fmla="*/ 5107743 w 9117732"/>
                  <a:gd name="connsiteY43" fmla="*/ 6532955 h 6651775"/>
                  <a:gd name="connsiteX44" fmla="*/ 5026781 w 9117732"/>
                  <a:gd name="connsiteY44" fmla="*/ 6061468 h 6651775"/>
                  <a:gd name="connsiteX45" fmla="*/ 4062260 w 9117732"/>
                  <a:gd name="connsiteY45" fmla="*/ 6515268 h 6651775"/>
                  <a:gd name="connsiteX46" fmla="*/ 755 w 9117732"/>
                  <a:gd name="connsiteY46" fmla="*/ 3355689 h 6651775"/>
                  <a:gd name="connsiteX0" fmla="*/ 12 w 9116989"/>
                  <a:gd name="connsiteY0" fmla="*/ 3355689 h 6651775"/>
                  <a:gd name="connsiteX1" fmla="*/ 4103765 w 9116989"/>
                  <a:gd name="connsiteY1" fmla="*/ 371111 h 6651775"/>
                  <a:gd name="connsiteX2" fmla="*/ 4408565 w 9116989"/>
                  <a:gd name="connsiteY2" fmla="*/ 265094 h 6651775"/>
                  <a:gd name="connsiteX3" fmla="*/ 4276043 w 9116989"/>
                  <a:gd name="connsiteY3" fmla="*/ 437372 h 6651775"/>
                  <a:gd name="connsiteX4" fmla="*/ 4554338 w 9116989"/>
                  <a:gd name="connsiteY4" fmla="*/ 384363 h 6651775"/>
                  <a:gd name="connsiteX5" fmla="*/ 4600094 w 9116989"/>
                  <a:gd name="connsiteY5" fmla="*/ 528242 h 6651775"/>
                  <a:gd name="connsiteX6" fmla="*/ 4845886 w 9116989"/>
                  <a:gd name="connsiteY6" fmla="*/ 636155 h 6651775"/>
                  <a:gd name="connsiteX7" fmla="*/ 4739869 w 9116989"/>
                  <a:gd name="connsiteY7" fmla="*/ 251842 h 6651775"/>
                  <a:gd name="connsiteX8" fmla="*/ 5018165 w 9116989"/>
                  <a:gd name="connsiteY8" fmla="*/ 371111 h 6651775"/>
                  <a:gd name="connsiteX9" fmla="*/ 5707278 w 9116989"/>
                  <a:gd name="connsiteY9" fmla="*/ 50 h 6651775"/>
                  <a:gd name="connsiteX10" fmla="*/ 5442234 w 9116989"/>
                  <a:gd name="connsiteY10" fmla="*/ 291598 h 6651775"/>
                  <a:gd name="connsiteX11" fmla="*/ 5959069 w 9116989"/>
                  <a:gd name="connsiteY11" fmla="*/ 119320 h 6651775"/>
                  <a:gd name="connsiteX12" fmla="*/ 5773538 w 9116989"/>
                  <a:gd name="connsiteY12" fmla="*/ 344606 h 6651775"/>
                  <a:gd name="connsiteX13" fmla="*/ 6091591 w 9116989"/>
                  <a:gd name="connsiteY13" fmla="*/ 450623 h 6651775"/>
                  <a:gd name="connsiteX14" fmla="*/ 5866304 w 9116989"/>
                  <a:gd name="connsiteY14" fmla="*/ 596397 h 6651775"/>
                  <a:gd name="connsiteX15" fmla="*/ 7363799 w 9116989"/>
                  <a:gd name="connsiteY15" fmla="*/ 768674 h 6651775"/>
                  <a:gd name="connsiteX16" fmla="*/ 7125260 w 9116989"/>
                  <a:gd name="connsiteY16" fmla="*/ 834935 h 6651775"/>
                  <a:gd name="connsiteX17" fmla="*/ 7615591 w 9116989"/>
                  <a:gd name="connsiteY17" fmla="*/ 1086728 h 6651775"/>
                  <a:gd name="connsiteX18" fmla="*/ 7363799 w 9116989"/>
                  <a:gd name="connsiteY18" fmla="*/ 1126483 h 6651775"/>
                  <a:gd name="connsiteX19" fmla="*/ 7774617 w 9116989"/>
                  <a:gd name="connsiteY19" fmla="*/ 1709579 h 6651775"/>
                  <a:gd name="connsiteX20" fmla="*/ 8675765 w 9116989"/>
                  <a:gd name="connsiteY20" fmla="*/ 1815596 h 6651775"/>
                  <a:gd name="connsiteX21" fmla="*/ 8317956 w 9116989"/>
                  <a:gd name="connsiteY21" fmla="*/ 1828848 h 6651775"/>
                  <a:gd name="connsiteX22" fmla="*/ 8582999 w 9116989"/>
                  <a:gd name="connsiteY22" fmla="*/ 2014379 h 6651775"/>
                  <a:gd name="connsiteX23" fmla="*/ 8119173 w 9116989"/>
                  <a:gd name="connsiteY23" fmla="*/ 1961370 h 6651775"/>
                  <a:gd name="connsiteX24" fmla="*/ 9099835 w 9116989"/>
                  <a:gd name="connsiteY24" fmla="*/ 2796257 h 6651775"/>
                  <a:gd name="connsiteX25" fmla="*/ 8728774 w 9116989"/>
                  <a:gd name="connsiteY25" fmla="*/ 2637231 h 6651775"/>
                  <a:gd name="connsiteX26" fmla="*/ 9113087 w 9116989"/>
                  <a:gd name="connsiteY26" fmla="*/ 3432361 h 6651775"/>
                  <a:gd name="connsiteX27" fmla="*/ 8683341 w 9116989"/>
                  <a:gd name="connsiteY27" fmla="*/ 3117149 h 6651775"/>
                  <a:gd name="connsiteX28" fmla="*/ 8993818 w 9116989"/>
                  <a:gd name="connsiteY28" fmla="*/ 4094970 h 6651775"/>
                  <a:gd name="connsiteX29" fmla="*/ 8728774 w 9116989"/>
                  <a:gd name="connsiteY29" fmla="*/ 3949196 h 6651775"/>
                  <a:gd name="connsiteX30" fmla="*/ 8503487 w 9116989"/>
                  <a:gd name="connsiteY30" fmla="*/ 5035874 h 6651775"/>
                  <a:gd name="connsiteX31" fmla="*/ 8410722 w 9116989"/>
                  <a:gd name="connsiteY31" fmla="*/ 4890101 h 6651775"/>
                  <a:gd name="connsiteX32" fmla="*/ 8211940 w 9116989"/>
                  <a:gd name="connsiteY32" fmla="*/ 5155144 h 6651775"/>
                  <a:gd name="connsiteX33" fmla="*/ 8039662 w 9116989"/>
                  <a:gd name="connsiteY33" fmla="*/ 5009370 h 6651775"/>
                  <a:gd name="connsiteX34" fmla="*/ 7721611 w 9116989"/>
                  <a:gd name="connsiteY34" fmla="*/ 5539457 h 6651775"/>
                  <a:gd name="connsiteX35" fmla="*/ 7536081 w 9116989"/>
                  <a:gd name="connsiteY35" fmla="*/ 5300918 h 6651775"/>
                  <a:gd name="connsiteX36" fmla="*/ 7204776 w 9116989"/>
                  <a:gd name="connsiteY36" fmla="*/ 5937022 h 6651775"/>
                  <a:gd name="connsiteX37" fmla="*/ 7257785 w 9116989"/>
                  <a:gd name="connsiteY37" fmla="*/ 5671979 h 6651775"/>
                  <a:gd name="connsiteX38" fmla="*/ 6793959 w 9116989"/>
                  <a:gd name="connsiteY38" fmla="*/ 6069544 h 6651775"/>
                  <a:gd name="connsiteX39" fmla="*/ 6820464 w 9116989"/>
                  <a:gd name="connsiteY39" fmla="*/ 5777996 h 6651775"/>
                  <a:gd name="connsiteX40" fmla="*/ 6277125 w 9116989"/>
                  <a:gd name="connsiteY40" fmla="*/ 6294831 h 6651775"/>
                  <a:gd name="connsiteX41" fmla="*/ 6144603 w 9116989"/>
                  <a:gd name="connsiteY41" fmla="*/ 5923770 h 6651775"/>
                  <a:gd name="connsiteX42" fmla="*/ 5492762 w 9116989"/>
                  <a:gd name="connsiteY42" fmla="*/ 6437706 h 6651775"/>
                  <a:gd name="connsiteX43" fmla="*/ 5516575 w 9116989"/>
                  <a:gd name="connsiteY43" fmla="*/ 6242443 h 6651775"/>
                  <a:gd name="connsiteX44" fmla="*/ 5107000 w 9116989"/>
                  <a:gd name="connsiteY44" fmla="*/ 6532955 h 6651775"/>
                  <a:gd name="connsiteX45" fmla="*/ 5026038 w 9116989"/>
                  <a:gd name="connsiteY45" fmla="*/ 6061468 h 6651775"/>
                  <a:gd name="connsiteX46" fmla="*/ 4061517 w 9116989"/>
                  <a:gd name="connsiteY46" fmla="*/ 6515268 h 6651775"/>
                  <a:gd name="connsiteX47" fmla="*/ 12 w 9116989"/>
                  <a:gd name="connsiteY47" fmla="*/ 3355689 h 6651775"/>
                  <a:gd name="connsiteX0" fmla="*/ 214 w 9117191"/>
                  <a:gd name="connsiteY0" fmla="*/ 3355689 h 6651775"/>
                  <a:gd name="connsiteX1" fmla="*/ 3878680 w 9117191"/>
                  <a:gd name="connsiteY1" fmla="*/ 198833 h 6651775"/>
                  <a:gd name="connsiteX2" fmla="*/ 4103967 w 9117191"/>
                  <a:gd name="connsiteY2" fmla="*/ 371111 h 6651775"/>
                  <a:gd name="connsiteX3" fmla="*/ 4408767 w 9117191"/>
                  <a:gd name="connsiteY3" fmla="*/ 265094 h 6651775"/>
                  <a:gd name="connsiteX4" fmla="*/ 4276245 w 9117191"/>
                  <a:gd name="connsiteY4" fmla="*/ 437372 h 6651775"/>
                  <a:gd name="connsiteX5" fmla="*/ 4554540 w 9117191"/>
                  <a:gd name="connsiteY5" fmla="*/ 384363 h 6651775"/>
                  <a:gd name="connsiteX6" fmla="*/ 4600296 w 9117191"/>
                  <a:gd name="connsiteY6" fmla="*/ 528242 h 6651775"/>
                  <a:gd name="connsiteX7" fmla="*/ 4846088 w 9117191"/>
                  <a:gd name="connsiteY7" fmla="*/ 636155 h 6651775"/>
                  <a:gd name="connsiteX8" fmla="*/ 4740071 w 9117191"/>
                  <a:gd name="connsiteY8" fmla="*/ 251842 h 6651775"/>
                  <a:gd name="connsiteX9" fmla="*/ 5018367 w 9117191"/>
                  <a:gd name="connsiteY9" fmla="*/ 371111 h 6651775"/>
                  <a:gd name="connsiteX10" fmla="*/ 5707480 w 9117191"/>
                  <a:gd name="connsiteY10" fmla="*/ 50 h 6651775"/>
                  <a:gd name="connsiteX11" fmla="*/ 5442436 w 9117191"/>
                  <a:gd name="connsiteY11" fmla="*/ 291598 h 6651775"/>
                  <a:gd name="connsiteX12" fmla="*/ 5959271 w 9117191"/>
                  <a:gd name="connsiteY12" fmla="*/ 119320 h 6651775"/>
                  <a:gd name="connsiteX13" fmla="*/ 5773740 w 9117191"/>
                  <a:gd name="connsiteY13" fmla="*/ 344606 h 6651775"/>
                  <a:gd name="connsiteX14" fmla="*/ 6091793 w 9117191"/>
                  <a:gd name="connsiteY14" fmla="*/ 450623 h 6651775"/>
                  <a:gd name="connsiteX15" fmla="*/ 5866506 w 9117191"/>
                  <a:gd name="connsiteY15" fmla="*/ 596397 h 6651775"/>
                  <a:gd name="connsiteX16" fmla="*/ 7364001 w 9117191"/>
                  <a:gd name="connsiteY16" fmla="*/ 768674 h 6651775"/>
                  <a:gd name="connsiteX17" fmla="*/ 7125462 w 9117191"/>
                  <a:gd name="connsiteY17" fmla="*/ 834935 h 6651775"/>
                  <a:gd name="connsiteX18" fmla="*/ 7615793 w 9117191"/>
                  <a:gd name="connsiteY18" fmla="*/ 1086728 h 6651775"/>
                  <a:gd name="connsiteX19" fmla="*/ 7364001 w 9117191"/>
                  <a:gd name="connsiteY19" fmla="*/ 1126483 h 6651775"/>
                  <a:gd name="connsiteX20" fmla="*/ 7774819 w 9117191"/>
                  <a:gd name="connsiteY20" fmla="*/ 1709579 h 6651775"/>
                  <a:gd name="connsiteX21" fmla="*/ 8675967 w 9117191"/>
                  <a:gd name="connsiteY21" fmla="*/ 1815596 h 6651775"/>
                  <a:gd name="connsiteX22" fmla="*/ 8318158 w 9117191"/>
                  <a:gd name="connsiteY22" fmla="*/ 1828848 h 6651775"/>
                  <a:gd name="connsiteX23" fmla="*/ 8583201 w 9117191"/>
                  <a:gd name="connsiteY23" fmla="*/ 2014379 h 6651775"/>
                  <a:gd name="connsiteX24" fmla="*/ 8119375 w 9117191"/>
                  <a:gd name="connsiteY24" fmla="*/ 1961370 h 6651775"/>
                  <a:gd name="connsiteX25" fmla="*/ 9100037 w 9117191"/>
                  <a:gd name="connsiteY25" fmla="*/ 2796257 h 6651775"/>
                  <a:gd name="connsiteX26" fmla="*/ 8728976 w 9117191"/>
                  <a:gd name="connsiteY26" fmla="*/ 2637231 h 6651775"/>
                  <a:gd name="connsiteX27" fmla="*/ 9113289 w 9117191"/>
                  <a:gd name="connsiteY27" fmla="*/ 3432361 h 6651775"/>
                  <a:gd name="connsiteX28" fmla="*/ 8683543 w 9117191"/>
                  <a:gd name="connsiteY28" fmla="*/ 3117149 h 6651775"/>
                  <a:gd name="connsiteX29" fmla="*/ 8994020 w 9117191"/>
                  <a:gd name="connsiteY29" fmla="*/ 4094970 h 6651775"/>
                  <a:gd name="connsiteX30" fmla="*/ 8728976 w 9117191"/>
                  <a:gd name="connsiteY30" fmla="*/ 3949196 h 6651775"/>
                  <a:gd name="connsiteX31" fmla="*/ 8503689 w 9117191"/>
                  <a:gd name="connsiteY31" fmla="*/ 5035874 h 6651775"/>
                  <a:gd name="connsiteX32" fmla="*/ 8410924 w 9117191"/>
                  <a:gd name="connsiteY32" fmla="*/ 4890101 h 6651775"/>
                  <a:gd name="connsiteX33" fmla="*/ 8212142 w 9117191"/>
                  <a:gd name="connsiteY33" fmla="*/ 5155144 h 6651775"/>
                  <a:gd name="connsiteX34" fmla="*/ 8039864 w 9117191"/>
                  <a:gd name="connsiteY34" fmla="*/ 5009370 h 6651775"/>
                  <a:gd name="connsiteX35" fmla="*/ 7721813 w 9117191"/>
                  <a:gd name="connsiteY35" fmla="*/ 5539457 h 6651775"/>
                  <a:gd name="connsiteX36" fmla="*/ 7536283 w 9117191"/>
                  <a:gd name="connsiteY36" fmla="*/ 5300918 h 6651775"/>
                  <a:gd name="connsiteX37" fmla="*/ 7204978 w 9117191"/>
                  <a:gd name="connsiteY37" fmla="*/ 5937022 h 6651775"/>
                  <a:gd name="connsiteX38" fmla="*/ 7257987 w 9117191"/>
                  <a:gd name="connsiteY38" fmla="*/ 5671979 h 6651775"/>
                  <a:gd name="connsiteX39" fmla="*/ 6794161 w 9117191"/>
                  <a:gd name="connsiteY39" fmla="*/ 6069544 h 6651775"/>
                  <a:gd name="connsiteX40" fmla="*/ 6820666 w 9117191"/>
                  <a:gd name="connsiteY40" fmla="*/ 5777996 h 6651775"/>
                  <a:gd name="connsiteX41" fmla="*/ 6277327 w 9117191"/>
                  <a:gd name="connsiteY41" fmla="*/ 6294831 h 6651775"/>
                  <a:gd name="connsiteX42" fmla="*/ 6144805 w 9117191"/>
                  <a:gd name="connsiteY42" fmla="*/ 5923770 h 6651775"/>
                  <a:gd name="connsiteX43" fmla="*/ 5492964 w 9117191"/>
                  <a:gd name="connsiteY43" fmla="*/ 6437706 h 6651775"/>
                  <a:gd name="connsiteX44" fmla="*/ 5516777 w 9117191"/>
                  <a:gd name="connsiteY44" fmla="*/ 6242443 h 6651775"/>
                  <a:gd name="connsiteX45" fmla="*/ 5107202 w 9117191"/>
                  <a:gd name="connsiteY45" fmla="*/ 6532955 h 6651775"/>
                  <a:gd name="connsiteX46" fmla="*/ 5026240 w 9117191"/>
                  <a:gd name="connsiteY46" fmla="*/ 6061468 h 6651775"/>
                  <a:gd name="connsiteX47" fmla="*/ 4061719 w 9117191"/>
                  <a:gd name="connsiteY47" fmla="*/ 6515268 h 6651775"/>
                  <a:gd name="connsiteX48" fmla="*/ 214 w 9117191"/>
                  <a:gd name="connsiteY48" fmla="*/ 3355689 h 6651775"/>
                  <a:gd name="connsiteX0" fmla="*/ 213 w 9117190"/>
                  <a:gd name="connsiteY0" fmla="*/ 3355689 h 6651775"/>
                  <a:gd name="connsiteX1" fmla="*/ 3878679 w 9117190"/>
                  <a:gd name="connsiteY1" fmla="*/ 331355 h 6651775"/>
                  <a:gd name="connsiteX2" fmla="*/ 3878679 w 9117190"/>
                  <a:gd name="connsiteY2" fmla="*/ 198833 h 6651775"/>
                  <a:gd name="connsiteX3" fmla="*/ 4103966 w 9117190"/>
                  <a:gd name="connsiteY3" fmla="*/ 371111 h 6651775"/>
                  <a:gd name="connsiteX4" fmla="*/ 4408766 w 9117190"/>
                  <a:gd name="connsiteY4" fmla="*/ 265094 h 6651775"/>
                  <a:gd name="connsiteX5" fmla="*/ 4276244 w 9117190"/>
                  <a:gd name="connsiteY5" fmla="*/ 437372 h 6651775"/>
                  <a:gd name="connsiteX6" fmla="*/ 4554539 w 9117190"/>
                  <a:gd name="connsiteY6" fmla="*/ 384363 h 6651775"/>
                  <a:gd name="connsiteX7" fmla="*/ 4600295 w 9117190"/>
                  <a:gd name="connsiteY7" fmla="*/ 528242 h 6651775"/>
                  <a:gd name="connsiteX8" fmla="*/ 4846087 w 9117190"/>
                  <a:gd name="connsiteY8" fmla="*/ 636155 h 6651775"/>
                  <a:gd name="connsiteX9" fmla="*/ 4740070 w 9117190"/>
                  <a:gd name="connsiteY9" fmla="*/ 251842 h 6651775"/>
                  <a:gd name="connsiteX10" fmla="*/ 5018366 w 9117190"/>
                  <a:gd name="connsiteY10" fmla="*/ 371111 h 6651775"/>
                  <a:gd name="connsiteX11" fmla="*/ 5707479 w 9117190"/>
                  <a:gd name="connsiteY11" fmla="*/ 50 h 6651775"/>
                  <a:gd name="connsiteX12" fmla="*/ 5442435 w 9117190"/>
                  <a:gd name="connsiteY12" fmla="*/ 291598 h 6651775"/>
                  <a:gd name="connsiteX13" fmla="*/ 5959270 w 9117190"/>
                  <a:gd name="connsiteY13" fmla="*/ 119320 h 6651775"/>
                  <a:gd name="connsiteX14" fmla="*/ 5773739 w 9117190"/>
                  <a:gd name="connsiteY14" fmla="*/ 344606 h 6651775"/>
                  <a:gd name="connsiteX15" fmla="*/ 6091792 w 9117190"/>
                  <a:gd name="connsiteY15" fmla="*/ 450623 h 6651775"/>
                  <a:gd name="connsiteX16" fmla="*/ 5866505 w 9117190"/>
                  <a:gd name="connsiteY16" fmla="*/ 596397 h 6651775"/>
                  <a:gd name="connsiteX17" fmla="*/ 7364000 w 9117190"/>
                  <a:gd name="connsiteY17" fmla="*/ 768674 h 6651775"/>
                  <a:gd name="connsiteX18" fmla="*/ 7125461 w 9117190"/>
                  <a:gd name="connsiteY18" fmla="*/ 834935 h 6651775"/>
                  <a:gd name="connsiteX19" fmla="*/ 7615792 w 9117190"/>
                  <a:gd name="connsiteY19" fmla="*/ 1086728 h 6651775"/>
                  <a:gd name="connsiteX20" fmla="*/ 7364000 w 9117190"/>
                  <a:gd name="connsiteY20" fmla="*/ 1126483 h 6651775"/>
                  <a:gd name="connsiteX21" fmla="*/ 7774818 w 9117190"/>
                  <a:gd name="connsiteY21" fmla="*/ 1709579 h 6651775"/>
                  <a:gd name="connsiteX22" fmla="*/ 8675966 w 9117190"/>
                  <a:gd name="connsiteY22" fmla="*/ 1815596 h 6651775"/>
                  <a:gd name="connsiteX23" fmla="*/ 8318157 w 9117190"/>
                  <a:gd name="connsiteY23" fmla="*/ 1828848 h 6651775"/>
                  <a:gd name="connsiteX24" fmla="*/ 8583200 w 9117190"/>
                  <a:gd name="connsiteY24" fmla="*/ 2014379 h 6651775"/>
                  <a:gd name="connsiteX25" fmla="*/ 8119374 w 9117190"/>
                  <a:gd name="connsiteY25" fmla="*/ 1961370 h 6651775"/>
                  <a:gd name="connsiteX26" fmla="*/ 9100036 w 9117190"/>
                  <a:gd name="connsiteY26" fmla="*/ 2796257 h 6651775"/>
                  <a:gd name="connsiteX27" fmla="*/ 8728975 w 9117190"/>
                  <a:gd name="connsiteY27" fmla="*/ 2637231 h 6651775"/>
                  <a:gd name="connsiteX28" fmla="*/ 9113288 w 9117190"/>
                  <a:gd name="connsiteY28" fmla="*/ 3432361 h 6651775"/>
                  <a:gd name="connsiteX29" fmla="*/ 8683542 w 9117190"/>
                  <a:gd name="connsiteY29" fmla="*/ 3117149 h 6651775"/>
                  <a:gd name="connsiteX30" fmla="*/ 8994019 w 9117190"/>
                  <a:gd name="connsiteY30" fmla="*/ 4094970 h 6651775"/>
                  <a:gd name="connsiteX31" fmla="*/ 8728975 w 9117190"/>
                  <a:gd name="connsiteY31" fmla="*/ 3949196 h 6651775"/>
                  <a:gd name="connsiteX32" fmla="*/ 8503688 w 9117190"/>
                  <a:gd name="connsiteY32" fmla="*/ 5035874 h 6651775"/>
                  <a:gd name="connsiteX33" fmla="*/ 8410923 w 9117190"/>
                  <a:gd name="connsiteY33" fmla="*/ 4890101 h 6651775"/>
                  <a:gd name="connsiteX34" fmla="*/ 8212141 w 9117190"/>
                  <a:gd name="connsiteY34" fmla="*/ 5155144 h 6651775"/>
                  <a:gd name="connsiteX35" fmla="*/ 8039863 w 9117190"/>
                  <a:gd name="connsiteY35" fmla="*/ 5009370 h 6651775"/>
                  <a:gd name="connsiteX36" fmla="*/ 7721812 w 9117190"/>
                  <a:gd name="connsiteY36" fmla="*/ 5539457 h 6651775"/>
                  <a:gd name="connsiteX37" fmla="*/ 7536282 w 9117190"/>
                  <a:gd name="connsiteY37" fmla="*/ 5300918 h 6651775"/>
                  <a:gd name="connsiteX38" fmla="*/ 7204977 w 9117190"/>
                  <a:gd name="connsiteY38" fmla="*/ 5937022 h 6651775"/>
                  <a:gd name="connsiteX39" fmla="*/ 7257986 w 9117190"/>
                  <a:gd name="connsiteY39" fmla="*/ 5671979 h 6651775"/>
                  <a:gd name="connsiteX40" fmla="*/ 6794160 w 9117190"/>
                  <a:gd name="connsiteY40" fmla="*/ 6069544 h 6651775"/>
                  <a:gd name="connsiteX41" fmla="*/ 6820665 w 9117190"/>
                  <a:gd name="connsiteY41" fmla="*/ 5777996 h 6651775"/>
                  <a:gd name="connsiteX42" fmla="*/ 6277326 w 9117190"/>
                  <a:gd name="connsiteY42" fmla="*/ 6294831 h 6651775"/>
                  <a:gd name="connsiteX43" fmla="*/ 6144804 w 9117190"/>
                  <a:gd name="connsiteY43" fmla="*/ 5923770 h 6651775"/>
                  <a:gd name="connsiteX44" fmla="*/ 5492963 w 9117190"/>
                  <a:gd name="connsiteY44" fmla="*/ 6437706 h 6651775"/>
                  <a:gd name="connsiteX45" fmla="*/ 5516776 w 9117190"/>
                  <a:gd name="connsiteY45" fmla="*/ 6242443 h 6651775"/>
                  <a:gd name="connsiteX46" fmla="*/ 5107201 w 9117190"/>
                  <a:gd name="connsiteY46" fmla="*/ 6532955 h 6651775"/>
                  <a:gd name="connsiteX47" fmla="*/ 5026239 w 9117190"/>
                  <a:gd name="connsiteY47" fmla="*/ 6061468 h 6651775"/>
                  <a:gd name="connsiteX48" fmla="*/ 4061718 w 9117190"/>
                  <a:gd name="connsiteY48" fmla="*/ 6515268 h 6651775"/>
                  <a:gd name="connsiteX49" fmla="*/ 213 w 9117190"/>
                  <a:gd name="connsiteY49" fmla="*/ 3355689 h 6651775"/>
                  <a:gd name="connsiteX0" fmla="*/ 5677 w 9122654"/>
                  <a:gd name="connsiteY0" fmla="*/ 3355689 h 6651775"/>
                  <a:gd name="connsiteX1" fmla="*/ 3195029 w 9122654"/>
                  <a:gd name="connsiteY1" fmla="*/ 278346 h 6651775"/>
                  <a:gd name="connsiteX2" fmla="*/ 3884143 w 9122654"/>
                  <a:gd name="connsiteY2" fmla="*/ 331355 h 6651775"/>
                  <a:gd name="connsiteX3" fmla="*/ 3884143 w 9122654"/>
                  <a:gd name="connsiteY3" fmla="*/ 198833 h 6651775"/>
                  <a:gd name="connsiteX4" fmla="*/ 4109430 w 9122654"/>
                  <a:gd name="connsiteY4" fmla="*/ 371111 h 6651775"/>
                  <a:gd name="connsiteX5" fmla="*/ 4414230 w 9122654"/>
                  <a:gd name="connsiteY5" fmla="*/ 265094 h 6651775"/>
                  <a:gd name="connsiteX6" fmla="*/ 4281708 w 9122654"/>
                  <a:gd name="connsiteY6" fmla="*/ 437372 h 6651775"/>
                  <a:gd name="connsiteX7" fmla="*/ 4560003 w 9122654"/>
                  <a:gd name="connsiteY7" fmla="*/ 384363 h 6651775"/>
                  <a:gd name="connsiteX8" fmla="*/ 4605759 w 9122654"/>
                  <a:gd name="connsiteY8" fmla="*/ 528242 h 6651775"/>
                  <a:gd name="connsiteX9" fmla="*/ 4851551 w 9122654"/>
                  <a:gd name="connsiteY9" fmla="*/ 636155 h 6651775"/>
                  <a:gd name="connsiteX10" fmla="*/ 4745534 w 9122654"/>
                  <a:gd name="connsiteY10" fmla="*/ 251842 h 6651775"/>
                  <a:gd name="connsiteX11" fmla="*/ 5023830 w 9122654"/>
                  <a:gd name="connsiteY11" fmla="*/ 371111 h 6651775"/>
                  <a:gd name="connsiteX12" fmla="*/ 5712943 w 9122654"/>
                  <a:gd name="connsiteY12" fmla="*/ 50 h 6651775"/>
                  <a:gd name="connsiteX13" fmla="*/ 5447899 w 9122654"/>
                  <a:gd name="connsiteY13" fmla="*/ 291598 h 6651775"/>
                  <a:gd name="connsiteX14" fmla="*/ 5964734 w 9122654"/>
                  <a:gd name="connsiteY14" fmla="*/ 119320 h 6651775"/>
                  <a:gd name="connsiteX15" fmla="*/ 5779203 w 9122654"/>
                  <a:gd name="connsiteY15" fmla="*/ 344606 h 6651775"/>
                  <a:gd name="connsiteX16" fmla="*/ 6097256 w 9122654"/>
                  <a:gd name="connsiteY16" fmla="*/ 450623 h 6651775"/>
                  <a:gd name="connsiteX17" fmla="*/ 5871969 w 9122654"/>
                  <a:gd name="connsiteY17" fmla="*/ 596397 h 6651775"/>
                  <a:gd name="connsiteX18" fmla="*/ 7369464 w 9122654"/>
                  <a:gd name="connsiteY18" fmla="*/ 768674 h 6651775"/>
                  <a:gd name="connsiteX19" fmla="*/ 7130925 w 9122654"/>
                  <a:gd name="connsiteY19" fmla="*/ 834935 h 6651775"/>
                  <a:gd name="connsiteX20" fmla="*/ 7621256 w 9122654"/>
                  <a:gd name="connsiteY20" fmla="*/ 1086728 h 6651775"/>
                  <a:gd name="connsiteX21" fmla="*/ 7369464 w 9122654"/>
                  <a:gd name="connsiteY21" fmla="*/ 1126483 h 6651775"/>
                  <a:gd name="connsiteX22" fmla="*/ 7780282 w 9122654"/>
                  <a:gd name="connsiteY22" fmla="*/ 1709579 h 6651775"/>
                  <a:gd name="connsiteX23" fmla="*/ 8681430 w 9122654"/>
                  <a:gd name="connsiteY23" fmla="*/ 1815596 h 6651775"/>
                  <a:gd name="connsiteX24" fmla="*/ 8323621 w 9122654"/>
                  <a:gd name="connsiteY24" fmla="*/ 1828848 h 6651775"/>
                  <a:gd name="connsiteX25" fmla="*/ 8588664 w 9122654"/>
                  <a:gd name="connsiteY25" fmla="*/ 2014379 h 6651775"/>
                  <a:gd name="connsiteX26" fmla="*/ 8124838 w 9122654"/>
                  <a:gd name="connsiteY26" fmla="*/ 1961370 h 6651775"/>
                  <a:gd name="connsiteX27" fmla="*/ 9105500 w 9122654"/>
                  <a:gd name="connsiteY27" fmla="*/ 2796257 h 6651775"/>
                  <a:gd name="connsiteX28" fmla="*/ 8734439 w 9122654"/>
                  <a:gd name="connsiteY28" fmla="*/ 2637231 h 6651775"/>
                  <a:gd name="connsiteX29" fmla="*/ 9118752 w 9122654"/>
                  <a:gd name="connsiteY29" fmla="*/ 3432361 h 6651775"/>
                  <a:gd name="connsiteX30" fmla="*/ 8689006 w 9122654"/>
                  <a:gd name="connsiteY30" fmla="*/ 3117149 h 6651775"/>
                  <a:gd name="connsiteX31" fmla="*/ 8999483 w 9122654"/>
                  <a:gd name="connsiteY31" fmla="*/ 4094970 h 6651775"/>
                  <a:gd name="connsiteX32" fmla="*/ 8734439 w 9122654"/>
                  <a:gd name="connsiteY32" fmla="*/ 3949196 h 6651775"/>
                  <a:gd name="connsiteX33" fmla="*/ 8509152 w 9122654"/>
                  <a:gd name="connsiteY33" fmla="*/ 5035874 h 6651775"/>
                  <a:gd name="connsiteX34" fmla="*/ 8416387 w 9122654"/>
                  <a:gd name="connsiteY34" fmla="*/ 4890101 h 6651775"/>
                  <a:gd name="connsiteX35" fmla="*/ 8217605 w 9122654"/>
                  <a:gd name="connsiteY35" fmla="*/ 5155144 h 6651775"/>
                  <a:gd name="connsiteX36" fmla="*/ 8045327 w 9122654"/>
                  <a:gd name="connsiteY36" fmla="*/ 5009370 h 6651775"/>
                  <a:gd name="connsiteX37" fmla="*/ 7727276 w 9122654"/>
                  <a:gd name="connsiteY37" fmla="*/ 5539457 h 6651775"/>
                  <a:gd name="connsiteX38" fmla="*/ 7541746 w 9122654"/>
                  <a:gd name="connsiteY38" fmla="*/ 5300918 h 6651775"/>
                  <a:gd name="connsiteX39" fmla="*/ 7210441 w 9122654"/>
                  <a:gd name="connsiteY39" fmla="*/ 5937022 h 6651775"/>
                  <a:gd name="connsiteX40" fmla="*/ 7263450 w 9122654"/>
                  <a:gd name="connsiteY40" fmla="*/ 5671979 h 6651775"/>
                  <a:gd name="connsiteX41" fmla="*/ 6799624 w 9122654"/>
                  <a:gd name="connsiteY41" fmla="*/ 6069544 h 6651775"/>
                  <a:gd name="connsiteX42" fmla="*/ 6826129 w 9122654"/>
                  <a:gd name="connsiteY42" fmla="*/ 5777996 h 6651775"/>
                  <a:gd name="connsiteX43" fmla="*/ 6282790 w 9122654"/>
                  <a:gd name="connsiteY43" fmla="*/ 6294831 h 6651775"/>
                  <a:gd name="connsiteX44" fmla="*/ 6150268 w 9122654"/>
                  <a:gd name="connsiteY44" fmla="*/ 5923770 h 6651775"/>
                  <a:gd name="connsiteX45" fmla="*/ 5498427 w 9122654"/>
                  <a:gd name="connsiteY45" fmla="*/ 6437706 h 6651775"/>
                  <a:gd name="connsiteX46" fmla="*/ 5522240 w 9122654"/>
                  <a:gd name="connsiteY46" fmla="*/ 6242443 h 6651775"/>
                  <a:gd name="connsiteX47" fmla="*/ 5112665 w 9122654"/>
                  <a:gd name="connsiteY47" fmla="*/ 6532955 h 6651775"/>
                  <a:gd name="connsiteX48" fmla="*/ 5031703 w 9122654"/>
                  <a:gd name="connsiteY48" fmla="*/ 6061468 h 6651775"/>
                  <a:gd name="connsiteX49" fmla="*/ 4067182 w 9122654"/>
                  <a:gd name="connsiteY49" fmla="*/ 6515268 h 6651775"/>
                  <a:gd name="connsiteX50" fmla="*/ 5677 w 9122654"/>
                  <a:gd name="connsiteY50" fmla="*/ 3355689 h 6651775"/>
                  <a:gd name="connsiteX0" fmla="*/ 5096 w 9122073"/>
                  <a:gd name="connsiteY0" fmla="*/ 3403746 h 6699832"/>
                  <a:gd name="connsiteX1" fmla="*/ 3220952 w 9122073"/>
                  <a:gd name="connsiteY1" fmla="*/ 193881 h 6699832"/>
                  <a:gd name="connsiteX2" fmla="*/ 3194448 w 9122073"/>
                  <a:gd name="connsiteY2" fmla="*/ 326403 h 6699832"/>
                  <a:gd name="connsiteX3" fmla="*/ 3883562 w 9122073"/>
                  <a:gd name="connsiteY3" fmla="*/ 379412 h 6699832"/>
                  <a:gd name="connsiteX4" fmla="*/ 3883562 w 9122073"/>
                  <a:gd name="connsiteY4" fmla="*/ 246890 h 6699832"/>
                  <a:gd name="connsiteX5" fmla="*/ 4108849 w 9122073"/>
                  <a:gd name="connsiteY5" fmla="*/ 419168 h 6699832"/>
                  <a:gd name="connsiteX6" fmla="*/ 4413649 w 9122073"/>
                  <a:gd name="connsiteY6" fmla="*/ 313151 h 6699832"/>
                  <a:gd name="connsiteX7" fmla="*/ 4281127 w 9122073"/>
                  <a:gd name="connsiteY7" fmla="*/ 485429 h 6699832"/>
                  <a:gd name="connsiteX8" fmla="*/ 4559422 w 9122073"/>
                  <a:gd name="connsiteY8" fmla="*/ 432420 h 6699832"/>
                  <a:gd name="connsiteX9" fmla="*/ 4605178 w 9122073"/>
                  <a:gd name="connsiteY9" fmla="*/ 576299 h 6699832"/>
                  <a:gd name="connsiteX10" fmla="*/ 4850970 w 9122073"/>
                  <a:gd name="connsiteY10" fmla="*/ 684212 h 6699832"/>
                  <a:gd name="connsiteX11" fmla="*/ 4744953 w 9122073"/>
                  <a:gd name="connsiteY11" fmla="*/ 299899 h 6699832"/>
                  <a:gd name="connsiteX12" fmla="*/ 5023249 w 9122073"/>
                  <a:gd name="connsiteY12" fmla="*/ 419168 h 6699832"/>
                  <a:gd name="connsiteX13" fmla="*/ 5712362 w 9122073"/>
                  <a:gd name="connsiteY13" fmla="*/ 48107 h 6699832"/>
                  <a:gd name="connsiteX14" fmla="*/ 5447318 w 9122073"/>
                  <a:gd name="connsiteY14" fmla="*/ 339655 h 6699832"/>
                  <a:gd name="connsiteX15" fmla="*/ 5964153 w 9122073"/>
                  <a:gd name="connsiteY15" fmla="*/ 167377 h 6699832"/>
                  <a:gd name="connsiteX16" fmla="*/ 5778622 w 9122073"/>
                  <a:gd name="connsiteY16" fmla="*/ 392663 h 6699832"/>
                  <a:gd name="connsiteX17" fmla="*/ 6096675 w 9122073"/>
                  <a:gd name="connsiteY17" fmla="*/ 498680 h 6699832"/>
                  <a:gd name="connsiteX18" fmla="*/ 5871388 w 9122073"/>
                  <a:gd name="connsiteY18" fmla="*/ 644454 h 6699832"/>
                  <a:gd name="connsiteX19" fmla="*/ 7368883 w 9122073"/>
                  <a:gd name="connsiteY19" fmla="*/ 816731 h 6699832"/>
                  <a:gd name="connsiteX20" fmla="*/ 7130344 w 9122073"/>
                  <a:gd name="connsiteY20" fmla="*/ 882992 h 6699832"/>
                  <a:gd name="connsiteX21" fmla="*/ 7620675 w 9122073"/>
                  <a:gd name="connsiteY21" fmla="*/ 1134785 h 6699832"/>
                  <a:gd name="connsiteX22" fmla="*/ 7368883 w 9122073"/>
                  <a:gd name="connsiteY22" fmla="*/ 1174540 h 6699832"/>
                  <a:gd name="connsiteX23" fmla="*/ 7779701 w 9122073"/>
                  <a:gd name="connsiteY23" fmla="*/ 1757636 h 6699832"/>
                  <a:gd name="connsiteX24" fmla="*/ 8680849 w 9122073"/>
                  <a:gd name="connsiteY24" fmla="*/ 1863653 h 6699832"/>
                  <a:gd name="connsiteX25" fmla="*/ 8323040 w 9122073"/>
                  <a:gd name="connsiteY25" fmla="*/ 1876905 h 6699832"/>
                  <a:gd name="connsiteX26" fmla="*/ 8588083 w 9122073"/>
                  <a:gd name="connsiteY26" fmla="*/ 2062436 h 6699832"/>
                  <a:gd name="connsiteX27" fmla="*/ 8124257 w 9122073"/>
                  <a:gd name="connsiteY27" fmla="*/ 2009427 h 6699832"/>
                  <a:gd name="connsiteX28" fmla="*/ 9104919 w 9122073"/>
                  <a:gd name="connsiteY28" fmla="*/ 2844314 h 6699832"/>
                  <a:gd name="connsiteX29" fmla="*/ 8733858 w 9122073"/>
                  <a:gd name="connsiteY29" fmla="*/ 2685288 h 6699832"/>
                  <a:gd name="connsiteX30" fmla="*/ 9118171 w 9122073"/>
                  <a:gd name="connsiteY30" fmla="*/ 3480418 h 6699832"/>
                  <a:gd name="connsiteX31" fmla="*/ 8688425 w 9122073"/>
                  <a:gd name="connsiteY31" fmla="*/ 3165206 h 6699832"/>
                  <a:gd name="connsiteX32" fmla="*/ 8998902 w 9122073"/>
                  <a:gd name="connsiteY32" fmla="*/ 4143027 h 6699832"/>
                  <a:gd name="connsiteX33" fmla="*/ 8733858 w 9122073"/>
                  <a:gd name="connsiteY33" fmla="*/ 3997253 h 6699832"/>
                  <a:gd name="connsiteX34" fmla="*/ 8508571 w 9122073"/>
                  <a:gd name="connsiteY34" fmla="*/ 5083931 h 6699832"/>
                  <a:gd name="connsiteX35" fmla="*/ 8415806 w 9122073"/>
                  <a:gd name="connsiteY35" fmla="*/ 4938158 h 6699832"/>
                  <a:gd name="connsiteX36" fmla="*/ 8217024 w 9122073"/>
                  <a:gd name="connsiteY36" fmla="*/ 5203201 h 6699832"/>
                  <a:gd name="connsiteX37" fmla="*/ 8044746 w 9122073"/>
                  <a:gd name="connsiteY37" fmla="*/ 5057427 h 6699832"/>
                  <a:gd name="connsiteX38" fmla="*/ 7726695 w 9122073"/>
                  <a:gd name="connsiteY38" fmla="*/ 5587514 h 6699832"/>
                  <a:gd name="connsiteX39" fmla="*/ 7541165 w 9122073"/>
                  <a:gd name="connsiteY39" fmla="*/ 5348975 h 6699832"/>
                  <a:gd name="connsiteX40" fmla="*/ 7209860 w 9122073"/>
                  <a:gd name="connsiteY40" fmla="*/ 5985079 h 6699832"/>
                  <a:gd name="connsiteX41" fmla="*/ 7262869 w 9122073"/>
                  <a:gd name="connsiteY41" fmla="*/ 5720036 h 6699832"/>
                  <a:gd name="connsiteX42" fmla="*/ 6799043 w 9122073"/>
                  <a:gd name="connsiteY42" fmla="*/ 6117601 h 6699832"/>
                  <a:gd name="connsiteX43" fmla="*/ 6825548 w 9122073"/>
                  <a:gd name="connsiteY43" fmla="*/ 5826053 h 6699832"/>
                  <a:gd name="connsiteX44" fmla="*/ 6282209 w 9122073"/>
                  <a:gd name="connsiteY44" fmla="*/ 6342888 h 6699832"/>
                  <a:gd name="connsiteX45" fmla="*/ 6149687 w 9122073"/>
                  <a:gd name="connsiteY45" fmla="*/ 5971827 h 6699832"/>
                  <a:gd name="connsiteX46" fmla="*/ 5497846 w 9122073"/>
                  <a:gd name="connsiteY46" fmla="*/ 6485763 h 6699832"/>
                  <a:gd name="connsiteX47" fmla="*/ 5521659 w 9122073"/>
                  <a:gd name="connsiteY47" fmla="*/ 6290500 h 6699832"/>
                  <a:gd name="connsiteX48" fmla="*/ 5112084 w 9122073"/>
                  <a:gd name="connsiteY48" fmla="*/ 6581012 h 6699832"/>
                  <a:gd name="connsiteX49" fmla="*/ 5031122 w 9122073"/>
                  <a:gd name="connsiteY49" fmla="*/ 6109525 h 6699832"/>
                  <a:gd name="connsiteX50" fmla="*/ 4066601 w 9122073"/>
                  <a:gd name="connsiteY50" fmla="*/ 6563325 h 6699832"/>
                  <a:gd name="connsiteX51" fmla="*/ 5096 w 9122073"/>
                  <a:gd name="connsiteY51" fmla="*/ 3403746 h 6699832"/>
                  <a:gd name="connsiteX0" fmla="*/ 11039 w 9128016"/>
                  <a:gd name="connsiteY0" fmla="*/ 3355689 h 6651775"/>
                  <a:gd name="connsiteX1" fmla="*/ 2882338 w 9128016"/>
                  <a:gd name="connsiteY1" fmla="*/ 357859 h 6651775"/>
                  <a:gd name="connsiteX2" fmla="*/ 3226895 w 9128016"/>
                  <a:gd name="connsiteY2" fmla="*/ 145824 h 6651775"/>
                  <a:gd name="connsiteX3" fmla="*/ 3200391 w 9128016"/>
                  <a:gd name="connsiteY3" fmla="*/ 278346 h 6651775"/>
                  <a:gd name="connsiteX4" fmla="*/ 3889505 w 9128016"/>
                  <a:gd name="connsiteY4" fmla="*/ 331355 h 6651775"/>
                  <a:gd name="connsiteX5" fmla="*/ 3889505 w 9128016"/>
                  <a:gd name="connsiteY5" fmla="*/ 198833 h 6651775"/>
                  <a:gd name="connsiteX6" fmla="*/ 4114792 w 9128016"/>
                  <a:gd name="connsiteY6" fmla="*/ 371111 h 6651775"/>
                  <a:gd name="connsiteX7" fmla="*/ 4419592 w 9128016"/>
                  <a:gd name="connsiteY7" fmla="*/ 265094 h 6651775"/>
                  <a:gd name="connsiteX8" fmla="*/ 4287070 w 9128016"/>
                  <a:gd name="connsiteY8" fmla="*/ 437372 h 6651775"/>
                  <a:gd name="connsiteX9" fmla="*/ 4565365 w 9128016"/>
                  <a:gd name="connsiteY9" fmla="*/ 384363 h 6651775"/>
                  <a:gd name="connsiteX10" fmla="*/ 4611121 w 9128016"/>
                  <a:gd name="connsiteY10" fmla="*/ 528242 h 6651775"/>
                  <a:gd name="connsiteX11" fmla="*/ 4856913 w 9128016"/>
                  <a:gd name="connsiteY11" fmla="*/ 636155 h 6651775"/>
                  <a:gd name="connsiteX12" fmla="*/ 4750896 w 9128016"/>
                  <a:gd name="connsiteY12" fmla="*/ 251842 h 6651775"/>
                  <a:gd name="connsiteX13" fmla="*/ 5029192 w 9128016"/>
                  <a:gd name="connsiteY13" fmla="*/ 371111 h 6651775"/>
                  <a:gd name="connsiteX14" fmla="*/ 5718305 w 9128016"/>
                  <a:gd name="connsiteY14" fmla="*/ 50 h 6651775"/>
                  <a:gd name="connsiteX15" fmla="*/ 5453261 w 9128016"/>
                  <a:gd name="connsiteY15" fmla="*/ 291598 h 6651775"/>
                  <a:gd name="connsiteX16" fmla="*/ 5970096 w 9128016"/>
                  <a:gd name="connsiteY16" fmla="*/ 119320 h 6651775"/>
                  <a:gd name="connsiteX17" fmla="*/ 5784565 w 9128016"/>
                  <a:gd name="connsiteY17" fmla="*/ 344606 h 6651775"/>
                  <a:gd name="connsiteX18" fmla="*/ 6102618 w 9128016"/>
                  <a:gd name="connsiteY18" fmla="*/ 450623 h 6651775"/>
                  <a:gd name="connsiteX19" fmla="*/ 5877331 w 9128016"/>
                  <a:gd name="connsiteY19" fmla="*/ 596397 h 6651775"/>
                  <a:gd name="connsiteX20" fmla="*/ 7374826 w 9128016"/>
                  <a:gd name="connsiteY20" fmla="*/ 768674 h 6651775"/>
                  <a:gd name="connsiteX21" fmla="*/ 7136287 w 9128016"/>
                  <a:gd name="connsiteY21" fmla="*/ 834935 h 6651775"/>
                  <a:gd name="connsiteX22" fmla="*/ 7626618 w 9128016"/>
                  <a:gd name="connsiteY22" fmla="*/ 1086728 h 6651775"/>
                  <a:gd name="connsiteX23" fmla="*/ 7374826 w 9128016"/>
                  <a:gd name="connsiteY23" fmla="*/ 1126483 h 6651775"/>
                  <a:gd name="connsiteX24" fmla="*/ 7785644 w 9128016"/>
                  <a:gd name="connsiteY24" fmla="*/ 1709579 h 6651775"/>
                  <a:gd name="connsiteX25" fmla="*/ 8686792 w 9128016"/>
                  <a:gd name="connsiteY25" fmla="*/ 1815596 h 6651775"/>
                  <a:gd name="connsiteX26" fmla="*/ 8328983 w 9128016"/>
                  <a:gd name="connsiteY26" fmla="*/ 1828848 h 6651775"/>
                  <a:gd name="connsiteX27" fmla="*/ 8594026 w 9128016"/>
                  <a:gd name="connsiteY27" fmla="*/ 2014379 h 6651775"/>
                  <a:gd name="connsiteX28" fmla="*/ 8130200 w 9128016"/>
                  <a:gd name="connsiteY28" fmla="*/ 1961370 h 6651775"/>
                  <a:gd name="connsiteX29" fmla="*/ 9110862 w 9128016"/>
                  <a:gd name="connsiteY29" fmla="*/ 2796257 h 6651775"/>
                  <a:gd name="connsiteX30" fmla="*/ 8739801 w 9128016"/>
                  <a:gd name="connsiteY30" fmla="*/ 2637231 h 6651775"/>
                  <a:gd name="connsiteX31" fmla="*/ 9124114 w 9128016"/>
                  <a:gd name="connsiteY31" fmla="*/ 3432361 h 6651775"/>
                  <a:gd name="connsiteX32" fmla="*/ 8694368 w 9128016"/>
                  <a:gd name="connsiteY32" fmla="*/ 3117149 h 6651775"/>
                  <a:gd name="connsiteX33" fmla="*/ 9004845 w 9128016"/>
                  <a:gd name="connsiteY33" fmla="*/ 4094970 h 6651775"/>
                  <a:gd name="connsiteX34" fmla="*/ 8739801 w 9128016"/>
                  <a:gd name="connsiteY34" fmla="*/ 3949196 h 6651775"/>
                  <a:gd name="connsiteX35" fmla="*/ 8514514 w 9128016"/>
                  <a:gd name="connsiteY35" fmla="*/ 5035874 h 6651775"/>
                  <a:gd name="connsiteX36" fmla="*/ 8421749 w 9128016"/>
                  <a:gd name="connsiteY36" fmla="*/ 4890101 h 6651775"/>
                  <a:gd name="connsiteX37" fmla="*/ 8222967 w 9128016"/>
                  <a:gd name="connsiteY37" fmla="*/ 5155144 h 6651775"/>
                  <a:gd name="connsiteX38" fmla="*/ 8050689 w 9128016"/>
                  <a:gd name="connsiteY38" fmla="*/ 5009370 h 6651775"/>
                  <a:gd name="connsiteX39" fmla="*/ 7732638 w 9128016"/>
                  <a:gd name="connsiteY39" fmla="*/ 5539457 h 6651775"/>
                  <a:gd name="connsiteX40" fmla="*/ 7547108 w 9128016"/>
                  <a:gd name="connsiteY40" fmla="*/ 5300918 h 6651775"/>
                  <a:gd name="connsiteX41" fmla="*/ 7215803 w 9128016"/>
                  <a:gd name="connsiteY41" fmla="*/ 5937022 h 6651775"/>
                  <a:gd name="connsiteX42" fmla="*/ 7268812 w 9128016"/>
                  <a:gd name="connsiteY42" fmla="*/ 5671979 h 6651775"/>
                  <a:gd name="connsiteX43" fmla="*/ 6804986 w 9128016"/>
                  <a:gd name="connsiteY43" fmla="*/ 6069544 h 6651775"/>
                  <a:gd name="connsiteX44" fmla="*/ 6831491 w 9128016"/>
                  <a:gd name="connsiteY44" fmla="*/ 5777996 h 6651775"/>
                  <a:gd name="connsiteX45" fmla="*/ 6288152 w 9128016"/>
                  <a:gd name="connsiteY45" fmla="*/ 6294831 h 6651775"/>
                  <a:gd name="connsiteX46" fmla="*/ 6155630 w 9128016"/>
                  <a:gd name="connsiteY46" fmla="*/ 5923770 h 6651775"/>
                  <a:gd name="connsiteX47" fmla="*/ 5503789 w 9128016"/>
                  <a:gd name="connsiteY47" fmla="*/ 6437706 h 6651775"/>
                  <a:gd name="connsiteX48" fmla="*/ 5527602 w 9128016"/>
                  <a:gd name="connsiteY48" fmla="*/ 6242443 h 6651775"/>
                  <a:gd name="connsiteX49" fmla="*/ 5118027 w 9128016"/>
                  <a:gd name="connsiteY49" fmla="*/ 6532955 h 6651775"/>
                  <a:gd name="connsiteX50" fmla="*/ 5037065 w 9128016"/>
                  <a:gd name="connsiteY50" fmla="*/ 6061468 h 6651775"/>
                  <a:gd name="connsiteX51" fmla="*/ 4072544 w 9128016"/>
                  <a:gd name="connsiteY51" fmla="*/ 6515268 h 6651775"/>
                  <a:gd name="connsiteX52" fmla="*/ 11039 w 9128016"/>
                  <a:gd name="connsiteY52" fmla="*/ 3355689 h 6651775"/>
                  <a:gd name="connsiteX0" fmla="*/ 24720 w 9141697"/>
                  <a:gd name="connsiteY0" fmla="*/ 3355689 h 6651775"/>
                  <a:gd name="connsiteX1" fmla="*/ 2405689 w 9141697"/>
                  <a:gd name="connsiteY1" fmla="*/ 318103 h 6651775"/>
                  <a:gd name="connsiteX2" fmla="*/ 2896019 w 9141697"/>
                  <a:gd name="connsiteY2" fmla="*/ 357859 h 6651775"/>
                  <a:gd name="connsiteX3" fmla="*/ 3240576 w 9141697"/>
                  <a:gd name="connsiteY3" fmla="*/ 145824 h 6651775"/>
                  <a:gd name="connsiteX4" fmla="*/ 3214072 w 9141697"/>
                  <a:gd name="connsiteY4" fmla="*/ 278346 h 6651775"/>
                  <a:gd name="connsiteX5" fmla="*/ 3903186 w 9141697"/>
                  <a:gd name="connsiteY5" fmla="*/ 331355 h 6651775"/>
                  <a:gd name="connsiteX6" fmla="*/ 3903186 w 9141697"/>
                  <a:gd name="connsiteY6" fmla="*/ 198833 h 6651775"/>
                  <a:gd name="connsiteX7" fmla="*/ 4128473 w 9141697"/>
                  <a:gd name="connsiteY7" fmla="*/ 371111 h 6651775"/>
                  <a:gd name="connsiteX8" fmla="*/ 4433273 w 9141697"/>
                  <a:gd name="connsiteY8" fmla="*/ 265094 h 6651775"/>
                  <a:gd name="connsiteX9" fmla="*/ 4300751 w 9141697"/>
                  <a:gd name="connsiteY9" fmla="*/ 437372 h 6651775"/>
                  <a:gd name="connsiteX10" fmla="*/ 4579046 w 9141697"/>
                  <a:gd name="connsiteY10" fmla="*/ 384363 h 6651775"/>
                  <a:gd name="connsiteX11" fmla="*/ 4624802 w 9141697"/>
                  <a:gd name="connsiteY11" fmla="*/ 528242 h 6651775"/>
                  <a:gd name="connsiteX12" fmla="*/ 4870594 w 9141697"/>
                  <a:gd name="connsiteY12" fmla="*/ 636155 h 6651775"/>
                  <a:gd name="connsiteX13" fmla="*/ 4764577 w 9141697"/>
                  <a:gd name="connsiteY13" fmla="*/ 251842 h 6651775"/>
                  <a:gd name="connsiteX14" fmla="*/ 5042873 w 9141697"/>
                  <a:gd name="connsiteY14" fmla="*/ 371111 h 6651775"/>
                  <a:gd name="connsiteX15" fmla="*/ 5731986 w 9141697"/>
                  <a:gd name="connsiteY15" fmla="*/ 50 h 6651775"/>
                  <a:gd name="connsiteX16" fmla="*/ 5466942 w 9141697"/>
                  <a:gd name="connsiteY16" fmla="*/ 291598 h 6651775"/>
                  <a:gd name="connsiteX17" fmla="*/ 5983777 w 9141697"/>
                  <a:gd name="connsiteY17" fmla="*/ 119320 h 6651775"/>
                  <a:gd name="connsiteX18" fmla="*/ 5798246 w 9141697"/>
                  <a:gd name="connsiteY18" fmla="*/ 344606 h 6651775"/>
                  <a:gd name="connsiteX19" fmla="*/ 6116299 w 9141697"/>
                  <a:gd name="connsiteY19" fmla="*/ 450623 h 6651775"/>
                  <a:gd name="connsiteX20" fmla="*/ 5891012 w 9141697"/>
                  <a:gd name="connsiteY20" fmla="*/ 596397 h 6651775"/>
                  <a:gd name="connsiteX21" fmla="*/ 7388507 w 9141697"/>
                  <a:gd name="connsiteY21" fmla="*/ 768674 h 6651775"/>
                  <a:gd name="connsiteX22" fmla="*/ 7149968 w 9141697"/>
                  <a:gd name="connsiteY22" fmla="*/ 834935 h 6651775"/>
                  <a:gd name="connsiteX23" fmla="*/ 7640299 w 9141697"/>
                  <a:gd name="connsiteY23" fmla="*/ 1086728 h 6651775"/>
                  <a:gd name="connsiteX24" fmla="*/ 7388507 w 9141697"/>
                  <a:gd name="connsiteY24" fmla="*/ 1126483 h 6651775"/>
                  <a:gd name="connsiteX25" fmla="*/ 7799325 w 9141697"/>
                  <a:gd name="connsiteY25" fmla="*/ 1709579 h 6651775"/>
                  <a:gd name="connsiteX26" fmla="*/ 8700473 w 9141697"/>
                  <a:gd name="connsiteY26" fmla="*/ 1815596 h 6651775"/>
                  <a:gd name="connsiteX27" fmla="*/ 8342664 w 9141697"/>
                  <a:gd name="connsiteY27" fmla="*/ 1828848 h 6651775"/>
                  <a:gd name="connsiteX28" fmla="*/ 8607707 w 9141697"/>
                  <a:gd name="connsiteY28" fmla="*/ 2014379 h 6651775"/>
                  <a:gd name="connsiteX29" fmla="*/ 8143881 w 9141697"/>
                  <a:gd name="connsiteY29" fmla="*/ 1961370 h 6651775"/>
                  <a:gd name="connsiteX30" fmla="*/ 9124543 w 9141697"/>
                  <a:gd name="connsiteY30" fmla="*/ 2796257 h 6651775"/>
                  <a:gd name="connsiteX31" fmla="*/ 8753482 w 9141697"/>
                  <a:gd name="connsiteY31" fmla="*/ 2637231 h 6651775"/>
                  <a:gd name="connsiteX32" fmla="*/ 9137795 w 9141697"/>
                  <a:gd name="connsiteY32" fmla="*/ 3432361 h 6651775"/>
                  <a:gd name="connsiteX33" fmla="*/ 8708049 w 9141697"/>
                  <a:gd name="connsiteY33" fmla="*/ 3117149 h 6651775"/>
                  <a:gd name="connsiteX34" fmla="*/ 9018526 w 9141697"/>
                  <a:gd name="connsiteY34" fmla="*/ 4094970 h 6651775"/>
                  <a:gd name="connsiteX35" fmla="*/ 8753482 w 9141697"/>
                  <a:gd name="connsiteY35" fmla="*/ 3949196 h 6651775"/>
                  <a:gd name="connsiteX36" fmla="*/ 8528195 w 9141697"/>
                  <a:gd name="connsiteY36" fmla="*/ 5035874 h 6651775"/>
                  <a:gd name="connsiteX37" fmla="*/ 8435430 w 9141697"/>
                  <a:gd name="connsiteY37" fmla="*/ 4890101 h 6651775"/>
                  <a:gd name="connsiteX38" fmla="*/ 8236648 w 9141697"/>
                  <a:gd name="connsiteY38" fmla="*/ 5155144 h 6651775"/>
                  <a:gd name="connsiteX39" fmla="*/ 8064370 w 9141697"/>
                  <a:gd name="connsiteY39" fmla="*/ 5009370 h 6651775"/>
                  <a:gd name="connsiteX40" fmla="*/ 7746319 w 9141697"/>
                  <a:gd name="connsiteY40" fmla="*/ 5539457 h 6651775"/>
                  <a:gd name="connsiteX41" fmla="*/ 7560789 w 9141697"/>
                  <a:gd name="connsiteY41" fmla="*/ 5300918 h 6651775"/>
                  <a:gd name="connsiteX42" fmla="*/ 7229484 w 9141697"/>
                  <a:gd name="connsiteY42" fmla="*/ 5937022 h 6651775"/>
                  <a:gd name="connsiteX43" fmla="*/ 7282493 w 9141697"/>
                  <a:gd name="connsiteY43" fmla="*/ 5671979 h 6651775"/>
                  <a:gd name="connsiteX44" fmla="*/ 6818667 w 9141697"/>
                  <a:gd name="connsiteY44" fmla="*/ 6069544 h 6651775"/>
                  <a:gd name="connsiteX45" fmla="*/ 6845172 w 9141697"/>
                  <a:gd name="connsiteY45" fmla="*/ 5777996 h 6651775"/>
                  <a:gd name="connsiteX46" fmla="*/ 6301833 w 9141697"/>
                  <a:gd name="connsiteY46" fmla="*/ 6294831 h 6651775"/>
                  <a:gd name="connsiteX47" fmla="*/ 6169311 w 9141697"/>
                  <a:gd name="connsiteY47" fmla="*/ 5923770 h 6651775"/>
                  <a:gd name="connsiteX48" fmla="*/ 5517470 w 9141697"/>
                  <a:gd name="connsiteY48" fmla="*/ 6437706 h 6651775"/>
                  <a:gd name="connsiteX49" fmla="*/ 5541283 w 9141697"/>
                  <a:gd name="connsiteY49" fmla="*/ 6242443 h 6651775"/>
                  <a:gd name="connsiteX50" fmla="*/ 5131708 w 9141697"/>
                  <a:gd name="connsiteY50" fmla="*/ 6532955 h 6651775"/>
                  <a:gd name="connsiteX51" fmla="*/ 5050746 w 9141697"/>
                  <a:gd name="connsiteY51" fmla="*/ 6061468 h 6651775"/>
                  <a:gd name="connsiteX52" fmla="*/ 4086225 w 9141697"/>
                  <a:gd name="connsiteY52" fmla="*/ 6515268 h 6651775"/>
                  <a:gd name="connsiteX53" fmla="*/ 24720 w 9141697"/>
                  <a:gd name="connsiteY53" fmla="*/ 3355689 h 6651775"/>
                  <a:gd name="connsiteX0" fmla="*/ 22095 w 9139072"/>
                  <a:gd name="connsiteY0" fmla="*/ 3355689 h 6651775"/>
                  <a:gd name="connsiteX1" fmla="*/ 2456074 w 9139072"/>
                  <a:gd name="connsiteY1" fmla="*/ 437372 h 6651775"/>
                  <a:gd name="connsiteX2" fmla="*/ 2403064 w 9139072"/>
                  <a:gd name="connsiteY2" fmla="*/ 318103 h 6651775"/>
                  <a:gd name="connsiteX3" fmla="*/ 2893394 w 9139072"/>
                  <a:gd name="connsiteY3" fmla="*/ 357859 h 6651775"/>
                  <a:gd name="connsiteX4" fmla="*/ 3237951 w 9139072"/>
                  <a:gd name="connsiteY4" fmla="*/ 145824 h 6651775"/>
                  <a:gd name="connsiteX5" fmla="*/ 3211447 w 9139072"/>
                  <a:gd name="connsiteY5" fmla="*/ 278346 h 6651775"/>
                  <a:gd name="connsiteX6" fmla="*/ 3900561 w 9139072"/>
                  <a:gd name="connsiteY6" fmla="*/ 331355 h 6651775"/>
                  <a:gd name="connsiteX7" fmla="*/ 3900561 w 9139072"/>
                  <a:gd name="connsiteY7" fmla="*/ 198833 h 6651775"/>
                  <a:gd name="connsiteX8" fmla="*/ 4125848 w 9139072"/>
                  <a:gd name="connsiteY8" fmla="*/ 371111 h 6651775"/>
                  <a:gd name="connsiteX9" fmla="*/ 4430648 w 9139072"/>
                  <a:gd name="connsiteY9" fmla="*/ 265094 h 6651775"/>
                  <a:gd name="connsiteX10" fmla="*/ 4298126 w 9139072"/>
                  <a:gd name="connsiteY10" fmla="*/ 437372 h 6651775"/>
                  <a:gd name="connsiteX11" fmla="*/ 4576421 w 9139072"/>
                  <a:gd name="connsiteY11" fmla="*/ 384363 h 6651775"/>
                  <a:gd name="connsiteX12" fmla="*/ 4622177 w 9139072"/>
                  <a:gd name="connsiteY12" fmla="*/ 528242 h 6651775"/>
                  <a:gd name="connsiteX13" fmla="*/ 4867969 w 9139072"/>
                  <a:gd name="connsiteY13" fmla="*/ 636155 h 6651775"/>
                  <a:gd name="connsiteX14" fmla="*/ 4761952 w 9139072"/>
                  <a:gd name="connsiteY14" fmla="*/ 251842 h 6651775"/>
                  <a:gd name="connsiteX15" fmla="*/ 5040248 w 9139072"/>
                  <a:gd name="connsiteY15" fmla="*/ 371111 h 6651775"/>
                  <a:gd name="connsiteX16" fmla="*/ 5729361 w 9139072"/>
                  <a:gd name="connsiteY16" fmla="*/ 50 h 6651775"/>
                  <a:gd name="connsiteX17" fmla="*/ 5464317 w 9139072"/>
                  <a:gd name="connsiteY17" fmla="*/ 291598 h 6651775"/>
                  <a:gd name="connsiteX18" fmla="*/ 5981152 w 9139072"/>
                  <a:gd name="connsiteY18" fmla="*/ 119320 h 6651775"/>
                  <a:gd name="connsiteX19" fmla="*/ 5795621 w 9139072"/>
                  <a:gd name="connsiteY19" fmla="*/ 344606 h 6651775"/>
                  <a:gd name="connsiteX20" fmla="*/ 6113674 w 9139072"/>
                  <a:gd name="connsiteY20" fmla="*/ 450623 h 6651775"/>
                  <a:gd name="connsiteX21" fmla="*/ 5888387 w 9139072"/>
                  <a:gd name="connsiteY21" fmla="*/ 596397 h 6651775"/>
                  <a:gd name="connsiteX22" fmla="*/ 7385882 w 9139072"/>
                  <a:gd name="connsiteY22" fmla="*/ 768674 h 6651775"/>
                  <a:gd name="connsiteX23" fmla="*/ 7147343 w 9139072"/>
                  <a:gd name="connsiteY23" fmla="*/ 834935 h 6651775"/>
                  <a:gd name="connsiteX24" fmla="*/ 7637674 w 9139072"/>
                  <a:gd name="connsiteY24" fmla="*/ 1086728 h 6651775"/>
                  <a:gd name="connsiteX25" fmla="*/ 7385882 w 9139072"/>
                  <a:gd name="connsiteY25" fmla="*/ 1126483 h 6651775"/>
                  <a:gd name="connsiteX26" fmla="*/ 7796700 w 9139072"/>
                  <a:gd name="connsiteY26" fmla="*/ 1709579 h 6651775"/>
                  <a:gd name="connsiteX27" fmla="*/ 8697848 w 9139072"/>
                  <a:gd name="connsiteY27" fmla="*/ 1815596 h 6651775"/>
                  <a:gd name="connsiteX28" fmla="*/ 8340039 w 9139072"/>
                  <a:gd name="connsiteY28" fmla="*/ 1828848 h 6651775"/>
                  <a:gd name="connsiteX29" fmla="*/ 8605082 w 9139072"/>
                  <a:gd name="connsiteY29" fmla="*/ 2014379 h 6651775"/>
                  <a:gd name="connsiteX30" fmla="*/ 8141256 w 9139072"/>
                  <a:gd name="connsiteY30" fmla="*/ 1961370 h 6651775"/>
                  <a:gd name="connsiteX31" fmla="*/ 9121918 w 9139072"/>
                  <a:gd name="connsiteY31" fmla="*/ 2796257 h 6651775"/>
                  <a:gd name="connsiteX32" fmla="*/ 8750857 w 9139072"/>
                  <a:gd name="connsiteY32" fmla="*/ 2637231 h 6651775"/>
                  <a:gd name="connsiteX33" fmla="*/ 9135170 w 9139072"/>
                  <a:gd name="connsiteY33" fmla="*/ 3432361 h 6651775"/>
                  <a:gd name="connsiteX34" fmla="*/ 8705424 w 9139072"/>
                  <a:gd name="connsiteY34" fmla="*/ 3117149 h 6651775"/>
                  <a:gd name="connsiteX35" fmla="*/ 9015901 w 9139072"/>
                  <a:gd name="connsiteY35" fmla="*/ 4094970 h 6651775"/>
                  <a:gd name="connsiteX36" fmla="*/ 8750857 w 9139072"/>
                  <a:gd name="connsiteY36" fmla="*/ 3949196 h 6651775"/>
                  <a:gd name="connsiteX37" fmla="*/ 8525570 w 9139072"/>
                  <a:gd name="connsiteY37" fmla="*/ 5035874 h 6651775"/>
                  <a:gd name="connsiteX38" fmla="*/ 8432805 w 9139072"/>
                  <a:gd name="connsiteY38" fmla="*/ 4890101 h 6651775"/>
                  <a:gd name="connsiteX39" fmla="*/ 8234023 w 9139072"/>
                  <a:gd name="connsiteY39" fmla="*/ 5155144 h 6651775"/>
                  <a:gd name="connsiteX40" fmla="*/ 8061745 w 9139072"/>
                  <a:gd name="connsiteY40" fmla="*/ 5009370 h 6651775"/>
                  <a:gd name="connsiteX41" fmla="*/ 7743694 w 9139072"/>
                  <a:gd name="connsiteY41" fmla="*/ 5539457 h 6651775"/>
                  <a:gd name="connsiteX42" fmla="*/ 7558164 w 9139072"/>
                  <a:gd name="connsiteY42" fmla="*/ 5300918 h 6651775"/>
                  <a:gd name="connsiteX43" fmla="*/ 7226859 w 9139072"/>
                  <a:gd name="connsiteY43" fmla="*/ 5937022 h 6651775"/>
                  <a:gd name="connsiteX44" fmla="*/ 7279868 w 9139072"/>
                  <a:gd name="connsiteY44" fmla="*/ 5671979 h 6651775"/>
                  <a:gd name="connsiteX45" fmla="*/ 6816042 w 9139072"/>
                  <a:gd name="connsiteY45" fmla="*/ 6069544 h 6651775"/>
                  <a:gd name="connsiteX46" fmla="*/ 6842547 w 9139072"/>
                  <a:gd name="connsiteY46" fmla="*/ 5777996 h 6651775"/>
                  <a:gd name="connsiteX47" fmla="*/ 6299208 w 9139072"/>
                  <a:gd name="connsiteY47" fmla="*/ 6294831 h 6651775"/>
                  <a:gd name="connsiteX48" fmla="*/ 6166686 w 9139072"/>
                  <a:gd name="connsiteY48" fmla="*/ 5923770 h 6651775"/>
                  <a:gd name="connsiteX49" fmla="*/ 5514845 w 9139072"/>
                  <a:gd name="connsiteY49" fmla="*/ 6437706 h 6651775"/>
                  <a:gd name="connsiteX50" fmla="*/ 5538658 w 9139072"/>
                  <a:gd name="connsiteY50" fmla="*/ 6242443 h 6651775"/>
                  <a:gd name="connsiteX51" fmla="*/ 5129083 w 9139072"/>
                  <a:gd name="connsiteY51" fmla="*/ 6532955 h 6651775"/>
                  <a:gd name="connsiteX52" fmla="*/ 5048121 w 9139072"/>
                  <a:gd name="connsiteY52" fmla="*/ 6061468 h 6651775"/>
                  <a:gd name="connsiteX53" fmla="*/ 4083600 w 9139072"/>
                  <a:gd name="connsiteY53" fmla="*/ 6515268 h 6651775"/>
                  <a:gd name="connsiteX54" fmla="*/ 22095 w 9139072"/>
                  <a:gd name="connsiteY54" fmla="*/ 3355689 h 6651775"/>
                  <a:gd name="connsiteX0" fmla="*/ 36753 w 9153730"/>
                  <a:gd name="connsiteY0" fmla="*/ 3355689 h 6651775"/>
                  <a:gd name="connsiteX1" fmla="*/ 2112922 w 9153730"/>
                  <a:gd name="connsiteY1" fmla="*/ 516885 h 6651775"/>
                  <a:gd name="connsiteX2" fmla="*/ 2470732 w 9153730"/>
                  <a:gd name="connsiteY2" fmla="*/ 437372 h 6651775"/>
                  <a:gd name="connsiteX3" fmla="*/ 2417722 w 9153730"/>
                  <a:gd name="connsiteY3" fmla="*/ 318103 h 6651775"/>
                  <a:gd name="connsiteX4" fmla="*/ 2908052 w 9153730"/>
                  <a:gd name="connsiteY4" fmla="*/ 357859 h 6651775"/>
                  <a:gd name="connsiteX5" fmla="*/ 3252609 w 9153730"/>
                  <a:gd name="connsiteY5" fmla="*/ 145824 h 6651775"/>
                  <a:gd name="connsiteX6" fmla="*/ 3226105 w 9153730"/>
                  <a:gd name="connsiteY6" fmla="*/ 278346 h 6651775"/>
                  <a:gd name="connsiteX7" fmla="*/ 3915219 w 9153730"/>
                  <a:gd name="connsiteY7" fmla="*/ 331355 h 6651775"/>
                  <a:gd name="connsiteX8" fmla="*/ 3915219 w 9153730"/>
                  <a:gd name="connsiteY8" fmla="*/ 198833 h 6651775"/>
                  <a:gd name="connsiteX9" fmla="*/ 4140506 w 9153730"/>
                  <a:gd name="connsiteY9" fmla="*/ 371111 h 6651775"/>
                  <a:gd name="connsiteX10" fmla="*/ 4445306 w 9153730"/>
                  <a:gd name="connsiteY10" fmla="*/ 265094 h 6651775"/>
                  <a:gd name="connsiteX11" fmla="*/ 4312784 w 9153730"/>
                  <a:gd name="connsiteY11" fmla="*/ 437372 h 6651775"/>
                  <a:gd name="connsiteX12" fmla="*/ 4591079 w 9153730"/>
                  <a:gd name="connsiteY12" fmla="*/ 384363 h 6651775"/>
                  <a:gd name="connsiteX13" fmla="*/ 4636835 w 9153730"/>
                  <a:gd name="connsiteY13" fmla="*/ 528242 h 6651775"/>
                  <a:gd name="connsiteX14" fmla="*/ 4882627 w 9153730"/>
                  <a:gd name="connsiteY14" fmla="*/ 636155 h 6651775"/>
                  <a:gd name="connsiteX15" fmla="*/ 4776610 w 9153730"/>
                  <a:gd name="connsiteY15" fmla="*/ 251842 h 6651775"/>
                  <a:gd name="connsiteX16" fmla="*/ 5054906 w 9153730"/>
                  <a:gd name="connsiteY16" fmla="*/ 371111 h 6651775"/>
                  <a:gd name="connsiteX17" fmla="*/ 5744019 w 9153730"/>
                  <a:gd name="connsiteY17" fmla="*/ 50 h 6651775"/>
                  <a:gd name="connsiteX18" fmla="*/ 5478975 w 9153730"/>
                  <a:gd name="connsiteY18" fmla="*/ 291598 h 6651775"/>
                  <a:gd name="connsiteX19" fmla="*/ 5995810 w 9153730"/>
                  <a:gd name="connsiteY19" fmla="*/ 119320 h 6651775"/>
                  <a:gd name="connsiteX20" fmla="*/ 5810279 w 9153730"/>
                  <a:gd name="connsiteY20" fmla="*/ 344606 h 6651775"/>
                  <a:gd name="connsiteX21" fmla="*/ 6128332 w 9153730"/>
                  <a:gd name="connsiteY21" fmla="*/ 450623 h 6651775"/>
                  <a:gd name="connsiteX22" fmla="*/ 5903045 w 9153730"/>
                  <a:gd name="connsiteY22" fmla="*/ 596397 h 6651775"/>
                  <a:gd name="connsiteX23" fmla="*/ 7400540 w 9153730"/>
                  <a:gd name="connsiteY23" fmla="*/ 768674 h 6651775"/>
                  <a:gd name="connsiteX24" fmla="*/ 7162001 w 9153730"/>
                  <a:gd name="connsiteY24" fmla="*/ 834935 h 6651775"/>
                  <a:gd name="connsiteX25" fmla="*/ 7652332 w 9153730"/>
                  <a:gd name="connsiteY25" fmla="*/ 1086728 h 6651775"/>
                  <a:gd name="connsiteX26" fmla="*/ 7400540 w 9153730"/>
                  <a:gd name="connsiteY26" fmla="*/ 1126483 h 6651775"/>
                  <a:gd name="connsiteX27" fmla="*/ 7811358 w 9153730"/>
                  <a:gd name="connsiteY27" fmla="*/ 1709579 h 6651775"/>
                  <a:gd name="connsiteX28" fmla="*/ 8712506 w 9153730"/>
                  <a:gd name="connsiteY28" fmla="*/ 1815596 h 6651775"/>
                  <a:gd name="connsiteX29" fmla="*/ 8354697 w 9153730"/>
                  <a:gd name="connsiteY29" fmla="*/ 1828848 h 6651775"/>
                  <a:gd name="connsiteX30" fmla="*/ 8619740 w 9153730"/>
                  <a:gd name="connsiteY30" fmla="*/ 2014379 h 6651775"/>
                  <a:gd name="connsiteX31" fmla="*/ 8155914 w 9153730"/>
                  <a:gd name="connsiteY31" fmla="*/ 1961370 h 6651775"/>
                  <a:gd name="connsiteX32" fmla="*/ 9136576 w 9153730"/>
                  <a:gd name="connsiteY32" fmla="*/ 2796257 h 6651775"/>
                  <a:gd name="connsiteX33" fmla="*/ 8765515 w 9153730"/>
                  <a:gd name="connsiteY33" fmla="*/ 2637231 h 6651775"/>
                  <a:gd name="connsiteX34" fmla="*/ 9149828 w 9153730"/>
                  <a:gd name="connsiteY34" fmla="*/ 3432361 h 6651775"/>
                  <a:gd name="connsiteX35" fmla="*/ 8720082 w 9153730"/>
                  <a:gd name="connsiteY35" fmla="*/ 3117149 h 6651775"/>
                  <a:gd name="connsiteX36" fmla="*/ 9030559 w 9153730"/>
                  <a:gd name="connsiteY36" fmla="*/ 4094970 h 6651775"/>
                  <a:gd name="connsiteX37" fmla="*/ 8765515 w 9153730"/>
                  <a:gd name="connsiteY37" fmla="*/ 3949196 h 6651775"/>
                  <a:gd name="connsiteX38" fmla="*/ 8540228 w 9153730"/>
                  <a:gd name="connsiteY38" fmla="*/ 5035874 h 6651775"/>
                  <a:gd name="connsiteX39" fmla="*/ 8447463 w 9153730"/>
                  <a:gd name="connsiteY39" fmla="*/ 4890101 h 6651775"/>
                  <a:gd name="connsiteX40" fmla="*/ 8248681 w 9153730"/>
                  <a:gd name="connsiteY40" fmla="*/ 5155144 h 6651775"/>
                  <a:gd name="connsiteX41" fmla="*/ 8076403 w 9153730"/>
                  <a:gd name="connsiteY41" fmla="*/ 5009370 h 6651775"/>
                  <a:gd name="connsiteX42" fmla="*/ 7758352 w 9153730"/>
                  <a:gd name="connsiteY42" fmla="*/ 5539457 h 6651775"/>
                  <a:gd name="connsiteX43" fmla="*/ 7572822 w 9153730"/>
                  <a:gd name="connsiteY43" fmla="*/ 5300918 h 6651775"/>
                  <a:gd name="connsiteX44" fmla="*/ 7241517 w 9153730"/>
                  <a:gd name="connsiteY44" fmla="*/ 5937022 h 6651775"/>
                  <a:gd name="connsiteX45" fmla="*/ 7294526 w 9153730"/>
                  <a:gd name="connsiteY45" fmla="*/ 5671979 h 6651775"/>
                  <a:gd name="connsiteX46" fmla="*/ 6830700 w 9153730"/>
                  <a:gd name="connsiteY46" fmla="*/ 6069544 h 6651775"/>
                  <a:gd name="connsiteX47" fmla="*/ 6857205 w 9153730"/>
                  <a:gd name="connsiteY47" fmla="*/ 5777996 h 6651775"/>
                  <a:gd name="connsiteX48" fmla="*/ 6313866 w 9153730"/>
                  <a:gd name="connsiteY48" fmla="*/ 6294831 h 6651775"/>
                  <a:gd name="connsiteX49" fmla="*/ 6181344 w 9153730"/>
                  <a:gd name="connsiteY49" fmla="*/ 5923770 h 6651775"/>
                  <a:gd name="connsiteX50" fmla="*/ 5529503 w 9153730"/>
                  <a:gd name="connsiteY50" fmla="*/ 6437706 h 6651775"/>
                  <a:gd name="connsiteX51" fmla="*/ 5553316 w 9153730"/>
                  <a:gd name="connsiteY51" fmla="*/ 6242443 h 6651775"/>
                  <a:gd name="connsiteX52" fmla="*/ 5143741 w 9153730"/>
                  <a:gd name="connsiteY52" fmla="*/ 6532955 h 6651775"/>
                  <a:gd name="connsiteX53" fmla="*/ 5062779 w 9153730"/>
                  <a:gd name="connsiteY53" fmla="*/ 6061468 h 6651775"/>
                  <a:gd name="connsiteX54" fmla="*/ 4098258 w 9153730"/>
                  <a:gd name="connsiteY54" fmla="*/ 6515268 h 6651775"/>
                  <a:gd name="connsiteX55" fmla="*/ 36753 w 9153730"/>
                  <a:gd name="connsiteY55" fmla="*/ 3355689 h 6651775"/>
                  <a:gd name="connsiteX0" fmla="*/ 31645 w 9148622"/>
                  <a:gd name="connsiteY0" fmla="*/ 3355689 h 6651775"/>
                  <a:gd name="connsiteX1" fmla="*/ 2200579 w 9148622"/>
                  <a:gd name="connsiteY1" fmla="*/ 609650 h 6651775"/>
                  <a:gd name="connsiteX2" fmla="*/ 2107814 w 9148622"/>
                  <a:gd name="connsiteY2" fmla="*/ 516885 h 6651775"/>
                  <a:gd name="connsiteX3" fmla="*/ 2465624 w 9148622"/>
                  <a:gd name="connsiteY3" fmla="*/ 437372 h 6651775"/>
                  <a:gd name="connsiteX4" fmla="*/ 2412614 w 9148622"/>
                  <a:gd name="connsiteY4" fmla="*/ 318103 h 6651775"/>
                  <a:gd name="connsiteX5" fmla="*/ 2902944 w 9148622"/>
                  <a:gd name="connsiteY5" fmla="*/ 357859 h 6651775"/>
                  <a:gd name="connsiteX6" fmla="*/ 3247501 w 9148622"/>
                  <a:gd name="connsiteY6" fmla="*/ 145824 h 6651775"/>
                  <a:gd name="connsiteX7" fmla="*/ 3220997 w 9148622"/>
                  <a:gd name="connsiteY7" fmla="*/ 278346 h 6651775"/>
                  <a:gd name="connsiteX8" fmla="*/ 3910111 w 9148622"/>
                  <a:gd name="connsiteY8" fmla="*/ 331355 h 6651775"/>
                  <a:gd name="connsiteX9" fmla="*/ 3910111 w 9148622"/>
                  <a:gd name="connsiteY9" fmla="*/ 198833 h 6651775"/>
                  <a:gd name="connsiteX10" fmla="*/ 4135398 w 9148622"/>
                  <a:gd name="connsiteY10" fmla="*/ 371111 h 6651775"/>
                  <a:gd name="connsiteX11" fmla="*/ 4440198 w 9148622"/>
                  <a:gd name="connsiteY11" fmla="*/ 265094 h 6651775"/>
                  <a:gd name="connsiteX12" fmla="*/ 4307676 w 9148622"/>
                  <a:gd name="connsiteY12" fmla="*/ 437372 h 6651775"/>
                  <a:gd name="connsiteX13" fmla="*/ 4585971 w 9148622"/>
                  <a:gd name="connsiteY13" fmla="*/ 384363 h 6651775"/>
                  <a:gd name="connsiteX14" fmla="*/ 4631727 w 9148622"/>
                  <a:gd name="connsiteY14" fmla="*/ 528242 h 6651775"/>
                  <a:gd name="connsiteX15" fmla="*/ 4877519 w 9148622"/>
                  <a:gd name="connsiteY15" fmla="*/ 636155 h 6651775"/>
                  <a:gd name="connsiteX16" fmla="*/ 4771502 w 9148622"/>
                  <a:gd name="connsiteY16" fmla="*/ 251842 h 6651775"/>
                  <a:gd name="connsiteX17" fmla="*/ 5049798 w 9148622"/>
                  <a:gd name="connsiteY17" fmla="*/ 371111 h 6651775"/>
                  <a:gd name="connsiteX18" fmla="*/ 5738911 w 9148622"/>
                  <a:gd name="connsiteY18" fmla="*/ 50 h 6651775"/>
                  <a:gd name="connsiteX19" fmla="*/ 5473867 w 9148622"/>
                  <a:gd name="connsiteY19" fmla="*/ 291598 h 6651775"/>
                  <a:gd name="connsiteX20" fmla="*/ 5990702 w 9148622"/>
                  <a:gd name="connsiteY20" fmla="*/ 119320 h 6651775"/>
                  <a:gd name="connsiteX21" fmla="*/ 5805171 w 9148622"/>
                  <a:gd name="connsiteY21" fmla="*/ 344606 h 6651775"/>
                  <a:gd name="connsiteX22" fmla="*/ 6123224 w 9148622"/>
                  <a:gd name="connsiteY22" fmla="*/ 450623 h 6651775"/>
                  <a:gd name="connsiteX23" fmla="*/ 5897937 w 9148622"/>
                  <a:gd name="connsiteY23" fmla="*/ 596397 h 6651775"/>
                  <a:gd name="connsiteX24" fmla="*/ 7395432 w 9148622"/>
                  <a:gd name="connsiteY24" fmla="*/ 768674 h 6651775"/>
                  <a:gd name="connsiteX25" fmla="*/ 7156893 w 9148622"/>
                  <a:gd name="connsiteY25" fmla="*/ 834935 h 6651775"/>
                  <a:gd name="connsiteX26" fmla="*/ 7647224 w 9148622"/>
                  <a:gd name="connsiteY26" fmla="*/ 1086728 h 6651775"/>
                  <a:gd name="connsiteX27" fmla="*/ 7395432 w 9148622"/>
                  <a:gd name="connsiteY27" fmla="*/ 1126483 h 6651775"/>
                  <a:gd name="connsiteX28" fmla="*/ 7806250 w 9148622"/>
                  <a:gd name="connsiteY28" fmla="*/ 1709579 h 6651775"/>
                  <a:gd name="connsiteX29" fmla="*/ 8707398 w 9148622"/>
                  <a:gd name="connsiteY29" fmla="*/ 1815596 h 6651775"/>
                  <a:gd name="connsiteX30" fmla="*/ 8349589 w 9148622"/>
                  <a:gd name="connsiteY30" fmla="*/ 1828848 h 6651775"/>
                  <a:gd name="connsiteX31" fmla="*/ 8614632 w 9148622"/>
                  <a:gd name="connsiteY31" fmla="*/ 2014379 h 6651775"/>
                  <a:gd name="connsiteX32" fmla="*/ 8150806 w 9148622"/>
                  <a:gd name="connsiteY32" fmla="*/ 1961370 h 6651775"/>
                  <a:gd name="connsiteX33" fmla="*/ 9131468 w 9148622"/>
                  <a:gd name="connsiteY33" fmla="*/ 2796257 h 6651775"/>
                  <a:gd name="connsiteX34" fmla="*/ 8760407 w 9148622"/>
                  <a:gd name="connsiteY34" fmla="*/ 2637231 h 6651775"/>
                  <a:gd name="connsiteX35" fmla="*/ 9144720 w 9148622"/>
                  <a:gd name="connsiteY35" fmla="*/ 3432361 h 6651775"/>
                  <a:gd name="connsiteX36" fmla="*/ 8714974 w 9148622"/>
                  <a:gd name="connsiteY36" fmla="*/ 3117149 h 6651775"/>
                  <a:gd name="connsiteX37" fmla="*/ 9025451 w 9148622"/>
                  <a:gd name="connsiteY37" fmla="*/ 4094970 h 6651775"/>
                  <a:gd name="connsiteX38" fmla="*/ 8760407 w 9148622"/>
                  <a:gd name="connsiteY38" fmla="*/ 3949196 h 6651775"/>
                  <a:gd name="connsiteX39" fmla="*/ 8535120 w 9148622"/>
                  <a:gd name="connsiteY39" fmla="*/ 5035874 h 6651775"/>
                  <a:gd name="connsiteX40" fmla="*/ 8442355 w 9148622"/>
                  <a:gd name="connsiteY40" fmla="*/ 4890101 h 6651775"/>
                  <a:gd name="connsiteX41" fmla="*/ 8243573 w 9148622"/>
                  <a:gd name="connsiteY41" fmla="*/ 5155144 h 6651775"/>
                  <a:gd name="connsiteX42" fmla="*/ 8071295 w 9148622"/>
                  <a:gd name="connsiteY42" fmla="*/ 5009370 h 6651775"/>
                  <a:gd name="connsiteX43" fmla="*/ 7753244 w 9148622"/>
                  <a:gd name="connsiteY43" fmla="*/ 5539457 h 6651775"/>
                  <a:gd name="connsiteX44" fmla="*/ 7567714 w 9148622"/>
                  <a:gd name="connsiteY44" fmla="*/ 5300918 h 6651775"/>
                  <a:gd name="connsiteX45" fmla="*/ 7236409 w 9148622"/>
                  <a:gd name="connsiteY45" fmla="*/ 5937022 h 6651775"/>
                  <a:gd name="connsiteX46" fmla="*/ 7289418 w 9148622"/>
                  <a:gd name="connsiteY46" fmla="*/ 5671979 h 6651775"/>
                  <a:gd name="connsiteX47" fmla="*/ 6825592 w 9148622"/>
                  <a:gd name="connsiteY47" fmla="*/ 6069544 h 6651775"/>
                  <a:gd name="connsiteX48" fmla="*/ 6852097 w 9148622"/>
                  <a:gd name="connsiteY48" fmla="*/ 5777996 h 6651775"/>
                  <a:gd name="connsiteX49" fmla="*/ 6308758 w 9148622"/>
                  <a:gd name="connsiteY49" fmla="*/ 6294831 h 6651775"/>
                  <a:gd name="connsiteX50" fmla="*/ 6176236 w 9148622"/>
                  <a:gd name="connsiteY50" fmla="*/ 5923770 h 6651775"/>
                  <a:gd name="connsiteX51" fmla="*/ 5524395 w 9148622"/>
                  <a:gd name="connsiteY51" fmla="*/ 6437706 h 6651775"/>
                  <a:gd name="connsiteX52" fmla="*/ 5548208 w 9148622"/>
                  <a:gd name="connsiteY52" fmla="*/ 6242443 h 6651775"/>
                  <a:gd name="connsiteX53" fmla="*/ 5138633 w 9148622"/>
                  <a:gd name="connsiteY53" fmla="*/ 6532955 h 6651775"/>
                  <a:gd name="connsiteX54" fmla="*/ 5057671 w 9148622"/>
                  <a:gd name="connsiteY54" fmla="*/ 6061468 h 6651775"/>
                  <a:gd name="connsiteX55" fmla="*/ 4093150 w 9148622"/>
                  <a:gd name="connsiteY55" fmla="*/ 6515268 h 6651775"/>
                  <a:gd name="connsiteX56" fmla="*/ 31645 w 9148622"/>
                  <a:gd name="connsiteY56" fmla="*/ 3355689 h 6651775"/>
                  <a:gd name="connsiteX0" fmla="*/ 63160 w 9180137"/>
                  <a:gd name="connsiteY0" fmla="*/ 3355689 h 6651775"/>
                  <a:gd name="connsiteX1" fmla="*/ 1688755 w 9180137"/>
                  <a:gd name="connsiteY1" fmla="*/ 808433 h 6651775"/>
                  <a:gd name="connsiteX2" fmla="*/ 2232094 w 9180137"/>
                  <a:gd name="connsiteY2" fmla="*/ 609650 h 6651775"/>
                  <a:gd name="connsiteX3" fmla="*/ 2139329 w 9180137"/>
                  <a:gd name="connsiteY3" fmla="*/ 516885 h 6651775"/>
                  <a:gd name="connsiteX4" fmla="*/ 2497139 w 9180137"/>
                  <a:gd name="connsiteY4" fmla="*/ 437372 h 6651775"/>
                  <a:gd name="connsiteX5" fmla="*/ 2444129 w 9180137"/>
                  <a:gd name="connsiteY5" fmla="*/ 318103 h 6651775"/>
                  <a:gd name="connsiteX6" fmla="*/ 2934459 w 9180137"/>
                  <a:gd name="connsiteY6" fmla="*/ 357859 h 6651775"/>
                  <a:gd name="connsiteX7" fmla="*/ 3279016 w 9180137"/>
                  <a:gd name="connsiteY7" fmla="*/ 145824 h 6651775"/>
                  <a:gd name="connsiteX8" fmla="*/ 3252512 w 9180137"/>
                  <a:gd name="connsiteY8" fmla="*/ 278346 h 6651775"/>
                  <a:gd name="connsiteX9" fmla="*/ 3941626 w 9180137"/>
                  <a:gd name="connsiteY9" fmla="*/ 331355 h 6651775"/>
                  <a:gd name="connsiteX10" fmla="*/ 3941626 w 9180137"/>
                  <a:gd name="connsiteY10" fmla="*/ 198833 h 6651775"/>
                  <a:gd name="connsiteX11" fmla="*/ 4166913 w 9180137"/>
                  <a:gd name="connsiteY11" fmla="*/ 371111 h 6651775"/>
                  <a:gd name="connsiteX12" fmla="*/ 4471713 w 9180137"/>
                  <a:gd name="connsiteY12" fmla="*/ 265094 h 6651775"/>
                  <a:gd name="connsiteX13" fmla="*/ 4339191 w 9180137"/>
                  <a:gd name="connsiteY13" fmla="*/ 437372 h 6651775"/>
                  <a:gd name="connsiteX14" fmla="*/ 4617486 w 9180137"/>
                  <a:gd name="connsiteY14" fmla="*/ 384363 h 6651775"/>
                  <a:gd name="connsiteX15" fmla="*/ 4663242 w 9180137"/>
                  <a:gd name="connsiteY15" fmla="*/ 528242 h 6651775"/>
                  <a:gd name="connsiteX16" fmla="*/ 4909034 w 9180137"/>
                  <a:gd name="connsiteY16" fmla="*/ 636155 h 6651775"/>
                  <a:gd name="connsiteX17" fmla="*/ 4803017 w 9180137"/>
                  <a:gd name="connsiteY17" fmla="*/ 251842 h 6651775"/>
                  <a:gd name="connsiteX18" fmla="*/ 5081313 w 9180137"/>
                  <a:gd name="connsiteY18" fmla="*/ 371111 h 6651775"/>
                  <a:gd name="connsiteX19" fmla="*/ 5770426 w 9180137"/>
                  <a:gd name="connsiteY19" fmla="*/ 50 h 6651775"/>
                  <a:gd name="connsiteX20" fmla="*/ 5505382 w 9180137"/>
                  <a:gd name="connsiteY20" fmla="*/ 291598 h 6651775"/>
                  <a:gd name="connsiteX21" fmla="*/ 6022217 w 9180137"/>
                  <a:gd name="connsiteY21" fmla="*/ 119320 h 6651775"/>
                  <a:gd name="connsiteX22" fmla="*/ 5836686 w 9180137"/>
                  <a:gd name="connsiteY22" fmla="*/ 344606 h 6651775"/>
                  <a:gd name="connsiteX23" fmla="*/ 6154739 w 9180137"/>
                  <a:gd name="connsiteY23" fmla="*/ 450623 h 6651775"/>
                  <a:gd name="connsiteX24" fmla="*/ 5929452 w 9180137"/>
                  <a:gd name="connsiteY24" fmla="*/ 596397 h 6651775"/>
                  <a:gd name="connsiteX25" fmla="*/ 7426947 w 9180137"/>
                  <a:gd name="connsiteY25" fmla="*/ 768674 h 6651775"/>
                  <a:gd name="connsiteX26" fmla="*/ 7188408 w 9180137"/>
                  <a:gd name="connsiteY26" fmla="*/ 834935 h 6651775"/>
                  <a:gd name="connsiteX27" fmla="*/ 7678739 w 9180137"/>
                  <a:gd name="connsiteY27" fmla="*/ 1086728 h 6651775"/>
                  <a:gd name="connsiteX28" fmla="*/ 7426947 w 9180137"/>
                  <a:gd name="connsiteY28" fmla="*/ 1126483 h 6651775"/>
                  <a:gd name="connsiteX29" fmla="*/ 7837765 w 9180137"/>
                  <a:gd name="connsiteY29" fmla="*/ 1709579 h 6651775"/>
                  <a:gd name="connsiteX30" fmla="*/ 8738913 w 9180137"/>
                  <a:gd name="connsiteY30" fmla="*/ 1815596 h 6651775"/>
                  <a:gd name="connsiteX31" fmla="*/ 8381104 w 9180137"/>
                  <a:gd name="connsiteY31" fmla="*/ 1828848 h 6651775"/>
                  <a:gd name="connsiteX32" fmla="*/ 8646147 w 9180137"/>
                  <a:gd name="connsiteY32" fmla="*/ 2014379 h 6651775"/>
                  <a:gd name="connsiteX33" fmla="*/ 8182321 w 9180137"/>
                  <a:gd name="connsiteY33" fmla="*/ 1961370 h 6651775"/>
                  <a:gd name="connsiteX34" fmla="*/ 9162983 w 9180137"/>
                  <a:gd name="connsiteY34" fmla="*/ 2796257 h 6651775"/>
                  <a:gd name="connsiteX35" fmla="*/ 8791922 w 9180137"/>
                  <a:gd name="connsiteY35" fmla="*/ 2637231 h 6651775"/>
                  <a:gd name="connsiteX36" fmla="*/ 9176235 w 9180137"/>
                  <a:gd name="connsiteY36" fmla="*/ 3432361 h 6651775"/>
                  <a:gd name="connsiteX37" fmla="*/ 8746489 w 9180137"/>
                  <a:gd name="connsiteY37" fmla="*/ 3117149 h 6651775"/>
                  <a:gd name="connsiteX38" fmla="*/ 9056966 w 9180137"/>
                  <a:gd name="connsiteY38" fmla="*/ 4094970 h 6651775"/>
                  <a:gd name="connsiteX39" fmla="*/ 8791922 w 9180137"/>
                  <a:gd name="connsiteY39" fmla="*/ 3949196 h 6651775"/>
                  <a:gd name="connsiteX40" fmla="*/ 8566635 w 9180137"/>
                  <a:gd name="connsiteY40" fmla="*/ 5035874 h 6651775"/>
                  <a:gd name="connsiteX41" fmla="*/ 8473870 w 9180137"/>
                  <a:gd name="connsiteY41" fmla="*/ 4890101 h 6651775"/>
                  <a:gd name="connsiteX42" fmla="*/ 8275088 w 9180137"/>
                  <a:gd name="connsiteY42" fmla="*/ 5155144 h 6651775"/>
                  <a:gd name="connsiteX43" fmla="*/ 8102810 w 9180137"/>
                  <a:gd name="connsiteY43" fmla="*/ 5009370 h 6651775"/>
                  <a:gd name="connsiteX44" fmla="*/ 7784759 w 9180137"/>
                  <a:gd name="connsiteY44" fmla="*/ 5539457 h 6651775"/>
                  <a:gd name="connsiteX45" fmla="*/ 7599229 w 9180137"/>
                  <a:gd name="connsiteY45" fmla="*/ 5300918 h 6651775"/>
                  <a:gd name="connsiteX46" fmla="*/ 7267924 w 9180137"/>
                  <a:gd name="connsiteY46" fmla="*/ 5937022 h 6651775"/>
                  <a:gd name="connsiteX47" fmla="*/ 7320933 w 9180137"/>
                  <a:gd name="connsiteY47" fmla="*/ 5671979 h 6651775"/>
                  <a:gd name="connsiteX48" fmla="*/ 6857107 w 9180137"/>
                  <a:gd name="connsiteY48" fmla="*/ 6069544 h 6651775"/>
                  <a:gd name="connsiteX49" fmla="*/ 6883612 w 9180137"/>
                  <a:gd name="connsiteY49" fmla="*/ 5777996 h 6651775"/>
                  <a:gd name="connsiteX50" fmla="*/ 6340273 w 9180137"/>
                  <a:gd name="connsiteY50" fmla="*/ 6294831 h 6651775"/>
                  <a:gd name="connsiteX51" fmla="*/ 6207751 w 9180137"/>
                  <a:gd name="connsiteY51" fmla="*/ 5923770 h 6651775"/>
                  <a:gd name="connsiteX52" fmla="*/ 5555910 w 9180137"/>
                  <a:gd name="connsiteY52" fmla="*/ 6437706 h 6651775"/>
                  <a:gd name="connsiteX53" fmla="*/ 5579723 w 9180137"/>
                  <a:gd name="connsiteY53" fmla="*/ 6242443 h 6651775"/>
                  <a:gd name="connsiteX54" fmla="*/ 5170148 w 9180137"/>
                  <a:gd name="connsiteY54" fmla="*/ 6532955 h 6651775"/>
                  <a:gd name="connsiteX55" fmla="*/ 5089186 w 9180137"/>
                  <a:gd name="connsiteY55" fmla="*/ 6061468 h 6651775"/>
                  <a:gd name="connsiteX56" fmla="*/ 4124665 w 9180137"/>
                  <a:gd name="connsiteY56" fmla="*/ 6515268 h 6651775"/>
                  <a:gd name="connsiteX57" fmla="*/ 63160 w 9180137"/>
                  <a:gd name="connsiteY57" fmla="*/ 3355689 h 6651775"/>
                  <a:gd name="connsiteX0" fmla="*/ 60489 w 9177466"/>
                  <a:gd name="connsiteY0" fmla="*/ 3355689 h 6651775"/>
                  <a:gd name="connsiteX1" fmla="*/ 1686085 w 9177466"/>
                  <a:gd name="connsiteY1" fmla="*/ 543390 h 6651775"/>
                  <a:gd name="connsiteX2" fmla="*/ 1686084 w 9177466"/>
                  <a:gd name="connsiteY2" fmla="*/ 808433 h 6651775"/>
                  <a:gd name="connsiteX3" fmla="*/ 2229423 w 9177466"/>
                  <a:gd name="connsiteY3" fmla="*/ 609650 h 6651775"/>
                  <a:gd name="connsiteX4" fmla="*/ 2136658 w 9177466"/>
                  <a:gd name="connsiteY4" fmla="*/ 516885 h 6651775"/>
                  <a:gd name="connsiteX5" fmla="*/ 2494468 w 9177466"/>
                  <a:gd name="connsiteY5" fmla="*/ 437372 h 6651775"/>
                  <a:gd name="connsiteX6" fmla="*/ 2441458 w 9177466"/>
                  <a:gd name="connsiteY6" fmla="*/ 318103 h 6651775"/>
                  <a:gd name="connsiteX7" fmla="*/ 2931788 w 9177466"/>
                  <a:gd name="connsiteY7" fmla="*/ 357859 h 6651775"/>
                  <a:gd name="connsiteX8" fmla="*/ 3276345 w 9177466"/>
                  <a:gd name="connsiteY8" fmla="*/ 145824 h 6651775"/>
                  <a:gd name="connsiteX9" fmla="*/ 3249841 w 9177466"/>
                  <a:gd name="connsiteY9" fmla="*/ 278346 h 6651775"/>
                  <a:gd name="connsiteX10" fmla="*/ 3938955 w 9177466"/>
                  <a:gd name="connsiteY10" fmla="*/ 331355 h 6651775"/>
                  <a:gd name="connsiteX11" fmla="*/ 3938955 w 9177466"/>
                  <a:gd name="connsiteY11" fmla="*/ 198833 h 6651775"/>
                  <a:gd name="connsiteX12" fmla="*/ 4164242 w 9177466"/>
                  <a:gd name="connsiteY12" fmla="*/ 371111 h 6651775"/>
                  <a:gd name="connsiteX13" fmla="*/ 4469042 w 9177466"/>
                  <a:gd name="connsiteY13" fmla="*/ 265094 h 6651775"/>
                  <a:gd name="connsiteX14" fmla="*/ 4336520 w 9177466"/>
                  <a:gd name="connsiteY14" fmla="*/ 437372 h 6651775"/>
                  <a:gd name="connsiteX15" fmla="*/ 4614815 w 9177466"/>
                  <a:gd name="connsiteY15" fmla="*/ 384363 h 6651775"/>
                  <a:gd name="connsiteX16" fmla="*/ 4660571 w 9177466"/>
                  <a:gd name="connsiteY16" fmla="*/ 528242 h 6651775"/>
                  <a:gd name="connsiteX17" fmla="*/ 4906363 w 9177466"/>
                  <a:gd name="connsiteY17" fmla="*/ 636155 h 6651775"/>
                  <a:gd name="connsiteX18" fmla="*/ 4800346 w 9177466"/>
                  <a:gd name="connsiteY18" fmla="*/ 251842 h 6651775"/>
                  <a:gd name="connsiteX19" fmla="*/ 5078642 w 9177466"/>
                  <a:gd name="connsiteY19" fmla="*/ 371111 h 6651775"/>
                  <a:gd name="connsiteX20" fmla="*/ 5767755 w 9177466"/>
                  <a:gd name="connsiteY20" fmla="*/ 50 h 6651775"/>
                  <a:gd name="connsiteX21" fmla="*/ 5502711 w 9177466"/>
                  <a:gd name="connsiteY21" fmla="*/ 291598 h 6651775"/>
                  <a:gd name="connsiteX22" fmla="*/ 6019546 w 9177466"/>
                  <a:gd name="connsiteY22" fmla="*/ 119320 h 6651775"/>
                  <a:gd name="connsiteX23" fmla="*/ 5834015 w 9177466"/>
                  <a:gd name="connsiteY23" fmla="*/ 344606 h 6651775"/>
                  <a:gd name="connsiteX24" fmla="*/ 6152068 w 9177466"/>
                  <a:gd name="connsiteY24" fmla="*/ 450623 h 6651775"/>
                  <a:gd name="connsiteX25" fmla="*/ 5926781 w 9177466"/>
                  <a:gd name="connsiteY25" fmla="*/ 596397 h 6651775"/>
                  <a:gd name="connsiteX26" fmla="*/ 7424276 w 9177466"/>
                  <a:gd name="connsiteY26" fmla="*/ 768674 h 6651775"/>
                  <a:gd name="connsiteX27" fmla="*/ 7185737 w 9177466"/>
                  <a:gd name="connsiteY27" fmla="*/ 834935 h 6651775"/>
                  <a:gd name="connsiteX28" fmla="*/ 7676068 w 9177466"/>
                  <a:gd name="connsiteY28" fmla="*/ 1086728 h 6651775"/>
                  <a:gd name="connsiteX29" fmla="*/ 7424276 w 9177466"/>
                  <a:gd name="connsiteY29" fmla="*/ 1126483 h 6651775"/>
                  <a:gd name="connsiteX30" fmla="*/ 7835094 w 9177466"/>
                  <a:gd name="connsiteY30" fmla="*/ 1709579 h 6651775"/>
                  <a:gd name="connsiteX31" fmla="*/ 8736242 w 9177466"/>
                  <a:gd name="connsiteY31" fmla="*/ 1815596 h 6651775"/>
                  <a:gd name="connsiteX32" fmla="*/ 8378433 w 9177466"/>
                  <a:gd name="connsiteY32" fmla="*/ 1828848 h 6651775"/>
                  <a:gd name="connsiteX33" fmla="*/ 8643476 w 9177466"/>
                  <a:gd name="connsiteY33" fmla="*/ 2014379 h 6651775"/>
                  <a:gd name="connsiteX34" fmla="*/ 8179650 w 9177466"/>
                  <a:gd name="connsiteY34" fmla="*/ 1961370 h 6651775"/>
                  <a:gd name="connsiteX35" fmla="*/ 9160312 w 9177466"/>
                  <a:gd name="connsiteY35" fmla="*/ 2796257 h 6651775"/>
                  <a:gd name="connsiteX36" fmla="*/ 8789251 w 9177466"/>
                  <a:gd name="connsiteY36" fmla="*/ 2637231 h 6651775"/>
                  <a:gd name="connsiteX37" fmla="*/ 9173564 w 9177466"/>
                  <a:gd name="connsiteY37" fmla="*/ 3432361 h 6651775"/>
                  <a:gd name="connsiteX38" fmla="*/ 8743818 w 9177466"/>
                  <a:gd name="connsiteY38" fmla="*/ 3117149 h 6651775"/>
                  <a:gd name="connsiteX39" fmla="*/ 9054295 w 9177466"/>
                  <a:gd name="connsiteY39" fmla="*/ 4094970 h 6651775"/>
                  <a:gd name="connsiteX40" fmla="*/ 8789251 w 9177466"/>
                  <a:gd name="connsiteY40" fmla="*/ 3949196 h 6651775"/>
                  <a:gd name="connsiteX41" fmla="*/ 8563964 w 9177466"/>
                  <a:gd name="connsiteY41" fmla="*/ 5035874 h 6651775"/>
                  <a:gd name="connsiteX42" fmla="*/ 8471199 w 9177466"/>
                  <a:gd name="connsiteY42" fmla="*/ 4890101 h 6651775"/>
                  <a:gd name="connsiteX43" fmla="*/ 8272417 w 9177466"/>
                  <a:gd name="connsiteY43" fmla="*/ 5155144 h 6651775"/>
                  <a:gd name="connsiteX44" fmla="*/ 8100139 w 9177466"/>
                  <a:gd name="connsiteY44" fmla="*/ 5009370 h 6651775"/>
                  <a:gd name="connsiteX45" fmla="*/ 7782088 w 9177466"/>
                  <a:gd name="connsiteY45" fmla="*/ 5539457 h 6651775"/>
                  <a:gd name="connsiteX46" fmla="*/ 7596558 w 9177466"/>
                  <a:gd name="connsiteY46" fmla="*/ 5300918 h 6651775"/>
                  <a:gd name="connsiteX47" fmla="*/ 7265253 w 9177466"/>
                  <a:gd name="connsiteY47" fmla="*/ 5937022 h 6651775"/>
                  <a:gd name="connsiteX48" fmla="*/ 7318262 w 9177466"/>
                  <a:gd name="connsiteY48" fmla="*/ 5671979 h 6651775"/>
                  <a:gd name="connsiteX49" fmla="*/ 6854436 w 9177466"/>
                  <a:gd name="connsiteY49" fmla="*/ 6069544 h 6651775"/>
                  <a:gd name="connsiteX50" fmla="*/ 6880941 w 9177466"/>
                  <a:gd name="connsiteY50" fmla="*/ 5777996 h 6651775"/>
                  <a:gd name="connsiteX51" fmla="*/ 6337602 w 9177466"/>
                  <a:gd name="connsiteY51" fmla="*/ 6294831 h 6651775"/>
                  <a:gd name="connsiteX52" fmla="*/ 6205080 w 9177466"/>
                  <a:gd name="connsiteY52" fmla="*/ 5923770 h 6651775"/>
                  <a:gd name="connsiteX53" fmla="*/ 5553239 w 9177466"/>
                  <a:gd name="connsiteY53" fmla="*/ 6437706 h 6651775"/>
                  <a:gd name="connsiteX54" fmla="*/ 5577052 w 9177466"/>
                  <a:gd name="connsiteY54" fmla="*/ 6242443 h 6651775"/>
                  <a:gd name="connsiteX55" fmla="*/ 5167477 w 9177466"/>
                  <a:gd name="connsiteY55" fmla="*/ 6532955 h 6651775"/>
                  <a:gd name="connsiteX56" fmla="*/ 5086515 w 9177466"/>
                  <a:gd name="connsiteY56" fmla="*/ 6061468 h 6651775"/>
                  <a:gd name="connsiteX57" fmla="*/ 4121994 w 9177466"/>
                  <a:gd name="connsiteY57" fmla="*/ 6515268 h 6651775"/>
                  <a:gd name="connsiteX58" fmla="*/ 60489 w 9177466"/>
                  <a:gd name="connsiteY58" fmla="*/ 3355689 h 6651775"/>
                  <a:gd name="connsiteX0" fmla="*/ 76011 w 9192988"/>
                  <a:gd name="connsiteY0" fmla="*/ 3355689 h 6651775"/>
                  <a:gd name="connsiteX1" fmla="*/ 1502823 w 9192988"/>
                  <a:gd name="connsiteY1" fmla="*/ 993963 h 6651775"/>
                  <a:gd name="connsiteX2" fmla="*/ 1701607 w 9192988"/>
                  <a:gd name="connsiteY2" fmla="*/ 543390 h 6651775"/>
                  <a:gd name="connsiteX3" fmla="*/ 1701606 w 9192988"/>
                  <a:gd name="connsiteY3" fmla="*/ 808433 h 6651775"/>
                  <a:gd name="connsiteX4" fmla="*/ 2244945 w 9192988"/>
                  <a:gd name="connsiteY4" fmla="*/ 609650 h 6651775"/>
                  <a:gd name="connsiteX5" fmla="*/ 2152180 w 9192988"/>
                  <a:gd name="connsiteY5" fmla="*/ 516885 h 6651775"/>
                  <a:gd name="connsiteX6" fmla="*/ 2509990 w 9192988"/>
                  <a:gd name="connsiteY6" fmla="*/ 437372 h 6651775"/>
                  <a:gd name="connsiteX7" fmla="*/ 2456980 w 9192988"/>
                  <a:gd name="connsiteY7" fmla="*/ 318103 h 6651775"/>
                  <a:gd name="connsiteX8" fmla="*/ 2947310 w 9192988"/>
                  <a:gd name="connsiteY8" fmla="*/ 357859 h 6651775"/>
                  <a:gd name="connsiteX9" fmla="*/ 3291867 w 9192988"/>
                  <a:gd name="connsiteY9" fmla="*/ 145824 h 6651775"/>
                  <a:gd name="connsiteX10" fmla="*/ 3265363 w 9192988"/>
                  <a:gd name="connsiteY10" fmla="*/ 278346 h 6651775"/>
                  <a:gd name="connsiteX11" fmla="*/ 3954477 w 9192988"/>
                  <a:gd name="connsiteY11" fmla="*/ 331355 h 6651775"/>
                  <a:gd name="connsiteX12" fmla="*/ 3954477 w 9192988"/>
                  <a:gd name="connsiteY12" fmla="*/ 198833 h 6651775"/>
                  <a:gd name="connsiteX13" fmla="*/ 4179764 w 9192988"/>
                  <a:gd name="connsiteY13" fmla="*/ 371111 h 6651775"/>
                  <a:gd name="connsiteX14" fmla="*/ 4484564 w 9192988"/>
                  <a:gd name="connsiteY14" fmla="*/ 265094 h 6651775"/>
                  <a:gd name="connsiteX15" fmla="*/ 4352042 w 9192988"/>
                  <a:gd name="connsiteY15" fmla="*/ 437372 h 6651775"/>
                  <a:gd name="connsiteX16" fmla="*/ 4630337 w 9192988"/>
                  <a:gd name="connsiteY16" fmla="*/ 384363 h 6651775"/>
                  <a:gd name="connsiteX17" fmla="*/ 4676093 w 9192988"/>
                  <a:gd name="connsiteY17" fmla="*/ 528242 h 6651775"/>
                  <a:gd name="connsiteX18" fmla="*/ 4921885 w 9192988"/>
                  <a:gd name="connsiteY18" fmla="*/ 636155 h 6651775"/>
                  <a:gd name="connsiteX19" fmla="*/ 4815868 w 9192988"/>
                  <a:gd name="connsiteY19" fmla="*/ 251842 h 6651775"/>
                  <a:gd name="connsiteX20" fmla="*/ 5094164 w 9192988"/>
                  <a:gd name="connsiteY20" fmla="*/ 371111 h 6651775"/>
                  <a:gd name="connsiteX21" fmla="*/ 5783277 w 9192988"/>
                  <a:gd name="connsiteY21" fmla="*/ 50 h 6651775"/>
                  <a:gd name="connsiteX22" fmla="*/ 5518233 w 9192988"/>
                  <a:gd name="connsiteY22" fmla="*/ 291598 h 6651775"/>
                  <a:gd name="connsiteX23" fmla="*/ 6035068 w 9192988"/>
                  <a:gd name="connsiteY23" fmla="*/ 119320 h 6651775"/>
                  <a:gd name="connsiteX24" fmla="*/ 5849537 w 9192988"/>
                  <a:gd name="connsiteY24" fmla="*/ 344606 h 6651775"/>
                  <a:gd name="connsiteX25" fmla="*/ 6167590 w 9192988"/>
                  <a:gd name="connsiteY25" fmla="*/ 450623 h 6651775"/>
                  <a:gd name="connsiteX26" fmla="*/ 5942303 w 9192988"/>
                  <a:gd name="connsiteY26" fmla="*/ 596397 h 6651775"/>
                  <a:gd name="connsiteX27" fmla="*/ 7439798 w 9192988"/>
                  <a:gd name="connsiteY27" fmla="*/ 768674 h 6651775"/>
                  <a:gd name="connsiteX28" fmla="*/ 7201259 w 9192988"/>
                  <a:gd name="connsiteY28" fmla="*/ 834935 h 6651775"/>
                  <a:gd name="connsiteX29" fmla="*/ 7691590 w 9192988"/>
                  <a:gd name="connsiteY29" fmla="*/ 1086728 h 6651775"/>
                  <a:gd name="connsiteX30" fmla="*/ 7439798 w 9192988"/>
                  <a:gd name="connsiteY30" fmla="*/ 1126483 h 6651775"/>
                  <a:gd name="connsiteX31" fmla="*/ 7850616 w 9192988"/>
                  <a:gd name="connsiteY31" fmla="*/ 1709579 h 6651775"/>
                  <a:gd name="connsiteX32" fmla="*/ 8751764 w 9192988"/>
                  <a:gd name="connsiteY32" fmla="*/ 1815596 h 6651775"/>
                  <a:gd name="connsiteX33" fmla="*/ 8393955 w 9192988"/>
                  <a:gd name="connsiteY33" fmla="*/ 1828848 h 6651775"/>
                  <a:gd name="connsiteX34" fmla="*/ 8658998 w 9192988"/>
                  <a:gd name="connsiteY34" fmla="*/ 2014379 h 6651775"/>
                  <a:gd name="connsiteX35" fmla="*/ 8195172 w 9192988"/>
                  <a:gd name="connsiteY35" fmla="*/ 1961370 h 6651775"/>
                  <a:gd name="connsiteX36" fmla="*/ 9175834 w 9192988"/>
                  <a:gd name="connsiteY36" fmla="*/ 2796257 h 6651775"/>
                  <a:gd name="connsiteX37" fmla="*/ 8804773 w 9192988"/>
                  <a:gd name="connsiteY37" fmla="*/ 2637231 h 6651775"/>
                  <a:gd name="connsiteX38" fmla="*/ 9189086 w 9192988"/>
                  <a:gd name="connsiteY38" fmla="*/ 3432361 h 6651775"/>
                  <a:gd name="connsiteX39" fmla="*/ 8759340 w 9192988"/>
                  <a:gd name="connsiteY39" fmla="*/ 3117149 h 6651775"/>
                  <a:gd name="connsiteX40" fmla="*/ 9069817 w 9192988"/>
                  <a:gd name="connsiteY40" fmla="*/ 4094970 h 6651775"/>
                  <a:gd name="connsiteX41" fmla="*/ 8804773 w 9192988"/>
                  <a:gd name="connsiteY41" fmla="*/ 3949196 h 6651775"/>
                  <a:gd name="connsiteX42" fmla="*/ 8579486 w 9192988"/>
                  <a:gd name="connsiteY42" fmla="*/ 5035874 h 6651775"/>
                  <a:gd name="connsiteX43" fmla="*/ 8486721 w 9192988"/>
                  <a:gd name="connsiteY43" fmla="*/ 4890101 h 6651775"/>
                  <a:gd name="connsiteX44" fmla="*/ 8287939 w 9192988"/>
                  <a:gd name="connsiteY44" fmla="*/ 5155144 h 6651775"/>
                  <a:gd name="connsiteX45" fmla="*/ 8115661 w 9192988"/>
                  <a:gd name="connsiteY45" fmla="*/ 5009370 h 6651775"/>
                  <a:gd name="connsiteX46" fmla="*/ 7797610 w 9192988"/>
                  <a:gd name="connsiteY46" fmla="*/ 5539457 h 6651775"/>
                  <a:gd name="connsiteX47" fmla="*/ 7612080 w 9192988"/>
                  <a:gd name="connsiteY47" fmla="*/ 5300918 h 6651775"/>
                  <a:gd name="connsiteX48" fmla="*/ 7280775 w 9192988"/>
                  <a:gd name="connsiteY48" fmla="*/ 5937022 h 6651775"/>
                  <a:gd name="connsiteX49" fmla="*/ 7333784 w 9192988"/>
                  <a:gd name="connsiteY49" fmla="*/ 5671979 h 6651775"/>
                  <a:gd name="connsiteX50" fmla="*/ 6869958 w 9192988"/>
                  <a:gd name="connsiteY50" fmla="*/ 6069544 h 6651775"/>
                  <a:gd name="connsiteX51" fmla="*/ 6896463 w 9192988"/>
                  <a:gd name="connsiteY51" fmla="*/ 5777996 h 6651775"/>
                  <a:gd name="connsiteX52" fmla="*/ 6353124 w 9192988"/>
                  <a:gd name="connsiteY52" fmla="*/ 6294831 h 6651775"/>
                  <a:gd name="connsiteX53" fmla="*/ 6220602 w 9192988"/>
                  <a:gd name="connsiteY53" fmla="*/ 5923770 h 6651775"/>
                  <a:gd name="connsiteX54" fmla="*/ 5568761 w 9192988"/>
                  <a:gd name="connsiteY54" fmla="*/ 6437706 h 6651775"/>
                  <a:gd name="connsiteX55" fmla="*/ 5592574 w 9192988"/>
                  <a:gd name="connsiteY55" fmla="*/ 6242443 h 6651775"/>
                  <a:gd name="connsiteX56" fmla="*/ 5182999 w 9192988"/>
                  <a:gd name="connsiteY56" fmla="*/ 6532955 h 6651775"/>
                  <a:gd name="connsiteX57" fmla="*/ 5102037 w 9192988"/>
                  <a:gd name="connsiteY57" fmla="*/ 6061468 h 6651775"/>
                  <a:gd name="connsiteX58" fmla="*/ 4137516 w 9192988"/>
                  <a:gd name="connsiteY58" fmla="*/ 6515268 h 6651775"/>
                  <a:gd name="connsiteX59" fmla="*/ 76011 w 9192988"/>
                  <a:gd name="connsiteY59" fmla="*/ 3355689 h 6651775"/>
                  <a:gd name="connsiteX0" fmla="*/ 110994 w 9227971"/>
                  <a:gd name="connsiteY0" fmla="*/ 3355689 h 6651775"/>
                  <a:gd name="connsiteX1" fmla="*/ 1179998 w 9227971"/>
                  <a:gd name="connsiteY1" fmla="*/ 954207 h 6651775"/>
                  <a:gd name="connsiteX2" fmla="*/ 1537806 w 9227971"/>
                  <a:gd name="connsiteY2" fmla="*/ 993963 h 6651775"/>
                  <a:gd name="connsiteX3" fmla="*/ 1736590 w 9227971"/>
                  <a:gd name="connsiteY3" fmla="*/ 543390 h 6651775"/>
                  <a:gd name="connsiteX4" fmla="*/ 1736589 w 9227971"/>
                  <a:gd name="connsiteY4" fmla="*/ 808433 h 6651775"/>
                  <a:gd name="connsiteX5" fmla="*/ 2279928 w 9227971"/>
                  <a:gd name="connsiteY5" fmla="*/ 609650 h 6651775"/>
                  <a:gd name="connsiteX6" fmla="*/ 2187163 w 9227971"/>
                  <a:gd name="connsiteY6" fmla="*/ 516885 h 6651775"/>
                  <a:gd name="connsiteX7" fmla="*/ 2544973 w 9227971"/>
                  <a:gd name="connsiteY7" fmla="*/ 437372 h 6651775"/>
                  <a:gd name="connsiteX8" fmla="*/ 2491963 w 9227971"/>
                  <a:gd name="connsiteY8" fmla="*/ 318103 h 6651775"/>
                  <a:gd name="connsiteX9" fmla="*/ 2982293 w 9227971"/>
                  <a:gd name="connsiteY9" fmla="*/ 357859 h 6651775"/>
                  <a:gd name="connsiteX10" fmla="*/ 3326850 w 9227971"/>
                  <a:gd name="connsiteY10" fmla="*/ 145824 h 6651775"/>
                  <a:gd name="connsiteX11" fmla="*/ 3300346 w 9227971"/>
                  <a:gd name="connsiteY11" fmla="*/ 278346 h 6651775"/>
                  <a:gd name="connsiteX12" fmla="*/ 3989460 w 9227971"/>
                  <a:gd name="connsiteY12" fmla="*/ 331355 h 6651775"/>
                  <a:gd name="connsiteX13" fmla="*/ 3989460 w 9227971"/>
                  <a:gd name="connsiteY13" fmla="*/ 198833 h 6651775"/>
                  <a:gd name="connsiteX14" fmla="*/ 4214747 w 9227971"/>
                  <a:gd name="connsiteY14" fmla="*/ 371111 h 6651775"/>
                  <a:gd name="connsiteX15" fmla="*/ 4519547 w 9227971"/>
                  <a:gd name="connsiteY15" fmla="*/ 265094 h 6651775"/>
                  <a:gd name="connsiteX16" fmla="*/ 4387025 w 9227971"/>
                  <a:gd name="connsiteY16" fmla="*/ 437372 h 6651775"/>
                  <a:gd name="connsiteX17" fmla="*/ 4665320 w 9227971"/>
                  <a:gd name="connsiteY17" fmla="*/ 384363 h 6651775"/>
                  <a:gd name="connsiteX18" fmla="*/ 4711076 w 9227971"/>
                  <a:gd name="connsiteY18" fmla="*/ 528242 h 6651775"/>
                  <a:gd name="connsiteX19" fmla="*/ 4956868 w 9227971"/>
                  <a:gd name="connsiteY19" fmla="*/ 636155 h 6651775"/>
                  <a:gd name="connsiteX20" fmla="*/ 4850851 w 9227971"/>
                  <a:gd name="connsiteY20" fmla="*/ 251842 h 6651775"/>
                  <a:gd name="connsiteX21" fmla="*/ 5129147 w 9227971"/>
                  <a:gd name="connsiteY21" fmla="*/ 371111 h 6651775"/>
                  <a:gd name="connsiteX22" fmla="*/ 5818260 w 9227971"/>
                  <a:gd name="connsiteY22" fmla="*/ 50 h 6651775"/>
                  <a:gd name="connsiteX23" fmla="*/ 5553216 w 9227971"/>
                  <a:gd name="connsiteY23" fmla="*/ 291598 h 6651775"/>
                  <a:gd name="connsiteX24" fmla="*/ 6070051 w 9227971"/>
                  <a:gd name="connsiteY24" fmla="*/ 119320 h 6651775"/>
                  <a:gd name="connsiteX25" fmla="*/ 5884520 w 9227971"/>
                  <a:gd name="connsiteY25" fmla="*/ 344606 h 6651775"/>
                  <a:gd name="connsiteX26" fmla="*/ 6202573 w 9227971"/>
                  <a:gd name="connsiteY26" fmla="*/ 450623 h 6651775"/>
                  <a:gd name="connsiteX27" fmla="*/ 5977286 w 9227971"/>
                  <a:gd name="connsiteY27" fmla="*/ 596397 h 6651775"/>
                  <a:gd name="connsiteX28" fmla="*/ 7474781 w 9227971"/>
                  <a:gd name="connsiteY28" fmla="*/ 768674 h 6651775"/>
                  <a:gd name="connsiteX29" fmla="*/ 7236242 w 9227971"/>
                  <a:gd name="connsiteY29" fmla="*/ 834935 h 6651775"/>
                  <a:gd name="connsiteX30" fmla="*/ 7726573 w 9227971"/>
                  <a:gd name="connsiteY30" fmla="*/ 1086728 h 6651775"/>
                  <a:gd name="connsiteX31" fmla="*/ 7474781 w 9227971"/>
                  <a:gd name="connsiteY31" fmla="*/ 1126483 h 6651775"/>
                  <a:gd name="connsiteX32" fmla="*/ 7885599 w 9227971"/>
                  <a:gd name="connsiteY32" fmla="*/ 1709579 h 6651775"/>
                  <a:gd name="connsiteX33" fmla="*/ 8786747 w 9227971"/>
                  <a:gd name="connsiteY33" fmla="*/ 1815596 h 6651775"/>
                  <a:gd name="connsiteX34" fmla="*/ 8428938 w 9227971"/>
                  <a:gd name="connsiteY34" fmla="*/ 1828848 h 6651775"/>
                  <a:gd name="connsiteX35" fmla="*/ 8693981 w 9227971"/>
                  <a:gd name="connsiteY35" fmla="*/ 2014379 h 6651775"/>
                  <a:gd name="connsiteX36" fmla="*/ 8230155 w 9227971"/>
                  <a:gd name="connsiteY36" fmla="*/ 1961370 h 6651775"/>
                  <a:gd name="connsiteX37" fmla="*/ 9210817 w 9227971"/>
                  <a:gd name="connsiteY37" fmla="*/ 2796257 h 6651775"/>
                  <a:gd name="connsiteX38" fmla="*/ 8839756 w 9227971"/>
                  <a:gd name="connsiteY38" fmla="*/ 2637231 h 6651775"/>
                  <a:gd name="connsiteX39" fmla="*/ 9224069 w 9227971"/>
                  <a:gd name="connsiteY39" fmla="*/ 3432361 h 6651775"/>
                  <a:gd name="connsiteX40" fmla="*/ 8794323 w 9227971"/>
                  <a:gd name="connsiteY40" fmla="*/ 3117149 h 6651775"/>
                  <a:gd name="connsiteX41" fmla="*/ 9104800 w 9227971"/>
                  <a:gd name="connsiteY41" fmla="*/ 4094970 h 6651775"/>
                  <a:gd name="connsiteX42" fmla="*/ 8839756 w 9227971"/>
                  <a:gd name="connsiteY42" fmla="*/ 3949196 h 6651775"/>
                  <a:gd name="connsiteX43" fmla="*/ 8614469 w 9227971"/>
                  <a:gd name="connsiteY43" fmla="*/ 5035874 h 6651775"/>
                  <a:gd name="connsiteX44" fmla="*/ 8521704 w 9227971"/>
                  <a:gd name="connsiteY44" fmla="*/ 4890101 h 6651775"/>
                  <a:gd name="connsiteX45" fmla="*/ 8322922 w 9227971"/>
                  <a:gd name="connsiteY45" fmla="*/ 5155144 h 6651775"/>
                  <a:gd name="connsiteX46" fmla="*/ 8150644 w 9227971"/>
                  <a:gd name="connsiteY46" fmla="*/ 5009370 h 6651775"/>
                  <a:gd name="connsiteX47" fmla="*/ 7832593 w 9227971"/>
                  <a:gd name="connsiteY47" fmla="*/ 5539457 h 6651775"/>
                  <a:gd name="connsiteX48" fmla="*/ 7647063 w 9227971"/>
                  <a:gd name="connsiteY48" fmla="*/ 5300918 h 6651775"/>
                  <a:gd name="connsiteX49" fmla="*/ 7315758 w 9227971"/>
                  <a:gd name="connsiteY49" fmla="*/ 5937022 h 6651775"/>
                  <a:gd name="connsiteX50" fmla="*/ 7368767 w 9227971"/>
                  <a:gd name="connsiteY50" fmla="*/ 5671979 h 6651775"/>
                  <a:gd name="connsiteX51" fmla="*/ 6904941 w 9227971"/>
                  <a:gd name="connsiteY51" fmla="*/ 6069544 h 6651775"/>
                  <a:gd name="connsiteX52" fmla="*/ 6931446 w 9227971"/>
                  <a:gd name="connsiteY52" fmla="*/ 5777996 h 6651775"/>
                  <a:gd name="connsiteX53" fmla="*/ 6388107 w 9227971"/>
                  <a:gd name="connsiteY53" fmla="*/ 6294831 h 6651775"/>
                  <a:gd name="connsiteX54" fmla="*/ 6255585 w 9227971"/>
                  <a:gd name="connsiteY54" fmla="*/ 5923770 h 6651775"/>
                  <a:gd name="connsiteX55" fmla="*/ 5603744 w 9227971"/>
                  <a:gd name="connsiteY55" fmla="*/ 6437706 h 6651775"/>
                  <a:gd name="connsiteX56" fmla="*/ 5627557 w 9227971"/>
                  <a:gd name="connsiteY56" fmla="*/ 6242443 h 6651775"/>
                  <a:gd name="connsiteX57" fmla="*/ 5217982 w 9227971"/>
                  <a:gd name="connsiteY57" fmla="*/ 6532955 h 6651775"/>
                  <a:gd name="connsiteX58" fmla="*/ 5137020 w 9227971"/>
                  <a:gd name="connsiteY58" fmla="*/ 6061468 h 6651775"/>
                  <a:gd name="connsiteX59" fmla="*/ 4172499 w 9227971"/>
                  <a:gd name="connsiteY59" fmla="*/ 6515268 h 6651775"/>
                  <a:gd name="connsiteX60" fmla="*/ 110994 w 9227971"/>
                  <a:gd name="connsiteY60" fmla="*/ 3355689 h 6651775"/>
                  <a:gd name="connsiteX0" fmla="*/ 84122 w 9201099"/>
                  <a:gd name="connsiteY0" fmla="*/ 3355689 h 6651775"/>
                  <a:gd name="connsiteX1" fmla="*/ 1378414 w 9201099"/>
                  <a:gd name="connsiteY1" fmla="*/ 1033720 h 6651775"/>
                  <a:gd name="connsiteX2" fmla="*/ 1153126 w 9201099"/>
                  <a:gd name="connsiteY2" fmla="*/ 954207 h 6651775"/>
                  <a:gd name="connsiteX3" fmla="*/ 1510934 w 9201099"/>
                  <a:gd name="connsiteY3" fmla="*/ 993963 h 6651775"/>
                  <a:gd name="connsiteX4" fmla="*/ 1709718 w 9201099"/>
                  <a:gd name="connsiteY4" fmla="*/ 543390 h 6651775"/>
                  <a:gd name="connsiteX5" fmla="*/ 1709717 w 9201099"/>
                  <a:gd name="connsiteY5" fmla="*/ 808433 h 6651775"/>
                  <a:gd name="connsiteX6" fmla="*/ 2253056 w 9201099"/>
                  <a:gd name="connsiteY6" fmla="*/ 609650 h 6651775"/>
                  <a:gd name="connsiteX7" fmla="*/ 2160291 w 9201099"/>
                  <a:gd name="connsiteY7" fmla="*/ 516885 h 6651775"/>
                  <a:gd name="connsiteX8" fmla="*/ 2518101 w 9201099"/>
                  <a:gd name="connsiteY8" fmla="*/ 437372 h 6651775"/>
                  <a:gd name="connsiteX9" fmla="*/ 2465091 w 9201099"/>
                  <a:gd name="connsiteY9" fmla="*/ 318103 h 6651775"/>
                  <a:gd name="connsiteX10" fmla="*/ 2955421 w 9201099"/>
                  <a:gd name="connsiteY10" fmla="*/ 357859 h 6651775"/>
                  <a:gd name="connsiteX11" fmla="*/ 3299978 w 9201099"/>
                  <a:gd name="connsiteY11" fmla="*/ 145824 h 6651775"/>
                  <a:gd name="connsiteX12" fmla="*/ 3273474 w 9201099"/>
                  <a:gd name="connsiteY12" fmla="*/ 278346 h 6651775"/>
                  <a:gd name="connsiteX13" fmla="*/ 3962588 w 9201099"/>
                  <a:gd name="connsiteY13" fmla="*/ 331355 h 6651775"/>
                  <a:gd name="connsiteX14" fmla="*/ 3962588 w 9201099"/>
                  <a:gd name="connsiteY14" fmla="*/ 198833 h 6651775"/>
                  <a:gd name="connsiteX15" fmla="*/ 4187875 w 9201099"/>
                  <a:gd name="connsiteY15" fmla="*/ 371111 h 6651775"/>
                  <a:gd name="connsiteX16" fmla="*/ 4492675 w 9201099"/>
                  <a:gd name="connsiteY16" fmla="*/ 265094 h 6651775"/>
                  <a:gd name="connsiteX17" fmla="*/ 4360153 w 9201099"/>
                  <a:gd name="connsiteY17" fmla="*/ 437372 h 6651775"/>
                  <a:gd name="connsiteX18" fmla="*/ 4638448 w 9201099"/>
                  <a:gd name="connsiteY18" fmla="*/ 384363 h 6651775"/>
                  <a:gd name="connsiteX19" fmla="*/ 4684204 w 9201099"/>
                  <a:gd name="connsiteY19" fmla="*/ 528242 h 6651775"/>
                  <a:gd name="connsiteX20" fmla="*/ 4929996 w 9201099"/>
                  <a:gd name="connsiteY20" fmla="*/ 636155 h 6651775"/>
                  <a:gd name="connsiteX21" fmla="*/ 4823979 w 9201099"/>
                  <a:gd name="connsiteY21" fmla="*/ 251842 h 6651775"/>
                  <a:gd name="connsiteX22" fmla="*/ 5102275 w 9201099"/>
                  <a:gd name="connsiteY22" fmla="*/ 371111 h 6651775"/>
                  <a:gd name="connsiteX23" fmla="*/ 5791388 w 9201099"/>
                  <a:gd name="connsiteY23" fmla="*/ 50 h 6651775"/>
                  <a:gd name="connsiteX24" fmla="*/ 5526344 w 9201099"/>
                  <a:gd name="connsiteY24" fmla="*/ 291598 h 6651775"/>
                  <a:gd name="connsiteX25" fmla="*/ 6043179 w 9201099"/>
                  <a:gd name="connsiteY25" fmla="*/ 119320 h 6651775"/>
                  <a:gd name="connsiteX26" fmla="*/ 5857648 w 9201099"/>
                  <a:gd name="connsiteY26" fmla="*/ 344606 h 6651775"/>
                  <a:gd name="connsiteX27" fmla="*/ 6175701 w 9201099"/>
                  <a:gd name="connsiteY27" fmla="*/ 450623 h 6651775"/>
                  <a:gd name="connsiteX28" fmla="*/ 5950414 w 9201099"/>
                  <a:gd name="connsiteY28" fmla="*/ 596397 h 6651775"/>
                  <a:gd name="connsiteX29" fmla="*/ 7447909 w 9201099"/>
                  <a:gd name="connsiteY29" fmla="*/ 768674 h 6651775"/>
                  <a:gd name="connsiteX30" fmla="*/ 7209370 w 9201099"/>
                  <a:gd name="connsiteY30" fmla="*/ 834935 h 6651775"/>
                  <a:gd name="connsiteX31" fmla="*/ 7699701 w 9201099"/>
                  <a:gd name="connsiteY31" fmla="*/ 1086728 h 6651775"/>
                  <a:gd name="connsiteX32" fmla="*/ 7447909 w 9201099"/>
                  <a:gd name="connsiteY32" fmla="*/ 1126483 h 6651775"/>
                  <a:gd name="connsiteX33" fmla="*/ 7858727 w 9201099"/>
                  <a:gd name="connsiteY33" fmla="*/ 1709579 h 6651775"/>
                  <a:gd name="connsiteX34" fmla="*/ 8759875 w 9201099"/>
                  <a:gd name="connsiteY34" fmla="*/ 1815596 h 6651775"/>
                  <a:gd name="connsiteX35" fmla="*/ 8402066 w 9201099"/>
                  <a:gd name="connsiteY35" fmla="*/ 1828848 h 6651775"/>
                  <a:gd name="connsiteX36" fmla="*/ 8667109 w 9201099"/>
                  <a:gd name="connsiteY36" fmla="*/ 2014379 h 6651775"/>
                  <a:gd name="connsiteX37" fmla="*/ 8203283 w 9201099"/>
                  <a:gd name="connsiteY37" fmla="*/ 1961370 h 6651775"/>
                  <a:gd name="connsiteX38" fmla="*/ 9183945 w 9201099"/>
                  <a:gd name="connsiteY38" fmla="*/ 2796257 h 6651775"/>
                  <a:gd name="connsiteX39" fmla="*/ 8812884 w 9201099"/>
                  <a:gd name="connsiteY39" fmla="*/ 2637231 h 6651775"/>
                  <a:gd name="connsiteX40" fmla="*/ 9197197 w 9201099"/>
                  <a:gd name="connsiteY40" fmla="*/ 3432361 h 6651775"/>
                  <a:gd name="connsiteX41" fmla="*/ 8767451 w 9201099"/>
                  <a:gd name="connsiteY41" fmla="*/ 3117149 h 6651775"/>
                  <a:gd name="connsiteX42" fmla="*/ 9077928 w 9201099"/>
                  <a:gd name="connsiteY42" fmla="*/ 4094970 h 6651775"/>
                  <a:gd name="connsiteX43" fmla="*/ 8812884 w 9201099"/>
                  <a:gd name="connsiteY43" fmla="*/ 3949196 h 6651775"/>
                  <a:gd name="connsiteX44" fmla="*/ 8587597 w 9201099"/>
                  <a:gd name="connsiteY44" fmla="*/ 5035874 h 6651775"/>
                  <a:gd name="connsiteX45" fmla="*/ 8494832 w 9201099"/>
                  <a:gd name="connsiteY45" fmla="*/ 4890101 h 6651775"/>
                  <a:gd name="connsiteX46" fmla="*/ 8296050 w 9201099"/>
                  <a:gd name="connsiteY46" fmla="*/ 5155144 h 6651775"/>
                  <a:gd name="connsiteX47" fmla="*/ 8123772 w 9201099"/>
                  <a:gd name="connsiteY47" fmla="*/ 5009370 h 6651775"/>
                  <a:gd name="connsiteX48" fmla="*/ 7805721 w 9201099"/>
                  <a:gd name="connsiteY48" fmla="*/ 5539457 h 6651775"/>
                  <a:gd name="connsiteX49" fmla="*/ 7620191 w 9201099"/>
                  <a:gd name="connsiteY49" fmla="*/ 5300918 h 6651775"/>
                  <a:gd name="connsiteX50" fmla="*/ 7288886 w 9201099"/>
                  <a:gd name="connsiteY50" fmla="*/ 5937022 h 6651775"/>
                  <a:gd name="connsiteX51" fmla="*/ 7341895 w 9201099"/>
                  <a:gd name="connsiteY51" fmla="*/ 5671979 h 6651775"/>
                  <a:gd name="connsiteX52" fmla="*/ 6878069 w 9201099"/>
                  <a:gd name="connsiteY52" fmla="*/ 6069544 h 6651775"/>
                  <a:gd name="connsiteX53" fmla="*/ 6904574 w 9201099"/>
                  <a:gd name="connsiteY53" fmla="*/ 5777996 h 6651775"/>
                  <a:gd name="connsiteX54" fmla="*/ 6361235 w 9201099"/>
                  <a:gd name="connsiteY54" fmla="*/ 6294831 h 6651775"/>
                  <a:gd name="connsiteX55" fmla="*/ 6228713 w 9201099"/>
                  <a:gd name="connsiteY55" fmla="*/ 5923770 h 6651775"/>
                  <a:gd name="connsiteX56" fmla="*/ 5576872 w 9201099"/>
                  <a:gd name="connsiteY56" fmla="*/ 6437706 h 6651775"/>
                  <a:gd name="connsiteX57" fmla="*/ 5600685 w 9201099"/>
                  <a:gd name="connsiteY57" fmla="*/ 6242443 h 6651775"/>
                  <a:gd name="connsiteX58" fmla="*/ 5191110 w 9201099"/>
                  <a:gd name="connsiteY58" fmla="*/ 6532955 h 6651775"/>
                  <a:gd name="connsiteX59" fmla="*/ 5110148 w 9201099"/>
                  <a:gd name="connsiteY59" fmla="*/ 6061468 h 6651775"/>
                  <a:gd name="connsiteX60" fmla="*/ 4145627 w 9201099"/>
                  <a:gd name="connsiteY60" fmla="*/ 6515268 h 6651775"/>
                  <a:gd name="connsiteX61" fmla="*/ 84122 w 9201099"/>
                  <a:gd name="connsiteY61" fmla="*/ 3355689 h 6651775"/>
                  <a:gd name="connsiteX0" fmla="*/ 194284 w 9311261"/>
                  <a:gd name="connsiteY0" fmla="*/ 3355689 h 6651775"/>
                  <a:gd name="connsiteX1" fmla="*/ 733202 w 9311261"/>
                  <a:gd name="connsiteY1" fmla="*/ 1325268 h 6651775"/>
                  <a:gd name="connsiteX2" fmla="*/ 1488576 w 9311261"/>
                  <a:gd name="connsiteY2" fmla="*/ 1033720 h 6651775"/>
                  <a:gd name="connsiteX3" fmla="*/ 1263288 w 9311261"/>
                  <a:gd name="connsiteY3" fmla="*/ 954207 h 6651775"/>
                  <a:gd name="connsiteX4" fmla="*/ 1621096 w 9311261"/>
                  <a:gd name="connsiteY4" fmla="*/ 993963 h 6651775"/>
                  <a:gd name="connsiteX5" fmla="*/ 1819880 w 9311261"/>
                  <a:gd name="connsiteY5" fmla="*/ 543390 h 6651775"/>
                  <a:gd name="connsiteX6" fmla="*/ 1819879 w 9311261"/>
                  <a:gd name="connsiteY6" fmla="*/ 808433 h 6651775"/>
                  <a:gd name="connsiteX7" fmla="*/ 2363218 w 9311261"/>
                  <a:gd name="connsiteY7" fmla="*/ 609650 h 6651775"/>
                  <a:gd name="connsiteX8" fmla="*/ 2270453 w 9311261"/>
                  <a:gd name="connsiteY8" fmla="*/ 516885 h 6651775"/>
                  <a:gd name="connsiteX9" fmla="*/ 2628263 w 9311261"/>
                  <a:gd name="connsiteY9" fmla="*/ 437372 h 6651775"/>
                  <a:gd name="connsiteX10" fmla="*/ 2575253 w 9311261"/>
                  <a:gd name="connsiteY10" fmla="*/ 318103 h 6651775"/>
                  <a:gd name="connsiteX11" fmla="*/ 3065583 w 9311261"/>
                  <a:gd name="connsiteY11" fmla="*/ 357859 h 6651775"/>
                  <a:gd name="connsiteX12" fmla="*/ 3410140 w 9311261"/>
                  <a:gd name="connsiteY12" fmla="*/ 145824 h 6651775"/>
                  <a:gd name="connsiteX13" fmla="*/ 3383636 w 9311261"/>
                  <a:gd name="connsiteY13" fmla="*/ 278346 h 6651775"/>
                  <a:gd name="connsiteX14" fmla="*/ 4072750 w 9311261"/>
                  <a:gd name="connsiteY14" fmla="*/ 331355 h 6651775"/>
                  <a:gd name="connsiteX15" fmla="*/ 4072750 w 9311261"/>
                  <a:gd name="connsiteY15" fmla="*/ 198833 h 6651775"/>
                  <a:gd name="connsiteX16" fmla="*/ 4298037 w 9311261"/>
                  <a:gd name="connsiteY16" fmla="*/ 371111 h 6651775"/>
                  <a:gd name="connsiteX17" fmla="*/ 4602837 w 9311261"/>
                  <a:gd name="connsiteY17" fmla="*/ 265094 h 6651775"/>
                  <a:gd name="connsiteX18" fmla="*/ 4470315 w 9311261"/>
                  <a:gd name="connsiteY18" fmla="*/ 437372 h 6651775"/>
                  <a:gd name="connsiteX19" fmla="*/ 4748610 w 9311261"/>
                  <a:gd name="connsiteY19" fmla="*/ 384363 h 6651775"/>
                  <a:gd name="connsiteX20" fmla="*/ 4794366 w 9311261"/>
                  <a:gd name="connsiteY20" fmla="*/ 528242 h 6651775"/>
                  <a:gd name="connsiteX21" fmla="*/ 5040158 w 9311261"/>
                  <a:gd name="connsiteY21" fmla="*/ 636155 h 6651775"/>
                  <a:gd name="connsiteX22" fmla="*/ 4934141 w 9311261"/>
                  <a:gd name="connsiteY22" fmla="*/ 251842 h 6651775"/>
                  <a:gd name="connsiteX23" fmla="*/ 5212437 w 9311261"/>
                  <a:gd name="connsiteY23" fmla="*/ 371111 h 6651775"/>
                  <a:gd name="connsiteX24" fmla="*/ 5901550 w 9311261"/>
                  <a:gd name="connsiteY24" fmla="*/ 50 h 6651775"/>
                  <a:gd name="connsiteX25" fmla="*/ 5636506 w 9311261"/>
                  <a:gd name="connsiteY25" fmla="*/ 291598 h 6651775"/>
                  <a:gd name="connsiteX26" fmla="*/ 6153341 w 9311261"/>
                  <a:gd name="connsiteY26" fmla="*/ 119320 h 6651775"/>
                  <a:gd name="connsiteX27" fmla="*/ 5967810 w 9311261"/>
                  <a:gd name="connsiteY27" fmla="*/ 344606 h 6651775"/>
                  <a:gd name="connsiteX28" fmla="*/ 6285863 w 9311261"/>
                  <a:gd name="connsiteY28" fmla="*/ 450623 h 6651775"/>
                  <a:gd name="connsiteX29" fmla="*/ 6060576 w 9311261"/>
                  <a:gd name="connsiteY29" fmla="*/ 596397 h 6651775"/>
                  <a:gd name="connsiteX30" fmla="*/ 7558071 w 9311261"/>
                  <a:gd name="connsiteY30" fmla="*/ 768674 h 6651775"/>
                  <a:gd name="connsiteX31" fmla="*/ 7319532 w 9311261"/>
                  <a:gd name="connsiteY31" fmla="*/ 834935 h 6651775"/>
                  <a:gd name="connsiteX32" fmla="*/ 7809863 w 9311261"/>
                  <a:gd name="connsiteY32" fmla="*/ 1086728 h 6651775"/>
                  <a:gd name="connsiteX33" fmla="*/ 7558071 w 9311261"/>
                  <a:gd name="connsiteY33" fmla="*/ 1126483 h 6651775"/>
                  <a:gd name="connsiteX34" fmla="*/ 7968889 w 9311261"/>
                  <a:gd name="connsiteY34" fmla="*/ 1709579 h 6651775"/>
                  <a:gd name="connsiteX35" fmla="*/ 8870037 w 9311261"/>
                  <a:gd name="connsiteY35" fmla="*/ 1815596 h 6651775"/>
                  <a:gd name="connsiteX36" fmla="*/ 8512228 w 9311261"/>
                  <a:gd name="connsiteY36" fmla="*/ 1828848 h 6651775"/>
                  <a:gd name="connsiteX37" fmla="*/ 8777271 w 9311261"/>
                  <a:gd name="connsiteY37" fmla="*/ 2014379 h 6651775"/>
                  <a:gd name="connsiteX38" fmla="*/ 8313445 w 9311261"/>
                  <a:gd name="connsiteY38" fmla="*/ 1961370 h 6651775"/>
                  <a:gd name="connsiteX39" fmla="*/ 9294107 w 9311261"/>
                  <a:gd name="connsiteY39" fmla="*/ 2796257 h 6651775"/>
                  <a:gd name="connsiteX40" fmla="*/ 8923046 w 9311261"/>
                  <a:gd name="connsiteY40" fmla="*/ 2637231 h 6651775"/>
                  <a:gd name="connsiteX41" fmla="*/ 9307359 w 9311261"/>
                  <a:gd name="connsiteY41" fmla="*/ 3432361 h 6651775"/>
                  <a:gd name="connsiteX42" fmla="*/ 8877613 w 9311261"/>
                  <a:gd name="connsiteY42" fmla="*/ 3117149 h 6651775"/>
                  <a:gd name="connsiteX43" fmla="*/ 9188090 w 9311261"/>
                  <a:gd name="connsiteY43" fmla="*/ 4094970 h 6651775"/>
                  <a:gd name="connsiteX44" fmla="*/ 8923046 w 9311261"/>
                  <a:gd name="connsiteY44" fmla="*/ 3949196 h 6651775"/>
                  <a:gd name="connsiteX45" fmla="*/ 8697759 w 9311261"/>
                  <a:gd name="connsiteY45" fmla="*/ 5035874 h 6651775"/>
                  <a:gd name="connsiteX46" fmla="*/ 8604994 w 9311261"/>
                  <a:gd name="connsiteY46" fmla="*/ 4890101 h 6651775"/>
                  <a:gd name="connsiteX47" fmla="*/ 8406212 w 9311261"/>
                  <a:gd name="connsiteY47" fmla="*/ 5155144 h 6651775"/>
                  <a:gd name="connsiteX48" fmla="*/ 8233934 w 9311261"/>
                  <a:gd name="connsiteY48" fmla="*/ 5009370 h 6651775"/>
                  <a:gd name="connsiteX49" fmla="*/ 7915883 w 9311261"/>
                  <a:gd name="connsiteY49" fmla="*/ 5539457 h 6651775"/>
                  <a:gd name="connsiteX50" fmla="*/ 7730353 w 9311261"/>
                  <a:gd name="connsiteY50" fmla="*/ 5300918 h 6651775"/>
                  <a:gd name="connsiteX51" fmla="*/ 7399048 w 9311261"/>
                  <a:gd name="connsiteY51" fmla="*/ 5937022 h 6651775"/>
                  <a:gd name="connsiteX52" fmla="*/ 7452057 w 9311261"/>
                  <a:gd name="connsiteY52" fmla="*/ 5671979 h 6651775"/>
                  <a:gd name="connsiteX53" fmla="*/ 6988231 w 9311261"/>
                  <a:gd name="connsiteY53" fmla="*/ 6069544 h 6651775"/>
                  <a:gd name="connsiteX54" fmla="*/ 7014736 w 9311261"/>
                  <a:gd name="connsiteY54" fmla="*/ 5777996 h 6651775"/>
                  <a:gd name="connsiteX55" fmla="*/ 6471397 w 9311261"/>
                  <a:gd name="connsiteY55" fmla="*/ 6294831 h 6651775"/>
                  <a:gd name="connsiteX56" fmla="*/ 6338875 w 9311261"/>
                  <a:gd name="connsiteY56" fmla="*/ 5923770 h 6651775"/>
                  <a:gd name="connsiteX57" fmla="*/ 5687034 w 9311261"/>
                  <a:gd name="connsiteY57" fmla="*/ 6437706 h 6651775"/>
                  <a:gd name="connsiteX58" fmla="*/ 5710847 w 9311261"/>
                  <a:gd name="connsiteY58" fmla="*/ 6242443 h 6651775"/>
                  <a:gd name="connsiteX59" fmla="*/ 5301272 w 9311261"/>
                  <a:gd name="connsiteY59" fmla="*/ 6532955 h 6651775"/>
                  <a:gd name="connsiteX60" fmla="*/ 5220310 w 9311261"/>
                  <a:gd name="connsiteY60" fmla="*/ 6061468 h 6651775"/>
                  <a:gd name="connsiteX61" fmla="*/ 4255789 w 9311261"/>
                  <a:gd name="connsiteY61" fmla="*/ 6515268 h 6651775"/>
                  <a:gd name="connsiteX62" fmla="*/ 194284 w 9311261"/>
                  <a:gd name="connsiteY62" fmla="*/ 3355689 h 6651775"/>
                  <a:gd name="connsiteX0" fmla="*/ 109990 w 9226967"/>
                  <a:gd name="connsiteY0" fmla="*/ 3355689 h 6651775"/>
                  <a:gd name="connsiteX1" fmla="*/ 1112734 w 9226967"/>
                  <a:gd name="connsiteY1" fmla="*/ 1325268 h 6651775"/>
                  <a:gd name="connsiteX2" fmla="*/ 648908 w 9226967"/>
                  <a:gd name="connsiteY2" fmla="*/ 1325268 h 6651775"/>
                  <a:gd name="connsiteX3" fmla="*/ 1404282 w 9226967"/>
                  <a:gd name="connsiteY3" fmla="*/ 1033720 h 6651775"/>
                  <a:gd name="connsiteX4" fmla="*/ 1178994 w 9226967"/>
                  <a:gd name="connsiteY4" fmla="*/ 954207 h 6651775"/>
                  <a:gd name="connsiteX5" fmla="*/ 1536802 w 9226967"/>
                  <a:gd name="connsiteY5" fmla="*/ 993963 h 6651775"/>
                  <a:gd name="connsiteX6" fmla="*/ 1735586 w 9226967"/>
                  <a:gd name="connsiteY6" fmla="*/ 543390 h 6651775"/>
                  <a:gd name="connsiteX7" fmla="*/ 1735585 w 9226967"/>
                  <a:gd name="connsiteY7" fmla="*/ 808433 h 6651775"/>
                  <a:gd name="connsiteX8" fmla="*/ 2278924 w 9226967"/>
                  <a:gd name="connsiteY8" fmla="*/ 609650 h 6651775"/>
                  <a:gd name="connsiteX9" fmla="*/ 2186159 w 9226967"/>
                  <a:gd name="connsiteY9" fmla="*/ 516885 h 6651775"/>
                  <a:gd name="connsiteX10" fmla="*/ 2543969 w 9226967"/>
                  <a:gd name="connsiteY10" fmla="*/ 437372 h 6651775"/>
                  <a:gd name="connsiteX11" fmla="*/ 2490959 w 9226967"/>
                  <a:gd name="connsiteY11" fmla="*/ 318103 h 6651775"/>
                  <a:gd name="connsiteX12" fmla="*/ 2981289 w 9226967"/>
                  <a:gd name="connsiteY12" fmla="*/ 357859 h 6651775"/>
                  <a:gd name="connsiteX13" fmla="*/ 3325846 w 9226967"/>
                  <a:gd name="connsiteY13" fmla="*/ 145824 h 6651775"/>
                  <a:gd name="connsiteX14" fmla="*/ 3299342 w 9226967"/>
                  <a:gd name="connsiteY14" fmla="*/ 278346 h 6651775"/>
                  <a:gd name="connsiteX15" fmla="*/ 3988456 w 9226967"/>
                  <a:gd name="connsiteY15" fmla="*/ 331355 h 6651775"/>
                  <a:gd name="connsiteX16" fmla="*/ 3988456 w 9226967"/>
                  <a:gd name="connsiteY16" fmla="*/ 198833 h 6651775"/>
                  <a:gd name="connsiteX17" fmla="*/ 4213743 w 9226967"/>
                  <a:gd name="connsiteY17" fmla="*/ 371111 h 6651775"/>
                  <a:gd name="connsiteX18" fmla="*/ 4518543 w 9226967"/>
                  <a:gd name="connsiteY18" fmla="*/ 265094 h 6651775"/>
                  <a:gd name="connsiteX19" fmla="*/ 4386021 w 9226967"/>
                  <a:gd name="connsiteY19" fmla="*/ 437372 h 6651775"/>
                  <a:gd name="connsiteX20" fmla="*/ 4664316 w 9226967"/>
                  <a:gd name="connsiteY20" fmla="*/ 384363 h 6651775"/>
                  <a:gd name="connsiteX21" fmla="*/ 4710072 w 9226967"/>
                  <a:gd name="connsiteY21" fmla="*/ 528242 h 6651775"/>
                  <a:gd name="connsiteX22" fmla="*/ 4955864 w 9226967"/>
                  <a:gd name="connsiteY22" fmla="*/ 636155 h 6651775"/>
                  <a:gd name="connsiteX23" fmla="*/ 4849847 w 9226967"/>
                  <a:gd name="connsiteY23" fmla="*/ 251842 h 6651775"/>
                  <a:gd name="connsiteX24" fmla="*/ 5128143 w 9226967"/>
                  <a:gd name="connsiteY24" fmla="*/ 371111 h 6651775"/>
                  <a:gd name="connsiteX25" fmla="*/ 5817256 w 9226967"/>
                  <a:gd name="connsiteY25" fmla="*/ 50 h 6651775"/>
                  <a:gd name="connsiteX26" fmla="*/ 5552212 w 9226967"/>
                  <a:gd name="connsiteY26" fmla="*/ 291598 h 6651775"/>
                  <a:gd name="connsiteX27" fmla="*/ 6069047 w 9226967"/>
                  <a:gd name="connsiteY27" fmla="*/ 119320 h 6651775"/>
                  <a:gd name="connsiteX28" fmla="*/ 5883516 w 9226967"/>
                  <a:gd name="connsiteY28" fmla="*/ 344606 h 6651775"/>
                  <a:gd name="connsiteX29" fmla="*/ 6201569 w 9226967"/>
                  <a:gd name="connsiteY29" fmla="*/ 450623 h 6651775"/>
                  <a:gd name="connsiteX30" fmla="*/ 5976282 w 9226967"/>
                  <a:gd name="connsiteY30" fmla="*/ 596397 h 6651775"/>
                  <a:gd name="connsiteX31" fmla="*/ 7473777 w 9226967"/>
                  <a:gd name="connsiteY31" fmla="*/ 768674 h 6651775"/>
                  <a:gd name="connsiteX32" fmla="*/ 7235238 w 9226967"/>
                  <a:gd name="connsiteY32" fmla="*/ 834935 h 6651775"/>
                  <a:gd name="connsiteX33" fmla="*/ 7725569 w 9226967"/>
                  <a:gd name="connsiteY33" fmla="*/ 1086728 h 6651775"/>
                  <a:gd name="connsiteX34" fmla="*/ 7473777 w 9226967"/>
                  <a:gd name="connsiteY34" fmla="*/ 1126483 h 6651775"/>
                  <a:gd name="connsiteX35" fmla="*/ 7884595 w 9226967"/>
                  <a:gd name="connsiteY35" fmla="*/ 1709579 h 6651775"/>
                  <a:gd name="connsiteX36" fmla="*/ 8785743 w 9226967"/>
                  <a:gd name="connsiteY36" fmla="*/ 1815596 h 6651775"/>
                  <a:gd name="connsiteX37" fmla="*/ 8427934 w 9226967"/>
                  <a:gd name="connsiteY37" fmla="*/ 1828848 h 6651775"/>
                  <a:gd name="connsiteX38" fmla="*/ 8692977 w 9226967"/>
                  <a:gd name="connsiteY38" fmla="*/ 2014379 h 6651775"/>
                  <a:gd name="connsiteX39" fmla="*/ 8229151 w 9226967"/>
                  <a:gd name="connsiteY39" fmla="*/ 1961370 h 6651775"/>
                  <a:gd name="connsiteX40" fmla="*/ 9209813 w 9226967"/>
                  <a:gd name="connsiteY40" fmla="*/ 2796257 h 6651775"/>
                  <a:gd name="connsiteX41" fmla="*/ 8838752 w 9226967"/>
                  <a:gd name="connsiteY41" fmla="*/ 2637231 h 6651775"/>
                  <a:gd name="connsiteX42" fmla="*/ 9223065 w 9226967"/>
                  <a:gd name="connsiteY42" fmla="*/ 3432361 h 6651775"/>
                  <a:gd name="connsiteX43" fmla="*/ 8793319 w 9226967"/>
                  <a:gd name="connsiteY43" fmla="*/ 3117149 h 6651775"/>
                  <a:gd name="connsiteX44" fmla="*/ 9103796 w 9226967"/>
                  <a:gd name="connsiteY44" fmla="*/ 4094970 h 6651775"/>
                  <a:gd name="connsiteX45" fmla="*/ 8838752 w 9226967"/>
                  <a:gd name="connsiteY45" fmla="*/ 3949196 h 6651775"/>
                  <a:gd name="connsiteX46" fmla="*/ 8613465 w 9226967"/>
                  <a:gd name="connsiteY46" fmla="*/ 5035874 h 6651775"/>
                  <a:gd name="connsiteX47" fmla="*/ 8520700 w 9226967"/>
                  <a:gd name="connsiteY47" fmla="*/ 4890101 h 6651775"/>
                  <a:gd name="connsiteX48" fmla="*/ 8321918 w 9226967"/>
                  <a:gd name="connsiteY48" fmla="*/ 5155144 h 6651775"/>
                  <a:gd name="connsiteX49" fmla="*/ 8149640 w 9226967"/>
                  <a:gd name="connsiteY49" fmla="*/ 5009370 h 6651775"/>
                  <a:gd name="connsiteX50" fmla="*/ 7831589 w 9226967"/>
                  <a:gd name="connsiteY50" fmla="*/ 5539457 h 6651775"/>
                  <a:gd name="connsiteX51" fmla="*/ 7646059 w 9226967"/>
                  <a:gd name="connsiteY51" fmla="*/ 5300918 h 6651775"/>
                  <a:gd name="connsiteX52" fmla="*/ 7314754 w 9226967"/>
                  <a:gd name="connsiteY52" fmla="*/ 5937022 h 6651775"/>
                  <a:gd name="connsiteX53" fmla="*/ 7367763 w 9226967"/>
                  <a:gd name="connsiteY53" fmla="*/ 5671979 h 6651775"/>
                  <a:gd name="connsiteX54" fmla="*/ 6903937 w 9226967"/>
                  <a:gd name="connsiteY54" fmla="*/ 6069544 h 6651775"/>
                  <a:gd name="connsiteX55" fmla="*/ 6930442 w 9226967"/>
                  <a:gd name="connsiteY55" fmla="*/ 5777996 h 6651775"/>
                  <a:gd name="connsiteX56" fmla="*/ 6387103 w 9226967"/>
                  <a:gd name="connsiteY56" fmla="*/ 6294831 h 6651775"/>
                  <a:gd name="connsiteX57" fmla="*/ 6254581 w 9226967"/>
                  <a:gd name="connsiteY57" fmla="*/ 5923770 h 6651775"/>
                  <a:gd name="connsiteX58" fmla="*/ 5602740 w 9226967"/>
                  <a:gd name="connsiteY58" fmla="*/ 6437706 h 6651775"/>
                  <a:gd name="connsiteX59" fmla="*/ 5626553 w 9226967"/>
                  <a:gd name="connsiteY59" fmla="*/ 6242443 h 6651775"/>
                  <a:gd name="connsiteX60" fmla="*/ 5216978 w 9226967"/>
                  <a:gd name="connsiteY60" fmla="*/ 6532955 h 6651775"/>
                  <a:gd name="connsiteX61" fmla="*/ 5136016 w 9226967"/>
                  <a:gd name="connsiteY61" fmla="*/ 6061468 h 6651775"/>
                  <a:gd name="connsiteX62" fmla="*/ 4171495 w 9226967"/>
                  <a:gd name="connsiteY62" fmla="*/ 6515268 h 6651775"/>
                  <a:gd name="connsiteX63" fmla="*/ 109990 w 9226967"/>
                  <a:gd name="connsiteY63" fmla="*/ 3355689 h 6651775"/>
                  <a:gd name="connsiteX0" fmla="*/ 130786 w 9247763"/>
                  <a:gd name="connsiteY0" fmla="*/ 3355689 h 6651775"/>
                  <a:gd name="connsiteX1" fmla="*/ 1133530 w 9247763"/>
                  <a:gd name="connsiteY1" fmla="*/ 1325268 h 6651775"/>
                  <a:gd name="connsiteX2" fmla="*/ 669704 w 9247763"/>
                  <a:gd name="connsiteY2" fmla="*/ 1325268 h 6651775"/>
                  <a:gd name="connsiteX3" fmla="*/ 1425078 w 9247763"/>
                  <a:gd name="connsiteY3" fmla="*/ 1033720 h 6651775"/>
                  <a:gd name="connsiteX4" fmla="*/ 1199790 w 9247763"/>
                  <a:gd name="connsiteY4" fmla="*/ 954207 h 6651775"/>
                  <a:gd name="connsiteX5" fmla="*/ 1557598 w 9247763"/>
                  <a:gd name="connsiteY5" fmla="*/ 993963 h 6651775"/>
                  <a:gd name="connsiteX6" fmla="*/ 1756382 w 9247763"/>
                  <a:gd name="connsiteY6" fmla="*/ 543390 h 6651775"/>
                  <a:gd name="connsiteX7" fmla="*/ 1756381 w 9247763"/>
                  <a:gd name="connsiteY7" fmla="*/ 808433 h 6651775"/>
                  <a:gd name="connsiteX8" fmla="*/ 2299720 w 9247763"/>
                  <a:gd name="connsiteY8" fmla="*/ 609650 h 6651775"/>
                  <a:gd name="connsiteX9" fmla="*/ 2206955 w 9247763"/>
                  <a:gd name="connsiteY9" fmla="*/ 516885 h 6651775"/>
                  <a:gd name="connsiteX10" fmla="*/ 2564765 w 9247763"/>
                  <a:gd name="connsiteY10" fmla="*/ 437372 h 6651775"/>
                  <a:gd name="connsiteX11" fmla="*/ 2511755 w 9247763"/>
                  <a:gd name="connsiteY11" fmla="*/ 318103 h 6651775"/>
                  <a:gd name="connsiteX12" fmla="*/ 3002085 w 9247763"/>
                  <a:gd name="connsiteY12" fmla="*/ 357859 h 6651775"/>
                  <a:gd name="connsiteX13" fmla="*/ 3346642 w 9247763"/>
                  <a:gd name="connsiteY13" fmla="*/ 145824 h 6651775"/>
                  <a:gd name="connsiteX14" fmla="*/ 3320138 w 9247763"/>
                  <a:gd name="connsiteY14" fmla="*/ 278346 h 6651775"/>
                  <a:gd name="connsiteX15" fmla="*/ 4009252 w 9247763"/>
                  <a:gd name="connsiteY15" fmla="*/ 331355 h 6651775"/>
                  <a:gd name="connsiteX16" fmla="*/ 4009252 w 9247763"/>
                  <a:gd name="connsiteY16" fmla="*/ 198833 h 6651775"/>
                  <a:gd name="connsiteX17" fmla="*/ 4234539 w 9247763"/>
                  <a:gd name="connsiteY17" fmla="*/ 371111 h 6651775"/>
                  <a:gd name="connsiteX18" fmla="*/ 4539339 w 9247763"/>
                  <a:gd name="connsiteY18" fmla="*/ 265094 h 6651775"/>
                  <a:gd name="connsiteX19" fmla="*/ 4406817 w 9247763"/>
                  <a:gd name="connsiteY19" fmla="*/ 437372 h 6651775"/>
                  <a:gd name="connsiteX20" fmla="*/ 4685112 w 9247763"/>
                  <a:gd name="connsiteY20" fmla="*/ 384363 h 6651775"/>
                  <a:gd name="connsiteX21" fmla="*/ 4730868 w 9247763"/>
                  <a:gd name="connsiteY21" fmla="*/ 528242 h 6651775"/>
                  <a:gd name="connsiteX22" fmla="*/ 4976660 w 9247763"/>
                  <a:gd name="connsiteY22" fmla="*/ 636155 h 6651775"/>
                  <a:gd name="connsiteX23" fmla="*/ 4870643 w 9247763"/>
                  <a:gd name="connsiteY23" fmla="*/ 251842 h 6651775"/>
                  <a:gd name="connsiteX24" fmla="*/ 5148939 w 9247763"/>
                  <a:gd name="connsiteY24" fmla="*/ 371111 h 6651775"/>
                  <a:gd name="connsiteX25" fmla="*/ 5838052 w 9247763"/>
                  <a:gd name="connsiteY25" fmla="*/ 50 h 6651775"/>
                  <a:gd name="connsiteX26" fmla="*/ 5573008 w 9247763"/>
                  <a:gd name="connsiteY26" fmla="*/ 291598 h 6651775"/>
                  <a:gd name="connsiteX27" fmla="*/ 6089843 w 9247763"/>
                  <a:gd name="connsiteY27" fmla="*/ 119320 h 6651775"/>
                  <a:gd name="connsiteX28" fmla="*/ 5904312 w 9247763"/>
                  <a:gd name="connsiteY28" fmla="*/ 344606 h 6651775"/>
                  <a:gd name="connsiteX29" fmla="*/ 6222365 w 9247763"/>
                  <a:gd name="connsiteY29" fmla="*/ 450623 h 6651775"/>
                  <a:gd name="connsiteX30" fmla="*/ 5997078 w 9247763"/>
                  <a:gd name="connsiteY30" fmla="*/ 596397 h 6651775"/>
                  <a:gd name="connsiteX31" fmla="*/ 7494573 w 9247763"/>
                  <a:gd name="connsiteY31" fmla="*/ 768674 h 6651775"/>
                  <a:gd name="connsiteX32" fmla="*/ 7256034 w 9247763"/>
                  <a:gd name="connsiteY32" fmla="*/ 834935 h 6651775"/>
                  <a:gd name="connsiteX33" fmla="*/ 7746365 w 9247763"/>
                  <a:gd name="connsiteY33" fmla="*/ 1086728 h 6651775"/>
                  <a:gd name="connsiteX34" fmla="*/ 7494573 w 9247763"/>
                  <a:gd name="connsiteY34" fmla="*/ 1126483 h 6651775"/>
                  <a:gd name="connsiteX35" fmla="*/ 7905391 w 9247763"/>
                  <a:gd name="connsiteY35" fmla="*/ 1709579 h 6651775"/>
                  <a:gd name="connsiteX36" fmla="*/ 8806539 w 9247763"/>
                  <a:gd name="connsiteY36" fmla="*/ 1815596 h 6651775"/>
                  <a:gd name="connsiteX37" fmla="*/ 8448730 w 9247763"/>
                  <a:gd name="connsiteY37" fmla="*/ 1828848 h 6651775"/>
                  <a:gd name="connsiteX38" fmla="*/ 8713773 w 9247763"/>
                  <a:gd name="connsiteY38" fmla="*/ 2014379 h 6651775"/>
                  <a:gd name="connsiteX39" fmla="*/ 8249947 w 9247763"/>
                  <a:gd name="connsiteY39" fmla="*/ 1961370 h 6651775"/>
                  <a:gd name="connsiteX40" fmla="*/ 9230609 w 9247763"/>
                  <a:gd name="connsiteY40" fmla="*/ 2796257 h 6651775"/>
                  <a:gd name="connsiteX41" fmla="*/ 8859548 w 9247763"/>
                  <a:gd name="connsiteY41" fmla="*/ 2637231 h 6651775"/>
                  <a:gd name="connsiteX42" fmla="*/ 9243861 w 9247763"/>
                  <a:gd name="connsiteY42" fmla="*/ 3432361 h 6651775"/>
                  <a:gd name="connsiteX43" fmla="*/ 8814115 w 9247763"/>
                  <a:gd name="connsiteY43" fmla="*/ 3117149 h 6651775"/>
                  <a:gd name="connsiteX44" fmla="*/ 9124592 w 9247763"/>
                  <a:gd name="connsiteY44" fmla="*/ 4094970 h 6651775"/>
                  <a:gd name="connsiteX45" fmla="*/ 8859548 w 9247763"/>
                  <a:gd name="connsiteY45" fmla="*/ 3949196 h 6651775"/>
                  <a:gd name="connsiteX46" fmla="*/ 8634261 w 9247763"/>
                  <a:gd name="connsiteY46" fmla="*/ 5035874 h 6651775"/>
                  <a:gd name="connsiteX47" fmla="*/ 8541496 w 9247763"/>
                  <a:gd name="connsiteY47" fmla="*/ 4890101 h 6651775"/>
                  <a:gd name="connsiteX48" fmla="*/ 8342714 w 9247763"/>
                  <a:gd name="connsiteY48" fmla="*/ 5155144 h 6651775"/>
                  <a:gd name="connsiteX49" fmla="*/ 8170436 w 9247763"/>
                  <a:gd name="connsiteY49" fmla="*/ 5009370 h 6651775"/>
                  <a:gd name="connsiteX50" fmla="*/ 7852385 w 9247763"/>
                  <a:gd name="connsiteY50" fmla="*/ 5539457 h 6651775"/>
                  <a:gd name="connsiteX51" fmla="*/ 7666855 w 9247763"/>
                  <a:gd name="connsiteY51" fmla="*/ 5300918 h 6651775"/>
                  <a:gd name="connsiteX52" fmla="*/ 7335550 w 9247763"/>
                  <a:gd name="connsiteY52" fmla="*/ 5937022 h 6651775"/>
                  <a:gd name="connsiteX53" fmla="*/ 7388559 w 9247763"/>
                  <a:gd name="connsiteY53" fmla="*/ 5671979 h 6651775"/>
                  <a:gd name="connsiteX54" fmla="*/ 6924733 w 9247763"/>
                  <a:gd name="connsiteY54" fmla="*/ 6069544 h 6651775"/>
                  <a:gd name="connsiteX55" fmla="*/ 6951238 w 9247763"/>
                  <a:gd name="connsiteY55" fmla="*/ 5777996 h 6651775"/>
                  <a:gd name="connsiteX56" fmla="*/ 6407899 w 9247763"/>
                  <a:gd name="connsiteY56" fmla="*/ 6294831 h 6651775"/>
                  <a:gd name="connsiteX57" fmla="*/ 6275377 w 9247763"/>
                  <a:gd name="connsiteY57" fmla="*/ 5923770 h 6651775"/>
                  <a:gd name="connsiteX58" fmla="*/ 5623536 w 9247763"/>
                  <a:gd name="connsiteY58" fmla="*/ 6437706 h 6651775"/>
                  <a:gd name="connsiteX59" fmla="*/ 5647349 w 9247763"/>
                  <a:gd name="connsiteY59" fmla="*/ 6242443 h 6651775"/>
                  <a:gd name="connsiteX60" fmla="*/ 5237774 w 9247763"/>
                  <a:gd name="connsiteY60" fmla="*/ 6532955 h 6651775"/>
                  <a:gd name="connsiteX61" fmla="*/ 5156812 w 9247763"/>
                  <a:gd name="connsiteY61" fmla="*/ 6061468 h 6651775"/>
                  <a:gd name="connsiteX62" fmla="*/ 4192291 w 9247763"/>
                  <a:gd name="connsiteY62" fmla="*/ 6515268 h 6651775"/>
                  <a:gd name="connsiteX63" fmla="*/ 130786 w 9247763"/>
                  <a:gd name="connsiteY63" fmla="*/ 3355689 h 6651775"/>
                  <a:gd name="connsiteX0" fmla="*/ 172808 w 9289785"/>
                  <a:gd name="connsiteY0" fmla="*/ 3355689 h 6651775"/>
                  <a:gd name="connsiteX1" fmla="*/ 791239 w 9289785"/>
                  <a:gd name="connsiteY1" fmla="*/ 1524050 h 6651775"/>
                  <a:gd name="connsiteX2" fmla="*/ 1175552 w 9289785"/>
                  <a:gd name="connsiteY2" fmla="*/ 1325268 h 6651775"/>
                  <a:gd name="connsiteX3" fmla="*/ 711726 w 9289785"/>
                  <a:gd name="connsiteY3" fmla="*/ 1325268 h 6651775"/>
                  <a:gd name="connsiteX4" fmla="*/ 1467100 w 9289785"/>
                  <a:gd name="connsiteY4" fmla="*/ 1033720 h 6651775"/>
                  <a:gd name="connsiteX5" fmla="*/ 1241812 w 9289785"/>
                  <a:gd name="connsiteY5" fmla="*/ 954207 h 6651775"/>
                  <a:gd name="connsiteX6" fmla="*/ 1599620 w 9289785"/>
                  <a:gd name="connsiteY6" fmla="*/ 993963 h 6651775"/>
                  <a:gd name="connsiteX7" fmla="*/ 1798404 w 9289785"/>
                  <a:gd name="connsiteY7" fmla="*/ 543390 h 6651775"/>
                  <a:gd name="connsiteX8" fmla="*/ 1798403 w 9289785"/>
                  <a:gd name="connsiteY8" fmla="*/ 808433 h 6651775"/>
                  <a:gd name="connsiteX9" fmla="*/ 2341742 w 9289785"/>
                  <a:gd name="connsiteY9" fmla="*/ 609650 h 6651775"/>
                  <a:gd name="connsiteX10" fmla="*/ 2248977 w 9289785"/>
                  <a:gd name="connsiteY10" fmla="*/ 516885 h 6651775"/>
                  <a:gd name="connsiteX11" fmla="*/ 2606787 w 9289785"/>
                  <a:gd name="connsiteY11" fmla="*/ 437372 h 6651775"/>
                  <a:gd name="connsiteX12" fmla="*/ 2553777 w 9289785"/>
                  <a:gd name="connsiteY12" fmla="*/ 318103 h 6651775"/>
                  <a:gd name="connsiteX13" fmla="*/ 3044107 w 9289785"/>
                  <a:gd name="connsiteY13" fmla="*/ 357859 h 6651775"/>
                  <a:gd name="connsiteX14" fmla="*/ 3388664 w 9289785"/>
                  <a:gd name="connsiteY14" fmla="*/ 145824 h 6651775"/>
                  <a:gd name="connsiteX15" fmla="*/ 3362160 w 9289785"/>
                  <a:gd name="connsiteY15" fmla="*/ 278346 h 6651775"/>
                  <a:gd name="connsiteX16" fmla="*/ 4051274 w 9289785"/>
                  <a:gd name="connsiteY16" fmla="*/ 331355 h 6651775"/>
                  <a:gd name="connsiteX17" fmla="*/ 4051274 w 9289785"/>
                  <a:gd name="connsiteY17" fmla="*/ 198833 h 6651775"/>
                  <a:gd name="connsiteX18" fmla="*/ 4276561 w 9289785"/>
                  <a:gd name="connsiteY18" fmla="*/ 371111 h 6651775"/>
                  <a:gd name="connsiteX19" fmla="*/ 4581361 w 9289785"/>
                  <a:gd name="connsiteY19" fmla="*/ 265094 h 6651775"/>
                  <a:gd name="connsiteX20" fmla="*/ 4448839 w 9289785"/>
                  <a:gd name="connsiteY20" fmla="*/ 437372 h 6651775"/>
                  <a:gd name="connsiteX21" fmla="*/ 4727134 w 9289785"/>
                  <a:gd name="connsiteY21" fmla="*/ 384363 h 6651775"/>
                  <a:gd name="connsiteX22" fmla="*/ 4772890 w 9289785"/>
                  <a:gd name="connsiteY22" fmla="*/ 528242 h 6651775"/>
                  <a:gd name="connsiteX23" fmla="*/ 5018682 w 9289785"/>
                  <a:gd name="connsiteY23" fmla="*/ 636155 h 6651775"/>
                  <a:gd name="connsiteX24" fmla="*/ 4912665 w 9289785"/>
                  <a:gd name="connsiteY24" fmla="*/ 251842 h 6651775"/>
                  <a:gd name="connsiteX25" fmla="*/ 5190961 w 9289785"/>
                  <a:gd name="connsiteY25" fmla="*/ 371111 h 6651775"/>
                  <a:gd name="connsiteX26" fmla="*/ 5880074 w 9289785"/>
                  <a:gd name="connsiteY26" fmla="*/ 50 h 6651775"/>
                  <a:gd name="connsiteX27" fmla="*/ 5615030 w 9289785"/>
                  <a:gd name="connsiteY27" fmla="*/ 291598 h 6651775"/>
                  <a:gd name="connsiteX28" fmla="*/ 6131865 w 9289785"/>
                  <a:gd name="connsiteY28" fmla="*/ 119320 h 6651775"/>
                  <a:gd name="connsiteX29" fmla="*/ 5946334 w 9289785"/>
                  <a:gd name="connsiteY29" fmla="*/ 344606 h 6651775"/>
                  <a:gd name="connsiteX30" fmla="*/ 6264387 w 9289785"/>
                  <a:gd name="connsiteY30" fmla="*/ 450623 h 6651775"/>
                  <a:gd name="connsiteX31" fmla="*/ 6039100 w 9289785"/>
                  <a:gd name="connsiteY31" fmla="*/ 596397 h 6651775"/>
                  <a:gd name="connsiteX32" fmla="*/ 7536595 w 9289785"/>
                  <a:gd name="connsiteY32" fmla="*/ 768674 h 6651775"/>
                  <a:gd name="connsiteX33" fmla="*/ 7298056 w 9289785"/>
                  <a:gd name="connsiteY33" fmla="*/ 834935 h 6651775"/>
                  <a:gd name="connsiteX34" fmla="*/ 7788387 w 9289785"/>
                  <a:gd name="connsiteY34" fmla="*/ 1086728 h 6651775"/>
                  <a:gd name="connsiteX35" fmla="*/ 7536595 w 9289785"/>
                  <a:gd name="connsiteY35" fmla="*/ 1126483 h 6651775"/>
                  <a:gd name="connsiteX36" fmla="*/ 7947413 w 9289785"/>
                  <a:gd name="connsiteY36" fmla="*/ 1709579 h 6651775"/>
                  <a:gd name="connsiteX37" fmla="*/ 8848561 w 9289785"/>
                  <a:gd name="connsiteY37" fmla="*/ 1815596 h 6651775"/>
                  <a:gd name="connsiteX38" fmla="*/ 8490752 w 9289785"/>
                  <a:gd name="connsiteY38" fmla="*/ 1828848 h 6651775"/>
                  <a:gd name="connsiteX39" fmla="*/ 8755795 w 9289785"/>
                  <a:gd name="connsiteY39" fmla="*/ 2014379 h 6651775"/>
                  <a:gd name="connsiteX40" fmla="*/ 8291969 w 9289785"/>
                  <a:gd name="connsiteY40" fmla="*/ 1961370 h 6651775"/>
                  <a:gd name="connsiteX41" fmla="*/ 9272631 w 9289785"/>
                  <a:gd name="connsiteY41" fmla="*/ 2796257 h 6651775"/>
                  <a:gd name="connsiteX42" fmla="*/ 8901570 w 9289785"/>
                  <a:gd name="connsiteY42" fmla="*/ 2637231 h 6651775"/>
                  <a:gd name="connsiteX43" fmla="*/ 9285883 w 9289785"/>
                  <a:gd name="connsiteY43" fmla="*/ 3432361 h 6651775"/>
                  <a:gd name="connsiteX44" fmla="*/ 8856137 w 9289785"/>
                  <a:gd name="connsiteY44" fmla="*/ 3117149 h 6651775"/>
                  <a:gd name="connsiteX45" fmla="*/ 9166614 w 9289785"/>
                  <a:gd name="connsiteY45" fmla="*/ 4094970 h 6651775"/>
                  <a:gd name="connsiteX46" fmla="*/ 8901570 w 9289785"/>
                  <a:gd name="connsiteY46" fmla="*/ 3949196 h 6651775"/>
                  <a:gd name="connsiteX47" fmla="*/ 8676283 w 9289785"/>
                  <a:gd name="connsiteY47" fmla="*/ 5035874 h 6651775"/>
                  <a:gd name="connsiteX48" fmla="*/ 8583518 w 9289785"/>
                  <a:gd name="connsiteY48" fmla="*/ 4890101 h 6651775"/>
                  <a:gd name="connsiteX49" fmla="*/ 8384736 w 9289785"/>
                  <a:gd name="connsiteY49" fmla="*/ 5155144 h 6651775"/>
                  <a:gd name="connsiteX50" fmla="*/ 8212458 w 9289785"/>
                  <a:gd name="connsiteY50" fmla="*/ 5009370 h 6651775"/>
                  <a:gd name="connsiteX51" fmla="*/ 7894407 w 9289785"/>
                  <a:gd name="connsiteY51" fmla="*/ 5539457 h 6651775"/>
                  <a:gd name="connsiteX52" fmla="*/ 7708877 w 9289785"/>
                  <a:gd name="connsiteY52" fmla="*/ 5300918 h 6651775"/>
                  <a:gd name="connsiteX53" fmla="*/ 7377572 w 9289785"/>
                  <a:gd name="connsiteY53" fmla="*/ 5937022 h 6651775"/>
                  <a:gd name="connsiteX54" fmla="*/ 7430581 w 9289785"/>
                  <a:gd name="connsiteY54" fmla="*/ 5671979 h 6651775"/>
                  <a:gd name="connsiteX55" fmla="*/ 6966755 w 9289785"/>
                  <a:gd name="connsiteY55" fmla="*/ 6069544 h 6651775"/>
                  <a:gd name="connsiteX56" fmla="*/ 6993260 w 9289785"/>
                  <a:gd name="connsiteY56" fmla="*/ 5777996 h 6651775"/>
                  <a:gd name="connsiteX57" fmla="*/ 6449921 w 9289785"/>
                  <a:gd name="connsiteY57" fmla="*/ 6294831 h 6651775"/>
                  <a:gd name="connsiteX58" fmla="*/ 6317399 w 9289785"/>
                  <a:gd name="connsiteY58" fmla="*/ 5923770 h 6651775"/>
                  <a:gd name="connsiteX59" fmla="*/ 5665558 w 9289785"/>
                  <a:gd name="connsiteY59" fmla="*/ 6437706 h 6651775"/>
                  <a:gd name="connsiteX60" fmla="*/ 5689371 w 9289785"/>
                  <a:gd name="connsiteY60" fmla="*/ 6242443 h 6651775"/>
                  <a:gd name="connsiteX61" fmla="*/ 5279796 w 9289785"/>
                  <a:gd name="connsiteY61" fmla="*/ 6532955 h 6651775"/>
                  <a:gd name="connsiteX62" fmla="*/ 5198834 w 9289785"/>
                  <a:gd name="connsiteY62" fmla="*/ 6061468 h 6651775"/>
                  <a:gd name="connsiteX63" fmla="*/ 4234313 w 9289785"/>
                  <a:gd name="connsiteY63" fmla="*/ 6515268 h 6651775"/>
                  <a:gd name="connsiteX64" fmla="*/ 172808 w 9289785"/>
                  <a:gd name="connsiteY64" fmla="*/ 3355689 h 6651775"/>
                  <a:gd name="connsiteX0" fmla="*/ 146463 w 9263440"/>
                  <a:gd name="connsiteY0" fmla="*/ 3355689 h 6651775"/>
                  <a:gd name="connsiteX1" fmla="*/ 884163 w 9263440"/>
                  <a:gd name="connsiteY1" fmla="*/ 1577059 h 6651775"/>
                  <a:gd name="connsiteX2" fmla="*/ 764894 w 9263440"/>
                  <a:gd name="connsiteY2" fmla="*/ 1524050 h 6651775"/>
                  <a:gd name="connsiteX3" fmla="*/ 1149207 w 9263440"/>
                  <a:gd name="connsiteY3" fmla="*/ 1325268 h 6651775"/>
                  <a:gd name="connsiteX4" fmla="*/ 685381 w 9263440"/>
                  <a:gd name="connsiteY4" fmla="*/ 1325268 h 6651775"/>
                  <a:gd name="connsiteX5" fmla="*/ 1440755 w 9263440"/>
                  <a:gd name="connsiteY5" fmla="*/ 1033720 h 6651775"/>
                  <a:gd name="connsiteX6" fmla="*/ 1215467 w 9263440"/>
                  <a:gd name="connsiteY6" fmla="*/ 954207 h 6651775"/>
                  <a:gd name="connsiteX7" fmla="*/ 1573275 w 9263440"/>
                  <a:gd name="connsiteY7" fmla="*/ 993963 h 6651775"/>
                  <a:gd name="connsiteX8" fmla="*/ 1772059 w 9263440"/>
                  <a:gd name="connsiteY8" fmla="*/ 543390 h 6651775"/>
                  <a:gd name="connsiteX9" fmla="*/ 1772058 w 9263440"/>
                  <a:gd name="connsiteY9" fmla="*/ 808433 h 6651775"/>
                  <a:gd name="connsiteX10" fmla="*/ 2315397 w 9263440"/>
                  <a:gd name="connsiteY10" fmla="*/ 609650 h 6651775"/>
                  <a:gd name="connsiteX11" fmla="*/ 2222632 w 9263440"/>
                  <a:gd name="connsiteY11" fmla="*/ 516885 h 6651775"/>
                  <a:gd name="connsiteX12" fmla="*/ 2580442 w 9263440"/>
                  <a:gd name="connsiteY12" fmla="*/ 437372 h 6651775"/>
                  <a:gd name="connsiteX13" fmla="*/ 2527432 w 9263440"/>
                  <a:gd name="connsiteY13" fmla="*/ 318103 h 6651775"/>
                  <a:gd name="connsiteX14" fmla="*/ 3017762 w 9263440"/>
                  <a:gd name="connsiteY14" fmla="*/ 357859 h 6651775"/>
                  <a:gd name="connsiteX15" fmla="*/ 3362319 w 9263440"/>
                  <a:gd name="connsiteY15" fmla="*/ 145824 h 6651775"/>
                  <a:gd name="connsiteX16" fmla="*/ 3335815 w 9263440"/>
                  <a:gd name="connsiteY16" fmla="*/ 278346 h 6651775"/>
                  <a:gd name="connsiteX17" fmla="*/ 4024929 w 9263440"/>
                  <a:gd name="connsiteY17" fmla="*/ 331355 h 6651775"/>
                  <a:gd name="connsiteX18" fmla="*/ 4024929 w 9263440"/>
                  <a:gd name="connsiteY18" fmla="*/ 198833 h 6651775"/>
                  <a:gd name="connsiteX19" fmla="*/ 4250216 w 9263440"/>
                  <a:gd name="connsiteY19" fmla="*/ 371111 h 6651775"/>
                  <a:gd name="connsiteX20" fmla="*/ 4555016 w 9263440"/>
                  <a:gd name="connsiteY20" fmla="*/ 265094 h 6651775"/>
                  <a:gd name="connsiteX21" fmla="*/ 4422494 w 9263440"/>
                  <a:gd name="connsiteY21" fmla="*/ 437372 h 6651775"/>
                  <a:gd name="connsiteX22" fmla="*/ 4700789 w 9263440"/>
                  <a:gd name="connsiteY22" fmla="*/ 384363 h 6651775"/>
                  <a:gd name="connsiteX23" fmla="*/ 4746545 w 9263440"/>
                  <a:gd name="connsiteY23" fmla="*/ 528242 h 6651775"/>
                  <a:gd name="connsiteX24" fmla="*/ 4992337 w 9263440"/>
                  <a:gd name="connsiteY24" fmla="*/ 636155 h 6651775"/>
                  <a:gd name="connsiteX25" fmla="*/ 4886320 w 9263440"/>
                  <a:gd name="connsiteY25" fmla="*/ 251842 h 6651775"/>
                  <a:gd name="connsiteX26" fmla="*/ 5164616 w 9263440"/>
                  <a:gd name="connsiteY26" fmla="*/ 371111 h 6651775"/>
                  <a:gd name="connsiteX27" fmla="*/ 5853729 w 9263440"/>
                  <a:gd name="connsiteY27" fmla="*/ 50 h 6651775"/>
                  <a:gd name="connsiteX28" fmla="*/ 5588685 w 9263440"/>
                  <a:gd name="connsiteY28" fmla="*/ 291598 h 6651775"/>
                  <a:gd name="connsiteX29" fmla="*/ 6105520 w 9263440"/>
                  <a:gd name="connsiteY29" fmla="*/ 119320 h 6651775"/>
                  <a:gd name="connsiteX30" fmla="*/ 5919989 w 9263440"/>
                  <a:gd name="connsiteY30" fmla="*/ 344606 h 6651775"/>
                  <a:gd name="connsiteX31" fmla="*/ 6238042 w 9263440"/>
                  <a:gd name="connsiteY31" fmla="*/ 450623 h 6651775"/>
                  <a:gd name="connsiteX32" fmla="*/ 6012755 w 9263440"/>
                  <a:gd name="connsiteY32" fmla="*/ 596397 h 6651775"/>
                  <a:gd name="connsiteX33" fmla="*/ 7510250 w 9263440"/>
                  <a:gd name="connsiteY33" fmla="*/ 768674 h 6651775"/>
                  <a:gd name="connsiteX34" fmla="*/ 7271711 w 9263440"/>
                  <a:gd name="connsiteY34" fmla="*/ 834935 h 6651775"/>
                  <a:gd name="connsiteX35" fmla="*/ 7762042 w 9263440"/>
                  <a:gd name="connsiteY35" fmla="*/ 1086728 h 6651775"/>
                  <a:gd name="connsiteX36" fmla="*/ 7510250 w 9263440"/>
                  <a:gd name="connsiteY36" fmla="*/ 1126483 h 6651775"/>
                  <a:gd name="connsiteX37" fmla="*/ 7921068 w 9263440"/>
                  <a:gd name="connsiteY37" fmla="*/ 1709579 h 6651775"/>
                  <a:gd name="connsiteX38" fmla="*/ 8822216 w 9263440"/>
                  <a:gd name="connsiteY38" fmla="*/ 1815596 h 6651775"/>
                  <a:gd name="connsiteX39" fmla="*/ 8464407 w 9263440"/>
                  <a:gd name="connsiteY39" fmla="*/ 1828848 h 6651775"/>
                  <a:gd name="connsiteX40" fmla="*/ 8729450 w 9263440"/>
                  <a:gd name="connsiteY40" fmla="*/ 2014379 h 6651775"/>
                  <a:gd name="connsiteX41" fmla="*/ 8265624 w 9263440"/>
                  <a:gd name="connsiteY41" fmla="*/ 1961370 h 6651775"/>
                  <a:gd name="connsiteX42" fmla="*/ 9246286 w 9263440"/>
                  <a:gd name="connsiteY42" fmla="*/ 2796257 h 6651775"/>
                  <a:gd name="connsiteX43" fmla="*/ 8875225 w 9263440"/>
                  <a:gd name="connsiteY43" fmla="*/ 2637231 h 6651775"/>
                  <a:gd name="connsiteX44" fmla="*/ 9259538 w 9263440"/>
                  <a:gd name="connsiteY44" fmla="*/ 3432361 h 6651775"/>
                  <a:gd name="connsiteX45" fmla="*/ 8829792 w 9263440"/>
                  <a:gd name="connsiteY45" fmla="*/ 3117149 h 6651775"/>
                  <a:gd name="connsiteX46" fmla="*/ 9140269 w 9263440"/>
                  <a:gd name="connsiteY46" fmla="*/ 4094970 h 6651775"/>
                  <a:gd name="connsiteX47" fmla="*/ 8875225 w 9263440"/>
                  <a:gd name="connsiteY47" fmla="*/ 3949196 h 6651775"/>
                  <a:gd name="connsiteX48" fmla="*/ 8649938 w 9263440"/>
                  <a:gd name="connsiteY48" fmla="*/ 5035874 h 6651775"/>
                  <a:gd name="connsiteX49" fmla="*/ 8557173 w 9263440"/>
                  <a:gd name="connsiteY49" fmla="*/ 4890101 h 6651775"/>
                  <a:gd name="connsiteX50" fmla="*/ 8358391 w 9263440"/>
                  <a:gd name="connsiteY50" fmla="*/ 5155144 h 6651775"/>
                  <a:gd name="connsiteX51" fmla="*/ 8186113 w 9263440"/>
                  <a:gd name="connsiteY51" fmla="*/ 5009370 h 6651775"/>
                  <a:gd name="connsiteX52" fmla="*/ 7868062 w 9263440"/>
                  <a:gd name="connsiteY52" fmla="*/ 5539457 h 6651775"/>
                  <a:gd name="connsiteX53" fmla="*/ 7682532 w 9263440"/>
                  <a:gd name="connsiteY53" fmla="*/ 5300918 h 6651775"/>
                  <a:gd name="connsiteX54" fmla="*/ 7351227 w 9263440"/>
                  <a:gd name="connsiteY54" fmla="*/ 5937022 h 6651775"/>
                  <a:gd name="connsiteX55" fmla="*/ 7404236 w 9263440"/>
                  <a:gd name="connsiteY55" fmla="*/ 5671979 h 6651775"/>
                  <a:gd name="connsiteX56" fmla="*/ 6940410 w 9263440"/>
                  <a:gd name="connsiteY56" fmla="*/ 6069544 h 6651775"/>
                  <a:gd name="connsiteX57" fmla="*/ 6966915 w 9263440"/>
                  <a:gd name="connsiteY57" fmla="*/ 5777996 h 6651775"/>
                  <a:gd name="connsiteX58" fmla="*/ 6423576 w 9263440"/>
                  <a:gd name="connsiteY58" fmla="*/ 6294831 h 6651775"/>
                  <a:gd name="connsiteX59" fmla="*/ 6291054 w 9263440"/>
                  <a:gd name="connsiteY59" fmla="*/ 5923770 h 6651775"/>
                  <a:gd name="connsiteX60" fmla="*/ 5639213 w 9263440"/>
                  <a:gd name="connsiteY60" fmla="*/ 6437706 h 6651775"/>
                  <a:gd name="connsiteX61" fmla="*/ 5663026 w 9263440"/>
                  <a:gd name="connsiteY61" fmla="*/ 6242443 h 6651775"/>
                  <a:gd name="connsiteX62" fmla="*/ 5253451 w 9263440"/>
                  <a:gd name="connsiteY62" fmla="*/ 6532955 h 6651775"/>
                  <a:gd name="connsiteX63" fmla="*/ 5172489 w 9263440"/>
                  <a:gd name="connsiteY63" fmla="*/ 6061468 h 6651775"/>
                  <a:gd name="connsiteX64" fmla="*/ 4207968 w 9263440"/>
                  <a:gd name="connsiteY64" fmla="*/ 6515268 h 6651775"/>
                  <a:gd name="connsiteX65" fmla="*/ 146463 w 9263440"/>
                  <a:gd name="connsiteY65" fmla="*/ 3355689 h 6651775"/>
                  <a:gd name="connsiteX0" fmla="*/ 290000 w 9406977"/>
                  <a:gd name="connsiteY0" fmla="*/ 3355689 h 6651775"/>
                  <a:gd name="connsiteX1" fmla="*/ 404847 w 9406977"/>
                  <a:gd name="connsiteY1" fmla="*/ 1815598 h 6651775"/>
                  <a:gd name="connsiteX2" fmla="*/ 1027700 w 9406977"/>
                  <a:gd name="connsiteY2" fmla="*/ 1577059 h 6651775"/>
                  <a:gd name="connsiteX3" fmla="*/ 908431 w 9406977"/>
                  <a:gd name="connsiteY3" fmla="*/ 1524050 h 6651775"/>
                  <a:gd name="connsiteX4" fmla="*/ 1292744 w 9406977"/>
                  <a:gd name="connsiteY4" fmla="*/ 1325268 h 6651775"/>
                  <a:gd name="connsiteX5" fmla="*/ 828918 w 9406977"/>
                  <a:gd name="connsiteY5" fmla="*/ 1325268 h 6651775"/>
                  <a:gd name="connsiteX6" fmla="*/ 1584292 w 9406977"/>
                  <a:gd name="connsiteY6" fmla="*/ 1033720 h 6651775"/>
                  <a:gd name="connsiteX7" fmla="*/ 1359004 w 9406977"/>
                  <a:gd name="connsiteY7" fmla="*/ 954207 h 6651775"/>
                  <a:gd name="connsiteX8" fmla="*/ 1716812 w 9406977"/>
                  <a:gd name="connsiteY8" fmla="*/ 993963 h 6651775"/>
                  <a:gd name="connsiteX9" fmla="*/ 1915596 w 9406977"/>
                  <a:gd name="connsiteY9" fmla="*/ 543390 h 6651775"/>
                  <a:gd name="connsiteX10" fmla="*/ 1915595 w 9406977"/>
                  <a:gd name="connsiteY10" fmla="*/ 808433 h 6651775"/>
                  <a:gd name="connsiteX11" fmla="*/ 2458934 w 9406977"/>
                  <a:gd name="connsiteY11" fmla="*/ 609650 h 6651775"/>
                  <a:gd name="connsiteX12" fmla="*/ 2366169 w 9406977"/>
                  <a:gd name="connsiteY12" fmla="*/ 516885 h 6651775"/>
                  <a:gd name="connsiteX13" fmla="*/ 2723979 w 9406977"/>
                  <a:gd name="connsiteY13" fmla="*/ 437372 h 6651775"/>
                  <a:gd name="connsiteX14" fmla="*/ 2670969 w 9406977"/>
                  <a:gd name="connsiteY14" fmla="*/ 318103 h 6651775"/>
                  <a:gd name="connsiteX15" fmla="*/ 3161299 w 9406977"/>
                  <a:gd name="connsiteY15" fmla="*/ 357859 h 6651775"/>
                  <a:gd name="connsiteX16" fmla="*/ 3505856 w 9406977"/>
                  <a:gd name="connsiteY16" fmla="*/ 145824 h 6651775"/>
                  <a:gd name="connsiteX17" fmla="*/ 3479352 w 9406977"/>
                  <a:gd name="connsiteY17" fmla="*/ 278346 h 6651775"/>
                  <a:gd name="connsiteX18" fmla="*/ 4168466 w 9406977"/>
                  <a:gd name="connsiteY18" fmla="*/ 331355 h 6651775"/>
                  <a:gd name="connsiteX19" fmla="*/ 4168466 w 9406977"/>
                  <a:gd name="connsiteY19" fmla="*/ 198833 h 6651775"/>
                  <a:gd name="connsiteX20" fmla="*/ 4393753 w 9406977"/>
                  <a:gd name="connsiteY20" fmla="*/ 371111 h 6651775"/>
                  <a:gd name="connsiteX21" fmla="*/ 4698553 w 9406977"/>
                  <a:gd name="connsiteY21" fmla="*/ 265094 h 6651775"/>
                  <a:gd name="connsiteX22" fmla="*/ 4566031 w 9406977"/>
                  <a:gd name="connsiteY22" fmla="*/ 437372 h 6651775"/>
                  <a:gd name="connsiteX23" fmla="*/ 4844326 w 9406977"/>
                  <a:gd name="connsiteY23" fmla="*/ 384363 h 6651775"/>
                  <a:gd name="connsiteX24" fmla="*/ 4890082 w 9406977"/>
                  <a:gd name="connsiteY24" fmla="*/ 528242 h 6651775"/>
                  <a:gd name="connsiteX25" fmla="*/ 5135874 w 9406977"/>
                  <a:gd name="connsiteY25" fmla="*/ 636155 h 6651775"/>
                  <a:gd name="connsiteX26" fmla="*/ 5029857 w 9406977"/>
                  <a:gd name="connsiteY26" fmla="*/ 251842 h 6651775"/>
                  <a:gd name="connsiteX27" fmla="*/ 5308153 w 9406977"/>
                  <a:gd name="connsiteY27" fmla="*/ 371111 h 6651775"/>
                  <a:gd name="connsiteX28" fmla="*/ 5997266 w 9406977"/>
                  <a:gd name="connsiteY28" fmla="*/ 50 h 6651775"/>
                  <a:gd name="connsiteX29" fmla="*/ 5732222 w 9406977"/>
                  <a:gd name="connsiteY29" fmla="*/ 291598 h 6651775"/>
                  <a:gd name="connsiteX30" fmla="*/ 6249057 w 9406977"/>
                  <a:gd name="connsiteY30" fmla="*/ 119320 h 6651775"/>
                  <a:gd name="connsiteX31" fmla="*/ 6063526 w 9406977"/>
                  <a:gd name="connsiteY31" fmla="*/ 344606 h 6651775"/>
                  <a:gd name="connsiteX32" fmla="*/ 6381579 w 9406977"/>
                  <a:gd name="connsiteY32" fmla="*/ 450623 h 6651775"/>
                  <a:gd name="connsiteX33" fmla="*/ 6156292 w 9406977"/>
                  <a:gd name="connsiteY33" fmla="*/ 596397 h 6651775"/>
                  <a:gd name="connsiteX34" fmla="*/ 7653787 w 9406977"/>
                  <a:gd name="connsiteY34" fmla="*/ 768674 h 6651775"/>
                  <a:gd name="connsiteX35" fmla="*/ 7415248 w 9406977"/>
                  <a:gd name="connsiteY35" fmla="*/ 834935 h 6651775"/>
                  <a:gd name="connsiteX36" fmla="*/ 7905579 w 9406977"/>
                  <a:gd name="connsiteY36" fmla="*/ 1086728 h 6651775"/>
                  <a:gd name="connsiteX37" fmla="*/ 7653787 w 9406977"/>
                  <a:gd name="connsiteY37" fmla="*/ 1126483 h 6651775"/>
                  <a:gd name="connsiteX38" fmla="*/ 8064605 w 9406977"/>
                  <a:gd name="connsiteY38" fmla="*/ 1709579 h 6651775"/>
                  <a:gd name="connsiteX39" fmla="*/ 8965753 w 9406977"/>
                  <a:gd name="connsiteY39" fmla="*/ 1815596 h 6651775"/>
                  <a:gd name="connsiteX40" fmla="*/ 8607944 w 9406977"/>
                  <a:gd name="connsiteY40" fmla="*/ 1828848 h 6651775"/>
                  <a:gd name="connsiteX41" fmla="*/ 8872987 w 9406977"/>
                  <a:gd name="connsiteY41" fmla="*/ 2014379 h 6651775"/>
                  <a:gd name="connsiteX42" fmla="*/ 8409161 w 9406977"/>
                  <a:gd name="connsiteY42" fmla="*/ 1961370 h 6651775"/>
                  <a:gd name="connsiteX43" fmla="*/ 9389823 w 9406977"/>
                  <a:gd name="connsiteY43" fmla="*/ 2796257 h 6651775"/>
                  <a:gd name="connsiteX44" fmla="*/ 9018762 w 9406977"/>
                  <a:gd name="connsiteY44" fmla="*/ 2637231 h 6651775"/>
                  <a:gd name="connsiteX45" fmla="*/ 9403075 w 9406977"/>
                  <a:gd name="connsiteY45" fmla="*/ 3432361 h 6651775"/>
                  <a:gd name="connsiteX46" fmla="*/ 8973329 w 9406977"/>
                  <a:gd name="connsiteY46" fmla="*/ 3117149 h 6651775"/>
                  <a:gd name="connsiteX47" fmla="*/ 9283806 w 9406977"/>
                  <a:gd name="connsiteY47" fmla="*/ 4094970 h 6651775"/>
                  <a:gd name="connsiteX48" fmla="*/ 9018762 w 9406977"/>
                  <a:gd name="connsiteY48" fmla="*/ 3949196 h 6651775"/>
                  <a:gd name="connsiteX49" fmla="*/ 8793475 w 9406977"/>
                  <a:gd name="connsiteY49" fmla="*/ 5035874 h 6651775"/>
                  <a:gd name="connsiteX50" fmla="*/ 8700710 w 9406977"/>
                  <a:gd name="connsiteY50" fmla="*/ 4890101 h 6651775"/>
                  <a:gd name="connsiteX51" fmla="*/ 8501928 w 9406977"/>
                  <a:gd name="connsiteY51" fmla="*/ 5155144 h 6651775"/>
                  <a:gd name="connsiteX52" fmla="*/ 8329650 w 9406977"/>
                  <a:gd name="connsiteY52" fmla="*/ 5009370 h 6651775"/>
                  <a:gd name="connsiteX53" fmla="*/ 8011599 w 9406977"/>
                  <a:gd name="connsiteY53" fmla="*/ 5539457 h 6651775"/>
                  <a:gd name="connsiteX54" fmla="*/ 7826069 w 9406977"/>
                  <a:gd name="connsiteY54" fmla="*/ 5300918 h 6651775"/>
                  <a:gd name="connsiteX55" fmla="*/ 7494764 w 9406977"/>
                  <a:gd name="connsiteY55" fmla="*/ 5937022 h 6651775"/>
                  <a:gd name="connsiteX56" fmla="*/ 7547773 w 9406977"/>
                  <a:gd name="connsiteY56" fmla="*/ 5671979 h 6651775"/>
                  <a:gd name="connsiteX57" fmla="*/ 7083947 w 9406977"/>
                  <a:gd name="connsiteY57" fmla="*/ 6069544 h 6651775"/>
                  <a:gd name="connsiteX58" fmla="*/ 7110452 w 9406977"/>
                  <a:gd name="connsiteY58" fmla="*/ 5777996 h 6651775"/>
                  <a:gd name="connsiteX59" fmla="*/ 6567113 w 9406977"/>
                  <a:gd name="connsiteY59" fmla="*/ 6294831 h 6651775"/>
                  <a:gd name="connsiteX60" fmla="*/ 6434591 w 9406977"/>
                  <a:gd name="connsiteY60" fmla="*/ 5923770 h 6651775"/>
                  <a:gd name="connsiteX61" fmla="*/ 5782750 w 9406977"/>
                  <a:gd name="connsiteY61" fmla="*/ 6437706 h 6651775"/>
                  <a:gd name="connsiteX62" fmla="*/ 5806563 w 9406977"/>
                  <a:gd name="connsiteY62" fmla="*/ 6242443 h 6651775"/>
                  <a:gd name="connsiteX63" fmla="*/ 5396988 w 9406977"/>
                  <a:gd name="connsiteY63" fmla="*/ 6532955 h 6651775"/>
                  <a:gd name="connsiteX64" fmla="*/ 5316026 w 9406977"/>
                  <a:gd name="connsiteY64" fmla="*/ 6061468 h 6651775"/>
                  <a:gd name="connsiteX65" fmla="*/ 4351505 w 9406977"/>
                  <a:gd name="connsiteY65" fmla="*/ 6515268 h 6651775"/>
                  <a:gd name="connsiteX66" fmla="*/ 290000 w 9406977"/>
                  <a:gd name="connsiteY66" fmla="*/ 3355689 h 6651775"/>
                  <a:gd name="connsiteX0" fmla="*/ 176321 w 9293298"/>
                  <a:gd name="connsiteY0" fmla="*/ 3355689 h 6651775"/>
                  <a:gd name="connsiteX1" fmla="*/ 688734 w 9293298"/>
                  <a:gd name="connsiteY1" fmla="*/ 1855355 h 6651775"/>
                  <a:gd name="connsiteX2" fmla="*/ 291168 w 9293298"/>
                  <a:gd name="connsiteY2" fmla="*/ 1815598 h 6651775"/>
                  <a:gd name="connsiteX3" fmla="*/ 914021 w 9293298"/>
                  <a:gd name="connsiteY3" fmla="*/ 1577059 h 6651775"/>
                  <a:gd name="connsiteX4" fmla="*/ 794752 w 9293298"/>
                  <a:gd name="connsiteY4" fmla="*/ 1524050 h 6651775"/>
                  <a:gd name="connsiteX5" fmla="*/ 1179065 w 9293298"/>
                  <a:gd name="connsiteY5" fmla="*/ 1325268 h 6651775"/>
                  <a:gd name="connsiteX6" fmla="*/ 715239 w 9293298"/>
                  <a:gd name="connsiteY6" fmla="*/ 1325268 h 6651775"/>
                  <a:gd name="connsiteX7" fmla="*/ 1470613 w 9293298"/>
                  <a:gd name="connsiteY7" fmla="*/ 1033720 h 6651775"/>
                  <a:gd name="connsiteX8" fmla="*/ 1245325 w 9293298"/>
                  <a:gd name="connsiteY8" fmla="*/ 954207 h 6651775"/>
                  <a:gd name="connsiteX9" fmla="*/ 1603133 w 9293298"/>
                  <a:gd name="connsiteY9" fmla="*/ 993963 h 6651775"/>
                  <a:gd name="connsiteX10" fmla="*/ 1801917 w 9293298"/>
                  <a:gd name="connsiteY10" fmla="*/ 543390 h 6651775"/>
                  <a:gd name="connsiteX11" fmla="*/ 1801916 w 9293298"/>
                  <a:gd name="connsiteY11" fmla="*/ 808433 h 6651775"/>
                  <a:gd name="connsiteX12" fmla="*/ 2345255 w 9293298"/>
                  <a:gd name="connsiteY12" fmla="*/ 609650 h 6651775"/>
                  <a:gd name="connsiteX13" fmla="*/ 2252490 w 9293298"/>
                  <a:gd name="connsiteY13" fmla="*/ 516885 h 6651775"/>
                  <a:gd name="connsiteX14" fmla="*/ 2610300 w 9293298"/>
                  <a:gd name="connsiteY14" fmla="*/ 437372 h 6651775"/>
                  <a:gd name="connsiteX15" fmla="*/ 2557290 w 9293298"/>
                  <a:gd name="connsiteY15" fmla="*/ 318103 h 6651775"/>
                  <a:gd name="connsiteX16" fmla="*/ 3047620 w 9293298"/>
                  <a:gd name="connsiteY16" fmla="*/ 357859 h 6651775"/>
                  <a:gd name="connsiteX17" fmla="*/ 3392177 w 9293298"/>
                  <a:gd name="connsiteY17" fmla="*/ 145824 h 6651775"/>
                  <a:gd name="connsiteX18" fmla="*/ 3365673 w 9293298"/>
                  <a:gd name="connsiteY18" fmla="*/ 278346 h 6651775"/>
                  <a:gd name="connsiteX19" fmla="*/ 4054787 w 9293298"/>
                  <a:gd name="connsiteY19" fmla="*/ 331355 h 6651775"/>
                  <a:gd name="connsiteX20" fmla="*/ 4054787 w 9293298"/>
                  <a:gd name="connsiteY20" fmla="*/ 198833 h 6651775"/>
                  <a:gd name="connsiteX21" fmla="*/ 4280074 w 9293298"/>
                  <a:gd name="connsiteY21" fmla="*/ 371111 h 6651775"/>
                  <a:gd name="connsiteX22" fmla="*/ 4584874 w 9293298"/>
                  <a:gd name="connsiteY22" fmla="*/ 265094 h 6651775"/>
                  <a:gd name="connsiteX23" fmla="*/ 4452352 w 9293298"/>
                  <a:gd name="connsiteY23" fmla="*/ 437372 h 6651775"/>
                  <a:gd name="connsiteX24" fmla="*/ 4730647 w 9293298"/>
                  <a:gd name="connsiteY24" fmla="*/ 384363 h 6651775"/>
                  <a:gd name="connsiteX25" fmla="*/ 4776403 w 9293298"/>
                  <a:gd name="connsiteY25" fmla="*/ 528242 h 6651775"/>
                  <a:gd name="connsiteX26" fmla="*/ 5022195 w 9293298"/>
                  <a:gd name="connsiteY26" fmla="*/ 636155 h 6651775"/>
                  <a:gd name="connsiteX27" fmla="*/ 4916178 w 9293298"/>
                  <a:gd name="connsiteY27" fmla="*/ 251842 h 6651775"/>
                  <a:gd name="connsiteX28" fmla="*/ 5194474 w 9293298"/>
                  <a:gd name="connsiteY28" fmla="*/ 371111 h 6651775"/>
                  <a:gd name="connsiteX29" fmla="*/ 5883587 w 9293298"/>
                  <a:gd name="connsiteY29" fmla="*/ 50 h 6651775"/>
                  <a:gd name="connsiteX30" fmla="*/ 5618543 w 9293298"/>
                  <a:gd name="connsiteY30" fmla="*/ 291598 h 6651775"/>
                  <a:gd name="connsiteX31" fmla="*/ 6135378 w 9293298"/>
                  <a:gd name="connsiteY31" fmla="*/ 119320 h 6651775"/>
                  <a:gd name="connsiteX32" fmla="*/ 5949847 w 9293298"/>
                  <a:gd name="connsiteY32" fmla="*/ 344606 h 6651775"/>
                  <a:gd name="connsiteX33" fmla="*/ 6267900 w 9293298"/>
                  <a:gd name="connsiteY33" fmla="*/ 450623 h 6651775"/>
                  <a:gd name="connsiteX34" fmla="*/ 6042613 w 9293298"/>
                  <a:gd name="connsiteY34" fmla="*/ 596397 h 6651775"/>
                  <a:gd name="connsiteX35" fmla="*/ 7540108 w 9293298"/>
                  <a:gd name="connsiteY35" fmla="*/ 768674 h 6651775"/>
                  <a:gd name="connsiteX36" fmla="*/ 7301569 w 9293298"/>
                  <a:gd name="connsiteY36" fmla="*/ 834935 h 6651775"/>
                  <a:gd name="connsiteX37" fmla="*/ 7791900 w 9293298"/>
                  <a:gd name="connsiteY37" fmla="*/ 1086728 h 6651775"/>
                  <a:gd name="connsiteX38" fmla="*/ 7540108 w 9293298"/>
                  <a:gd name="connsiteY38" fmla="*/ 1126483 h 6651775"/>
                  <a:gd name="connsiteX39" fmla="*/ 7950926 w 9293298"/>
                  <a:gd name="connsiteY39" fmla="*/ 1709579 h 6651775"/>
                  <a:gd name="connsiteX40" fmla="*/ 8852074 w 9293298"/>
                  <a:gd name="connsiteY40" fmla="*/ 1815596 h 6651775"/>
                  <a:gd name="connsiteX41" fmla="*/ 8494265 w 9293298"/>
                  <a:gd name="connsiteY41" fmla="*/ 1828848 h 6651775"/>
                  <a:gd name="connsiteX42" fmla="*/ 8759308 w 9293298"/>
                  <a:gd name="connsiteY42" fmla="*/ 2014379 h 6651775"/>
                  <a:gd name="connsiteX43" fmla="*/ 8295482 w 9293298"/>
                  <a:gd name="connsiteY43" fmla="*/ 1961370 h 6651775"/>
                  <a:gd name="connsiteX44" fmla="*/ 9276144 w 9293298"/>
                  <a:gd name="connsiteY44" fmla="*/ 2796257 h 6651775"/>
                  <a:gd name="connsiteX45" fmla="*/ 8905083 w 9293298"/>
                  <a:gd name="connsiteY45" fmla="*/ 2637231 h 6651775"/>
                  <a:gd name="connsiteX46" fmla="*/ 9289396 w 9293298"/>
                  <a:gd name="connsiteY46" fmla="*/ 3432361 h 6651775"/>
                  <a:gd name="connsiteX47" fmla="*/ 8859650 w 9293298"/>
                  <a:gd name="connsiteY47" fmla="*/ 3117149 h 6651775"/>
                  <a:gd name="connsiteX48" fmla="*/ 9170127 w 9293298"/>
                  <a:gd name="connsiteY48" fmla="*/ 4094970 h 6651775"/>
                  <a:gd name="connsiteX49" fmla="*/ 8905083 w 9293298"/>
                  <a:gd name="connsiteY49" fmla="*/ 3949196 h 6651775"/>
                  <a:gd name="connsiteX50" fmla="*/ 8679796 w 9293298"/>
                  <a:gd name="connsiteY50" fmla="*/ 5035874 h 6651775"/>
                  <a:gd name="connsiteX51" fmla="*/ 8587031 w 9293298"/>
                  <a:gd name="connsiteY51" fmla="*/ 4890101 h 6651775"/>
                  <a:gd name="connsiteX52" fmla="*/ 8388249 w 9293298"/>
                  <a:gd name="connsiteY52" fmla="*/ 5155144 h 6651775"/>
                  <a:gd name="connsiteX53" fmla="*/ 8215971 w 9293298"/>
                  <a:gd name="connsiteY53" fmla="*/ 5009370 h 6651775"/>
                  <a:gd name="connsiteX54" fmla="*/ 7897920 w 9293298"/>
                  <a:gd name="connsiteY54" fmla="*/ 5539457 h 6651775"/>
                  <a:gd name="connsiteX55" fmla="*/ 7712390 w 9293298"/>
                  <a:gd name="connsiteY55" fmla="*/ 5300918 h 6651775"/>
                  <a:gd name="connsiteX56" fmla="*/ 7381085 w 9293298"/>
                  <a:gd name="connsiteY56" fmla="*/ 5937022 h 6651775"/>
                  <a:gd name="connsiteX57" fmla="*/ 7434094 w 9293298"/>
                  <a:gd name="connsiteY57" fmla="*/ 5671979 h 6651775"/>
                  <a:gd name="connsiteX58" fmla="*/ 6970268 w 9293298"/>
                  <a:gd name="connsiteY58" fmla="*/ 6069544 h 6651775"/>
                  <a:gd name="connsiteX59" fmla="*/ 6996773 w 9293298"/>
                  <a:gd name="connsiteY59" fmla="*/ 5777996 h 6651775"/>
                  <a:gd name="connsiteX60" fmla="*/ 6453434 w 9293298"/>
                  <a:gd name="connsiteY60" fmla="*/ 6294831 h 6651775"/>
                  <a:gd name="connsiteX61" fmla="*/ 6320912 w 9293298"/>
                  <a:gd name="connsiteY61" fmla="*/ 5923770 h 6651775"/>
                  <a:gd name="connsiteX62" fmla="*/ 5669071 w 9293298"/>
                  <a:gd name="connsiteY62" fmla="*/ 6437706 h 6651775"/>
                  <a:gd name="connsiteX63" fmla="*/ 5692884 w 9293298"/>
                  <a:gd name="connsiteY63" fmla="*/ 6242443 h 6651775"/>
                  <a:gd name="connsiteX64" fmla="*/ 5283309 w 9293298"/>
                  <a:gd name="connsiteY64" fmla="*/ 6532955 h 6651775"/>
                  <a:gd name="connsiteX65" fmla="*/ 5202347 w 9293298"/>
                  <a:gd name="connsiteY65" fmla="*/ 6061468 h 6651775"/>
                  <a:gd name="connsiteX66" fmla="*/ 4237826 w 9293298"/>
                  <a:gd name="connsiteY66" fmla="*/ 6515268 h 6651775"/>
                  <a:gd name="connsiteX67" fmla="*/ 176321 w 9293298"/>
                  <a:gd name="connsiteY67" fmla="*/ 3355689 h 6651775"/>
                  <a:gd name="connsiteX0" fmla="*/ 405413 w 9522390"/>
                  <a:gd name="connsiteY0" fmla="*/ 3355689 h 6651775"/>
                  <a:gd name="connsiteX1" fmla="*/ 202208 w 9522390"/>
                  <a:gd name="connsiteY1" fmla="*/ 2279424 h 6651775"/>
                  <a:gd name="connsiteX2" fmla="*/ 917826 w 9522390"/>
                  <a:gd name="connsiteY2" fmla="*/ 1855355 h 6651775"/>
                  <a:gd name="connsiteX3" fmla="*/ 520260 w 9522390"/>
                  <a:gd name="connsiteY3" fmla="*/ 1815598 h 6651775"/>
                  <a:gd name="connsiteX4" fmla="*/ 1143113 w 9522390"/>
                  <a:gd name="connsiteY4" fmla="*/ 1577059 h 6651775"/>
                  <a:gd name="connsiteX5" fmla="*/ 1023844 w 9522390"/>
                  <a:gd name="connsiteY5" fmla="*/ 1524050 h 6651775"/>
                  <a:gd name="connsiteX6" fmla="*/ 1408157 w 9522390"/>
                  <a:gd name="connsiteY6" fmla="*/ 1325268 h 6651775"/>
                  <a:gd name="connsiteX7" fmla="*/ 944331 w 9522390"/>
                  <a:gd name="connsiteY7" fmla="*/ 1325268 h 6651775"/>
                  <a:gd name="connsiteX8" fmla="*/ 1699705 w 9522390"/>
                  <a:gd name="connsiteY8" fmla="*/ 1033720 h 6651775"/>
                  <a:gd name="connsiteX9" fmla="*/ 1474417 w 9522390"/>
                  <a:gd name="connsiteY9" fmla="*/ 954207 h 6651775"/>
                  <a:gd name="connsiteX10" fmla="*/ 1832225 w 9522390"/>
                  <a:gd name="connsiteY10" fmla="*/ 993963 h 6651775"/>
                  <a:gd name="connsiteX11" fmla="*/ 2031009 w 9522390"/>
                  <a:gd name="connsiteY11" fmla="*/ 543390 h 6651775"/>
                  <a:gd name="connsiteX12" fmla="*/ 2031008 w 9522390"/>
                  <a:gd name="connsiteY12" fmla="*/ 808433 h 6651775"/>
                  <a:gd name="connsiteX13" fmla="*/ 2574347 w 9522390"/>
                  <a:gd name="connsiteY13" fmla="*/ 609650 h 6651775"/>
                  <a:gd name="connsiteX14" fmla="*/ 2481582 w 9522390"/>
                  <a:gd name="connsiteY14" fmla="*/ 516885 h 6651775"/>
                  <a:gd name="connsiteX15" fmla="*/ 2839392 w 9522390"/>
                  <a:gd name="connsiteY15" fmla="*/ 437372 h 6651775"/>
                  <a:gd name="connsiteX16" fmla="*/ 2786382 w 9522390"/>
                  <a:gd name="connsiteY16" fmla="*/ 318103 h 6651775"/>
                  <a:gd name="connsiteX17" fmla="*/ 3276712 w 9522390"/>
                  <a:gd name="connsiteY17" fmla="*/ 357859 h 6651775"/>
                  <a:gd name="connsiteX18" fmla="*/ 3621269 w 9522390"/>
                  <a:gd name="connsiteY18" fmla="*/ 145824 h 6651775"/>
                  <a:gd name="connsiteX19" fmla="*/ 3594765 w 9522390"/>
                  <a:gd name="connsiteY19" fmla="*/ 278346 h 6651775"/>
                  <a:gd name="connsiteX20" fmla="*/ 4283879 w 9522390"/>
                  <a:gd name="connsiteY20" fmla="*/ 331355 h 6651775"/>
                  <a:gd name="connsiteX21" fmla="*/ 4283879 w 9522390"/>
                  <a:gd name="connsiteY21" fmla="*/ 198833 h 6651775"/>
                  <a:gd name="connsiteX22" fmla="*/ 4509166 w 9522390"/>
                  <a:gd name="connsiteY22" fmla="*/ 371111 h 6651775"/>
                  <a:gd name="connsiteX23" fmla="*/ 4813966 w 9522390"/>
                  <a:gd name="connsiteY23" fmla="*/ 265094 h 6651775"/>
                  <a:gd name="connsiteX24" fmla="*/ 4681444 w 9522390"/>
                  <a:gd name="connsiteY24" fmla="*/ 437372 h 6651775"/>
                  <a:gd name="connsiteX25" fmla="*/ 4959739 w 9522390"/>
                  <a:gd name="connsiteY25" fmla="*/ 384363 h 6651775"/>
                  <a:gd name="connsiteX26" fmla="*/ 5005495 w 9522390"/>
                  <a:gd name="connsiteY26" fmla="*/ 528242 h 6651775"/>
                  <a:gd name="connsiteX27" fmla="*/ 5251287 w 9522390"/>
                  <a:gd name="connsiteY27" fmla="*/ 636155 h 6651775"/>
                  <a:gd name="connsiteX28" fmla="*/ 5145270 w 9522390"/>
                  <a:gd name="connsiteY28" fmla="*/ 251842 h 6651775"/>
                  <a:gd name="connsiteX29" fmla="*/ 5423566 w 9522390"/>
                  <a:gd name="connsiteY29" fmla="*/ 371111 h 6651775"/>
                  <a:gd name="connsiteX30" fmla="*/ 6112679 w 9522390"/>
                  <a:gd name="connsiteY30" fmla="*/ 50 h 6651775"/>
                  <a:gd name="connsiteX31" fmla="*/ 5847635 w 9522390"/>
                  <a:gd name="connsiteY31" fmla="*/ 291598 h 6651775"/>
                  <a:gd name="connsiteX32" fmla="*/ 6364470 w 9522390"/>
                  <a:gd name="connsiteY32" fmla="*/ 119320 h 6651775"/>
                  <a:gd name="connsiteX33" fmla="*/ 6178939 w 9522390"/>
                  <a:gd name="connsiteY33" fmla="*/ 344606 h 6651775"/>
                  <a:gd name="connsiteX34" fmla="*/ 6496992 w 9522390"/>
                  <a:gd name="connsiteY34" fmla="*/ 450623 h 6651775"/>
                  <a:gd name="connsiteX35" fmla="*/ 6271705 w 9522390"/>
                  <a:gd name="connsiteY35" fmla="*/ 596397 h 6651775"/>
                  <a:gd name="connsiteX36" fmla="*/ 7769200 w 9522390"/>
                  <a:gd name="connsiteY36" fmla="*/ 768674 h 6651775"/>
                  <a:gd name="connsiteX37" fmla="*/ 7530661 w 9522390"/>
                  <a:gd name="connsiteY37" fmla="*/ 834935 h 6651775"/>
                  <a:gd name="connsiteX38" fmla="*/ 8020992 w 9522390"/>
                  <a:gd name="connsiteY38" fmla="*/ 1086728 h 6651775"/>
                  <a:gd name="connsiteX39" fmla="*/ 7769200 w 9522390"/>
                  <a:gd name="connsiteY39" fmla="*/ 1126483 h 6651775"/>
                  <a:gd name="connsiteX40" fmla="*/ 8180018 w 9522390"/>
                  <a:gd name="connsiteY40" fmla="*/ 1709579 h 6651775"/>
                  <a:gd name="connsiteX41" fmla="*/ 9081166 w 9522390"/>
                  <a:gd name="connsiteY41" fmla="*/ 1815596 h 6651775"/>
                  <a:gd name="connsiteX42" fmla="*/ 8723357 w 9522390"/>
                  <a:gd name="connsiteY42" fmla="*/ 1828848 h 6651775"/>
                  <a:gd name="connsiteX43" fmla="*/ 8988400 w 9522390"/>
                  <a:gd name="connsiteY43" fmla="*/ 2014379 h 6651775"/>
                  <a:gd name="connsiteX44" fmla="*/ 8524574 w 9522390"/>
                  <a:gd name="connsiteY44" fmla="*/ 1961370 h 6651775"/>
                  <a:gd name="connsiteX45" fmla="*/ 9505236 w 9522390"/>
                  <a:gd name="connsiteY45" fmla="*/ 2796257 h 6651775"/>
                  <a:gd name="connsiteX46" fmla="*/ 9134175 w 9522390"/>
                  <a:gd name="connsiteY46" fmla="*/ 2637231 h 6651775"/>
                  <a:gd name="connsiteX47" fmla="*/ 9518488 w 9522390"/>
                  <a:gd name="connsiteY47" fmla="*/ 3432361 h 6651775"/>
                  <a:gd name="connsiteX48" fmla="*/ 9088742 w 9522390"/>
                  <a:gd name="connsiteY48" fmla="*/ 3117149 h 6651775"/>
                  <a:gd name="connsiteX49" fmla="*/ 9399219 w 9522390"/>
                  <a:gd name="connsiteY49" fmla="*/ 4094970 h 6651775"/>
                  <a:gd name="connsiteX50" fmla="*/ 9134175 w 9522390"/>
                  <a:gd name="connsiteY50" fmla="*/ 3949196 h 6651775"/>
                  <a:gd name="connsiteX51" fmla="*/ 8908888 w 9522390"/>
                  <a:gd name="connsiteY51" fmla="*/ 5035874 h 6651775"/>
                  <a:gd name="connsiteX52" fmla="*/ 8816123 w 9522390"/>
                  <a:gd name="connsiteY52" fmla="*/ 4890101 h 6651775"/>
                  <a:gd name="connsiteX53" fmla="*/ 8617341 w 9522390"/>
                  <a:gd name="connsiteY53" fmla="*/ 5155144 h 6651775"/>
                  <a:gd name="connsiteX54" fmla="*/ 8445063 w 9522390"/>
                  <a:gd name="connsiteY54" fmla="*/ 5009370 h 6651775"/>
                  <a:gd name="connsiteX55" fmla="*/ 8127012 w 9522390"/>
                  <a:gd name="connsiteY55" fmla="*/ 5539457 h 6651775"/>
                  <a:gd name="connsiteX56" fmla="*/ 7941482 w 9522390"/>
                  <a:gd name="connsiteY56" fmla="*/ 5300918 h 6651775"/>
                  <a:gd name="connsiteX57" fmla="*/ 7610177 w 9522390"/>
                  <a:gd name="connsiteY57" fmla="*/ 5937022 h 6651775"/>
                  <a:gd name="connsiteX58" fmla="*/ 7663186 w 9522390"/>
                  <a:gd name="connsiteY58" fmla="*/ 5671979 h 6651775"/>
                  <a:gd name="connsiteX59" fmla="*/ 7199360 w 9522390"/>
                  <a:gd name="connsiteY59" fmla="*/ 6069544 h 6651775"/>
                  <a:gd name="connsiteX60" fmla="*/ 7225865 w 9522390"/>
                  <a:gd name="connsiteY60" fmla="*/ 5777996 h 6651775"/>
                  <a:gd name="connsiteX61" fmla="*/ 6682526 w 9522390"/>
                  <a:gd name="connsiteY61" fmla="*/ 6294831 h 6651775"/>
                  <a:gd name="connsiteX62" fmla="*/ 6550004 w 9522390"/>
                  <a:gd name="connsiteY62" fmla="*/ 5923770 h 6651775"/>
                  <a:gd name="connsiteX63" fmla="*/ 5898163 w 9522390"/>
                  <a:gd name="connsiteY63" fmla="*/ 6437706 h 6651775"/>
                  <a:gd name="connsiteX64" fmla="*/ 5921976 w 9522390"/>
                  <a:gd name="connsiteY64" fmla="*/ 6242443 h 6651775"/>
                  <a:gd name="connsiteX65" fmla="*/ 5512401 w 9522390"/>
                  <a:gd name="connsiteY65" fmla="*/ 6532955 h 6651775"/>
                  <a:gd name="connsiteX66" fmla="*/ 5431439 w 9522390"/>
                  <a:gd name="connsiteY66" fmla="*/ 6061468 h 6651775"/>
                  <a:gd name="connsiteX67" fmla="*/ 4466918 w 9522390"/>
                  <a:gd name="connsiteY67" fmla="*/ 6515268 h 6651775"/>
                  <a:gd name="connsiteX68" fmla="*/ 405413 w 9522390"/>
                  <a:gd name="connsiteY68" fmla="*/ 3355689 h 6651775"/>
                  <a:gd name="connsiteX0" fmla="*/ 227988 w 9344965"/>
                  <a:gd name="connsiteY0" fmla="*/ 3355689 h 6651775"/>
                  <a:gd name="connsiteX1" fmla="*/ 488609 w 9344965"/>
                  <a:gd name="connsiteY1" fmla="*/ 2305929 h 6651775"/>
                  <a:gd name="connsiteX2" fmla="*/ 24783 w 9344965"/>
                  <a:gd name="connsiteY2" fmla="*/ 2279424 h 6651775"/>
                  <a:gd name="connsiteX3" fmla="*/ 740401 w 9344965"/>
                  <a:gd name="connsiteY3" fmla="*/ 1855355 h 6651775"/>
                  <a:gd name="connsiteX4" fmla="*/ 342835 w 9344965"/>
                  <a:gd name="connsiteY4" fmla="*/ 1815598 h 6651775"/>
                  <a:gd name="connsiteX5" fmla="*/ 965688 w 9344965"/>
                  <a:gd name="connsiteY5" fmla="*/ 1577059 h 6651775"/>
                  <a:gd name="connsiteX6" fmla="*/ 846419 w 9344965"/>
                  <a:gd name="connsiteY6" fmla="*/ 1524050 h 6651775"/>
                  <a:gd name="connsiteX7" fmla="*/ 1230732 w 9344965"/>
                  <a:gd name="connsiteY7" fmla="*/ 1325268 h 6651775"/>
                  <a:gd name="connsiteX8" fmla="*/ 766906 w 9344965"/>
                  <a:gd name="connsiteY8" fmla="*/ 1325268 h 6651775"/>
                  <a:gd name="connsiteX9" fmla="*/ 1522280 w 9344965"/>
                  <a:gd name="connsiteY9" fmla="*/ 1033720 h 6651775"/>
                  <a:gd name="connsiteX10" fmla="*/ 1296992 w 9344965"/>
                  <a:gd name="connsiteY10" fmla="*/ 954207 h 6651775"/>
                  <a:gd name="connsiteX11" fmla="*/ 1654800 w 9344965"/>
                  <a:gd name="connsiteY11" fmla="*/ 993963 h 6651775"/>
                  <a:gd name="connsiteX12" fmla="*/ 1853584 w 9344965"/>
                  <a:gd name="connsiteY12" fmla="*/ 543390 h 6651775"/>
                  <a:gd name="connsiteX13" fmla="*/ 1853583 w 9344965"/>
                  <a:gd name="connsiteY13" fmla="*/ 808433 h 6651775"/>
                  <a:gd name="connsiteX14" fmla="*/ 2396922 w 9344965"/>
                  <a:gd name="connsiteY14" fmla="*/ 609650 h 6651775"/>
                  <a:gd name="connsiteX15" fmla="*/ 2304157 w 9344965"/>
                  <a:gd name="connsiteY15" fmla="*/ 516885 h 6651775"/>
                  <a:gd name="connsiteX16" fmla="*/ 2661967 w 9344965"/>
                  <a:gd name="connsiteY16" fmla="*/ 437372 h 6651775"/>
                  <a:gd name="connsiteX17" fmla="*/ 2608957 w 9344965"/>
                  <a:gd name="connsiteY17" fmla="*/ 318103 h 6651775"/>
                  <a:gd name="connsiteX18" fmla="*/ 3099287 w 9344965"/>
                  <a:gd name="connsiteY18" fmla="*/ 357859 h 6651775"/>
                  <a:gd name="connsiteX19" fmla="*/ 3443844 w 9344965"/>
                  <a:gd name="connsiteY19" fmla="*/ 145824 h 6651775"/>
                  <a:gd name="connsiteX20" fmla="*/ 3417340 w 9344965"/>
                  <a:gd name="connsiteY20" fmla="*/ 278346 h 6651775"/>
                  <a:gd name="connsiteX21" fmla="*/ 4106454 w 9344965"/>
                  <a:gd name="connsiteY21" fmla="*/ 331355 h 6651775"/>
                  <a:gd name="connsiteX22" fmla="*/ 4106454 w 9344965"/>
                  <a:gd name="connsiteY22" fmla="*/ 198833 h 6651775"/>
                  <a:gd name="connsiteX23" fmla="*/ 4331741 w 9344965"/>
                  <a:gd name="connsiteY23" fmla="*/ 371111 h 6651775"/>
                  <a:gd name="connsiteX24" fmla="*/ 4636541 w 9344965"/>
                  <a:gd name="connsiteY24" fmla="*/ 265094 h 6651775"/>
                  <a:gd name="connsiteX25" fmla="*/ 4504019 w 9344965"/>
                  <a:gd name="connsiteY25" fmla="*/ 437372 h 6651775"/>
                  <a:gd name="connsiteX26" fmla="*/ 4782314 w 9344965"/>
                  <a:gd name="connsiteY26" fmla="*/ 384363 h 6651775"/>
                  <a:gd name="connsiteX27" fmla="*/ 4828070 w 9344965"/>
                  <a:gd name="connsiteY27" fmla="*/ 528242 h 6651775"/>
                  <a:gd name="connsiteX28" fmla="*/ 5073862 w 9344965"/>
                  <a:gd name="connsiteY28" fmla="*/ 636155 h 6651775"/>
                  <a:gd name="connsiteX29" fmla="*/ 4967845 w 9344965"/>
                  <a:gd name="connsiteY29" fmla="*/ 251842 h 6651775"/>
                  <a:gd name="connsiteX30" fmla="*/ 5246141 w 9344965"/>
                  <a:gd name="connsiteY30" fmla="*/ 371111 h 6651775"/>
                  <a:gd name="connsiteX31" fmla="*/ 5935254 w 9344965"/>
                  <a:gd name="connsiteY31" fmla="*/ 50 h 6651775"/>
                  <a:gd name="connsiteX32" fmla="*/ 5670210 w 9344965"/>
                  <a:gd name="connsiteY32" fmla="*/ 291598 h 6651775"/>
                  <a:gd name="connsiteX33" fmla="*/ 6187045 w 9344965"/>
                  <a:gd name="connsiteY33" fmla="*/ 119320 h 6651775"/>
                  <a:gd name="connsiteX34" fmla="*/ 6001514 w 9344965"/>
                  <a:gd name="connsiteY34" fmla="*/ 344606 h 6651775"/>
                  <a:gd name="connsiteX35" fmla="*/ 6319567 w 9344965"/>
                  <a:gd name="connsiteY35" fmla="*/ 450623 h 6651775"/>
                  <a:gd name="connsiteX36" fmla="*/ 6094280 w 9344965"/>
                  <a:gd name="connsiteY36" fmla="*/ 596397 h 6651775"/>
                  <a:gd name="connsiteX37" fmla="*/ 7591775 w 9344965"/>
                  <a:gd name="connsiteY37" fmla="*/ 768674 h 6651775"/>
                  <a:gd name="connsiteX38" fmla="*/ 7353236 w 9344965"/>
                  <a:gd name="connsiteY38" fmla="*/ 834935 h 6651775"/>
                  <a:gd name="connsiteX39" fmla="*/ 7843567 w 9344965"/>
                  <a:gd name="connsiteY39" fmla="*/ 1086728 h 6651775"/>
                  <a:gd name="connsiteX40" fmla="*/ 7591775 w 9344965"/>
                  <a:gd name="connsiteY40" fmla="*/ 1126483 h 6651775"/>
                  <a:gd name="connsiteX41" fmla="*/ 8002593 w 9344965"/>
                  <a:gd name="connsiteY41" fmla="*/ 1709579 h 6651775"/>
                  <a:gd name="connsiteX42" fmla="*/ 8903741 w 9344965"/>
                  <a:gd name="connsiteY42" fmla="*/ 1815596 h 6651775"/>
                  <a:gd name="connsiteX43" fmla="*/ 8545932 w 9344965"/>
                  <a:gd name="connsiteY43" fmla="*/ 1828848 h 6651775"/>
                  <a:gd name="connsiteX44" fmla="*/ 8810975 w 9344965"/>
                  <a:gd name="connsiteY44" fmla="*/ 2014379 h 6651775"/>
                  <a:gd name="connsiteX45" fmla="*/ 8347149 w 9344965"/>
                  <a:gd name="connsiteY45" fmla="*/ 1961370 h 6651775"/>
                  <a:gd name="connsiteX46" fmla="*/ 9327811 w 9344965"/>
                  <a:gd name="connsiteY46" fmla="*/ 2796257 h 6651775"/>
                  <a:gd name="connsiteX47" fmla="*/ 8956750 w 9344965"/>
                  <a:gd name="connsiteY47" fmla="*/ 2637231 h 6651775"/>
                  <a:gd name="connsiteX48" fmla="*/ 9341063 w 9344965"/>
                  <a:gd name="connsiteY48" fmla="*/ 3432361 h 6651775"/>
                  <a:gd name="connsiteX49" fmla="*/ 8911317 w 9344965"/>
                  <a:gd name="connsiteY49" fmla="*/ 3117149 h 6651775"/>
                  <a:gd name="connsiteX50" fmla="*/ 9221794 w 9344965"/>
                  <a:gd name="connsiteY50" fmla="*/ 4094970 h 6651775"/>
                  <a:gd name="connsiteX51" fmla="*/ 8956750 w 9344965"/>
                  <a:gd name="connsiteY51" fmla="*/ 3949196 h 6651775"/>
                  <a:gd name="connsiteX52" fmla="*/ 8731463 w 9344965"/>
                  <a:gd name="connsiteY52" fmla="*/ 5035874 h 6651775"/>
                  <a:gd name="connsiteX53" fmla="*/ 8638698 w 9344965"/>
                  <a:gd name="connsiteY53" fmla="*/ 4890101 h 6651775"/>
                  <a:gd name="connsiteX54" fmla="*/ 8439916 w 9344965"/>
                  <a:gd name="connsiteY54" fmla="*/ 5155144 h 6651775"/>
                  <a:gd name="connsiteX55" fmla="*/ 8267638 w 9344965"/>
                  <a:gd name="connsiteY55" fmla="*/ 5009370 h 6651775"/>
                  <a:gd name="connsiteX56" fmla="*/ 7949587 w 9344965"/>
                  <a:gd name="connsiteY56" fmla="*/ 5539457 h 6651775"/>
                  <a:gd name="connsiteX57" fmla="*/ 7764057 w 9344965"/>
                  <a:gd name="connsiteY57" fmla="*/ 5300918 h 6651775"/>
                  <a:gd name="connsiteX58" fmla="*/ 7432752 w 9344965"/>
                  <a:gd name="connsiteY58" fmla="*/ 5937022 h 6651775"/>
                  <a:gd name="connsiteX59" fmla="*/ 7485761 w 9344965"/>
                  <a:gd name="connsiteY59" fmla="*/ 5671979 h 6651775"/>
                  <a:gd name="connsiteX60" fmla="*/ 7021935 w 9344965"/>
                  <a:gd name="connsiteY60" fmla="*/ 6069544 h 6651775"/>
                  <a:gd name="connsiteX61" fmla="*/ 7048440 w 9344965"/>
                  <a:gd name="connsiteY61" fmla="*/ 5777996 h 6651775"/>
                  <a:gd name="connsiteX62" fmla="*/ 6505101 w 9344965"/>
                  <a:gd name="connsiteY62" fmla="*/ 6294831 h 6651775"/>
                  <a:gd name="connsiteX63" fmla="*/ 6372579 w 9344965"/>
                  <a:gd name="connsiteY63" fmla="*/ 5923770 h 6651775"/>
                  <a:gd name="connsiteX64" fmla="*/ 5720738 w 9344965"/>
                  <a:gd name="connsiteY64" fmla="*/ 6437706 h 6651775"/>
                  <a:gd name="connsiteX65" fmla="*/ 5744551 w 9344965"/>
                  <a:gd name="connsiteY65" fmla="*/ 6242443 h 6651775"/>
                  <a:gd name="connsiteX66" fmla="*/ 5334976 w 9344965"/>
                  <a:gd name="connsiteY66" fmla="*/ 6532955 h 6651775"/>
                  <a:gd name="connsiteX67" fmla="*/ 5254014 w 9344965"/>
                  <a:gd name="connsiteY67" fmla="*/ 6061468 h 6651775"/>
                  <a:gd name="connsiteX68" fmla="*/ 4289493 w 9344965"/>
                  <a:gd name="connsiteY68" fmla="*/ 6515268 h 6651775"/>
                  <a:gd name="connsiteX69" fmla="*/ 227988 w 9344965"/>
                  <a:gd name="connsiteY69" fmla="*/ 3355689 h 6651775"/>
                  <a:gd name="connsiteX0" fmla="*/ 336520 w 9453497"/>
                  <a:gd name="connsiteY0" fmla="*/ 3355689 h 6651775"/>
                  <a:gd name="connsiteX1" fmla="*/ 265837 w 9453497"/>
                  <a:gd name="connsiteY1" fmla="*/ 2517963 h 6651775"/>
                  <a:gd name="connsiteX2" fmla="*/ 597141 w 9453497"/>
                  <a:gd name="connsiteY2" fmla="*/ 2305929 h 6651775"/>
                  <a:gd name="connsiteX3" fmla="*/ 133315 w 9453497"/>
                  <a:gd name="connsiteY3" fmla="*/ 2279424 h 6651775"/>
                  <a:gd name="connsiteX4" fmla="*/ 848933 w 9453497"/>
                  <a:gd name="connsiteY4" fmla="*/ 1855355 h 6651775"/>
                  <a:gd name="connsiteX5" fmla="*/ 451367 w 9453497"/>
                  <a:gd name="connsiteY5" fmla="*/ 1815598 h 6651775"/>
                  <a:gd name="connsiteX6" fmla="*/ 1074220 w 9453497"/>
                  <a:gd name="connsiteY6" fmla="*/ 1577059 h 6651775"/>
                  <a:gd name="connsiteX7" fmla="*/ 954951 w 9453497"/>
                  <a:gd name="connsiteY7" fmla="*/ 1524050 h 6651775"/>
                  <a:gd name="connsiteX8" fmla="*/ 1339264 w 9453497"/>
                  <a:gd name="connsiteY8" fmla="*/ 1325268 h 6651775"/>
                  <a:gd name="connsiteX9" fmla="*/ 875438 w 9453497"/>
                  <a:gd name="connsiteY9" fmla="*/ 1325268 h 6651775"/>
                  <a:gd name="connsiteX10" fmla="*/ 1630812 w 9453497"/>
                  <a:gd name="connsiteY10" fmla="*/ 1033720 h 6651775"/>
                  <a:gd name="connsiteX11" fmla="*/ 1405524 w 9453497"/>
                  <a:gd name="connsiteY11" fmla="*/ 954207 h 6651775"/>
                  <a:gd name="connsiteX12" fmla="*/ 1763332 w 9453497"/>
                  <a:gd name="connsiteY12" fmla="*/ 993963 h 6651775"/>
                  <a:gd name="connsiteX13" fmla="*/ 1962116 w 9453497"/>
                  <a:gd name="connsiteY13" fmla="*/ 543390 h 6651775"/>
                  <a:gd name="connsiteX14" fmla="*/ 1962115 w 9453497"/>
                  <a:gd name="connsiteY14" fmla="*/ 808433 h 6651775"/>
                  <a:gd name="connsiteX15" fmla="*/ 2505454 w 9453497"/>
                  <a:gd name="connsiteY15" fmla="*/ 609650 h 6651775"/>
                  <a:gd name="connsiteX16" fmla="*/ 2412689 w 9453497"/>
                  <a:gd name="connsiteY16" fmla="*/ 516885 h 6651775"/>
                  <a:gd name="connsiteX17" fmla="*/ 2770499 w 9453497"/>
                  <a:gd name="connsiteY17" fmla="*/ 437372 h 6651775"/>
                  <a:gd name="connsiteX18" fmla="*/ 2717489 w 9453497"/>
                  <a:gd name="connsiteY18" fmla="*/ 318103 h 6651775"/>
                  <a:gd name="connsiteX19" fmla="*/ 3207819 w 9453497"/>
                  <a:gd name="connsiteY19" fmla="*/ 357859 h 6651775"/>
                  <a:gd name="connsiteX20" fmla="*/ 3552376 w 9453497"/>
                  <a:gd name="connsiteY20" fmla="*/ 145824 h 6651775"/>
                  <a:gd name="connsiteX21" fmla="*/ 3525872 w 9453497"/>
                  <a:gd name="connsiteY21" fmla="*/ 278346 h 6651775"/>
                  <a:gd name="connsiteX22" fmla="*/ 4214986 w 9453497"/>
                  <a:gd name="connsiteY22" fmla="*/ 331355 h 6651775"/>
                  <a:gd name="connsiteX23" fmla="*/ 4214986 w 9453497"/>
                  <a:gd name="connsiteY23" fmla="*/ 198833 h 6651775"/>
                  <a:gd name="connsiteX24" fmla="*/ 4440273 w 9453497"/>
                  <a:gd name="connsiteY24" fmla="*/ 371111 h 6651775"/>
                  <a:gd name="connsiteX25" fmla="*/ 4745073 w 9453497"/>
                  <a:gd name="connsiteY25" fmla="*/ 265094 h 6651775"/>
                  <a:gd name="connsiteX26" fmla="*/ 4612551 w 9453497"/>
                  <a:gd name="connsiteY26" fmla="*/ 437372 h 6651775"/>
                  <a:gd name="connsiteX27" fmla="*/ 4890846 w 9453497"/>
                  <a:gd name="connsiteY27" fmla="*/ 384363 h 6651775"/>
                  <a:gd name="connsiteX28" fmla="*/ 4936602 w 9453497"/>
                  <a:gd name="connsiteY28" fmla="*/ 528242 h 6651775"/>
                  <a:gd name="connsiteX29" fmla="*/ 5182394 w 9453497"/>
                  <a:gd name="connsiteY29" fmla="*/ 636155 h 6651775"/>
                  <a:gd name="connsiteX30" fmla="*/ 5076377 w 9453497"/>
                  <a:gd name="connsiteY30" fmla="*/ 251842 h 6651775"/>
                  <a:gd name="connsiteX31" fmla="*/ 5354673 w 9453497"/>
                  <a:gd name="connsiteY31" fmla="*/ 371111 h 6651775"/>
                  <a:gd name="connsiteX32" fmla="*/ 6043786 w 9453497"/>
                  <a:gd name="connsiteY32" fmla="*/ 50 h 6651775"/>
                  <a:gd name="connsiteX33" fmla="*/ 5778742 w 9453497"/>
                  <a:gd name="connsiteY33" fmla="*/ 291598 h 6651775"/>
                  <a:gd name="connsiteX34" fmla="*/ 6295577 w 9453497"/>
                  <a:gd name="connsiteY34" fmla="*/ 119320 h 6651775"/>
                  <a:gd name="connsiteX35" fmla="*/ 6110046 w 9453497"/>
                  <a:gd name="connsiteY35" fmla="*/ 344606 h 6651775"/>
                  <a:gd name="connsiteX36" fmla="*/ 6428099 w 9453497"/>
                  <a:gd name="connsiteY36" fmla="*/ 450623 h 6651775"/>
                  <a:gd name="connsiteX37" fmla="*/ 6202812 w 9453497"/>
                  <a:gd name="connsiteY37" fmla="*/ 596397 h 6651775"/>
                  <a:gd name="connsiteX38" fmla="*/ 7700307 w 9453497"/>
                  <a:gd name="connsiteY38" fmla="*/ 768674 h 6651775"/>
                  <a:gd name="connsiteX39" fmla="*/ 7461768 w 9453497"/>
                  <a:gd name="connsiteY39" fmla="*/ 834935 h 6651775"/>
                  <a:gd name="connsiteX40" fmla="*/ 7952099 w 9453497"/>
                  <a:gd name="connsiteY40" fmla="*/ 1086728 h 6651775"/>
                  <a:gd name="connsiteX41" fmla="*/ 7700307 w 9453497"/>
                  <a:gd name="connsiteY41" fmla="*/ 1126483 h 6651775"/>
                  <a:gd name="connsiteX42" fmla="*/ 8111125 w 9453497"/>
                  <a:gd name="connsiteY42" fmla="*/ 1709579 h 6651775"/>
                  <a:gd name="connsiteX43" fmla="*/ 9012273 w 9453497"/>
                  <a:gd name="connsiteY43" fmla="*/ 1815596 h 6651775"/>
                  <a:gd name="connsiteX44" fmla="*/ 8654464 w 9453497"/>
                  <a:gd name="connsiteY44" fmla="*/ 1828848 h 6651775"/>
                  <a:gd name="connsiteX45" fmla="*/ 8919507 w 9453497"/>
                  <a:gd name="connsiteY45" fmla="*/ 2014379 h 6651775"/>
                  <a:gd name="connsiteX46" fmla="*/ 8455681 w 9453497"/>
                  <a:gd name="connsiteY46" fmla="*/ 1961370 h 6651775"/>
                  <a:gd name="connsiteX47" fmla="*/ 9436343 w 9453497"/>
                  <a:gd name="connsiteY47" fmla="*/ 2796257 h 6651775"/>
                  <a:gd name="connsiteX48" fmla="*/ 9065282 w 9453497"/>
                  <a:gd name="connsiteY48" fmla="*/ 2637231 h 6651775"/>
                  <a:gd name="connsiteX49" fmla="*/ 9449595 w 9453497"/>
                  <a:gd name="connsiteY49" fmla="*/ 3432361 h 6651775"/>
                  <a:gd name="connsiteX50" fmla="*/ 9019849 w 9453497"/>
                  <a:gd name="connsiteY50" fmla="*/ 3117149 h 6651775"/>
                  <a:gd name="connsiteX51" fmla="*/ 9330326 w 9453497"/>
                  <a:gd name="connsiteY51" fmla="*/ 4094970 h 6651775"/>
                  <a:gd name="connsiteX52" fmla="*/ 9065282 w 9453497"/>
                  <a:gd name="connsiteY52" fmla="*/ 3949196 h 6651775"/>
                  <a:gd name="connsiteX53" fmla="*/ 8839995 w 9453497"/>
                  <a:gd name="connsiteY53" fmla="*/ 5035874 h 6651775"/>
                  <a:gd name="connsiteX54" fmla="*/ 8747230 w 9453497"/>
                  <a:gd name="connsiteY54" fmla="*/ 4890101 h 6651775"/>
                  <a:gd name="connsiteX55" fmla="*/ 8548448 w 9453497"/>
                  <a:gd name="connsiteY55" fmla="*/ 5155144 h 6651775"/>
                  <a:gd name="connsiteX56" fmla="*/ 8376170 w 9453497"/>
                  <a:gd name="connsiteY56" fmla="*/ 5009370 h 6651775"/>
                  <a:gd name="connsiteX57" fmla="*/ 8058119 w 9453497"/>
                  <a:gd name="connsiteY57" fmla="*/ 5539457 h 6651775"/>
                  <a:gd name="connsiteX58" fmla="*/ 7872589 w 9453497"/>
                  <a:gd name="connsiteY58" fmla="*/ 5300918 h 6651775"/>
                  <a:gd name="connsiteX59" fmla="*/ 7541284 w 9453497"/>
                  <a:gd name="connsiteY59" fmla="*/ 5937022 h 6651775"/>
                  <a:gd name="connsiteX60" fmla="*/ 7594293 w 9453497"/>
                  <a:gd name="connsiteY60" fmla="*/ 5671979 h 6651775"/>
                  <a:gd name="connsiteX61" fmla="*/ 7130467 w 9453497"/>
                  <a:gd name="connsiteY61" fmla="*/ 6069544 h 6651775"/>
                  <a:gd name="connsiteX62" fmla="*/ 7156972 w 9453497"/>
                  <a:gd name="connsiteY62" fmla="*/ 5777996 h 6651775"/>
                  <a:gd name="connsiteX63" fmla="*/ 6613633 w 9453497"/>
                  <a:gd name="connsiteY63" fmla="*/ 6294831 h 6651775"/>
                  <a:gd name="connsiteX64" fmla="*/ 6481111 w 9453497"/>
                  <a:gd name="connsiteY64" fmla="*/ 5923770 h 6651775"/>
                  <a:gd name="connsiteX65" fmla="*/ 5829270 w 9453497"/>
                  <a:gd name="connsiteY65" fmla="*/ 6437706 h 6651775"/>
                  <a:gd name="connsiteX66" fmla="*/ 5853083 w 9453497"/>
                  <a:gd name="connsiteY66" fmla="*/ 6242443 h 6651775"/>
                  <a:gd name="connsiteX67" fmla="*/ 5443508 w 9453497"/>
                  <a:gd name="connsiteY67" fmla="*/ 6532955 h 6651775"/>
                  <a:gd name="connsiteX68" fmla="*/ 5362546 w 9453497"/>
                  <a:gd name="connsiteY68" fmla="*/ 6061468 h 6651775"/>
                  <a:gd name="connsiteX69" fmla="*/ 4398025 w 9453497"/>
                  <a:gd name="connsiteY69" fmla="*/ 6515268 h 6651775"/>
                  <a:gd name="connsiteX70" fmla="*/ 336520 w 9453497"/>
                  <a:gd name="connsiteY70" fmla="*/ 3355689 h 6651775"/>
                  <a:gd name="connsiteX0" fmla="*/ 248491 w 9365468"/>
                  <a:gd name="connsiteY0" fmla="*/ 3355689 h 6651775"/>
                  <a:gd name="connsiteX1" fmla="*/ 416347 w 9365468"/>
                  <a:gd name="connsiteY1" fmla="*/ 2517963 h 6651775"/>
                  <a:gd name="connsiteX2" fmla="*/ 177808 w 9365468"/>
                  <a:gd name="connsiteY2" fmla="*/ 2517963 h 6651775"/>
                  <a:gd name="connsiteX3" fmla="*/ 509112 w 9365468"/>
                  <a:gd name="connsiteY3" fmla="*/ 2305929 h 6651775"/>
                  <a:gd name="connsiteX4" fmla="*/ 45286 w 9365468"/>
                  <a:gd name="connsiteY4" fmla="*/ 2279424 h 6651775"/>
                  <a:gd name="connsiteX5" fmla="*/ 760904 w 9365468"/>
                  <a:gd name="connsiteY5" fmla="*/ 1855355 h 6651775"/>
                  <a:gd name="connsiteX6" fmla="*/ 363338 w 9365468"/>
                  <a:gd name="connsiteY6" fmla="*/ 1815598 h 6651775"/>
                  <a:gd name="connsiteX7" fmla="*/ 986191 w 9365468"/>
                  <a:gd name="connsiteY7" fmla="*/ 1577059 h 6651775"/>
                  <a:gd name="connsiteX8" fmla="*/ 866922 w 9365468"/>
                  <a:gd name="connsiteY8" fmla="*/ 1524050 h 6651775"/>
                  <a:gd name="connsiteX9" fmla="*/ 1251235 w 9365468"/>
                  <a:gd name="connsiteY9" fmla="*/ 1325268 h 6651775"/>
                  <a:gd name="connsiteX10" fmla="*/ 787409 w 9365468"/>
                  <a:gd name="connsiteY10" fmla="*/ 1325268 h 6651775"/>
                  <a:gd name="connsiteX11" fmla="*/ 1542783 w 9365468"/>
                  <a:gd name="connsiteY11" fmla="*/ 1033720 h 6651775"/>
                  <a:gd name="connsiteX12" fmla="*/ 1317495 w 9365468"/>
                  <a:gd name="connsiteY12" fmla="*/ 954207 h 6651775"/>
                  <a:gd name="connsiteX13" fmla="*/ 1675303 w 9365468"/>
                  <a:gd name="connsiteY13" fmla="*/ 993963 h 6651775"/>
                  <a:gd name="connsiteX14" fmla="*/ 1874087 w 9365468"/>
                  <a:gd name="connsiteY14" fmla="*/ 543390 h 6651775"/>
                  <a:gd name="connsiteX15" fmla="*/ 1874086 w 9365468"/>
                  <a:gd name="connsiteY15" fmla="*/ 808433 h 6651775"/>
                  <a:gd name="connsiteX16" fmla="*/ 2417425 w 9365468"/>
                  <a:gd name="connsiteY16" fmla="*/ 609650 h 6651775"/>
                  <a:gd name="connsiteX17" fmla="*/ 2324660 w 9365468"/>
                  <a:gd name="connsiteY17" fmla="*/ 516885 h 6651775"/>
                  <a:gd name="connsiteX18" fmla="*/ 2682470 w 9365468"/>
                  <a:gd name="connsiteY18" fmla="*/ 437372 h 6651775"/>
                  <a:gd name="connsiteX19" fmla="*/ 2629460 w 9365468"/>
                  <a:gd name="connsiteY19" fmla="*/ 318103 h 6651775"/>
                  <a:gd name="connsiteX20" fmla="*/ 3119790 w 9365468"/>
                  <a:gd name="connsiteY20" fmla="*/ 357859 h 6651775"/>
                  <a:gd name="connsiteX21" fmla="*/ 3464347 w 9365468"/>
                  <a:gd name="connsiteY21" fmla="*/ 145824 h 6651775"/>
                  <a:gd name="connsiteX22" fmla="*/ 3437843 w 9365468"/>
                  <a:gd name="connsiteY22" fmla="*/ 278346 h 6651775"/>
                  <a:gd name="connsiteX23" fmla="*/ 4126957 w 9365468"/>
                  <a:gd name="connsiteY23" fmla="*/ 331355 h 6651775"/>
                  <a:gd name="connsiteX24" fmla="*/ 4126957 w 9365468"/>
                  <a:gd name="connsiteY24" fmla="*/ 198833 h 6651775"/>
                  <a:gd name="connsiteX25" fmla="*/ 4352244 w 9365468"/>
                  <a:gd name="connsiteY25" fmla="*/ 371111 h 6651775"/>
                  <a:gd name="connsiteX26" fmla="*/ 4657044 w 9365468"/>
                  <a:gd name="connsiteY26" fmla="*/ 265094 h 6651775"/>
                  <a:gd name="connsiteX27" fmla="*/ 4524522 w 9365468"/>
                  <a:gd name="connsiteY27" fmla="*/ 437372 h 6651775"/>
                  <a:gd name="connsiteX28" fmla="*/ 4802817 w 9365468"/>
                  <a:gd name="connsiteY28" fmla="*/ 384363 h 6651775"/>
                  <a:gd name="connsiteX29" fmla="*/ 4848573 w 9365468"/>
                  <a:gd name="connsiteY29" fmla="*/ 528242 h 6651775"/>
                  <a:gd name="connsiteX30" fmla="*/ 5094365 w 9365468"/>
                  <a:gd name="connsiteY30" fmla="*/ 636155 h 6651775"/>
                  <a:gd name="connsiteX31" fmla="*/ 4988348 w 9365468"/>
                  <a:gd name="connsiteY31" fmla="*/ 251842 h 6651775"/>
                  <a:gd name="connsiteX32" fmla="*/ 5266644 w 9365468"/>
                  <a:gd name="connsiteY32" fmla="*/ 371111 h 6651775"/>
                  <a:gd name="connsiteX33" fmla="*/ 5955757 w 9365468"/>
                  <a:gd name="connsiteY33" fmla="*/ 50 h 6651775"/>
                  <a:gd name="connsiteX34" fmla="*/ 5690713 w 9365468"/>
                  <a:gd name="connsiteY34" fmla="*/ 291598 h 6651775"/>
                  <a:gd name="connsiteX35" fmla="*/ 6207548 w 9365468"/>
                  <a:gd name="connsiteY35" fmla="*/ 119320 h 6651775"/>
                  <a:gd name="connsiteX36" fmla="*/ 6022017 w 9365468"/>
                  <a:gd name="connsiteY36" fmla="*/ 344606 h 6651775"/>
                  <a:gd name="connsiteX37" fmla="*/ 6340070 w 9365468"/>
                  <a:gd name="connsiteY37" fmla="*/ 450623 h 6651775"/>
                  <a:gd name="connsiteX38" fmla="*/ 6114783 w 9365468"/>
                  <a:gd name="connsiteY38" fmla="*/ 596397 h 6651775"/>
                  <a:gd name="connsiteX39" fmla="*/ 7612278 w 9365468"/>
                  <a:gd name="connsiteY39" fmla="*/ 768674 h 6651775"/>
                  <a:gd name="connsiteX40" fmla="*/ 7373739 w 9365468"/>
                  <a:gd name="connsiteY40" fmla="*/ 834935 h 6651775"/>
                  <a:gd name="connsiteX41" fmla="*/ 7864070 w 9365468"/>
                  <a:gd name="connsiteY41" fmla="*/ 1086728 h 6651775"/>
                  <a:gd name="connsiteX42" fmla="*/ 7612278 w 9365468"/>
                  <a:gd name="connsiteY42" fmla="*/ 1126483 h 6651775"/>
                  <a:gd name="connsiteX43" fmla="*/ 8023096 w 9365468"/>
                  <a:gd name="connsiteY43" fmla="*/ 1709579 h 6651775"/>
                  <a:gd name="connsiteX44" fmla="*/ 8924244 w 9365468"/>
                  <a:gd name="connsiteY44" fmla="*/ 1815596 h 6651775"/>
                  <a:gd name="connsiteX45" fmla="*/ 8566435 w 9365468"/>
                  <a:gd name="connsiteY45" fmla="*/ 1828848 h 6651775"/>
                  <a:gd name="connsiteX46" fmla="*/ 8831478 w 9365468"/>
                  <a:gd name="connsiteY46" fmla="*/ 2014379 h 6651775"/>
                  <a:gd name="connsiteX47" fmla="*/ 8367652 w 9365468"/>
                  <a:gd name="connsiteY47" fmla="*/ 1961370 h 6651775"/>
                  <a:gd name="connsiteX48" fmla="*/ 9348314 w 9365468"/>
                  <a:gd name="connsiteY48" fmla="*/ 2796257 h 6651775"/>
                  <a:gd name="connsiteX49" fmla="*/ 8977253 w 9365468"/>
                  <a:gd name="connsiteY49" fmla="*/ 2637231 h 6651775"/>
                  <a:gd name="connsiteX50" fmla="*/ 9361566 w 9365468"/>
                  <a:gd name="connsiteY50" fmla="*/ 3432361 h 6651775"/>
                  <a:gd name="connsiteX51" fmla="*/ 8931820 w 9365468"/>
                  <a:gd name="connsiteY51" fmla="*/ 3117149 h 6651775"/>
                  <a:gd name="connsiteX52" fmla="*/ 9242297 w 9365468"/>
                  <a:gd name="connsiteY52" fmla="*/ 4094970 h 6651775"/>
                  <a:gd name="connsiteX53" fmla="*/ 8977253 w 9365468"/>
                  <a:gd name="connsiteY53" fmla="*/ 3949196 h 6651775"/>
                  <a:gd name="connsiteX54" fmla="*/ 8751966 w 9365468"/>
                  <a:gd name="connsiteY54" fmla="*/ 5035874 h 6651775"/>
                  <a:gd name="connsiteX55" fmla="*/ 8659201 w 9365468"/>
                  <a:gd name="connsiteY55" fmla="*/ 4890101 h 6651775"/>
                  <a:gd name="connsiteX56" fmla="*/ 8460419 w 9365468"/>
                  <a:gd name="connsiteY56" fmla="*/ 5155144 h 6651775"/>
                  <a:gd name="connsiteX57" fmla="*/ 8288141 w 9365468"/>
                  <a:gd name="connsiteY57" fmla="*/ 5009370 h 6651775"/>
                  <a:gd name="connsiteX58" fmla="*/ 7970090 w 9365468"/>
                  <a:gd name="connsiteY58" fmla="*/ 5539457 h 6651775"/>
                  <a:gd name="connsiteX59" fmla="*/ 7784560 w 9365468"/>
                  <a:gd name="connsiteY59" fmla="*/ 5300918 h 6651775"/>
                  <a:gd name="connsiteX60" fmla="*/ 7453255 w 9365468"/>
                  <a:gd name="connsiteY60" fmla="*/ 5937022 h 6651775"/>
                  <a:gd name="connsiteX61" fmla="*/ 7506264 w 9365468"/>
                  <a:gd name="connsiteY61" fmla="*/ 5671979 h 6651775"/>
                  <a:gd name="connsiteX62" fmla="*/ 7042438 w 9365468"/>
                  <a:gd name="connsiteY62" fmla="*/ 6069544 h 6651775"/>
                  <a:gd name="connsiteX63" fmla="*/ 7068943 w 9365468"/>
                  <a:gd name="connsiteY63" fmla="*/ 5777996 h 6651775"/>
                  <a:gd name="connsiteX64" fmla="*/ 6525604 w 9365468"/>
                  <a:gd name="connsiteY64" fmla="*/ 6294831 h 6651775"/>
                  <a:gd name="connsiteX65" fmla="*/ 6393082 w 9365468"/>
                  <a:gd name="connsiteY65" fmla="*/ 5923770 h 6651775"/>
                  <a:gd name="connsiteX66" fmla="*/ 5741241 w 9365468"/>
                  <a:gd name="connsiteY66" fmla="*/ 6437706 h 6651775"/>
                  <a:gd name="connsiteX67" fmla="*/ 5765054 w 9365468"/>
                  <a:gd name="connsiteY67" fmla="*/ 6242443 h 6651775"/>
                  <a:gd name="connsiteX68" fmla="*/ 5355479 w 9365468"/>
                  <a:gd name="connsiteY68" fmla="*/ 6532955 h 6651775"/>
                  <a:gd name="connsiteX69" fmla="*/ 5274517 w 9365468"/>
                  <a:gd name="connsiteY69" fmla="*/ 6061468 h 6651775"/>
                  <a:gd name="connsiteX70" fmla="*/ 4309996 w 9365468"/>
                  <a:gd name="connsiteY70" fmla="*/ 6515268 h 6651775"/>
                  <a:gd name="connsiteX71" fmla="*/ 248491 w 9365468"/>
                  <a:gd name="connsiteY71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3003 w 9609980"/>
                  <a:gd name="connsiteY0" fmla="*/ 3355689 h 6651775"/>
                  <a:gd name="connsiteX1" fmla="*/ 77762 w 9609980"/>
                  <a:gd name="connsiteY1" fmla="*/ 3392607 h 6651775"/>
                  <a:gd name="connsiteX2" fmla="*/ 660859 w 9609980"/>
                  <a:gd name="connsiteY2" fmla="*/ 2517963 h 6651775"/>
                  <a:gd name="connsiteX3" fmla="*/ 422320 w 9609980"/>
                  <a:gd name="connsiteY3" fmla="*/ 2517963 h 6651775"/>
                  <a:gd name="connsiteX4" fmla="*/ 753624 w 9609980"/>
                  <a:gd name="connsiteY4" fmla="*/ 2305929 h 6651775"/>
                  <a:gd name="connsiteX5" fmla="*/ 289798 w 9609980"/>
                  <a:gd name="connsiteY5" fmla="*/ 2279424 h 6651775"/>
                  <a:gd name="connsiteX6" fmla="*/ 1005416 w 9609980"/>
                  <a:gd name="connsiteY6" fmla="*/ 1855355 h 6651775"/>
                  <a:gd name="connsiteX7" fmla="*/ 607850 w 9609980"/>
                  <a:gd name="connsiteY7" fmla="*/ 1815598 h 6651775"/>
                  <a:gd name="connsiteX8" fmla="*/ 1230703 w 9609980"/>
                  <a:gd name="connsiteY8" fmla="*/ 1577059 h 6651775"/>
                  <a:gd name="connsiteX9" fmla="*/ 1111434 w 9609980"/>
                  <a:gd name="connsiteY9" fmla="*/ 1524050 h 6651775"/>
                  <a:gd name="connsiteX10" fmla="*/ 1495747 w 9609980"/>
                  <a:gd name="connsiteY10" fmla="*/ 1325268 h 6651775"/>
                  <a:gd name="connsiteX11" fmla="*/ 1031921 w 9609980"/>
                  <a:gd name="connsiteY11" fmla="*/ 1325268 h 6651775"/>
                  <a:gd name="connsiteX12" fmla="*/ 1787295 w 9609980"/>
                  <a:gd name="connsiteY12" fmla="*/ 1033720 h 6651775"/>
                  <a:gd name="connsiteX13" fmla="*/ 1562007 w 9609980"/>
                  <a:gd name="connsiteY13" fmla="*/ 954207 h 6651775"/>
                  <a:gd name="connsiteX14" fmla="*/ 1919815 w 9609980"/>
                  <a:gd name="connsiteY14" fmla="*/ 993963 h 6651775"/>
                  <a:gd name="connsiteX15" fmla="*/ 2118599 w 9609980"/>
                  <a:gd name="connsiteY15" fmla="*/ 543390 h 6651775"/>
                  <a:gd name="connsiteX16" fmla="*/ 2118598 w 9609980"/>
                  <a:gd name="connsiteY16" fmla="*/ 808433 h 6651775"/>
                  <a:gd name="connsiteX17" fmla="*/ 2661937 w 9609980"/>
                  <a:gd name="connsiteY17" fmla="*/ 609650 h 6651775"/>
                  <a:gd name="connsiteX18" fmla="*/ 2569172 w 9609980"/>
                  <a:gd name="connsiteY18" fmla="*/ 516885 h 6651775"/>
                  <a:gd name="connsiteX19" fmla="*/ 2926982 w 9609980"/>
                  <a:gd name="connsiteY19" fmla="*/ 437372 h 6651775"/>
                  <a:gd name="connsiteX20" fmla="*/ 2873972 w 9609980"/>
                  <a:gd name="connsiteY20" fmla="*/ 318103 h 6651775"/>
                  <a:gd name="connsiteX21" fmla="*/ 3364302 w 9609980"/>
                  <a:gd name="connsiteY21" fmla="*/ 357859 h 6651775"/>
                  <a:gd name="connsiteX22" fmla="*/ 3708859 w 9609980"/>
                  <a:gd name="connsiteY22" fmla="*/ 145824 h 6651775"/>
                  <a:gd name="connsiteX23" fmla="*/ 3682355 w 9609980"/>
                  <a:gd name="connsiteY23" fmla="*/ 278346 h 6651775"/>
                  <a:gd name="connsiteX24" fmla="*/ 4371469 w 9609980"/>
                  <a:gd name="connsiteY24" fmla="*/ 331355 h 6651775"/>
                  <a:gd name="connsiteX25" fmla="*/ 4371469 w 9609980"/>
                  <a:gd name="connsiteY25" fmla="*/ 198833 h 6651775"/>
                  <a:gd name="connsiteX26" fmla="*/ 4596756 w 9609980"/>
                  <a:gd name="connsiteY26" fmla="*/ 371111 h 6651775"/>
                  <a:gd name="connsiteX27" fmla="*/ 4901556 w 9609980"/>
                  <a:gd name="connsiteY27" fmla="*/ 265094 h 6651775"/>
                  <a:gd name="connsiteX28" fmla="*/ 4769034 w 9609980"/>
                  <a:gd name="connsiteY28" fmla="*/ 437372 h 6651775"/>
                  <a:gd name="connsiteX29" fmla="*/ 5047329 w 9609980"/>
                  <a:gd name="connsiteY29" fmla="*/ 384363 h 6651775"/>
                  <a:gd name="connsiteX30" fmla="*/ 5093085 w 9609980"/>
                  <a:gd name="connsiteY30" fmla="*/ 528242 h 6651775"/>
                  <a:gd name="connsiteX31" fmla="*/ 5338877 w 9609980"/>
                  <a:gd name="connsiteY31" fmla="*/ 636155 h 6651775"/>
                  <a:gd name="connsiteX32" fmla="*/ 5232860 w 9609980"/>
                  <a:gd name="connsiteY32" fmla="*/ 251842 h 6651775"/>
                  <a:gd name="connsiteX33" fmla="*/ 5511156 w 9609980"/>
                  <a:gd name="connsiteY33" fmla="*/ 371111 h 6651775"/>
                  <a:gd name="connsiteX34" fmla="*/ 6200269 w 9609980"/>
                  <a:gd name="connsiteY34" fmla="*/ 50 h 6651775"/>
                  <a:gd name="connsiteX35" fmla="*/ 5935225 w 9609980"/>
                  <a:gd name="connsiteY35" fmla="*/ 291598 h 6651775"/>
                  <a:gd name="connsiteX36" fmla="*/ 6452060 w 9609980"/>
                  <a:gd name="connsiteY36" fmla="*/ 119320 h 6651775"/>
                  <a:gd name="connsiteX37" fmla="*/ 6266529 w 9609980"/>
                  <a:gd name="connsiteY37" fmla="*/ 344606 h 6651775"/>
                  <a:gd name="connsiteX38" fmla="*/ 6584582 w 9609980"/>
                  <a:gd name="connsiteY38" fmla="*/ 450623 h 6651775"/>
                  <a:gd name="connsiteX39" fmla="*/ 6359295 w 9609980"/>
                  <a:gd name="connsiteY39" fmla="*/ 596397 h 6651775"/>
                  <a:gd name="connsiteX40" fmla="*/ 7856790 w 9609980"/>
                  <a:gd name="connsiteY40" fmla="*/ 768674 h 6651775"/>
                  <a:gd name="connsiteX41" fmla="*/ 7618251 w 9609980"/>
                  <a:gd name="connsiteY41" fmla="*/ 834935 h 6651775"/>
                  <a:gd name="connsiteX42" fmla="*/ 8108582 w 9609980"/>
                  <a:gd name="connsiteY42" fmla="*/ 1086728 h 6651775"/>
                  <a:gd name="connsiteX43" fmla="*/ 7856790 w 9609980"/>
                  <a:gd name="connsiteY43" fmla="*/ 1126483 h 6651775"/>
                  <a:gd name="connsiteX44" fmla="*/ 8267608 w 9609980"/>
                  <a:gd name="connsiteY44" fmla="*/ 1709579 h 6651775"/>
                  <a:gd name="connsiteX45" fmla="*/ 9168756 w 9609980"/>
                  <a:gd name="connsiteY45" fmla="*/ 1815596 h 6651775"/>
                  <a:gd name="connsiteX46" fmla="*/ 8810947 w 9609980"/>
                  <a:gd name="connsiteY46" fmla="*/ 1828848 h 6651775"/>
                  <a:gd name="connsiteX47" fmla="*/ 9075990 w 9609980"/>
                  <a:gd name="connsiteY47" fmla="*/ 2014379 h 6651775"/>
                  <a:gd name="connsiteX48" fmla="*/ 8612164 w 9609980"/>
                  <a:gd name="connsiteY48" fmla="*/ 1961370 h 6651775"/>
                  <a:gd name="connsiteX49" fmla="*/ 9592826 w 9609980"/>
                  <a:gd name="connsiteY49" fmla="*/ 2796257 h 6651775"/>
                  <a:gd name="connsiteX50" fmla="*/ 9221765 w 9609980"/>
                  <a:gd name="connsiteY50" fmla="*/ 2637231 h 6651775"/>
                  <a:gd name="connsiteX51" fmla="*/ 9606078 w 9609980"/>
                  <a:gd name="connsiteY51" fmla="*/ 3432361 h 6651775"/>
                  <a:gd name="connsiteX52" fmla="*/ 9176332 w 9609980"/>
                  <a:gd name="connsiteY52" fmla="*/ 3117149 h 6651775"/>
                  <a:gd name="connsiteX53" fmla="*/ 9486809 w 9609980"/>
                  <a:gd name="connsiteY53" fmla="*/ 4094970 h 6651775"/>
                  <a:gd name="connsiteX54" fmla="*/ 9221765 w 9609980"/>
                  <a:gd name="connsiteY54" fmla="*/ 3949196 h 6651775"/>
                  <a:gd name="connsiteX55" fmla="*/ 8996478 w 9609980"/>
                  <a:gd name="connsiteY55" fmla="*/ 5035874 h 6651775"/>
                  <a:gd name="connsiteX56" fmla="*/ 8903713 w 9609980"/>
                  <a:gd name="connsiteY56" fmla="*/ 4890101 h 6651775"/>
                  <a:gd name="connsiteX57" fmla="*/ 8704931 w 9609980"/>
                  <a:gd name="connsiteY57" fmla="*/ 5155144 h 6651775"/>
                  <a:gd name="connsiteX58" fmla="*/ 8532653 w 9609980"/>
                  <a:gd name="connsiteY58" fmla="*/ 5009370 h 6651775"/>
                  <a:gd name="connsiteX59" fmla="*/ 8214602 w 9609980"/>
                  <a:gd name="connsiteY59" fmla="*/ 5539457 h 6651775"/>
                  <a:gd name="connsiteX60" fmla="*/ 8029072 w 9609980"/>
                  <a:gd name="connsiteY60" fmla="*/ 5300918 h 6651775"/>
                  <a:gd name="connsiteX61" fmla="*/ 7697767 w 9609980"/>
                  <a:gd name="connsiteY61" fmla="*/ 5937022 h 6651775"/>
                  <a:gd name="connsiteX62" fmla="*/ 7750776 w 9609980"/>
                  <a:gd name="connsiteY62" fmla="*/ 5671979 h 6651775"/>
                  <a:gd name="connsiteX63" fmla="*/ 7286950 w 9609980"/>
                  <a:gd name="connsiteY63" fmla="*/ 6069544 h 6651775"/>
                  <a:gd name="connsiteX64" fmla="*/ 7313455 w 9609980"/>
                  <a:gd name="connsiteY64" fmla="*/ 5777996 h 6651775"/>
                  <a:gd name="connsiteX65" fmla="*/ 6770116 w 9609980"/>
                  <a:gd name="connsiteY65" fmla="*/ 6294831 h 6651775"/>
                  <a:gd name="connsiteX66" fmla="*/ 6637594 w 9609980"/>
                  <a:gd name="connsiteY66" fmla="*/ 5923770 h 6651775"/>
                  <a:gd name="connsiteX67" fmla="*/ 5985753 w 9609980"/>
                  <a:gd name="connsiteY67" fmla="*/ 6437706 h 6651775"/>
                  <a:gd name="connsiteX68" fmla="*/ 6009566 w 9609980"/>
                  <a:gd name="connsiteY68" fmla="*/ 6242443 h 6651775"/>
                  <a:gd name="connsiteX69" fmla="*/ 5599991 w 9609980"/>
                  <a:gd name="connsiteY69" fmla="*/ 6532955 h 6651775"/>
                  <a:gd name="connsiteX70" fmla="*/ 5519029 w 9609980"/>
                  <a:gd name="connsiteY70" fmla="*/ 6061468 h 6651775"/>
                  <a:gd name="connsiteX71" fmla="*/ 4554508 w 9609980"/>
                  <a:gd name="connsiteY71" fmla="*/ 6515268 h 6651775"/>
                  <a:gd name="connsiteX72" fmla="*/ 493003 w 9609980"/>
                  <a:gd name="connsiteY72" fmla="*/ 3355689 h 665177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556346"/>
                  <a:gd name="connsiteX1" fmla="*/ 77762 w 9609980"/>
                  <a:gd name="connsiteY1" fmla="*/ 3392607 h 6556346"/>
                  <a:gd name="connsiteX2" fmla="*/ 660859 w 9609980"/>
                  <a:gd name="connsiteY2" fmla="*/ 2517963 h 6556346"/>
                  <a:gd name="connsiteX3" fmla="*/ 422320 w 9609980"/>
                  <a:gd name="connsiteY3" fmla="*/ 2517963 h 6556346"/>
                  <a:gd name="connsiteX4" fmla="*/ 753624 w 9609980"/>
                  <a:gd name="connsiteY4" fmla="*/ 2305929 h 6556346"/>
                  <a:gd name="connsiteX5" fmla="*/ 289798 w 9609980"/>
                  <a:gd name="connsiteY5" fmla="*/ 2279424 h 6556346"/>
                  <a:gd name="connsiteX6" fmla="*/ 1005416 w 9609980"/>
                  <a:gd name="connsiteY6" fmla="*/ 1855355 h 6556346"/>
                  <a:gd name="connsiteX7" fmla="*/ 607850 w 9609980"/>
                  <a:gd name="connsiteY7" fmla="*/ 1815598 h 6556346"/>
                  <a:gd name="connsiteX8" fmla="*/ 1230703 w 9609980"/>
                  <a:gd name="connsiteY8" fmla="*/ 1577059 h 6556346"/>
                  <a:gd name="connsiteX9" fmla="*/ 1111434 w 9609980"/>
                  <a:gd name="connsiteY9" fmla="*/ 1524050 h 6556346"/>
                  <a:gd name="connsiteX10" fmla="*/ 1495747 w 9609980"/>
                  <a:gd name="connsiteY10" fmla="*/ 1325268 h 6556346"/>
                  <a:gd name="connsiteX11" fmla="*/ 1031921 w 9609980"/>
                  <a:gd name="connsiteY11" fmla="*/ 1325268 h 6556346"/>
                  <a:gd name="connsiteX12" fmla="*/ 1787295 w 9609980"/>
                  <a:gd name="connsiteY12" fmla="*/ 1033720 h 6556346"/>
                  <a:gd name="connsiteX13" fmla="*/ 1562007 w 9609980"/>
                  <a:gd name="connsiteY13" fmla="*/ 954207 h 6556346"/>
                  <a:gd name="connsiteX14" fmla="*/ 1919815 w 9609980"/>
                  <a:gd name="connsiteY14" fmla="*/ 993963 h 6556346"/>
                  <a:gd name="connsiteX15" fmla="*/ 2118599 w 9609980"/>
                  <a:gd name="connsiteY15" fmla="*/ 543390 h 6556346"/>
                  <a:gd name="connsiteX16" fmla="*/ 2118598 w 9609980"/>
                  <a:gd name="connsiteY16" fmla="*/ 808433 h 6556346"/>
                  <a:gd name="connsiteX17" fmla="*/ 2661937 w 9609980"/>
                  <a:gd name="connsiteY17" fmla="*/ 609650 h 6556346"/>
                  <a:gd name="connsiteX18" fmla="*/ 2569172 w 9609980"/>
                  <a:gd name="connsiteY18" fmla="*/ 516885 h 6556346"/>
                  <a:gd name="connsiteX19" fmla="*/ 2926982 w 9609980"/>
                  <a:gd name="connsiteY19" fmla="*/ 437372 h 6556346"/>
                  <a:gd name="connsiteX20" fmla="*/ 2873972 w 9609980"/>
                  <a:gd name="connsiteY20" fmla="*/ 318103 h 6556346"/>
                  <a:gd name="connsiteX21" fmla="*/ 3364302 w 9609980"/>
                  <a:gd name="connsiteY21" fmla="*/ 357859 h 6556346"/>
                  <a:gd name="connsiteX22" fmla="*/ 3708859 w 9609980"/>
                  <a:gd name="connsiteY22" fmla="*/ 145824 h 6556346"/>
                  <a:gd name="connsiteX23" fmla="*/ 3682355 w 9609980"/>
                  <a:gd name="connsiteY23" fmla="*/ 278346 h 6556346"/>
                  <a:gd name="connsiteX24" fmla="*/ 4371469 w 9609980"/>
                  <a:gd name="connsiteY24" fmla="*/ 331355 h 6556346"/>
                  <a:gd name="connsiteX25" fmla="*/ 4371469 w 9609980"/>
                  <a:gd name="connsiteY25" fmla="*/ 198833 h 6556346"/>
                  <a:gd name="connsiteX26" fmla="*/ 4596756 w 9609980"/>
                  <a:gd name="connsiteY26" fmla="*/ 371111 h 6556346"/>
                  <a:gd name="connsiteX27" fmla="*/ 4901556 w 9609980"/>
                  <a:gd name="connsiteY27" fmla="*/ 265094 h 6556346"/>
                  <a:gd name="connsiteX28" fmla="*/ 4769034 w 9609980"/>
                  <a:gd name="connsiteY28" fmla="*/ 437372 h 6556346"/>
                  <a:gd name="connsiteX29" fmla="*/ 5047329 w 9609980"/>
                  <a:gd name="connsiteY29" fmla="*/ 384363 h 6556346"/>
                  <a:gd name="connsiteX30" fmla="*/ 5093085 w 9609980"/>
                  <a:gd name="connsiteY30" fmla="*/ 528242 h 6556346"/>
                  <a:gd name="connsiteX31" fmla="*/ 5338877 w 9609980"/>
                  <a:gd name="connsiteY31" fmla="*/ 636155 h 6556346"/>
                  <a:gd name="connsiteX32" fmla="*/ 5232860 w 9609980"/>
                  <a:gd name="connsiteY32" fmla="*/ 251842 h 6556346"/>
                  <a:gd name="connsiteX33" fmla="*/ 5511156 w 9609980"/>
                  <a:gd name="connsiteY33" fmla="*/ 371111 h 6556346"/>
                  <a:gd name="connsiteX34" fmla="*/ 6200269 w 9609980"/>
                  <a:gd name="connsiteY34" fmla="*/ 50 h 6556346"/>
                  <a:gd name="connsiteX35" fmla="*/ 5935225 w 9609980"/>
                  <a:gd name="connsiteY35" fmla="*/ 291598 h 6556346"/>
                  <a:gd name="connsiteX36" fmla="*/ 6452060 w 9609980"/>
                  <a:gd name="connsiteY36" fmla="*/ 119320 h 6556346"/>
                  <a:gd name="connsiteX37" fmla="*/ 6266529 w 9609980"/>
                  <a:gd name="connsiteY37" fmla="*/ 344606 h 6556346"/>
                  <a:gd name="connsiteX38" fmla="*/ 6584582 w 9609980"/>
                  <a:gd name="connsiteY38" fmla="*/ 450623 h 6556346"/>
                  <a:gd name="connsiteX39" fmla="*/ 6359295 w 9609980"/>
                  <a:gd name="connsiteY39" fmla="*/ 596397 h 6556346"/>
                  <a:gd name="connsiteX40" fmla="*/ 7856790 w 9609980"/>
                  <a:gd name="connsiteY40" fmla="*/ 768674 h 6556346"/>
                  <a:gd name="connsiteX41" fmla="*/ 7618251 w 9609980"/>
                  <a:gd name="connsiteY41" fmla="*/ 834935 h 6556346"/>
                  <a:gd name="connsiteX42" fmla="*/ 8108582 w 9609980"/>
                  <a:gd name="connsiteY42" fmla="*/ 1086728 h 6556346"/>
                  <a:gd name="connsiteX43" fmla="*/ 7856790 w 9609980"/>
                  <a:gd name="connsiteY43" fmla="*/ 1126483 h 6556346"/>
                  <a:gd name="connsiteX44" fmla="*/ 8267608 w 9609980"/>
                  <a:gd name="connsiteY44" fmla="*/ 1709579 h 6556346"/>
                  <a:gd name="connsiteX45" fmla="*/ 9168756 w 9609980"/>
                  <a:gd name="connsiteY45" fmla="*/ 1815596 h 6556346"/>
                  <a:gd name="connsiteX46" fmla="*/ 8810947 w 9609980"/>
                  <a:gd name="connsiteY46" fmla="*/ 1828848 h 6556346"/>
                  <a:gd name="connsiteX47" fmla="*/ 9075990 w 9609980"/>
                  <a:gd name="connsiteY47" fmla="*/ 2014379 h 6556346"/>
                  <a:gd name="connsiteX48" fmla="*/ 8612164 w 9609980"/>
                  <a:gd name="connsiteY48" fmla="*/ 1961370 h 6556346"/>
                  <a:gd name="connsiteX49" fmla="*/ 9592826 w 9609980"/>
                  <a:gd name="connsiteY49" fmla="*/ 2796257 h 6556346"/>
                  <a:gd name="connsiteX50" fmla="*/ 9221765 w 9609980"/>
                  <a:gd name="connsiteY50" fmla="*/ 2637231 h 6556346"/>
                  <a:gd name="connsiteX51" fmla="*/ 9606078 w 9609980"/>
                  <a:gd name="connsiteY51" fmla="*/ 3432361 h 6556346"/>
                  <a:gd name="connsiteX52" fmla="*/ 9176332 w 9609980"/>
                  <a:gd name="connsiteY52" fmla="*/ 3117149 h 6556346"/>
                  <a:gd name="connsiteX53" fmla="*/ 9486809 w 9609980"/>
                  <a:gd name="connsiteY53" fmla="*/ 4094970 h 6556346"/>
                  <a:gd name="connsiteX54" fmla="*/ 9221765 w 9609980"/>
                  <a:gd name="connsiteY54" fmla="*/ 3949196 h 6556346"/>
                  <a:gd name="connsiteX55" fmla="*/ 8996478 w 9609980"/>
                  <a:gd name="connsiteY55" fmla="*/ 5035874 h 6556346"/>
                  <a:gd name="connsiteX56" fmla="*/ 8903713 w 9609980"/>
                  <a:gd name="connsiteY56" fmla="*/ 4890101 h 6556346"/>
                  <a:gd name="connsiteX57" fmla="*/ 8704931 w 9609980"/>
                  <a:gd name="connsiteY57" fmla="*/ 5155144 h 6556346"/>
                  <a:gd name="connsiteX58" fmla="*/ 8532653 w 9609980"/>
                  <a:gd name="connsiteY58" fmla="*/ 5009370 h 6556346"/>
                  <a:gd name="connsiteX59" fmla="*/ 8214602 w 9609980"/>
                  <a:gd name="connsiteY59" fmla="*/ 5539457 h 6556346"/>
                  <a:gd name="connsiteX60" fmla="*/ 8029072 w 9609980"/>
                  <a:gd name="connsiteY60" fmla="*/ 5300918 h 6556346"/>
                  <a:gd name="connsiteX61" fmla="*/ 7697767 w 9609980"/>
                  <a:gd name="connsiteY61" fmla="*/ 5937022 h 6556346"/>
                  <a:gd name="connsiteX62" fmla="*/ 7750776 w 9609980"/>
                  <a:gd name="connsiteY62" fmla="*/ 5671979 h 6556346"/>
                  <a:gd name="connsiteX63" fmla="*/ 7286950 w 9609980"/>
                  <a:gd name="connsiteY63" fmla="*/ 6069544 h 6556346"/>
                  <a:gd name="connsiteX64" fmla="*/ 7313455 w 9609980"/>
                  <a:gd name="connsiteY64" fmla="*/ 5777996 h 6556346"/>
                  <a:gd name="connsiteX65" fmla="*/ 6770116 w 9609980"/>
                  <a:gd name="connsiteY65" fmla="*/ 6294831 h 6556346"/>
                  <a:gd name="connsiteX66" fmla="*/ 6637594 w 9609980"/>
                  <a:gd name="connsiteY66" fmla="*/ 5923770 h 6556346"/>
                  <a:gd name="connsiteX67" fmla="*/ 5985753 w 9609980"/>
                  <a:gd name="connsiteY67" fmla="*/ 6437706 h 6556346"/>
                  <a:gd name="connsiteX68" fmla="*/ 6009566 w 9609980"/>
                  <a:gd name="connsiteY68" fmla="*/ 6242443 h 6556346"/>
                  <a:gd name="connsiteX69" fmla="*/ 5599991 w 9609980"/>
                  <a:gd name="connsiteY69" fmla="*/ 6532955 h 6556346"/>
                  <a:gd name="connsiteX70" fmla="*/ 5519029 w 9609980"/>
                  <a:gd name="connsiteY70" fmla="*/ 6061468 h 6556346"/>
                  <a:gd name="connsiteX71" fmla="*/ 4554508 w 9609980"/>
                  <a:gd name="connsiteY71" fmla="*/ 6515268 h 6556346"/>
                  <a:gd name="connsiteX72" fmla="*/ 621101 w 9609980"/>
                  <a:gd name="connsiteY72" fmla="*/ 4903355 h 6556346"/>
                  <a:gd name="connsiteX73" fmla="*/ 435571 w 9609980"/>
                  <a:gd name="connsiteY73" fmla="*/ 4002207 h 6556346"/>
                  <a:gd name="connsiteX74" fmla="*/ 236788 w 9609980"/>
                  <a:gd name="connsiteY74" fmla="*/ 4214242 h 6556346"/>
                  <a:gd name="connsiteX75" fmla="*/ 519508 w 9609980"/>
                  <a:gd name="connsiteY75" fmla="*/ 3130402 h 6556346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204197 w 9609980"/>
                  <a:gd name="connsiteY72" fmla="*/ 5420190 h 6534253"/>
                  <a:gd name="connsiteX73" fmla="*/ 727119 w 9609980"/>
                  <a:gd name="connsiteY73" fmla="*/ 4505790 h 6534253"/>
                  <a:gd name="connsiteX74" fmla="*/ 621101 w 9609980"/>
                  <a:gd name="connsiteY74" fmla="*/ 4903355 h 6534253"/>
                  <a:gd name="connsiteX75" fmla="*/ 435571 w 9609980"/>
                  <a:gd name="connsiteY75" fmla="*/ 4002207 h 6534253"/>
                  <a:gd name="connsiteX76" fmla="*/ 236788 w 9609980"/>
                  <a:gd name="connsiteY76" fmla="*/ 4214242 h 6534253"/>
                  <a:gd name="connsiteX77" fmla="*/ 519508 w 9609980"/>
                  <a:gd name="connsiteY77" fmla="*/ 3130402 h 6534253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00545 w 9609980"/>
                  <a:gd name="connsiteY72" fmla="*/ 6016537 h 6534253"/>
                  <a:gd name="connsiteX73" fmla="*/ 1310214 w 9609980"/>
                  <a:gd name="connsiteY73" fmla="*/ 5261163 h 6534253"/>
                  <a:gd name="connsiteX74" fmla="*/ 1204197 w 9609980"/>
                  <a:gd name="connsiteY74" fmla="*/ 5420190 h 6534253"/>
                  <a:gd name="connsiteX75" fmla="*/ 727119 w 9609980"/>
                  <a:gd name="connsiteY75" fmla="*/ 4505790 h 6534253"/>
                  <a:gd name="connsiteX76" fmla="*/ 621101 w 9609980"/>
                  <a:gd name="connsiteY76" fmla="*/ 4903355 h 6534253"/>
                  <a:gd name="connsiteX77" fmla="*/ 435571 w 9609980"/>
                  <a:gd name="connsiteY77" fmla="*/ 4002207 h 6534253"/>
                  <a:gd name="connsiteX78" fmla="*/ 236788 w 9609980"/>
                  <a:gd name="connsiteY78" fmla="*/ 4214242 h 6534253"/>
                  <a:gd name="connsiteX79" fmla="*/ 519508 w 9609980"/>
                  <a:gd name="connsiteY79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71606 w 9609980"/>
                  <a:gd name="connsiteY72" fmla="*/ 6122555 h 6534253"/>
                  <a:gd name="connsiteX73" fmla="*/ 1866806 w 9609980"/>
                  <a:gd name="connsiteY73" fmla="*/ 5764746 h 6534253"/>
                  <a:gd name="connsiteX74" fmla="*/ 1800545 w 9609980"/>
                  <a:gd name="connsiteY74" fmla="*/ 6016537 h 6534253"/>
                  <a:gd name="connsiteX75" fmla="*/ 1310214 w 9609980"/>
                  <a:gd name="connsiteY75" fmla="*/ 5261163 h 6534253"/>
                  <a:gd name="connsiteX76" fmla="*/ 1204197 w 9609980"/>
                  <a:gd name="connsiteY76" fmla="*/ 5420190 h 6534253"/>
                  <a:gd name="connsiteX77" fmla="*/ 727119 w 9609980"/>
                  <a:gd name="connsiteY77" fmla="*/ 4505790 h 6534253"/>
                  <a:gd name="connsiteX78" fmla="*/ 621101 w 9609980"/>
                  <a:gd name="connsiteY78" fmla="*/ 4903355 h 6534253"/>
                  <a:gd name="connsiteX79" fmla="*/ 435571 w 9609980"/>
                  <a:gd name="connsiteY79" fmla="*/ 4002207 h 6534253"/>
                  <a:gd name="connsiteX80" fmla="*/ 236788 w 9609980"/>
                  <a:gd name="connsiteY80" fmla="*/ 4214242 h 6534253"/>
                  <a:gd name="connsiteX81" fmla="*/ 519508 w 9609980"/>
                  <a:gd name="connsiteY81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58354 w 9609980"/>
                  <a:gd name="connsiteY72" fmla="*/ 5910520 h 6534253"/>
                  <a:gd name="connsiteX73" fmla="*/ 2171606 w 9609980"/>
                  <a:gd name="connsiteY73" fmla="*/ 6122555 h 6534253"/>
                  <a:gd name="connsiteX74" fmla="*/ 1866806 w 9609980"/>
                  <a:gd name="connsiteY74" fmla="*/ 5764746 h 6534253"/>
                  <a:gd name="connsiteX75" fmla="*/ 1800545 w 9609980"/>
                  <a:gd name="connsiteY75" fmla="*/ 6016537 h 6534253"/>
                  <a:gd name="connsiteX76" fmla="*/ 1310214 w 9609980"/>
                  <a:gd name="connsiteY76" fmla="*/ 5261163 h 6534253"/>
                  <a:gd name="connsiteX77" fmla="*/ 1204197 w 9609980"/>
                  <a:gd name="connsiteY77" fmla="*/ 5420190 h 6534253"/>
                  <a:gd name="connsiteX78" fmla="*/ 727119 w 9609980"/>
                  <a:gd name="connsiteY78" fmla="*/ 4505790 h 6534253"/>
                  <a:gd name="connsiteX79" fmla="*/ 621101 w 9609980"/>
                  <a:gd name="connsiteY79" fmla="*/ 4903355 h 6534253"/>
                  <a:gd name="connsiteX80" fmla="*/ 435571 w 9609980"/>
                  <a:gd name="connsiteY80" fmla="*/ 4002207 h 6534253"/>
                  <a:gd name="connsiteX81" fmla="*/ 236788 w 9609980"/>
                  <a:gd name="connsiteY81" fmla="*/ 4214242 h 6534253"/>
                  <a:gd name="connsiteX82" fmla="*/ 519508 w 9609980"/>
                  <a:gd name="connsiteY82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76406 w 9609980"/>
                  <a:gd name="connsiteY72" fmla="*/ 6109303 h 6534253"/>
                  <a:gd name="connsiteX73" fmla="*/ 2158354 w 9609980"/>
                  <a:gd name="connsiteY73" fmla="*/ 5910520 h 6534253"/>
                  <a:gd name="connsiteX74" fmla="*/ 2171606 w 9609980"/>
                  <a:gd name="connsiteY74" fmla="*/ 6122555 h 6534253"/>
                  <a:gd name="connsiteX75" fmla="*/ 1866806 w 9609980"/>
                  <a:gd name="connsiteY75" fmla="*/ 5764746 h 6534253"/>
                  <a:gd name="connsiteX76" fmla="*/ 1800545 w 9609980"/>
                  <a:gd name="connsiteY76" fmla="*/ 6016537 h 6534253"/>
                  <a:gd name="connsiteX77" fmla="*/ 1310214 w 9609980"/>
                  <a:gd name="connsiteY77" fmla="*/ 5261163 h 6534253"/>
                  <a:gd name="connsiteX78" fmla="*/ 1204197 w 9609980"/>
                  <a:gd name="connsiteY78" fmla="*/ 5420190 h 6534253"/>
                  <a:gd name="connsiteX79" fmla="*/ 727119 w 9609980"/>
                  <a:gd name="connsiteY79" fmla="*/ 4505790 h 6534253"/>
                  <a:gd name="connsiteX80" fmla="*/ 621101 w 9609980"/>
                  <a:gd name="connsiteY80" fmla="*/ 4903355 h 6534253"/>
                  <a:gd name="connsiteX81" fmla="*/ 435571 w 9609980"/>
                  <a:gd name="connsiteY81" fmla="*/ 4002207 h 6534253"/>
                  <a:gd name="connsiteX82" fmla="*/ 236788 w 9609980"/>
                  <a:gd name="connsiteY82" fmla="*/ 4214242 h 6534253"/>
                  <a:gd name="connsiteX83" fmla="*/ 519508 w 9609980"/>
                  <a:gd name="connsiteY83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36649 w 9609980"/>
                  <a:gd name="connsiteY72" fmla="*/ 5857511 h 6534253"/>
                  <a:gd name="connsiteX73" fmla="*/ 2476406 w 9609980"/>
                  <a:gd name="connsiteY73" fmla="*/ 6109303 h 6534253"/>
                  <a:gd name="connsiteX74" fmla="*/ 2158354 w 9609980"/>
                  <a:gd name="connsiteY74" fmla="*/ 5910520 h 6534253"/>
                  <a:gd name="connsiteX75" fmla="*/ 2171606 w 9609980"/>
                  <a:gd name="connsiteY75" fmla="*/ 6122555 h 6534253"/>
                  <a:gd name="connsiteX76" fmla="*/ 1866806 w 9609980"/>
                  <a:gd name="connsiteY76" fmla="*/ 5764746 h 6534253"/>
                  <a:gd name="connsiteX77" fmla="*/ 1800545 w 9609980"/>
                  <a:gd name="connsiteY77" fmla="*/ 6016537 h 6534253"/>
                  <a:gd name="connsiteX78" fmla="*/ 1310214 w 9609980"/>
                  <a:gd name="connsiteY78" fmla="*/ 5261163 h 6534253"/>
                  <a:gd name="connsiteX79" fmla="*/ 1204197 w 9609980"/>
                  <a:gd name="connsiteY79" fmla="*/ 5420190 h 6534253"/>
                  <a:gd name="connsiteX80" fmla="*/ 727119 w 9609980"/>
                  <a:gd name="connsiteY80" fmla="*/ 4505790 h 6534253"/>
                  <a:gd name="connsiteX81" fmla="*/ 621101 w 9609980"/>
                  <a:gd name="connsiteY81" fmla="*/ 4903355 h 6534253"/>
                  <a:gd name="connsiteX82" fmla="*/ 435571 w 9609980"/>
                  <a:gd name="connsiteY82" fmla="*/ 4002207 h 6534253"/>
                  <a:gd name="connsiteX83" fmla="*/ 236788 w 9609980"/>
                  <a:gd name="connsiteY83" fmla="*/ 4214242 h 6534253"/>
                  <a:gd name="connsiteX84" fmla="*/ 519508 w 9609980"/>
                  <a:gd name="connsiteY84" fmla="*/ 3130402 h 6534253"/>
                  <a:gd name="connsiteX0" fmla="*/ 519508 w 9609980"/>
                  <a:gd name="connsiteY0" fmla="*/ 3130402 h 6536697"/>
                  <a:gd name="connsiteX1" fmla="*/ 77762 w 9609980"/>
                  <a:gd name="connsiteY1" fmla="*/ 3392607 h 6536697"/>
                  <a:gd name="connsiteX2" fmla="*/ 660859 w 9609980"/>
                  <a:gd name="connsiteY2" fmla="*/ 2517963 h 6536697"/>
                  <a:gd name="connsiteX3" fmla="*/ 422320 w 9609980"/>
                  <a:gd name="connsiteY3" fmla="*/ 2517963 h 6536697"/>
                  <a:gd name="connsiteX4" fmla="*/ 753624 w 9609980"/>
                  <a:gd name="connsiteY4" fmla="*/ 2305929 h 6536697"/>
                  <a:gd name="connsiteX5" fmla="*/ 289798 w 9609980"/>
                  <a:gd name="connsiteY5" fmla="*/ 2279424 h 6536697"/>
                  <a:gd name="connsiteX6" fmla="*/ 1005416 w 9609980"/>
                  <a:gd name="connsiteY6" fmla="*/ 1855355 h 6536697"/>
                  <a:gd name="connsiteX7" fmla="*/ 607850 w 9609980"/>
                  <a:gd name="connsiteY7" fmla="*/ 1815598 h 6536697"/>
                  <a:gd name="connsiteX8" fmla="*/ 1230703 w 9609980"/>
                  <a:gd name="connsiteY8" fmla="*/ 1577059 h 6536697"/>
                  <a:gd name="connsiteX9" fmla="*/ 1111434 w 9609980"/>
                  <a:gd name="connsiteY9" fmla="*/ 1524050 h 6536697"/>
                  <a:gd name="connsiteX10" fmla="*/ 1495747 w 9609980"/>
                  <a:gd name="connsiteY10" fmla="*/ 1325268 h 6536697"/>
                  <a:gd name="connsiteX11" fmla="*/ 1031921 w 9609980"/>
                  <a:gd name="connsiteY11" fmla="*/ 1325268 h 6536697"/>
                  <a:gd name="connsiteX12" fmla="*/ 1787295 w 9609980"/>
                  <a:gd name="connsiteY12" fmla="*/ 1033720 h 6536697"/>
                  <a:gd name="connsiteX13" fmla="*/ 1562007 w 9609980"/>
                  <a:gd name="connsiteY13" fmla="*/ 954207 h 6536697"/>
                  <a:gd name="connsiteX14" fmla="*/ 1919815 w 9609980"/>
                  <a:gd name="connsiteY14" fmla="*/ 993963 h 6536697"/>
                  <a:gd name="connsiteX15" fmla="*/ 2118599 w 9609980"/>
                  <a:gd name="connsiteY15" fmla="*/ 543390 h 6536697"/>
                  <a:gd name="connsiteX16" fmla="*/ 2118598 w 9609980"/>
                  <a:gd name="connsiteY16" fmla="*/ 808433 h 6536697"/>
                  <a:gd name="connsiteX17" fmla="*/ 2661937 w 9609980"/>
                  <a:gd name="connsiteY17" fmla="*/ 609650 h 6536697"/>
                  <a:gd name="connsiteX18" fmla="*/ 2569172 w 9609980"/>
                  <a:gd name="connsiteY18" fmla="*/ 516885 h 6536697"/>
                  <a:gd name="connsiteX19" fmla="*/ 2926982 w 9609980"/>
                  <a:gd name="connsiteY19" fmla="*/ 437372 h 6536697"/>
                  <a:gd name="connsiteX20" fmla="*/ 2873972 w 9609980"/>
                  <a:gd name="connsiteY20" fmla="*/ 318103 h 6536697"/>
                  <a:gd name="connsiteX21" fmla="*/ 3364302 w 9609980"/>
                  <a:gd name="connsiteY21" fmla="*/ 357859 h 6536697"/>
                  <a:gd name="connsiteX22" fmla="*/ 3708859 w 9609980"/>
                  <a:gd name="connsiteY22" fmla="*/ 145824 h 6536697"/>
                  <a:gd name="connsiteX23" fmla="*/ 3682355 w 9609980"/>
                  <a:gd name="connsiteY23" fmla="*/ 278346 h 6536697"/>
                  <a:gd name="connsiteX24" fmla="*/ 4371469 w 9609980"/>
                  <a:gd name="connsiteY24" fmla="*/ 331355 h 6536697"/>
                  <a:gd name="connsiteX25" fmla="*/ 4371469 w 9609980"/>
                  <a:gd name="connsiteY25" fmla="*/ 198833 h 6536697"/>
                  <a:gd name="connsiteX26" fmla="*/ 4596756 w 9609980"/>
                  <a:gd name="connsiteY26" fmla="*/ 371111 h 6536697"/>
                  <a:gd name="connsiteX27" fmla="*/ 4901556 w 9609980"/>
                  <a:gd name="connsiteY27" fmla="*/ 265094 h 6536697"/>
                  <a:gd name="connsiteX28" fmla="*/ 4769034 w 9609980"/>
                  <a:gd name="connsiteY28" fmla="*/ 437372 h 6536697"/>
                  <a:gd name="connsiteX29" fmla="*/ 5047329 w 9609980"/>
                  <a:gd name="connsiteY29" fmla="*/ 384363 h 6536697"/>
                  <a:gd name="connsiteX30" fmla="*/ 5093085 w 9609980"/>
                  <a:gd name="connsiteY30" fmla="*/ 528242 h 6536697"/>
                  <a:gd name="connsiteX31" fmla="*/ 5338877 w 9609980"/>
                  <a:gd name="connsiteY31" fmla="*/ 636155 h 6536697"/>
                  <a:gd name="connsiteX32" fmla="*/ 5232860 w 9609980"/>
                  <a:gd name="connsiteY32" fmla="*/ 251842 h 6536697"/>
                  <a:gd name="connsiteX33" fmla="*/ 5511156 w 9609980"/>
                  <a:gd name="connsiteY33" fmla="*/ 371111 h 6536697"/>
                  <a:gd name="connsiteX34" fmla="*/ 6200269 w 9609980"/>
                  <a:gd name="connsiteY34" fmla="*/ 50 h 6536697"/>
                  <a:gd name="connsiteX35" fmla="*/ 5935225 w 9609980"/>
                  <a:gd name="connsiteY35" fmla="*/ 291598 h 6536697"/>
                  <a:gd name="connsiteX36" fmla="*/ 6452060 w 9609980"/>
                  <a:gd name="connsiteY36" fmla="*/ 119320 h 6536697"/>
                  <a:gd name="connsiteX37" fmla="*/ 6266529 w 9609980"/>
                  <a:gd name="connsiteY37" fmla="*/ 344606 h 6536697"/>
                  <a:gd name="connsiteX38" fmla="*/ 6584582 w 9609980"/>
                  <a:gd name="connsiteY38" fmla="*/ 450623 h 6536697"/>
                  <a:gd name="connsiteX39" fmla="*/ 6359295 w 9609980"/>
                  <a:gd name="connsiteY39" fmla="*/ 596397 h 6536697"/>
                  <a:gd name="connsiteX40" fmla="*/ 7856790 w 9609980"/>
                  <a:gd name="connsiteY40" fmla="*/ 768674 h 6536697"/>
                  <a:gd name="connsiteX41" fmla="*/ 7618251 w 9609980"/>
                  <a:gd name="connsiteY41" fmla="*/ 834935 h 6536697"/>
                  <a:gd name="connsiteX42" fmla="*/ 8108582 w 9609980"/>
                  <a:gd name="connsiteY42" fmla="*/ 1086728 h 6536697"/>
                  <a:gd name="connsiteX43" fmla="*/ 7856790 w 9609980"/>
                  <a:gd name="connsiteY43" fmla="*/ 1126483 h 6536697"/>
                  <a:gd name="connsiteX44" fmla="*/ 8267608 w 9609980"/>
                  <a:gd name="connsiteY44" fmla="*/ 1709579 h 6536697"/>
                  <a:gd name="connsiteX45" fmla="*/ 9168756 w 9609980"/>
                  <a:gd name="connsiteY45" fmla="*/ 1815596 h 6536697"/>
                  <a:gd name="connsiteX46" fmla="*/ 8810947 w 9609980"/>
                  <a:gd name="connsiteY46" fmla="*/ 1828848 h 6536697"/>
                  <a:gd name="connsiteX47" fmla="*/ 9075990 w 9609980"/>
                  <a:gd name="connsiteY47" fmla="*/ 2014379 h 6536697"/>
                  <a:gd name="connsiteX48" fmla="*/ 8612164 w 9609980"/>
                  <a:gd name="connsiteY48" fmla="*/ 1961370 h 6536697"/>
                  <a:gd name="connsiteX49" fmla="*/ 9592826 w 9609980"/>
                  <a:gd name="connsiteY49" fmla="*/ 2796257 h 6536697"/>
                  <a:gd name="connsiteX50" fmla="*/ 9221765 w 9609980"/>
                  <a:gd name="connsiteY50" fmla="*/ 2637231 h 6536697"/>
                  <a:gd name="connsiteX51" fmla="*/ 9606078 w 9609980"/>
                  <a:gd name="connsiteY51" fmla="*/ 3432361 h 6536697"/>
                  <a:gd name="connsiteX52" fmla="*/ 9176332 w 9609980"/>
                  <a:gd name="connsiteY52" fmla="*/ 3117149 h 6536697"/>
                  <a:gd name="connsiteX53" fmla="*/ 9486809 w 9609980"/>
                  <a:gd name="connsiteY53" fmla="*/ 4094970 h 6536697"/>
                  <a:gd name="connsiteX54" fmla="*/ 9221765 w 9609980"/>
                  <a:gd name="connsiteY54" fmla="*/ 3949196 h 6536697"/>
                  <a:gd name="connsiteX55" fmla="*/ 8996478 w 9609980"/>
                  <a:gd name="connsiteY55" fmla="*/ 5035874 h 6536697"/>
                  <a:gd name="connsiteX56" fmla="*/ 8903713 w 9609980"/>
                  <a:gd name="connsiteY56" fmla="*/ 4890101 h 6536697"/>
                  <a:gd name="connsiteX57" fmla="*/ 8704931 w 9609980"/>
                  <a:gd name="connsiteY57" fmla="*/ 5155144 h 6536697"/>
                  <a:gd name="connsiteX58" fmla="*/ 8532653 w 9609980"/>
                  <a:gd name="connsiteY58" fmla="*/ 5009370 h 6536697"/>
                  <a:gd name="connsiteX59" fmla="*/ 8214602 w 9609980"/>
                  <a:gd name="connsiteY59" fmla="*/ 5539457 h 6536697"/>
                  <a:gd name="connsiteX60" fmla="*/ 8029072 w 9609980"/>
                  <a:gd name="connsiteY60" fmla="*/ 5300918 h 6536697"/>
                  <a:gd name="connsiteX61" fmla="*/ 7697767 w 9609980"/>
                  <a:gd name="connsiteY61" fmla="*/ 5937022 h 6536697"/>
                  <a:gd name="connsiteX62" fmla="*/ 7750776 w 9609980"/>
                  <a:gd name="connsiteY62" fmla="*/ 5671979 h 6536697"/>
                  <a:gd name="connsiteX63" fmla="*/ 7286950 w 9609980"/>
                  <a:gd name="connsiteY63" fmla="*/ 6069544 h 6536697"/>
                  <a:gd name="connsiteX64" fmla="*/ 7313455 w 9609980"/>
                  <a:gd name="connsiteY64" fmla="*/ 5777996 h 6536697"/>
                  <a:gd name="connsiteX65" fmla="*/ 6770116 w 9609980"/>
                  <a:gd name="connsiteY65" fmla="*/ 6294831 h 6536697"/>
                  <a:gd name="connsiteX66" fmla="*/ 6637594 w 9609980"/>
                  <a:gd name="connsiteY66" fmla="*/ 5923770 h 6536697"/>
                  <a:gd name="connsiteX67" fmla="*/ 5985753 w 9609980"/>
                  <a:gd name="connsiteY67" fmla="*/ 6437706 h 6536697"/>
                  <a:gd name="connsiteX68" fmla="*/ 6009566 w 9609980"/>
                  <a:gd name="connsiteY68" fmla="*/ 6242443 h 6536697"/>
                  <a:gd name="connsiteX69" fmla="*/ 5599991 w 9609980"/>
                  <a:gd name="connsiteY69" fmla="*/ 6532955 h 6536697"/>
                  <a:gd name="connsiteX70" fmla="*/ 5519029 w 9609980"/>
                  <a:gd name="connsiteY70" fmla="*/ 6061468 h 6536697"/>
                  <a:gd name="connsiteX71" fmla="*/ 4554508 w 9609980"/>
                  <a:gd name="connsiteY71" fmla="*/ 6515268 h 6536697"/>
                  <a:gd name="connsiteX72" fmla="*/ 3536580 w 9609980"/>
                  <a:gd name="connsiteY72" fmla="*/ 6400850 h 6536697"/>
                  <a:gd name="connsiteX73" fmla="*/ 2436649 w 9609980"/>
                  <a:gd name="connsiteY73" fmla="*/ 5857511 h 6536697"/>
                  <a:gd name="connsiteX74" fmla="*/ 2476406 w 9609980"/>
                  <a:gd name="connsiteY74" fmla="*/ 6109303 h 6536697"/>
                  <a:gd name="connsiteX75" fmla="*/ 2158354 w 9609980"/>
                  <a:gd name="connsiteY75" fmla="*/ 5910520 h 6536697"/>
                  <a:gd name="connsiteX76" fmla="*/ 2171606 w 9609980"/>
                  <a:gd name="connsiteY76" fmla="*/ 6122555 h 6536697"/>
                  <a:gd name="connsiteX77" fmla="*/ 1866806 w 9609980"/>
                  <a:gd name="connsiteY77" fmla="*/ 5764746 h 6536697"/>
                  <a:gd name="connsiteX78" fmla="*/ 1800545 w 9609980"/>
                  <a:gd name="connsiteY78" fmla="*/ 6016537 h 6536697"/>
                  <a:gd name="connsiteX79" fmla="*/ 1310214 w 9609980"/>
                  <a:gd name="connsiteY79" fmla="*/ 5261163 h 6536697"/>
                  <a:gd name="connsiteX80" fmla="*/ 1204197 w 9609980"/>
                  <a:gd name="connsiteY80" fmla="*/ 5420190 h 6536697"/>
                  <a:gd name="connsiteX81" fmla="*/ 727119 w 9609980"/>
                  <a:gd name="connsiteY81" fmla="*/ 4505790 h 6536697"/>
                  <a:gd name="connsiteX82" fmla="*/ 621101 w 9609980"/>
                  <a:gd name="connsiteY82" fmla="*/ 4903355 h 6536697"/>
                  <a:gd name="connsiteX83" fmla="*/ 435571 w 9609980"/>
                  <a:gd name="connsiteY83" fmla="*/ 4002207 h 6536697"/>
                  <a:gd name="connsiteX84" fmla="*/ 236788 w 9609980"/>
                  <a:gd name="connsiteY84" fmla="*/ 4214242 h 6536697"/>
                  <a:gd name="connsiteX85" fmla="*/ 519508 w 9609980"/>
                  <a:gd name="connsiteY85" fmla="*/ 3130402 h 6536697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3417310 w 9609980"/>
                  <a:gd name="connsiteY72" fmla="*/ 6109303 h 6534253"/>
                  <a:gd name="connsiteX73" fmla="*/ 3536580 w 9609980"/>
                  <a:gd name="connsiteY73" fmla="*/ 6400850 h 6534253"/>
                  <a:gd name="connsiteX74" fmla="*/ 2436649 w 9609980"/>
                  <a:gd name="connsiteY74" fmla="*/ 5857511 h 6534253"/>
                  <a:gd name="connsiteX75" fmla="*/ 2476406 w 9609980"/>
                  <a:gd name="connsiteY75" fmla="*/ 6109303 h 6534253"/>
                  <a:gd name="connsiteX76" fmla="*/ 2158354 w 9609980"/>
                  <a:gd name="connsiteY76" fmla="*/ 5910520 h 6534253"/>
                  <a:gd name="connsiteX77" fmla="*/ 2171606 w 9609980"/>
                  <a:gd name="connsiteY77" fmla="*/ 6122555 h 6534253"/>
                  <a:gd name="connsiteX78" fmla="*/ 1866806 w 9609980"/>
                  <a:gd name="connsiteY78" fmla="*/ 5764746 h 6534253"/>
                  <a:gd name="connsiteX79" fmla="*/ 1800545 w 9609980"/>
                  <a:gd name="connsiteY79" fmla="*/ 6016537 h 6534253"/>
                  <a:gd name="connsiteX80" fmla="*/ 1310214 w 9609980"/>
                  <a:gd name="connsiteY80" fmla="*/ 5261163 h 6534253"/>
                  <a:gd name="connsiteX81" fmla="*/ 1204197 w 9609980"/>
                  <a:gd name="connsiteY81" fmla="*/ 5420190 h 6534253"/>
                  <a:gd name="connsiteX82" fmla="*/ 727119 w 9609980"/>
                  <a:gd name="connsiteY82" fmla="*/ 4505790 h 6534253"/>
                  <a:gd name="connsiteX83" fmla="*/ 621101 w 9609980"/>
                  <a:gd name="connsiteY83" fmla="*/ 4903355 h 6534253"/>
                  <a:gd name="connsiteX84" fmla="*/ 435571 w 9609980"/>
                  <a:gd name="connsiteY84" fmla="*/ 4002207 h 6534253"/>
                  <a:gd name="connsiteX85" fmla="*/ 236788 w 9609980"/>
                  <a:gd name="connsiteY85" fmla="*/ 4214242 h 6534253"/>
                  <a:gd name="connsiteX86" fmla="*/ 519508 w 9609980"/>
                  <a:gd name="connsiteY86" fmla="*/ 3130402 h 6534253"/>
                  <a:gd name="connsiteX0" fmla="*/ 519508 w 9609980"/>
                  <a:gd name="connsiteY0" fmla="*/ 3130402 h 6536773"/>
                  <a:gd name="connsiteX1" fmla="*/ 77762 w 9609980"/>
                  <a:gd name="connsiteY1" fmla="*/ 3392607 h 6536773"/>
                  <a:gd name="connsiteX2" fmla="*/ 660859 w 9609980"/>
                  <a:gd name="connsiteY2" fmla="*/ 2517963 h 6536773"/>
                  <a:gd name="connsiteX3" fmla="*/ 422320 w 9609980"/>
                  <a:gd name="connsiteY3" fmla="*/ 2517963 h 6536773"/>
                  <a:gd name="connsiteX4" fmla="*/ 753624 w 9609980"/>
                  <a:gd name="connsiteY4" fmla="*/ 2305929 h 6536773"/>
                  <a:gd name="connsiteX5" fmla="*/ 289798 w 9609980"/>
                  <a:gd name="connsiteY5" fmla="*/ 2279424 h 6536773"/>
                  <a:gd name="connsiteX6" fmla="*/ 1005416 w 9609980"/>
                  <a:gd name="connsiteY6" fmla="*/ 1855355 h 6536773"/>
                  <a:gd name="connsiteX7" fmla="*/ 607850 w 9609980"/>
                  <a:gd name="connsiteY7" fmla="*/ 1815598 h 6536773"/>
                  <a:gd name="connsiteX8" fmla="*/ 1230703 w 9609980"/>
                  <a:gd name="connsiteY8" fmla="*/ 1577059 h 6536773"/>
                  <a:gd name="connsiteX9" fmla="*/ 1111434 w 9609980"/>
                  <a:gd name="connsiteY9" fmla="*/ 1524050 h 6536773"/>
                  <a:gd name="connsiteX10" fmla="*/ 1495747 w 9609980"/>
                  <a:gd name="connsiteY10" fmla="*/ 1325268 h 6536773"/>
                  <a:gd name="connsiteX11" fmla="*/ 1031921 w 9609980"/>
                  <a:gd name="connsiteY11" fmla="*/ 1325268 h 6536773"/>
                  <a:gd name="connsiteX12" fmla="*/ 1787295 w 9609980"/>
                  <a:gd name="connsiteY12" fmla="*/ 1033720 h 6536773"/>
                  <a:gd name="connsiteX13" fmla="*/ 1562007 w 9609980"/>
                  <a:gd name="connsiteY13" fmla="*/ 954207 h 6536773"/>
                  <a:gd name="connsiteX14" fmla="*/ 1919815 w 9609980"/>
                  <a:gd name="connsiteY14" fmla="*/ 993963 h 6536773"/>
                  <a:gd name="connsiteX15" fmla="*/ 2118599 w 9609980"/>
                  <a:gd name="connsiteY15" fmla="*/ 543390 h 6536773"/>
                  <a:gd name="connsiteX16" fmla="*/ 2118598 w 9609980"/>
                  <a:gd name="connsiteY16" fmla="*/ 808433 h 6536773"/>
                  <a:gd name="connsiteX17" fmla="*/ 2661937 w 9609980"/>
                  <a:gd name="connsiteY17" fmla="*/ 609650 h 6536773"/>
                  <a:gd name="connsiteX18" fmla="*/ 2569172 w 9609980"/>
                  <a:gd name="connsiteY18" fmla="*/ 516885 h 6536773"/>
                  <a:gd name="connsiteX19" fmla="*/ 2926982 w 9609980"/>
                  <a:gd name="connsiteY19" fmla="*/ 437372 h 6536773"/>
                  <a:gd name="connsiteX20" fmla="*/ 2873972 w 9609980"/>
                  <a:gd name="connsiteY20" fmla="*/ 318103 h 6536773"/>
                  <a:gd name="connsiteX21" fmla="*/ 3364302 w 9609980"/>
                  <a:gd name="connsiteY21" fmla="*/ 357859 h 6536773"/>
                  <a:gd name="connsiteX22" fmla="*/ 3708859 w 9609980"/>
                  <a:gd name="connsiteY22" fmla="*/ 145824 h 6536773"/>
                  <a:gd name="connsiteX23" fmla="*/ 3682355 w 9609980"/>
                  <a:gd name="connsiteY23" fmla="*/ 278346 h 6536773"/>
                  <a:gd name="connsiteX24" fmla="*/ 4371469 w 9609980"/>
                  <a:gd name="connsiteY24" fmla="*/ 331355 h 6536773"/>
                  <a:gd name="connsiteX25" fmla="*/ 4371469 w 9609980"/>
                  <a:gd name="connsiteY25" fmla="*/ 198833 h 6536773"/>
                  <a:gd name="connsiteX26" fmla="*/ 4596756 w 9609980"/>
                  <a:gd name="connsiteY26" fmla="*/ 371111 h 6536773"/>
                  <a:gd name="connsiteX27" fmla="*/ 4901556 w 9609980"/>
                  <a:gd name="connsiteY27" fmla="*/ 265094 h 6536773"/>
                  <a:gd name="connsiteX28" fmla="*/ 4769034 w 9609980"/>
                  <a:gd name="connsiteY28" fmla="*/ 437372 h 6536773"/>
                  <a:gd name="connsiteX29" fmla="*/ 5047329 w 9609980"/>
                  <a:gd name="connsiteY29" fmla="*/ 384363 h 6536773"/>
                  <a:gd name="connsiteX30" fmla="*/ 5093085 w 9609980"/>
                  <a:gd name="connsiteY30" fmla="*/ 528242 h 6536773"/>
                  <a:gd name="connsiteX31" fmla="*/ 5338877 w 9609980"/>
                  <a:gd name="connsiteY31" fmla="*/ 636155 h 6536773"/>
                  <a:gd name="connsiteX32" fmla="*/ 5232860 w 9609980"/>
                  <a:gd name="connsiteY32" fmla="*/ 251842 h 6536773"/>
                  <a:gd name="connsiteX33" fmla="*/ 5511156 w 9609980"/>
                  <a:gd name="connsiteY33" fmla="*/ 371111 h 6536773"/>
                  <a:gd name="connsiteX34" fmla="*/ 6200269 w 9609980"/>
                  <a:gd name="connsiteY34" fmla="*/ 50 h 6536773"/>
                  <a:gd name="connsiteX35" fmla="*/ 5935225 w 9609980"/>
                  <a:gd name="connsiteY35" fmla="*/ 291598 h 6536773"/>
                  <a:gd name="connsiteX36" fmla="*/ 6452060 w 9609980"/>
                  <a:gd name="connsiteY36" fmla="*/ 119320 h 6536773"/>
                  <a:gd name="connsiteX37" fmla="*/ 6266529 w 9609980"/>
                  <a:gd name="connsiteY37" fmla="*/ 344606 h 6536773"/>
                  <a:gd name="connsiteX38" fmla="*/ 6584582 w 9609980"/>
                  <a:gd name="connsiteY38" fmla="*/ 450623 h 6536773"/>
                  <a:gd name="connsiteX39" fmla="*/ 6359295 w 9609980"/>
                  <a:gd name="connsiteY39" fmla="*/ 596397 h 6536773"/>
                  <a:gd name="connsiteX40" fmla="*/ 7856790 w 9609980"/>
                  <a:gd name="connsiteY40" fmla="*/ 768674 h 6536773"/>
                  <a:gd name="connsiteX41" fmla="*/ 7618251 w 9609980"/>
                  <a:gd name="connsiteY41" fmla="*/ 834935 h 6536773"/>
                  <a:gd name="connsiteX42" fmla="*/ 8108582 w 9609980"/>
                  <a:gd name="connsiteY42" fmla="*/ 1086728 h 6536773"/>
                  <a:gd name="connsiteX43" fmla="*/ 7856790 w 9609980"/>
                  <a:gd name="connsiteY43" fmla="*/ 1126483 h 6536773"/>
                  <a:gd name="connsiteX44" fmla="*/ 8267608 w 9609980"/>
                  <a:gd name="connsiteY44" fmla="*/ 1709579 h 6536773"/>
                  <a:gd name="connsiteX45" fmla="*/ 9168756 w 9609980"/>
                  <a:gd name="connsiteY45" fmla="*/ 1815596 h 6536773"/>
                  <a:gd name="connsiteX46" fmla="*/ 8810947 w 9609980"/>
                  <a:gd name="connsiteY46" fmla="*/ 1828848 h 6536773"/>
                  <a:gd name="connsiteX47" fmla="*/ 9075990 w 9609980"/>
                  <a:gd name="connsiteY47" fmla="*/ 2014379 h 6536773"/>
                  <a:gd name="connsiteX48" fmla="*/ 8612164 w 9609980"/>
                  <a:gd name="connsiteY48" fmla="*/ 1961370 h 6536773"/>
                  <a:gd name="connsiteX49" fmla="*/ 9592826 w 9609980"/>
                  <a:gd name="connsiteY49" fmla="*/ 2796257 h 6536773"/>
                  <a:gd name="connsiteX50" fmla="*/ 9221765 w 9609980"/>
                  <a:gd name="connsiteY50" fmla="*/ 2637231 h 6536773"/>
                  <a:gd name="connsiteX51" fmla="*/ 9606078 w 9609980"/>
                  <a:gd name="connsiteY51" fmla="*/ 3432361 h 6536773"/>
                  <a:gd name="connsiteX52" fmla="*/ 9176332 w 9609980"/>
                  <a:gd name="connsiteY52" fmla="*/ 3117149 h 6536773"/>
                  <a:gd name="connsiteX53" fmla="*/ 9486809 w 9609980"/>
                  <a:gd name="connsiteY53" fmla="*/ 4094970 h 6536773"/>
                  <a:gd name="connsiteX54" fmla="*/ 9221765 w 9609980"/>
                  <a:gd name="connsiteY54" fmla="*/ 3949196 h 6536773"/>
                  <a:gd name="connsiteX55" fmla="*/ 8996478 w 9609980"/>
                  <a:gd name="connsiteY55" fmla="*/ 5035874 h 6536773"/>
                  <a:gd name="connsiteX56" fmla="*/ 8903713 w 9609980"/>
                  <a:gd name="connsiteY56" fmla="*/ 4890101 h 6536773"/>
                  <a:gd name="connsiteX57" fmla="*/ 8704931 w 9609980"/>
                  <a:gd name="connsiteY57" fmla="*/ 5155144 h 6536773"/>
                  <a:gd name="connsiteX58" fmla="*/ 8532653 w 9609980"/>
                  <a:gd name="connsiteY58" fmla="*/ 5009370 h 6536773"/>
                  <a:gd name="connsiteX59" fmla="*/ 8214602 w 9609980"/>
                  <a:gd name="connsiteY59" fmla="*/ 5539457 h 6536773"/>
                  <a:gd name="connsiteX60" fmla="*/ 8029072 w 9609980"/>
                  <a:gd name="connsiteY60" fmla="*/ 5300918 h 6536773"/>
                  <a:gd name="connsiteX61" fmla="*/ 7697767 w 9609980"/>
                  <a:gd name="connsiteY61" fmla="*/ 5937022 h 6536773"/>
                  <a:gd name="connsiteX62" fmla="*/ 7750776 w 9609980"/>
                  <a:gd name="connsiteY62" fmla="*/ 5671979 h 6536773"/>
                  <a:gd name="connsiteX63" fmla="*/ 7286950 w 9609980"/>
                  <a:gd name="connsiteY63" fmla="*/ 6069544 h 6536773"/>
                  <a:gd name="connsiteX64" fmla="*/ 7313455 w 9609980"/>
                  <a:gd name="connsiteY64" fmla="*/ 5777996 h 6536773"/>
                  <a:gd name="connsiteX65" fmla="*/ 6770116 w 9609980"/>
                  <a:gd name="connsiteY65" fmla="*/ 6294831 h 6536773"/>
                  <a:gd name="connsiteX66" fmla="*/ 6637594 w 9609980"/>
                  <a:gd name="connsiteY66" fmla="*/ 5923770 h 6536773"/>
                  <a:gd name="connsiteX67" fmla="*/ 5985753 w 9609980"/>
                  <a:gd name="connsiteY67" fmla="*/ 6437706 h 6536773"/>
                  <a:gd name="connsiteX68" fmla="*/ 6009566 w 9609980"/>
                  <a:gd name="connsiteY68" fmla="*/ 6242443 h 6536773"/>
                  <a:gd name="connsiteX69" fmla="*/ 5599991 w 9609980"/>
                  <a:gd name="connsiteY69" fmla="*/ 6532955 h 6536773"/>
                  <a:gd name="connsiteX70" fmla="*/ 5519029 w 9609980"/>
                  <a:gd name="connsiteY70" fmla="*/ 6061468 h 6536773"/>
                  <a:gd name="connsiteX71" fmla="*/ 4554508 w 9609980"/>
                  <a:gd name="connsiteY71" fmla="*/ 6515268 h 6536773"/>
                  <a:gd name="connsiteX72" fmla="*/ 3947397 w 9609980"/>
                  <a:gd name="connsiteY72" fmla="*/ 6427355 h 6536773"/>
                  <a:gd name="connsiteX73" fmla="*/ 3417310 w 9609980"/>
                  <a:gd name="connsiteY73" fmla="*/ 6109303 h 6536773"/>
                  <a:gd name="connsiteX74" fmla="*/ 3536580 w 9609980"/>
                  <a:gd name="connsiteY74" fmla="*/ 6400850 h 6536773"/>
                  <a:gd name="connsiteX75" fmla="*/ 2436649 w 9609980"/>
                  <a:gd name="connsiteY75" fmla="*/ 5857511 h 6536773"/>
                  <a:gd name="connsiteX76" fmla="*/ 2476406 w 9609980"/>
                  <a:gd name="connsiteY76" fmla="*/ 6109303 h 6536773"/>
                  <a:gd name="connsiteX77" fmla="*/ 2158354 w 9609980"/>
                  <a:gd name="connsiteY77" fmla="*/ 5910520 h 6536773"/>
                  <a:gd name="connsiteX78" fmla="*/ 2171606 w 9609980"/>
                  <a:gd name="connsiteY78" fmla="*/ 6122555 h 6536773"/>
                  <a:gd name="connsiteX79" fmla="*/ 1866806 w 9609980"/>
                  <a:gd name="connsiteY79" fmla="*/ 5764746 h 6536773"/>
                  <a:gd name="connsiteX80" fmla="*/ 1800545 w 9609980"/>
                  <a:gd name="connsiteY80" fmla="*/ 6016537 h 6536773"/>
                  <a:gd name="connsiteX81" fmla="*/ 1310214 w 9609980"/>
                  <a:gd name="connsiteY81" fmla="*/ 5261163 h 6536773"/>
                  <a:gd name="connsiteX82" fmla="*/ 1204197 w 9609980"/>
                  <a:gd name="connsiteY82" fmla="*/ 5420190 h 6536773"/>
                  <a:gd name="connsiteX83" fmla="*/ 727119 w 9609980"/>
                  <a:gd name="connsiteY83" fmla="*/ 4505790 h 6536773"/>
                  <a:gd name="connsiteX84" fmla="*/ 621101 w 9609980"/>
                  <a:gd name="connsiteY84" fmla="*/ 4903355 h 6536773"/>
                  <a:gd name="connsiteX85" fmla="*/ 435571 w 9609980"/>
                  <a:gd name="connsiteY85" fmla="*/ 4002207 h 6536773"/>
                  <a:gd name="connsiteX86" fmla="*/ 236788 w 9609980"/>
                  <a:gd name="connsiteY86" fmla="*/ 4214242 h 6536773"/>
                  <a:gd name="connsiteX87" fmla="*/ 519508 w 9609980"/>
                  <a:gd name="connsiteY87" fmla="*/ 3130402 h 653677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437727 w 9609980"/>
                  <a:gd name="connsiteY72" fmla="*/ 6149059 h 6534253"/>
                  <a:gd name="connsiteX73" fmla="*/ 3947397 w 9609980"/>
                  <a:gd name="connsiteY73" fmla="*/ 6427355 h 6534253"/>
                  <a:gd name="connsiteX74" fmla="*/ 3417310 w 9609980"/>
                  <a:gd name="connsiteY74" fmla="*/ 6109303 h 6534253"/>
                  <a:gd name="connsiteX75" fmla="*/ 3536580 w 9609980"/>
                  <a:gd name="connsiteY75" fmla="*/ 6400850 h 6534253"/>
                  <a:gd name="connsiteX76" fmla="*/ 2436649 w 9609980"/>
                  <a:gd name="connsiteY76" fmla="*/ 5857511 h 6534253"/>
                  <a:gd name="connsiteX77" fmla="*/ 2476406 w 9609980"/>
                  <a:gd name="connsiteY77" fmla="*/ 6109303 h 6534253"/>
                  <a:gd name="connsiteX78" fmla="*/ 2158354 w 9609980"/>
                  <a:gd name="connsiteY78" fmla="*/ 5910520 h 6534253"/>
                  <a:gd name="connsiteX79" fmla="*/ 2171606 w 9609980"/>
                  <a:gd name="connsiteY79" fmla="*/ 6122555 h 6534253"/>
                  <a:gd name="connsiteX80" fmla="*/ 1866806 w 9609980"/>
                  <a:gd name="connsiteY80" fmla="*/ 5764746 h 6534253"/>
                  <a:gd name="connsiteX81" fmla="*/ 1800545 w 9609980"/>
                  <a:gd name="connsiteY81" fmla="*/ 6016537 h 6534253"/>
                  <a:gd name="connsiteX82" fmla="*/ 1310214 w 9609980"/>
                  <a:gd name="connsiteY82" fmla="*/ 5261163 h 6534253"/>
                  <a:gd name="connsiteX83" fmla="*/ 1204197 w 9609980"/>
                  <a:gd name="connsiteY83" fmla="*/ 5420190 h 6534253"/>
                  <a:gd name="connsiteX84" fmla="*/ 727119 w 9609980"/>
                  <a:gd name="connsiteY84" fmla="*/ 4505790 h 6534253"/>
                  <a:gd name="connsiteX85" fmla="*/ 621101 w 9609980"/>
                  <a:gd name="connsiteY85" fmla="*/ 4903355 h 6534253"/>
                  <a:gd name="connsiteX86" fmla="*/ 435571 w 9609980"/>
                  <a:gd name="connsiteY86" fmla="*/ 4002207 h 6534253"/>
                  <a:gd name="connsiteX87" fmla="*/ 236788 w 9609980"/>
                  <a:gd name="connsiteY87" fmla="*/ 4214242 h 6534253"/>
                  <a:gd name="connsiteX88" fmla="*/ 519508 w 9609980"/>
                  <a:gd name="connsiteY88" fmla="*/ 3130402 h 6534253"/>
                  <a:gd name="connsiteX0" fmla="*/ 519508 w 9609980"/>
                  <a:gd name="connsiteY0" fmla="*/ 3130402 h 6551028"/>
                  <a:gd name="connsiteX1" fmla="*/ 77762 w 9609980"/>
                  <a:gd name="connsiteY1" fmla="*/ 3392607 h 6551028"/>
                  <a:gd name="connsiteX2" fmla="*/ 660859 w 9609980"/>
                  <a:gd name="connsiteY2" fmla="*/ 2517963 h 6551028"/>
                  <a:gd name="connsiteX3" fmla="*/ 422320 w 9609980"/>
                  <a:gd name="connsiteY3" fmla="*/ 2517963 h 6551028"/>
                  <a:gd name="connsiteX4" fmla="*/ 753624 w 9609980"/>
                  <a:gd name="connsiteY4" fmla="*/ 2305929 h 6551028"/>
                  <a:gd name="connsiteX5" fmla="*/ 289798 w 9609980"/>
                  <a:gd name="connsiteY5" fmla="*/ 2279424 h 6551028"/>
                  <a:gd name="connsiteX6" fmla="*/ 1005416 w 9609980"/>
                  <a:gd name="connsiteY6" fmla="*/ 1855355 h 6551028"/>
                  <a:gd name="connsiteX7" fmla="*/ 607850 w 9609980"/>
                  <a:gd name="connsiteY7" fmla="*/ 1815598 h 6551028"/>
                  <a:gd name="connsiteX8" fmla="*/ 1230703 w 9609980"/>
                  <a:gd name="connsiteY8" fmla="*/ 1577059 h 6551028"/>
                  <a:gd name="connsiteX9" fmla="*/ 1111434 w 9609980"/>
                  <a:gd name="connsiteY9" fmla="*/ 1524050 h 6551028"/>
                  <a:gd name="connsiteX10" fmla="*/ 1495747 w 9609980"/>
                  <a:gd name="connsiteY10" fmla="*/ 1325268 h 6551028"/>
                  <a:gd name="connsiteX11" fmla="*/ 1031921 w 9609980"/>
                  <a:gd name="connsiteY11" fmla="*/ 1325268 h 6551028"/>
                  <a:gd name="connsiteX12" fmla="*/ 1787295 w 9609980"/>
                  <a:gd name="connsiteY12" fmla="*/ 1033720 h 6551028"/>
                  <a:gd name="connsiteX13" fmla="*/ 1562007 w 9609980"/>
                  <a:gd name="connsiteY13" fmla="*/ 954207 h 6551028"/>
                  <a:gd name="connsiteX14" fmla="*/ 1919815 w 9609980"/>
                  <a:gd name="connsiteY14" fmla="*/ 993963 h 6551028"/>
                  <a:gd name="connsiteX15" fmla="*/ 2118599 w 9609980"/>
                  <a:gd name="connsiteY15" fmla="*/ 543390 h 6551028"/>
                  <a:gd name="connsiteX16" fmla="*/ 2118598 w 9609980"/>
                  <a:gd name="connsiteY16" fmla="*/ 808433 h 6551028"/>
                  <a:gd name="connsiteX17" fmla="*/ 2661937 w 9609980"/>
                  <a:gd name="connsiteY17" fmla="*/ 609650 h 6551028"/>
                  <a:gd name="connsiteX18" fmla="*/ 2569172 w 9609980"/>
                  <a:gd name="connsiteY18" fmla="*/ 516885 h 6551028"/>
                  <a:gd name="connsiteX19" fmla="*/ 2926982 w 9609980"/>
                  <a:gd name="connsiteY19" fmla="*/ 437372 h 6551028"/>
                  <a:gd name="connsiteX20" fmla="*/ 2873972 w 9609980"/>
                  <a:gd name="connsiteY20" fmla="*/ 318103 h 6551028"/>
                  <a:gd name="connsiteX21" fmla="*/ 3364302 w 9609980"/>
                  <a:gd name="connsiteY21" fmla="*/ 357859 h 6551028"/>
                  <a:gd name="connsiteX22" fmla="*/ 3708859 w 9609980"/>
                  <a:gd name="connsiteY22" fmla="*/ 145824 h 6551028"/>
                  <a:gd name="connsiteX23" fmla="*/ 3682355 w 9609980"/>
                  <a:gd name="connsiteY23" fmla="*/ 278346 h 6551028"/>
                  <a:gd name="connsiteX24" fmla="*/ 4371469 w 9609980"/>
                  <a:gd name="connsiteY24" fmla="*/ 331355 h 6551028"/>
                  <a:gd name="connsiteX25" fmla="*/ 4371469 w 9609980"/>
                  <a:gd name="connsiteY25" fmla="*/ 198833 h 6551028"/>
                  <a:gd name="connsiteX26" fmla="*/ 4596756 w 9609980"/>
                  <a:gd name="connsiteY26" fmla="*/ 371111 h 6551028"/>
                  <a:gd name="connsiteX27" fmla="*/ 4901556 w 9609980"/>
                  <a:gd name="connsiteY27" fmla="*/ 265094 h 6551028"/>
                  <a:gd name="connsiteX28" fmla="*/ 4769034 w 9609980"/>
                  <a:gd name="connsiteY28" fmla="*/ 437372 h 6551028"/>
                  <a:gd name="connsiteX29" fmla="*/ 5047329 w 9609980"/>
                  <a:gd name="connsiteY29" fmla="*/ 384363 h 6551028"/>
                  <a:gd name="connsiteX30" fmla="*/ 5093085 w 9609980"/>
                  <a:gd name="connsiteY30" fmla="*/ 528242 h 6551028"/>
                  <a:gd name="connsiteX31" fmla="*/ 5338877 w 9609980"/>
                  <a:gd name="connsiteY31" fmla="*/ 636155 h 6551028"/>
                  <a:gd name="connsiteX32" fmla="*/ 5232860 w 9609980"/>
                  <a:gd name="connsiteY32" fmla="*/ 251842 h 6551028"/>
                  <a:gd name="connsiteX33" fmla="*/ 5511156 w 9609980"/>
                  <a:gd name="connsiteY33" fmla="*/ 371111 h 6551028"/>
                  <a:gd name="connsiteX34" fmla="*/ 6200269 w 9609980"/>
                  <a:gd name="connsiteY34" fmla="*/ 50 h 6551028"/>
                  <a:gd name="connsiteX35" fmla="*/ 5935225 w 9609980"/>
                  <a:gd name="connsiteY35" fmla="*/ 291598 h 6551028"/>
                  <a:gd name="connsiteX36" fmla="*/ 6452060 w 9609980"/>
                  <a:gd name="connsiteY36" fmla="*/ 119320 h 6551028"/>
                  <a:gd name="connsiteX37" fmla="*/ 6266529 w 9609980"/>
                  <a:gd name="connsiteY37" fmla="*/ 344606 h 6551028"/>
                  <a:gd name="connsiteX38" fmla="*/ 6584582 w 9609980"/>
                  <a:gd name="connsiteY38" fmla="*/ 450623 h 6551028"/>
                  <a:gd name="connsiteX39" fmla="*/ 6359295 w 9609980"/>
                  <a:gd name="connsiteY39" fmla="*/ 596397 h 6551028"/>
                  <a:gd name="connsiteX40" fmla="*/ 7856790 w 9609980"/>
                  <a:gd name="connsiteY40" fmla="*/ 768674 h 6551028"/>
                  <a:gd name="connsiteX41" fmla="*/ 7618251 w 9609980"/>
                  <a:gd name="connsiteY41" fmla="*/ 834935 h 6551028"/>
                  <a:gd name="connsiteX42" fmla="*/ 8108582 w 9609980"/>
                  <a:gd name="connsiteY42" fmla="*/ 1086728 h 6551028"/>
                  <a:gd name="connsiteX43" fmla="*/ 7856790 w 9609980"/>
                  <a:gd name="connsiteY43" fmla="*/ 1126483 h 6551028"/>
                  <a:gd name="connsiteX44" fmla="*/ 8267608 w 9609980"/>
                  <a:gd name="connsiteY44" fmla="*/ 1709579 h 6551028"/>
                  <a:gd name="connsiteX45" fmla="*/ 9168756 w 9609980"/>
                  <a:gd name="connsiteY45" fmla="*/ 1815596 h 6551028"/>
                  <a:gd name="connsiteX46" fmla="*/ 8810947 w 9609980"/>
                  <a:gd name="connsiteY46" fmla="*/ 1828848 h 6551028"/>
                  <a:gd name="connsiteX47" fmla="*/ 9075990 w 9609980"/>
                  <a:gd name="connsiteY47" fmla="*/ 2014379 h 6551028"/>
                  <a:gd name="connsiteX48" fmla="*/ 8612164 w 9609980"/>
                  <a:gd name="connsiteY48" fmla="*/ 1961370 h 6551028"/>
                  <a:gd name="connsiteX49" fmla="*/ 9592826 w 9609980"/>
                  <a:gd name="connsiteY49" fmla="*/ 2796257 h 6551028"/>
                  <a:gd name="connsiteX50" fmla="*/ 9221765 w 9609980"/>
                  <a:gd name="connsiteY50" fmla="*/ 2637231 h 6551028"/>
                  <a:gd name="connsiteX51" fmla="*/ 9606078 w 9609980"/>
                  <a:gd name="connsiteY51" fmla="*/ 3432361 h 6551028"/>
                  <a:gd name="connsiteX52" fmla="*/ 9176332 w 9609980"/>
                  <a:gd name="connsiteY52" fmla="*/ 3117149 h 6551028"/>
                  <a:gd name="connsiteX53" fmla="*/ 9486809 w 9609980"/>
                  <a:gd name="connsiteY53" fmla="*/ 4094970 h 6551028"/>
                  <a:gd name="connsiteX54" fmla="*/ 9221765 w 9609980"/>
                  <a:gd name="connsiteY54" fmla="*/ 3949196 h 6551028"/>
                  <a:gd name="connsiteX55" fmla="*/ 8996478 w 9609980"/>
                  <a:gd name="connsiteY55" fmla="*/ 5035874 h 6551028"/>
                  <a:gd name="connsiteX56" fmla="*/ 8903713 w 9609980"/>
                  <a:gd name="connsiteY56" fmla="*/ 4890101 h 6551028"/>
                  <a:gd name="connsiteX57" fmla="*/ 8704931 w 9609980"/>
                  <a:gd name="connsiteY57" fmla="*/ 5155144 h 6551028"/>
                  <a:gd name="connsiteX58" fmla="*/ 8532653 w 9609980"/>
                  <a:gd name="connsiteY58" fmla="*/ 5009370 h 6551028"/>
                  <a:gd name="connsiteX59" fmla="*/ 8214602 w 9609980"/>
                  <a:gd name="connsiteY59" fmla="*/ 5539457 h 6551028"/>
                  <a:gd name="connsiteX60" fmla="*/ 8029072 w 9609980"/>
                  <a:gd name="connsiteY60" fmla="*/ 5300918 h 6551028"/>
                  <a:gd name="connsiteX61" fmla="*/ 7697767 w 9609980"/>
                  <a:gd name="connsiteY61" fmla="*/ 5937022 h 6551028"/>
                  <a:gd name="connsiteX62" fmla="*/ 7750776 w 9609980"/>
                  <a:gd name="connsiteY62" fmla="*/ 5671979 h 6551028"/>
                  <a:gd name="connsiteX63" fmla="*/ 7286950 w 9609980"/>
                  <a:gd name="connsiteY63" fmla="*/ 6069544 h 6551028"/>
                  <a:gd name="connsiteX64" fmla="*/ 7313455 w 9609980"/>
                  <a:gd name="connsiteY64" fmla="*/ 5777996 h 6551028"/>
                  <a:gd name="connsiteX65" fmla="*/ 6770116 w 9609980"/>
                  <a:gd name="connsiteY65" fmla="*/ 6294831 h 6551028"/>
                  <a:gd name="connsiteX66" fmla="*/ 6637594 w 9609980"/>
                  <a:gd name="connsiteY66" fmla="*/ 5923770 h 6551028"/>
                  <a:gd name="connsiteX67" fmla="*/ 5985753 w 9609980"/>
                  <a:gd name="connsiteY67" fmla="*/ 6437706 h 6551028"/>
                  <a:gd name="connsiteX68" fmla="*/ 6009566 w 9609980"/>
                  <a:gd name="connsiteY68" fmla="*/ 6242443 h 6551028"/>
                  <a:gd name="connsiteX69" fmla="*/ 5599991 w 9609980"/>
                  <a:gd name="connsiteY69" fmla="*/ 6532955 h 6551028"/>
                  <a:gd name="connsiteX70" fmla="*/ 5519029 w 9609980"/>
                  <a:gd name="connsiteY70" fmla="*/ 6061468 h 6551028"/>
                  <a:gd name="connsiteX71" fmla="*/ 4554508 w 9609980"/>
                  <a:gd name="connsiteY71" fmla="*/ 6515268 h 6551028"/>
                  <a:gd name="connsiteX72" fmla="*/ 4146180 w 9609980"/>
                  <a:gd name="connsiteY72" fmla="*/ 6480363 h 6551028"/>
                  <a:gd name="connsiteX73" fmla="*/ 4437727 w 9609980"/>
                  <a:gd name="connsiteY73" fmla="*/ 6149059 h 6551028"/>
                  <a:gd name="connsiteX74" fmla="*/ 3947397 w 9609980"/>
                  <a:gd name="connsiteY74" fmla="*/ 6427355 h 6551028"/>
                  <a:gd name="connsiteX75" fmla="*/ 3417310 w 9609980"/>
                  <a:gd name="connsiteY75" fmla="*/ 6109303 h 6551028"/>
                  <a:gd name="connsiteX76" fmla="*/ 3536580 w 9609980"/>
                  <a:gd name="connsiteY76" fmla="*/ 6400850 h 6551028"/>
                  <a:gd name="connsiteX77" fmla="*/ 2436649 w 9609980"/>
                  <a:gd name="connsiteY77" fmla="*/ 5857511 h 6551028"/>
                  <a:gd name="connsiteX78" fmla="*/ 2476406 w 9609980"/>
                  <a:gd name="connsiteY78" fmla="*/ 6109303 h 6551028"/>
                  <a:gd name="connsiteX79" fmla="*/ 2158354 w 9609980"/>
                  <a:gd name="connsiteY79" fmla="*/ 5910520 h 6551028"/>
                  <a:gd name="connsiteX80" fmla="*/ 2171606 w 9609980"/>
                  <a:gd name="connsiteY80" fmla="*/ 6122555 h 6551028"/>
                  <a:gd name="connsiteX81" fmla="*/ 1866806 w 9609980"/>
                  <a:gd name="connsiteY81" fmla="*/ 5764746 h 6551028"/>
                  <a:gd name="connsiteX82" fmla="*/ 1800545 w 9609980"/>
                  <a:gd name="connsiteY82" fmla="*/ 6016537 h 6551028"/>
                  <a:gd name="connsiteX83" fmla="*/ 1310214 w 9609980"/>
                  <a:gd name="connsiteY83" fmla="*/ 5261163 h 6551028"/>
                  <a:gd name="connsiteX84" fmla="*/ 1204197 w 9609980"/>
                  <a:gd name="connsiteY84" fmla="*/ 5420190 h 6551028"/>
                  <a:gd name="connsiteX85" fmla="*/ 727119 w 9609980"/>
                  <a:gd name="connsiteY85" fmla="*/ 4505790 h 6551028"/>
                  <a:gd name="connsiteX86" fmla="*/ 621101 w 9609980"/>
                  <a:gd name="connsiteY86" fmla="*/ 4903355 h 6551028"/>
                  <a:gd name="connsiteX87" fmla="*/ 435571 w 9609980"/>
                  <a:gd name="connsiteY87" fmla="*/ 4002207 h 6551028"/>
                  <a:gd name="connsiteX88" fmla="*/ 236788 w 9609980"/>
                  <a:gd name="connsiteY88" fmla="*/ 4214242 h 6551028"/>
                  <a:gd name="connsiteX89" fmla="*/ 519508 w 9609980"/>
                  <a:gd name="connsiteY89" fmla="*/ 3130402 h 6551028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769032 w 9609980"/>
                  <a:gd name="connsiteY72" fmla="*/ 6281580 h 6534253"/>
                  <a:gd name="connsiteX73" fmla="*/ 4146180 w 9609980"/>
                  <a:gd name="connsiteY73" fmla="*/ 6480363 h 6534253"/>
                  <a:gd name="connsiteX74" fmla="*/ 4437727 w 9609980"/>
                  <a:gd name="connsiteY74" fmla="*/ 6149059 h 6534253"/>
                  <a:gd name="connsiteX75" fmla="*/ 3947397 w 9609980"/>
                  <a:gd name="connsiteY75" fmla="*/ 6427355 h 6534253"/>
                  <a:gd name="connsiteX76" fmla="*/ 3417310 w 9609980"/>
                  <a:gd name="connsiteY76" fmla="*/ 6109303 h 6534253"/>
                  <a:gd name="connsiteX77" fmla="*/ 3536580 w 9609980"/>
                  <a:gd name="connsiteY77" fmla="*/ 6400850 h 6534253"/>
                  <a:gd name="connsiteX78" fmla="*/ 2436649 w 9609980"/>
                  <a:gd name="connsiteY78" fmla="*/ 5857511 h 6534253"/>
                  <a:gd name="connsiteX79" fmla="*/ 2476406 w 9609980"/>
                  <a:gd name="connsiteY79" fmla="*/ 6109303 h 6534253"/>
                  <a:gd name="connsiteX80" fmla="*/ 2158354 w 9609980"/>
                  <a:gd name="connsiteY80" fmla="*/ 5910520 h 6534253"/>
                  <a:gd name="connsiteX81" fmla="*/ 2171606 w 9609980"/>
                  <a:gd name="connsiteY81" fmla="*/ 6122555 h 6534253"/>
                  <a:gd name="connsiteX82" fmla="*/ 1866806 w 9609980"/>
                  <a:gd name="connsiteY82" fmla="*/ 5764746 h 6534253"/>
                  <a:gd name="connsiteX83" fmla="*/ 1800545 w 9609980"/>
                  <a:gd name="connsiteY83" fmla="*/ 6016537 h 6534253"/>
                  <a:gd name="connsiteX84" fmla="*/ 1310214 w 9609980"/>
                  <a:gd name="connsiteY84" fmla="*/ 5261163 h 6534253"/>
                  <a:gd name="connsiteX85" fmla="*/ 1204197 w 9609980"/>
                  <a:gd name="connsiteY85" fmla="*/ 5420190 h 6534253"/>
                  <a:gd name="connsiteX86" fmla="*/ 727119 w 9609980"/>
                  <a:gd name="connsiteY86" fmla="*/ 4505790 h 6534253"/>
                  <a:gd name="connsiteX87" fmla="*/ 621101 w 9609980"/>
                  <a:gd name="connsiteY87" fmla="*/ 4903355 h 6534253"/>
                  <a:gd name="connsiteX88" fmla="*/ 435571 w 9609980"/>
                  <a:gd name="connsiteY88" fmla="*/ 4002207 h 6534253"/>
                  <a:gd name="connsiteX89" fmla="*/ 236788 w 9609980"/>
                  <a:gd name="connsiteY89" fmla="*/ 4214242 h 6534253"/>
                  <a:gd name="connsiteX90" fmla="*/ 519508 w 9609980"/>
                  <a:gd name="connsiteY90" fmla="*/ 3130402 h 653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609980" h="6534253">
                    <a:moveTo>
                      <a:pt x="519508" y="3130402"/>
                    </a:moveTo>
                    <a:cubicBezTo>
                      <a:pt x="493004" y="2993463"/>
                      <a:pt x="182308" y="3492471"/>
                      <a:pt x="77762" y="3392607"/>
                    </a:cubicBezTo>
                    <a:cubicBezTo>
                      <a:pt x="-265323" y="3080707"/>
                      <a:pt x="636563" y="2608520"/>
                      <a:pt x="660859" y="2517963"/>
                    </a:cubicBezTo>
                    <a:cubicBezTo>
                      <a:pt x="685155" y="2427406"/>
                      <a:pt x="327346" y="2593059"/>
                      <a:pt x="422320" y="2517963"/>
                    </a:cubicBezTo>
                    <a:cubicBezTo>
                      <a:pt x="517294" y="2442867"/>
                      <a:pt x="797798" y="2345686"/>
                      <a:pt x="753624" y="2305929"/>
                    </a:cubicBezTo>
                    <a:cubicBezTo>
                      <a:pt x="709450" y="2266173"/>
                      <a:pt x="139607" y="2416363"/>
                      <a:pt x="289798" y="2279424"/>
                    </a:cubicBezTo>
                    <a:cubicBezTo>
                      <a:pt x="439989" y="2142485"/>
                      <a:pt x="1020877" y="1917198"/>
                      <a:pt x="1005416" y="1855355"/>
                    </a:cubicBezTo>
                    <a:cubicBezTo>
                      <a:pt x="989955" y="1793512"/>
                      <a:pt x="488581" y="1877441"/>
                      <a:pt x="607850" y="1815598"/>
                    </a:cubicBezTo>
                    <a:cubicBezTo>
                      <a:pt x="727119" y="1753755"/>
                      <a:pt x="1206407" y="1641111"/>
                      <a:pt x="1230703" y="1577059"/>
                    </a:cubicBezTo>
                    <a:cubicBezTo>
                      <a:pt x="1254999" y="1513007"/>
                      <a:pt x="1000999" y="1605772"/>
                      <a:pt x="1111434" y="1524050"/>
                    </a:cubicBezTo>
                    <a:cubicBezTo>
                      <a:pt x="1221869" y="1442328"/>
                      <a:pt x="1531086" y="1358398"/>
                      <a:pt x="1495747" y="1325268"/>
                    </a:cubicBezTo>
                    <a:cubicBezTo>
                      <a:pt x="1585567" y="986865"/>
                      <a:pt x="888356" y="1400364"/>
                      <a:pt x="1031921" y="1325268"/>
                    </a:cubicBezTo>
                    <a:cubicBezTo>
                      <a:pt x="1175486" y="1250172"/>
                      <a:pt x="1793921" y="1082311"/>
                      <a:pt x="1787295" y="1033720"/>
                    </a:cubicBezTo>
                    <a:cubicBezTo>
                      <a:pt x="1780669" y="985129"/>
                      <a:pt x="1482494" y="963042"/>
                      <a:pt x="1562007" y="954207"/>
                    </a:cubicBezTo>
                    <a:cubicBezTo>
                      <a:pt x="1641520" y="945372"/>
                      <a:pt x="1853554" y="1113232"/>
                      <a:pt x="1919815" y="993963"/>
                    </a:cubicBezTo>
                    <a:cubicBezTo>
                      <a:pt x="1986076" y="874694"/>
                      <a:pt x="2072216" y="550016"/>
                      <a:pt x="2118599" y="543390"/>
                    </a:cubicBezTo>
                    <a:cubicBezTo>
                      <a:pt x="2164982" y="536764"/>
                      <a:pt x="1999329" y="870276"/>
                      <a:pt x="2118598" y="808433"/>
                    </a:cubicBezTo>
                    <a:cubicBezTo>
                      <a:pt x="2237867" y="746590"/>
                      <a:pt x="2624389" y="673702"/>
                      <a:pt x="2661937" y="609650"/>
                    </a:cubicBezTo>
                    <a:cubicBezTo>
                      <a:pt x="2699485" y="545598"/>
                      <a:pt x="2478615" y="561059"/>
                      <a:pt x="2569172" y="516885"/>
                    </a:cubicBezTo>
                    <a:cubicBezTo>
                      <a:pt x="2659729" y="472711"/>
                      <a:pt x="2893852" y="494798"/>
                      <a:pt x="2926982" y="437372"/>
                    </a:cubicBezTo>
                    <a:cubicBezTo>
                      <a:pt x="2960112" y="379946"/>
                      <a:pt x="2767955" y="331355"/>
                      <a:pt x="2873972" y="318103"/>
                    </a:cubicBezTo>
                    <a:cubicBezTo>
                      <a:pt x="2979989" y="304851"/>
                      <a:pt x="3245032" y="439581"/>
                      <a:pt x="3364302" y="357859"/>
                    </a:cubicBezTo>
                    <a:cubicBezTo>
                      <a:pt x="3483572" y="276137"/>
                      <a:pt x="3591798" y="216502"/>
                      <a:pt x="3708859" y="145824"/>
                    </a:cubicBezTo>
                    <a:cubicBezTo>
                      <a:pt x="3825920" y="75146"/>
                      <a:pt x="3523329" y="302642"/>
                      <a:pt x="3682355" y="278346"/>
                    </a:cubicBezTo>
                    <a:cubicBezTo>
                      <a:pt x="3841381" y="254050"/>
                      <a:pt x="4291956" y="406451"/>
                      <a:pt x="4371469" y="331355"/>
                    </a:cubicBezTo>
                    <a:cubicBezTo>
                      <a:pt x="4450982" y="256259"/>
                      <a:pt x="4283121" y="201042"/>
                      <a:pt x="4371469" y="198833"/>
                    </a:cubicBezTo>
                    <a:cubicBezTo>
                      <a:pt x="4459817" y="196624"/>
                      <a:pt x="4479695" y="430746"/>
                      <a:pt x="4596756" y="371111"/>
                    </a:cubicBezTo>
                    <a:cubicBezTo>
                      <a:pt x="4713817" y="311476"/>
                      <a:pt x="4830878" y="289390"/>
                      <a:pt x="4901556" y="265094"/>
                    </a:cubicBezTo>
                    <a:cubicBezTo>
                      <a:pt x="4972234" y="240798"/>
                      <a:pt x="4671852" y="472711"/>
                      <a:pt x="4769034" y="437372"/>
                    </a:cubicBezTo>
                    <a:cubicBezTo>
                      <a:pt x="4866216" y="402033"/>
                      <a:pt x="4973442" y="393514"/>
                      <a:pt x="5047329" y="384363"/>
                    </a:cubicBezTo>
                    <a:cubicBezTo>
                      <a:pt x="5121216" y="375212"/>
                      <a:pt x="5044494" y="486277"/>
                      <a:pt x="5093085" y="528242"/>
                    </a:cubicBezTo>
                    <a:cubicBezTo>
                      <a:pt x="5141676" y="570207"/>
                      <a:pt x="5275825" y="699891"/>
                      <a:pt x="5338877" y="636155"/>
                    </a:cubicBezTo>
                    <a:cubicBezTo>
                      <a:pt x="5401929" y="572419"/>
                      <a:pt x="5168808" y="265094"/>
                      <a:pt x="5232860" y="251842"/>
                    </a:cubicBezTo>
                    <a:cubicBezTo>
                      <a:pt x="5296912" y="238590"/>
                      <a:pt x="5334460" y="452833"/>
                      <a:pt x="5511156" y="371111"/>
                    </a:cubicBezTo>
                    <a:cubicBezTo>
                      <a:pt x="5687852" y="289389"/>
                      <a:pt x="6129591" y="-4367"/>
                      <a:pt x="6200269" y="50"/>
                    </a:cubicBezTo>
                    <a:cubicBezTo>
                      <a:pt x="6270947" y="4467"/>
                      <a:pt x="5818164" y="307059"/>
                      <a:pt x="5935225" y="291598"/>
                    </a:cubicBezTo>
                    <a:cubicBezTo>
                      <a:pt x="6201477" y="205775"/>
                      <a:pt x="6385799" y="99442"/>
                      <a:pt x="6452060" y="119320"/>
                    </a:cubicBezTo>
                    <a:cubicBezTo>
                      <a:pt x="6518321" y="139198"/>
                      <a:pt x="6131799" y="324728"/>
                      <a:pt x="6266529" y="344606"/>
                    </a:cubicBezTo>
                    <a:cubicBezTo>
                      <a:pt x="6401259" y="364484"/>
                      <a:pt x="6500652" y="413075"/>
                      <a:pt x="6584582" y="450623"/>
                    </a:cubicBezTo>
                    <a:cubicBezTo>
                      <a:pt x="6668512" y="488171"/>
                      <a:pt x="6056704" y="554432"/>
                      <a:pt x="6359295" y="596397"/>
                    </a:cubicBezTo>
                    <a:cubicBezTo>
                      <a:pt x="6661886" y="638362"/>
                      <a:pt x="7655799" y="713457"/>
                      <a:pt x="7856790" y="768674"/>
                    </a:cubicBezTo>
                    <a:cubicBezTo>
                      <a:pt x="8057781" y="823891"/>
                      <a:pt x="7428303" y="764257"/>
                      <a:pt x="7618251" y="834935"/>
                    </a:cubicBezTo>
                    <a:cubicBezTo>
                      <a:pt x="7808199" y="905613"/>
                      <a:pt x="8033486" y="1040346"/>
                      <a:pt x="8108582" y="1086728"/>
                    </a:cubicBezTo>
                    <a:cubicBezTo>
                      <a:pt x="8183678" y="1133110"/>
                      <a:pt x="7728686" y="1009422"/>
                      <a:pt x="7856790" y="1126483"/>
                    </a:cubicBezTo>
                    <a:cubicBezTo>
                      <a:pt x="7984894" y="1243544"/>
                      <a:pt x="7991521" y="1638901"/>
                      <a:pt x="8267608" y="1709579"/>
                    </a:cubicBezTo>
                    <a:cubicBezTo>
                      <a:pt x="8543695" y="1780257"/>
                      <a:pt x="9060530" y="1740500"/>
                      <a:pt x="9168756" y="1815596"/>
                    </a:cubicBezTo>
                    <a:cubicBezTo>
                      <a:pt x="9276982" y="1890692"/>
                      <a:pt x="8698304" y="1764796"/>
                      <a:pt x="8810947" y="1828848"/>
                    </a:cubicBezTo>
                    <a:cubicBezTo>
                      <a:pt x="8923590" y="1892900"/>
                      <a:pt x="9014147" y="1956953"/>
                      <a:pt x="9075990" y="2014379"/>
                    </a:cubicBezTo>
                    <a:cubicBezTo>
                      <a:pt x="9137833" y="2071805"/>
                      <a:pt x="8404547" y="1804553"/>
                      <a:pt x="8612164" y="1961370"/>
                    </a:cubicBezTo>
                    <a:cubicBezTo>
                      <a:pt x="8819782" y="2118187"/>
                      <a:pt x="9504478" y="2736622"/>
                      <a:pt x="9592826" y="2796257"/>
                    </a:cubicBezTo>
                    <a:cubicBezTo>
                      <a:pt x="9681174" y="2855892"/>
                      <a:pt x="9100287" y="2469370"/>
                      <a:pt x="9221765" y="2637231"/>
                    </a:cubicBezTo>
                    <a:cubicBezTo>
                      <a:pt x="9343243" y="2805092"/>
                      <a:pt x="9549598" y="3392131"/>
                      <a:pt x="9606078" y="3432361"/>
                    </a:cubicBezTo>
                    <a:cubicBezTo>
                      <a:pt x="9662558" y="3472591"/>
                      <a:pt x="9085776" y="2924993"/>
                      <a:pt x="9176332" y="3117149"/>
                    </a:cubicBezTo>
                    <a:cubicBezTo>
                      <a:pt x="9266889" y="3309306"/>
                      <a:pt x="9485863" y="3996052"/>
                      <a:pt x="9486809" y="4094970"/>
                    </a:cubicBezTo>
                    <a:cubicBezTo>
                      <a:pt x="9487755" y="4193888"/>
                      <a:pt x="9314530" y="3730535"/>
                      <a:pt x="9221765" y="3949196"/>
                    </a:cubicBezTo>
                    <a:cubicBezTo>
                      <a:pt x="9129000" y="4167857"/>
                      <a:pt x="9087034" y="4923231"/>
                      <a:pt x="8996478" y="5035874"/>
                    </a:cubicBezTo>
                    <a:cubicBezTo>
                      <a:pt x="8905922" y="5148517"/>
                      <a:pt x="8992061" y="4775249"/>
                      <a:pt x="8903713" y="4890101"/>
                    </a:cubicBezTo>
                    <a:cubicBezTo>
                      <a:pt x="8815365" y="5004953"/>
                      <a:pt x="8791070" y="5099927"/>
                      <a:pt x="8704931" y="5155144"/>
                    </a:cubicBezTo>
                    <a:cubicBezTo>
                      <a:pt x="8618792" y="5210361"/>
                      <a:pt x="8643088" y="4856970"/>
                      <a:pt x="8532653" y="5009370"/>
                    </a:cubicBezTo>
                    <a:cubicBezTo>
                      <a:pt x="8422218" y="5161770"/>
                      <a:pt x="8340497" y="5470988"/>
                      <a:pt x="8214602" y="5539457"/>
                    </a:cubicBezTo>
                    <a:cubicBezTo>
                      <a:pt x="8088707" y="5607926"/>
                      <a:pt x="8150550" y="5130849"/>
                      <a:pt x="8029072" y="5300918"/>
                    </a:cubicBezTo>
                    <a:cubicBezTo>
                      <a:pt x="7907594" y="5470987"/>
                      <a:pt x="7775071" y="5888431"/>
                      <a:pt x="7697767" y="5937022"/>
                    </a:cubicBezTo>
                    <a:cubicBezTo>
                      <a:pt x="7620463" y="5985613"/>
                      <a:pt x="7903176" y="5528414"/>
                      <a:pt x="7750776" y="5671979"/>
                    </a:cubicBezTo>
                    <a:cubicBezTo>
                      <a:pt x="7598376" y="5815544"/>
                      <a:pt x="7373089" y="6031996"/>
                      <a:pt x="7286950" y="6069544"/>
                    </a:cubicBezTo>
                    <a:cubicBezTo>
                      <a:pt x="7200811" y="6107092"/>
                      <a:pt x="7474690" y="5627805"/>
                      <a:pt x="7313455" y="5777996"/>
                    </a:cubicBezTo>
                    <a:cubicBezTo>
                      <a:pt x="7152220" y="5928187"/>
                      <a:pt x="6902638" y="6266118"/>
                      <a:pt x="6770116" y="6294831"/>
                    </a:cubicBezTo>
                    <a:cubicBezTo>
                      <a:pt x="6637594" y="6323544"/>
                      <a:pt x="6803660" y="5798358"/>
                      <a:pt x="6637594" y="5923770"/>
                    </a:cubicBezTo>
                    <a:cubicBezTo>
                      <a:pt x="6471528" y="6049182"/>
                      <a:pt x="6090424" y="6391220"/>
                      <a:pt x="5985753" y="6437706"/>
                    </a:cubicBezTo>
                    <a:cubicBezTo>
                      <a:pt x="5881082" y="6484192"/>
                      <a:pt x="6095291" y="6180531"/>
                      <a:pt x="6009566" y="6242443"/>
                    </a:cubicBezTo>
                    <a:cubicBezTo>
                      <a:pt x="5923841" y="6304355"/>
                      <a:pt x="5697622" y="6554386"/>
                      <a:pt x="5599991" y="6532955"/>
                    </a:cubicBezTo>
                    <a:cubicBezTo>
                      <a:pt x="5502360" y="6511524"/>
                      <a:pt x="5727407" y="5958847"/>
                      <a:pt x="5519029" y="6061468"/>
                    </a:cubicBezTo>
                    <a:cubicBezTo>
                      <a:pt x="5310651" y="6164089"/>
                      <a:pt x="4679507" y="6478583"/>
                      <a:pt x="4554508" y="6515268"/>
                    </a:cubicBezTo>
                    <a:cubicBezTo>
                      <a:pt x="4429509" y="6551953"/>
                      <a:pt x="4837087" y="6287397"/>
                      <a:pt x="4769032" y="6281580"/>
                    </a:cubicBezTo>
                    <a:cubicBezTo>
                      <a:pt x="4700977" y="6275763"/>
                      <a:pt x="4128511" y="6546624"/>
                      <a:pt x="4146180" y="6480363"/>
                    </a:cubicBezTo>
                    <a:cubicBezTo>
                      <a:pt x="4163849" y="6414102"/>
                      <a:pt x="4528284" y="6135807"/>
                      <a:pt x="4437727" y="6149059"/>
                    </a:cubicBezTo>
                    <a:cubicBezTo>
                      <a:pt x="4347171" y="6162311"/>
                      <a:pt x="4097588" y="6498033"/>
                      <a:pt x="3947397" y="6427355"/>
                    </a:cubicBezTo>
                    <a:cubicBezTo>
                      <a:pt x="3797206" y="6356677"/>
                      <a:pt x="3503449" y="6107094"/>
                      <a:pt x="3417310" y="6109303"/>
                    </a:cubicBezTo>
                    <a:cubicBezTo>
                      <a:pt x="3331171" y="6111512"/>
                      <a:pt x="3757450" y="6502450"/>
                      <a:pt x="3536580" y="6400850"/>
                    </a:cubicBezTo>
                    <a:cubicBezTo>
                      <a:pt x="3315710" y="6299250"/>
                      <a:pt x="2600092" y="5872972"/>
                      <a:pt x="2436649" y="5857511"/>
                    </a:cubicBezTo>
                    <a:cubicBezTo>
                      <a:pt x="2273206" y="5842050"/>
                      <a:pt x="2569171" y="6153477"/>
                      <a:pt x="2476406" y="6109303"/>
                    </a:cubicBezTo>
                    <a:cubicBezTo>
                      <a:pt x="2383641" y="6065129"/>
                      <a:pt x="2195902" y="5881807"/>
                      <a:pt x="2158354" y="5910520"/>
                    </a:cubicBezTo>
                    <a:cubicBezTo>
                      <a:pt x="2120806" y="5939233"/>
                      <a:pt x="2266580" y="6197651"/>
                      <a:pt x="2171606" y="6122555"/>
                    </a:cubicBezTo>
                    <a:cubicBezTo>
                      <a:pt x="2076632" y="6047459"/>
                      <a:pt x="1919815" y="5729407"/>
                      <a:pt x="1866806" y="5764746"/>
                    </a:cubicBezTo>
                    <a:cubicBezTo>
                      <a:pt x="1633099" y="5721381"/>
                      <a:pt x="1919815" y="6157894"/>
                      <a:pt x="1800545" y="6016537"/>
                    </a:cubicBezTo>
                    <a:cubicBezTo>
                      <a:pt x="1681275" y="5875180"/>
                      <a:pt x="1396353" y="5256746"/>
                      <a:pt x="1310214" y="5261163"/>
                    </a:cubicBezTo>
                    <a:cubicBezTo>
                      <a:pt x="1109637" y="5158163"/>
                      <a:pt x="1310214" y="5588051"/>
                      <a:pt x="1204197" y="5420190"/>
                    </a:cubicBezTo>
                    <a:cubicBezTo>
                      <a:pt x="1098180" y="5252329"/>
                      <a:pt x="808841" y="4468242"/>
                      <a:pt x="727119" y="4505790"/>
                    </a:cubicBezTo>
                    <a:cubicBezTo>
                      <a:pt x="561881" y="4396164"/>
                      <a:pt x="682945" y="5073425"/>
                      <a:pt x="621101" y="4903355"/>
                    </a:cubicBezTo>
                    <a:cubicBezTo>
                      <a:pt x="559258" y="4733286"/>
                      <a:pt x="548215" y="4013251"/>
                      <a:pt x="435571" y="4002207"/>
                    </a:cubicBezTo>
                    <a:cubicBezTo>
                      <a:pt x="299046" y="3976512"/>
                      <a:pt x="240468" y="4430221"/>
                      <a:pt x="236788" y="4214242"/>
                    </a:cubicBezTo>
                    <a:cubicBezTo>
                      <a:pt x="-38147" y="3915142"/>
                      <a:pt x="546012" y="3267341"/>
                      <a:pt x="519508" y="3130402"/>
                    </a:cubicBezTo>
                    <a:close/>
                  </a:path>
                </a:pathLst>
              </a:custGeom>
              <a:solidFill>
                <a:srgbClr val="8B532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1A722D7-45FE-CFC2-52D1-9A304F05BBAB}"/>
                  </a:ext>
                </a:extLst>
              </p:cNvPr>
              <p:cNvSpPr/>
              <p:nvPr/>
            </p:nvSpPr>
            <p:spPr>
              <a:xfrm>
                <a:off x="6271260" y="4114745"/>
                <a:ext cx="2232660" cy="434395"/>
              </a:xfrm>
              <a:custGeom>
                <a:avLst/>
                <a:gdLst>
                  <a:gd name="connsiteX0" fmla="*/ 0 w 2232660"/>
                  <a:gd name="connsiteY0" fmla="*/ 434395 h 434395"/>
                  <a:gd name="connsiteX1" fmla="*/ 731520 w 2232660"/>
                  <a:gd name="connsiteY1" fmla="*/ 91495 h 434395"/>
                  <a:gd name="connsiteX2" fmla="*/ 1524000 w 2232660"/>
                  <a:gd name="connsiteY2" fmla="*/ 55 h 434395"/>
                  <a:gd name="connsiteX3" fmla="*/ 2232660 w 2232660"/>
                  <a:gd name="connsiteY3" fmla="*/ 99115 h 434395"/>
                  <a:gd name="connsiteX4" fmla="*/ 2232660 w 2232660"/>
                  <a:gd name="connsiteY4" fmla="*/ 99115 h 43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660" h="434395">
                    <a:moveTo>
                      <a:pt x="0" y="434395"/>
                    </a:moveTo>
                    <a:cubicBezTo>
                      <a:pt x="238760" y="299140"/>
                      <a:pt x="477520" y="163885"/>
                      <a:pt x="731520" y="91495"/>
                    </a:cubicBezTo>
                    <a:cubicBezTo>
                      <a:pt x="985520" y="19105"/>
                      <a:pt x="1273810" y="-1215"/>
                      <a:pt x="1524000" y="55"/>
                    </a:cubicBezTo>
                    <a:cubicBezTo>
                      <a:pt x="1774190" y="1325"/>
                      <a:pt x="2232660" y="99115"/>
                      <a:pt x="2232660" y="99115"/>
                    </a:cubicBezTo>
                    <a:lnTo>
                      <a:pt x="2232660" y="9911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67BD017-BFA1-1147-8C0D-8A18BA429293}"/>
                  </a:ext>
                </a:extLst>
              </p:cNvPr>
              <p:cNvSpPr/>
              <p:nvPr/>
            </p:nvSpPr>
            <p:spPr>
              <a:xfrm>
                <a:off x="7368438" y="3089010"/>
                <a:ext cx="2461362" cy="1029905"/>
              </a:xfrm>
              <a:custGeom>
                <a:avLst/>
                <a:gdLst>
                  <a:gd name="connsiteX0" fmla="*/ 838302 w 2461362"/>
                  <a:gd name="connsiteY0" fmla="*/ 842910 h 1029905"/>
                  <a:gd name="connsiteX1" fmla="*/ 503022 w 2461362"/>
                  <a:gd name="connsiteY1" fmla="*/ 835290 h 1029905"/>
                  <a:gd name="connsiteX2" fmla="*/ 7722 w 2461362"/>
                  <a:gd name="connsiteY2" fmla="*/ 1025790 h 1029905"/>
                  <a:gd name="connsiteX3" fmla="*/ 205842 w 2461362"/>
                  <a:gd name="connsiteY3" fmla="*/ 949590 h 1029905"/>
                  <a:gd name="connsiteX4" fmla="*/ 274422 w 2461362"/>
                  <a:gd name="connsiteY4" fmla="*/ 759090 h 1029905"/>
                  <a:gd name="connsiteX5" fmla="*/ 335382 w 2461362"/>
                  <a:gd name="connsiteY5" fmla="*/ 705750 h 1029905"/>
                  <a:gd name="connsiteX6" fmla="*/ 449682 w 2461362"/>
                  <a:gd name="connsiteY6" fmla="*/ 591450 h 1029905"/>
                  <a:gd name="connsiteX7" fmla="*/ 845922 w 2461362"/>
                  <a:gd name="connsiteY7" fmla="*/ 446670 h 1029905"/>
                  <a:gd name="connsiteX8" fmla="*/ 1173582 w 2461362"/>
                  <a:gd name="connsiteY8" fmla="*/ 385710 h 1029905"/>
                  <a:gd name="connsiteX9" fmla="*/ 861162 w 2461362"/>
                  <a:gd name="connsiteY9" fmla="*/ 324750 h 1029905"/>
                  <a:gd name="connsiteX10" fmla="*/ 1074522 w 2461362"/>
                  <a:gd name="connsiteY10" fmla="*/ 210450 h 1029905"/>
                  <a:gd name="connsiteX11" fmla="*/ 1493622 w 2461362"/>
                  <a:gd name="connsiteY11" fmla="*/ 187590 h 1029905"/>
                  <a:gd name="connsiteX12" fmla="*/ 1691742 w 2461362"/>
                  <a:gd name="connsiteY12" fmla="*/ 187590 h 1029905"/>
                  <a:gd name="connsiteX13" fmla="*/ 1585062 w 2461362"/>
                  <a:gd name="connsiteY13" fmla="*/ 103770 h 1029905"/>
                  <a:gd name="connsiteX14" fmla="*/ 1874622 w 2461362"/>
                  <a:gd name="connsiteY14" fmla="*/ 80910 h 1029905"/>
                  <a:gd name="connsiteX15" fmla="*/ 1950822 w 2461362"/>
                  <a:gd name="connsiteY15" fmla="*/ 119010 h 1029905"/>
                  <a:gd name="connsiteX16" fmla="*/ 2065122 w 2461362"/>
                  <a:gd name="connsiteY16" fmla="*/ 19950 h 1029905"/>
                  <a:gd name="connsiteX17" fmla="*/ 2110842 w 2461362"/>
                  <a:gd name="connsiteY17" fmla="*/ 12330 h 1029905"/>
                  <a:gd name="connsiteX18" fmla="*/ 2034642 w 2461362"/>
                  <a:gd name="connsiteY18" fmla="*/ 157110 h 1029905"/>
                  <a:gd name="connsiteX19" fmla="*/ 2011782 w 2461362"/>
                  <a:gd name="connsiteY19" fmla="*/ 187590 h 1029905"/>
                  <a:gd name="connsiteX20" fmla="*/ 2202282 w 2461362"/>
                  <a:gd name="connsiteY20" fmla="*/ 88530 h 1029905"/>
                  <a:gd name="connsiteX21" fmla="*/ 2461362 w 2461362"/>
                  <a:gd name="connsiteY21" fmla="*/ 80910 h 1029905"/>
                  <a:gd name="connsiteX22" fmla="*/ 2461362 w 2461362"/>
                  <a:gd name="connsiteY22" fmla="*/ 80910 h 102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1362" h="1029905">
                    <a:moveTo>
                      <a:pt x="838302" y="842910"/>
                    </a:moveTo>
                    <a:cubicBezTo>
                      <a:pt x="739877" y="823860"/>
                      <a:pt x="641452" y="804810"/>
                      <a:pt x="503022" y="835290"/>
                    </a:cubicBezTo>
                    <a:cubicBezTo>
                      <a:pt x="364592" y="865770"/>
                      <a:pt x="7722" y="1025790"/>
                      <a:pt x="7722" y="1025790"/>
                    </a:cubicBezTo>
                    <a:cubicBezTo>
                      <a:pt x="-41808" y="1044840"/>
                      <a:pt x="161392" y="994040"/>
                      <a:pt x="205842" y="949590"/>
                    </a:cubicBezTo>
                    <a:cubicBezTo>
                      <a:pt x="250292" y="905140"/>
                      <a:pt x="252832" y="799730"/>
                      <a:pt x="274422" y="759090"/>
                    </a:cubicBezTo>
                    <a:cubicBezTo>
                      <a:pt x="296012" y="718450"/>
                      <a:pt x="306172" y="733690"/>
                      <a:pt x="335382" y="705750"/>
                    </a:cubicBezTo>
                    <a:cubicBezTo>
                      <a:pt x="364592" y="677810"/>
                      <a:pt x="364592" y="634630"/>
                      <a:pt x="449682" y="591450"/>
                    </a:cubicBezTo>
                    <a:cubicBezTo>
                      <a:pt x="534772" y="548270"/>
                      <a:pt x="725272" y="480960"/>
                      <a:pt x="845922" y="446670"/>
                    </a:cubicBezTo>
                    <a:cubicBezTo>
                      <a:pt x="966572" y="412380"/>
                      <a:pt x="1171042" y="406030"/>
                      <a:pt x="1173582" y="385710"/>
                    </a:cubicBezTo>
                    <a:cubicBezTo>
                      <a:pt x="1176122" y="365390"/>
                      <a:pt x="877672" y="353960"/>
                      <a:pt x="861162" y="324750"/>
                    </a:cubicBezTo>
                    <a:cubicBezTo>
                      <a:pt x="844652" y="295540"/>
                      <a:pt x="969112" y="233310"/>
                      <a:pt x="1074522" y="210450"/>
                    </a:cubicBezTo>
                    <a:cubicBezTo>
                      <a:pt x="1179932" y="187590"/>
                      <a:pt x="1390752" y="191400"/>
                      <a:pt x="1493622" y="187590"/>
                    </a:cubicBezTo>
                    <a:cubicBezTo>
                      <a:pt x="1596492" y="183780"/>
                      <a:pt x="1676502" y="201560"/>
                      <a:pt x="1691742" y="187590"/>
                    </a:cubicBezTo>
                    <a:cubicBezTo>
                      <a:pt x="1706982" y="173620"/>
                      <a:pt x="1554582" y="121550"/>
                      <a:pt x="1585062" y="103770"/>
                    </a:cubicBezTo>
                    <a:cubicBezTo>
                      <a:pt x="1615542" y="85990"/>
                      <a:pt x="1813662" y="78370"/>
                      <a:pt x="1874622" y="80910"/>
                    </a:cubicBezTo>
                    <a:cubicBezTo>
                      <a:pt x="1935582" y="83450"/>
                      <a:pt x="1919072" y="129170"/>
                      <a:pt x="1950822" y="119010"/>
                    </a:cubicBezTo>
                    <a:cubicBezTo>
                      <a:pt x="1982572" y="108850"/>
                      <a:pt x="2038452" y="37730"/>
                      <a:pt x="2065122" y="19950"/>
                    </a:cubicBezTo>
                    <a:cubicBezTo>
                      <a:pt x="2091792" y="2170"/>
                      <a:pt x="2115922" y="-10530"/>
                      <a:pt x="2110842" y="12330"/>
                    </a:cubicBezTo>
                    <a:cubicBezTo>
                      <a:pt x="2105762" y="35190"/>
                      <a:pt x="2034642" y="157110"/>
                      <a:pt x="2034642" y="157110"/>
                    </a:cubicBezTo>
                    <a:cubicBezTo>
                      <a:pt x="2018132" y="186320"/>
                      <a:pt x="1983842" y="199020"/>
                      <a:pt x="2011782" y="187590"/>
                    </a:cubicBezTo>
                    <a:cubicBezTo>
                      <a:pt x="2039722" y="176160"/>
                      <a:pt x="2127352" y="106310"/>
                      <a:pt x="2202282" y="88530"/>
                    </a:cubicBezTo>
                    <a:cubicBezTo>
                      <a:pt x="2277212" y="70750"/>
                      <a:pt x="2461362" y="80910"/>
                      <a:pt x="2461362" y="80910"/>
                    </a:cubicBezTo>
                    <a:lnTo>
                      <a:pt x="2461362" y="8091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D721290-8078-72DF-5E21-D8061D64DC1F}"/>
                  </a:ext>
                </a:extLst>
              </p:cNvPr>
              <p:cNvSpPr/>
              <p:nvPr/>
            </p:nvSpPr>
            <p:spPr>
              <a:xfrm>
                <a:off x="9151620" y="2720340"/>
                <a:ext cx="419100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44DE618-D57F-43D4-D71D-739AFF0957BA}"/>
                  </a:ext>
                </a:extLst>
              </p:cNvPr>
              <p:cNvSpPr/>
              <p:nvPr/>
            </p:nvSpPr>
            <p:spPr>
              <a:xfrm>
                <a:off x="3743274" y="3355288"/>
                <a:ext cx="2886126" cy="995732"/>
              </a:xfrm>
              <a:custGeom>
                <a:avLst/>
                <a:gdLst>
                  <a:gd name="connsiteX0" fmla="*/ 2886126 w 2886126"/>
                  <a:gd name="connsiteY0" fmla="*/ 995732 h 995732"/>
                  <a:gd name="connsiteX1" fmla="*/ 2718486 w 2886126"/>
                  <a:gd name="connsiteY1" fmla="*/ 850952 h 995732"/>
                  <a:gd name="connsiteX2" fmla="*/ 2360346 w 2886126"/>
                  <a:gd name="connsiteY2" fmla="*/ 698552 h 995732"/>
                  <a:gd name="connsiteX3" fmla="*/ 2185086 w 2886126"/>
                  <a:gd name="connsiteY3" fmla="*/ 645212 h 995732"/>
                  <a:gd name="connsiteX4" fmla="*/ 2451786 w 2886126"/>
                  <a:gd name="connsiteY4" fmla="*/ 607112 h 995732"/>
                  <a:gd name="connsiteX5" fmla="*/ 2192706 w 2886126"/>
                  <a:gd name="connsiteY5" fmla="*/ 553772 h 995732"/>
                  <a:gd name="connsiteX6" fmla="*/ 1781226 w 2886126"/>
                  <a:gd name="connsiteY6" fmla="*/ 576632 h 995732"/>
                  <a:gd name="connsiteX7" fmla="*/ 2108886 w 2886126"/>
                  <a:gd name="connsiteY7" fmla="*/ 454712 h 995732"/>
                  <a:gd name="connsiteX8" fmla="*/ 1705026 w 2886126"/>
                  <a:gd name="connsiteY8" fmla="*/ 454712 h 995732"/>
                  <a:gd name="connsiteX9" fmla="*/ 1362126 w 2886126"/>
                  <a:gd name="connsiteY9" fmla="*/ 599492 h 995732"/>
                  <a:gd name="connsiteX10" fmla="*/ 1445946 w 2886126"/>
                  <a:gd name="connsiteY10" fmla="*/ 515672 h 995732"/>
                  <a:gd name="connsiteX11" fmla="*/ 1232586 w 2886126"/>
                  <a:gd name="connsiteY11" fmla="*/ 393752 h 995732"/>
                  <a:gd name="connsiteX12" fmla="*/ 882066 w 2886126"/>
                  <a:gd name="connsiteY12" fmla="*/ 340412 h 995732"/>
                  <a:gd name="connsiteX13" fmla="*/ 653466 w 2886126"/>
                  <a:gd name="connsiteY13" fmla="*/ 340412 h 995732"/>
                  <a:gd name="connsiteX14" fmla="*/ 478206 w 2886126"/>
                  <a:gd name="connsiteY14" fmla="*/ 188012 h 995732"/>
                  <a:gd name="connsiteX15" fmla="*/ 211506 w 2886126"/>
                  <a:gd name="connsiteY15" fmla="*/ 58472 h 995732"/>
                  <a:gd name="connsiteX16" fmla="*/ 21006 w 2886126"/>
                  <a:gd name="connsiteY16" fmla="*/ 5132 h 995732"/>
                  <a:gd name="connsiteX17" fmla="*/ 13386 w 2886126"/>
                  <a:gd name="connsiteY17" fmla="*/ 5132 h 99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6126" h="995732">
                    <a:moveTo>
                      <a:pt x="2886126" y="995732"/>
                    </a:moveTo>
                    <a:cubicBezTo>
                      <a:pt x="2846121" y="948107"/>
                      <a:pt x="2806116" y="900482"/>
                      <a:pt x="2718486" y="850952"/>
                    </a:cubicBezTo>
                    <a:cubicBezTo>
                      <a:pt x="2630856" y="801422"/>
                      <a:pt x="2449246" y="732842"/>
                      <a:pt x="2360346" y="698552"/>
                    </a:cubicBezTo>
                    <a:cubicBezTo>
                      <a:pt x="2271446" y="664262"/>
                      <a:pt x="2169846" y="660452"/>
                      <a:pt x="2185086" y="645212"/>
                    </a:cubicBezTo>
                    <a:cubicBezTo>
                      <a:pt x="2200326" y="629972"/>
                      <a:pt x="2450516" y="622352"/>
                      <a:pt x="2451786" y="607112"/>
                    </a:cubicBezTo>
                    <a:cubicBezTo>
                      <a:pt x="2453056" y="591872"/>
                      <a:pt x="2304466" y="558852"/>
                      <a:pt x="2192706" y="553772"/>
                    </a:cubicBezTo>
                    <a:cubicBezTo>
                      <a:pt x="2080946" y="548692"/>
                      <a:pt x="1795196" y="593142"/>
                      <a:pt x="1781226" y="576632"/>
                    </a:cubicBezTo>
                    <a:cubicBezTo>
                      <a:pt x="1767256" y="560122"/>
                      <a:pt x="2121586" y="475032"/>
                      <a:pt x="2108886" y="454712"/>
                    </a:cubicBezTo>
                    <a:cubicBezTo>
                      <a:pt x="2096186" y="434392"/>
                      <a:pt x="1829486" y="430582"/>
                      <a:pt x="1705026" y="454712"/>
                    </a:cubicBezTo>
                    <a:cubicBezTo>
                      <a:pt x="1580566" y="478842"/>
                      <a:pt x="1405306" y="589332"/>
                      <a:pt x="1362126" y="599492"/>
                    </a:cubicBezTo>
                    <a:cubicBezTo>
                      <a:pt x="1318946" y="609652"/>
                      <a:pt x="1467536" y="549962"/>
                      <a:pt x="1445946" y="515672"/>
                    </a:cubicBezTo>
                    <a:cubicBezTo>
                      <a:pt x="1424356" y="481382"/>
                      <a:pt x="1326566" y="422962"/>
                      <a:pt x="1232586" y="393752"/>
                    </a:cubicBezTo>
                    <a:cubicBezTo>
                      <a:pt x="1138606" y="364542"/>
                      <a:pt x="978586" y="349302"/>
                      <a:pt x="882066" y="340412"/>
                    </a:cubicBezTo>
                    <a:cubicBezTo>
                      <a:pt x="785546" y="331522"/>
                      <a:pt x="720776" y="365812"/>
                      <a:pt x="653466" y="340412"/>
                    </a:cubicBezTo>
                    <a:cubicBezTo>
                      <a:pt x="586156" y="315012"/>
                      <a:pt x="551866" y="235002"/>
                      <a:pt x="478206" y="188012"/>
                    </a:cubicBezTo>
                    <a:cubicBezTo>
                      <a:pt x="404546" y="141022"/>
                      <a:pt x="287706" y="88952"/>
                      <a:pt x="211506" y="58472"/>
                    </a:cubicBezTo>
                    <a:cubicBezTo>
                      <a:pt x="135306" y="27992"/>
                      <a:pt x="54026" y="14022"/>
                      <a:pt x="21006" y="5132"/>
                    </a:cubicBezTo>
                    <a:cubicBezTo>
                      <a:pt x="-12014" y="-3758"/>
                      <a:pt x="686" y="687"/>
                      <a:pt x="13386" y="513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64C1AE7-53A5-A2DE-D80E-514341C693DB}"/>
                  </a:ext>
                </a:extLst>
              </p:cNvPr>
              <p:cNvSpPr/>
              <p:nvPr/>
            </p:nvSpPr>
            <p:spPr>
              <a:xfrm>
                <a:off x="8637550" y="411090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43969B5-0BE3-2874-4074-4396D7C8EF64}"/>
                  </a:ext>
                </a:extLst>
              </p:cNvPr>
              <p:cNvSpPr/>
              <p:nvPr/>
            </p:nvSpPr>
            <p:spPr>
              <a:xfrm>
                <a:off x="9639300" y="3434604"/>
                <a:ext cx="693420" cy="566688"/>
              </a:xfrm>
              <a:custGeom>
                <a:avLst/>
                <a:gdLst>
                  <a:gd name="connsiteX0" fmla="*/ 0 w 693420"/>
                  <a:gd name="connsiteY0" fmla="*/ 413496 h 566688"/>
                  <a:gd name="connsiteX1" fmla="*/ 160020 w 693420"/>
                  <a:gd name="connsiteY1" fmla="*/ 436356 h 566688"/>
                  <a:gd name="connsiteX2" fmla="*/ 274320 w 693420"/>
                  <a:gd name="connsiteY2" fmla="*/ 565896 h 566688"/>
                  <a:gd name="connsiteX3" fmla="*/ 274320 w 693420"/>
                  <a:gd name="connsiteY3" fmla="*/ 367776 h 566688"/>
                  <a:gd name="connsiteX4" fmla="*/ 114300 w 693420"/>
                  <a:gd name="connsiteY4" fmla="*/ 245856 h 566688"/>
                  <a:gd name="connsiteX5" fmla="*/ 373380 w 693420"/>
                  <a:gd name="connsiteY5" fmla="*/ 283956 h 566688"/>
                  <a:gd name="connsiteX6" fmla="*/ 480060 w 693420"/>
                  <a:gd name="connsiteY6" fmla="*/ 375396 h 566688"/>
                  <a:gd name="connsiteX7" fmla="*/ 396240 w 693420"/>
                  <a:gd name="connsiteY7" fmla="*/ 169656 h 566688"/>
                  <a:gd name="connsiteX8" fmla="*/ 251460 w 693420"/>
                  <a:gd name="connsiteY8" fmla="*/ 32496 h 566688"/>
                  <a:gd name="connsiteX9" fmla="*/ 480060 w 693420"/>
                  <a:gd name="connsiteY9" fmla="*/ 9636 h 566688"/>
                  <a:gd name="connsiteX10" fmla="*/ 693420 w 693420"/>
                  <a:gd name="connsiteY10" fmla="*/ 162036 h 566688"/>
                  <a:gd name="connsiteX11" fmla="*/ 693420 w 693420"/>
                  <a:gd name="connsiteY11" fmla="*/ 162036 h 56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3420" h="566688">
                    <a:moveTo>
                      <a:pt x="0" y="413496"/>
                    </a:moveTo>
                    <a:cubicBezTo>
                      <a:pt x="57150" y="412226"/>
                      <a:pt x="114300" y="410956"/>
                      <a:pt x="160020" y="436356"/>
                    </a:cubicBezTo>
                    <a:cubicBezTo>
                      <a:pt x="205740" y="461756"/>
                      <a:pt x="255270" y="577326"/>
                      <a:pt x="274320" y="565896"/>
                    </a:cubicBezTo>
                    <a:cubicBezTo>
                      <a:pt x="293370" y="554466"/>
                      <a:pt x="300990" y="421116"/>
                      <a:pt x="274320" y="367776"/>
                    </a:cubicBezTo>
                    <a:cubicBezTo>
                      <a:pt x="247650" y="314436"/>
                      <a:pt x="97790" y="259826"/>
                      <a:pt x="114300" y="245856"/>
                    </a:cubicBezTo>
                    <a:cubicBezTo>
                      <a:pt x="130810" y="231886"/>
                      <a:pt x="312420" y="262366"/>
                      <a:pt x="373380" y="283956"/>
                    </a:cubicBezTo>
                    <a:cubicBezTo>
                      <a:pt x="434340" y="305546"/>
                      <a:pt x="476250" y="394446"/>
                      <a:pt x="480060" y="375396"/>
                    </a:cubicBezTo>
                    <a:cubicBezTo>
                      <a:pt x="483870" y="356346"/>
                      <a:pt x="434340" y="226806"/>
                      <a:pt x="396240" y="169656"/>
                    </a:cubicBezTo>
                    <a:cubicBezTo>
                      <a:pt x="358140" y="112506"/>
                      <a:pt x="237490" y="59166"/>
                      <a:pt x="251460" y="32496"/>
                    </a:cubicBezTo>
                    <a:cubicBezTo>
                      <a:pt x="265430" y="5826"/>
                      <a:pt x="406400" y="-11954"/>
                      <a:pt x="480060" y="9636"/>
                    </a:cubicBezTo>
                    <a:cubicBezTo>
                      <a:pt x="553720" y="31226"/>
                      <a:pt x="693420" y="162036"/>
                      <a:pt x="693420" y="162036"/>
                    </a:cubicBezTo>
                    <a:lnTo>
                      <a:pt x="693420" y="16203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B76F599-86F7-A4AC-1591-8C48C2FC88F4}"/>
                  </a:ext>
                </a:extLst>
              </p:cNvPr>
              <p:cNvSpPr/>
              <p:nvPr/>
            </p:nvSpPr>
            <p:spPr>
              <a:xfrm>
                <a:off x="9395460" y="2484120"/>
                <a:ext cx="144780" cy="7620"/>
              </a:xfrm>
              <a:custGeom>
                <a:avLst/>
                <a:gdLst>
                  <a:gd name="connsiteX0" fmla="*/ 0 w 144780"/>
                  <a:gd name="connsiteY0" fmla="*/ 0 h 7620"/>
                  <a:gd name="connsiteX1" fmla="*/ 144780 w 144780"/>
                  <a:gd name="connsiteY1" fmla="*/ 7620 h 7620"/>
                  <a:gd name="connsiteX2" fmla="*/ 144780 w 144780"/>
                  <a:gd name="connsiteY2" fmla="*/ 7620 h 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7620">
                    <a:moveTo>
                      <a:pt x="0" y="0"/>
                    </a:moveTo>
                    <a:lnTo>
                      <a:pt x="144780" y="7620"/>
                    </a:lnTo>
                    <a:lnTo>
                      <a:pt x="144780" y="76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C5E8172-1746-DC40-5A31-F35A4F8213B7}"/>
                  </a:ext>
                </a:extLst>
              </p:cNvPr>
              <p:cNvSpPr/>
              <p:nvPr/>
            </p:nvSpPr>
            <p:spPr>
              <a:xfrm>
                <a:off x="9959340" y="3261360"/>
                <a:ext cx="327660" cy="198120"/>
              </a:xfrm>
              <a:custGeom>
                <a:avLst/>
                <a:gdLst>
                  <a:gd name="connsiteX0" fmla="*/ 0 w 327660"/>
                  <a:gd name="connsiteY0" fmla="*/ 0 h 198120"/>
                  <a:gd name="connsiteX1" fmla="*/ 182880 w 327660"/>
                  <a:gd name="connsiteY1" fmla="*/ 106680 h 198120"/>
                  <a:gd name="connsiteX2" fmla="*/ 327660 w 327660"/>
                  <a:gd name="connsiteY2" fmla="*/ 198120 h 198120"/>
                  <a:gd name="connsiteX3" fmla="*/ 327660 w 327660"/>
                  <a:gd name="connsiteY3" fmla="*/ 19812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660" h="198120">
                    <a:moveTo>
                      <a:pt x="0" y="0"/>
                    </a:moveTo>
                    <a:lnTo>
                      <a:pt x="182880" y="106680"/>
                    </a:lnTo>
                    <a:cubicBezTo>
                      <a:pt x="237490" y="139700"/>
                      <a:pt x="327660" y="198120"/>
                      <a:pt x="327660" y="198120"/>
                    </a:cubicBezTo>
                    <a:lnTo>
                      <a:pt x="327660" y="1981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9774512-A015-C69D-0596-A7236FEB452A}"/>
                  </a:ext>
                </a:extLst>
              </p:cNvPr>
              <p:cNvSpPr/>
              <p:nvPr/>
            </p:nvSpPr>
            <p:spPr>
              <a:xfrm>
                <a:off x="9966960" y="3108960"/>
                <a:ext cx="291917" cy="100500"/>
              </a:xfrm>
              <a:custGeom>
                <a:avLst/>
                <a:gdLst>
                  <a:gd name="connsiteX0" fmla="*/ 0 w 291917"/>
                  <a:gd name="connsiteY0" fmla="*/ 0 h 100500"/>
                  <a:gd name="connsiteX1" fmla="*/ 91440 w 291917"/>
                  <a:gd name="connsiteY1" fmla="*/ 30480 h 100500"/>
                  <a:gd name="connsiteX2" fmla="*/ 274320 w 291917"/>
                  <a:gd name="connsiteY2" fmla="*/ 91440 h 100500"/>
                  <a:gd name="connsiteX3" fmla="*/ 274320 w 291917"/>
                  <a:gd name="connsiteY3" fmla="*/ 99060 h 10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917" h="100500">
                    <a:moveTo>
                      <a:pt x="0" y="0"/>
                    </a:moveTo>
                    <a:lnTo>
                      <a:pt x="91440" y="30480"/>
                    </a:lnTo>
                    <a:lnTo>
                      <a:pt x="274320" y="91440"/>
                    </a:lnTo>
                    <a:cubicBezTo>
                      <a:pt x="304800" y="102870"/>
                      <a:pt x="289560" y="100965"/>
                      <a:pt x="274320" y="990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0B6F73A-4A1D-34DE-274E-DF4D6A2702BC}"/>
                  </a:ext>
                </a:extLst>
              </p:cNvPr>
              <p:cNvSpPr/>
              <p:nvPr/>
            </p:nvSpPr>
            <p:spPr>
              <a:xfrm>
                <a:off x="4892040" y="5410200"/>
                <a:ext cx="571500" cy="117686"/>
              </a:xfrm>
              <a:custGeom>
                <a:avLst/>
                <a:gdLst>
                  <a:gd name="connsiteX0" fmla="*/ 0 w 571500"/>
                  <a:gd name="connsiteY0" fmla="*/ 0 h 117686"/>
                  <a:gd name="connsiteX1" fmla="*/ 91440 w 571500"/>
                  <a:gd name="connsiteY1" fmla="*/ 68580 h 117686"/>
                  <a:gd name="connsiteX2" fmla="*/ 327660 w 571500"/>
                  <a:gd name="connsiteY2" fmla="*/ 114300 h 117686"/>
                  <a:gd name="connsiteX3" fmla="*/ 571500 w 571500"/>
                  <a:gd name="connsiteY3" fmla="*/ 114300 h 117686"/>
                  <a:gd name="connsiteX4" fmla="*/ 571500 w 571500"/>
                  <a:gd name="connsiteY4" fmla="*/ 114300 h 11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0" h="117686">
                    <a:moveTo>
                      <a:pt x="0" y="0"/>
                    </a:moveTo>
                    <a:cubicBezTo>
                      <a:pt x="18415" y="24765"/>
                      <a:pt x="36830" y="49530"/>
                      <a:pt x="91440" y="68580"/>
                    </a:cubicBezTo>
                    <a:cubicBezTo>
                      <a:pt x="146050" y="87630"/>
                      <a:pt x="247650" y="106680"/>
                      <a:pt x="327660" y="114300"/>
                    </a:cubicBezTo>
                    <a:cubicBezTo>
                      <a:pt x="407670" y="121920"/>
                      <a:pt x="571500" y="114300"/>
                      <a:pt x="571500" y="114300"/>
                    </a:cubicBezTo>
                    <a:lnTo>
                      <a:pt x="57150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05E6F10-00C8-818F-35D6-274925C8EA90}"/>
                  </a:ext>
                </a:extLst>
              </p:cNvPr>
              <p:cNvSpPr/>
              <p:nvPr/>
            </p:nvSpPr>
            <p:spPr>
              <a:xfrm>
                <a:off x="3947160" y="2491740"/>
                <a:ext cx="291619" cy="784860"/>
              </a:xfrm>
              <a:custGeom>
                <a:avLst/>
                <a:gdLst>
                  <a:gd name="connsiteX0" fmla="*/ 205740 w 291619"/>
                  <a:gd name="connsiteY0" fmla="*/ 784860 h 784860"/>
                  <a:gd name="connsiteX1" fmla="*/ 190500 w 291619"/>
                  <a:gd name="connsiteY1" fmla="*/ 548640 h 784860"/>
                  <a:gd name="connsiteX2" fmla="*/ 281940 w 291619"/>
                  <a:gd name="connsiteY2" fmla="*/ 632460 h 784860"/>
                  <a:gd name="connsiteX3" fmla="*/ 274320 w 291619"/>
                  <a:gd name="connsiteY3" fmla="*/ 403860 h 784860"/>
                  <a:gd name="connsiteX4" fmla="*/ 152400 w 291619"/>
                  <a:gd name="connsiteY4" fmla="*/ 190500 h 784860"/>
                  <a:gd name="connsiteX5" fmla="*/ 0 w 291619"/>
                  <a:gd name="connsiteY5" fmla="*/ 0 h 784860"/>
                  <a:gd name="connsiteX6" fmla="*/ 0 w 291619"/>
                  <a:gd name="connsiteY6" fmla="*/ 0 h 78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619" h="784860">
                    <a:moveTo>
                      <a:pt x="205740" y="784860"/>
                    </a:moveTo>
                    <a:cubicBezTo>
                      <a:pt x="191770" y="679450"/>
                      <a:pt x="177800" y="574040"/>
                      <a:pt x="190500" y="548640"/>
                    </a:cubicBezTo>
                    <a:cubicBezTo>
                      <a:pt x="203200" y="523240"/>
                      <a:pt x="267970" y="656590"/>
                      <a:pt x="281940" y="632460"/>
                    </a:cubicBezTo>
                    <a:cubicBezTo>
                      <a:pt x="295910" y="608330"/>
                      <a:pt x="295910" y="477520"/>
                      <a:pt x="274320" y="403860"/>
                    </a:cubicBezTo>
                    <a:cubicBezTo>
                      <a:pt x="252730" y="330200"/>
                      <a:pt x="198120" y="257810"/>
                      <a:pt x="152400" y="190500"/>
                    </a:cubicBezTo>
                    <a:cubicBezTo>
                      <a:pt x="106680" y="12319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D3BE3AC-0644-EF14-80CD-C3CCF09F9237}"/>
                  </a:ext>
                </a:extLst>
              </p:cNvPr>
              <p:cNvSpPr/>
              <p:nvPr/>
            </p:nvSpPr>
            <p:spPr>
              <a:xfrm>
                <a:off x="2582967" y="1912620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0918226-A092-F966-F997-E0D6B14A1FE4}"/>
                  </a:ext>
                </a:extLst>
              </p:cNvPr>
              <p:cNvSpPr/>
              <p:nvPr/>
            </p:nvSpPr>
            <p:spPr>
              <a:xfrm>
                <a:off x="3611880" y="1988820"/>
                <a:ext cx="564162" cy="708660"/>
              </a:xfrm>
              <a:custGeom>
                <a:avLst/>
                <a:gdLst>
                  <a:gd name="connsiteX0" fmla="*/ 0 w 564162"/>
                  <a:gd name="connsiteY0" fmla="*/ 0 h 708660"/>
                  <a:gd name="connsiteX1" fmla="*/ 251460 w 564162"/>
                  <a:gd name="connsiteY1" fmla="*/ 83820 h 708660"/>
                  <a:gd name="connsiteX2" fmla="*/ 449580 w 564162"/>
                  <a:gd name="connsiteY2" fmla="*/ 297180 h 708660"/>
                  <a:gd name="connsiteX3" fmla="*/ 556260 w 564162"/>
                  <a:gd name="connsiteY3" fmla="*/ 609600 h 708660"/>
                  <a:gd name="connsiteX4" fmla="*/ 556260 w 564162"/>
                  <a:gd name="connsiteY4" fmla="*/ 708660 h 708660"/>
                  <a:gd name="connsiteX5" fmla="*/ 556260 w 564162"/>
                  <a:gd name="connsiteY5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162" h="708660">
                    <a:moveTo>
                      <a:pt x="0" y="0"/>
                    </a:moveTo>
                    <a:cubicBezTo>
                      <a:pt x="88265" y="17145"/>
                      <a:pt x="176530" y="34290"/>
                      <a:pt x="251460" y="83820"/>
                    </a:cubicBezTo>
                    <a:cubicBezTo>
                      <a:pt x="326390" y="133350"/>
                      <a:pt x="398780" y="209550"/>
                      <a:pt x="449580" y="297180"/>
                    </a:cubicBezTo>
                    <a:cubicBezTo>
                      <a:pt x="500380" y="384810"/>
                      <a:pt x="538480" y="541020"/>
                      <a:pt x="556260" y="609600"/>
                    </a:cubicBezTo>
                    <a:cubicBezTo>
                      <a:pt x="574040" y="678180"/>
                      <a:pt x="556260" y="708660"/>
                      <a:pt x="556260" y="708660"/>
                    </a:cubicBezTo>
                    <a:lnTo>
                      <a:pt x="556260" y="70866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FEF1CCA-D43A-6776-8C28-57CB3C9DEB4D}"/>
                  </a:ext>
                </a:extLst>
              </p:cNvPr>
              <p:cNvSpPr/>
              <p:nvPr/>
            </p:nvSpPr>
            <p:spPr>
              <a:xfrm>
                <a:off x="4511380" y="2059807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7638A4A-3C70-563E-C7D7-D5A14A26BE9F}"/>
                  </a:ext>
                </a:extLst>
              </p:cNvPr>
              <p:cNvSpPr/>
              <p:nvPr/>
            </p:nvSpPr>
            <p:spPr>
              <a:xfrm>
                <a:off x="5013960" y="2095500"/>
                <a:ext cx="304800" cy="175260"/>
              </a:xfrm>
              <a:custGeom>
                <a:avLst/>
                <a:gdLst>
                  <a:gd name="connsiteX0" fmla="*/ 304800 w 304800"/>
                  <a:gd name="connsiteY0" fmla="*/ 175260 h 175260"/>
                  <a:gd name="connsiteX1" fmla="*/ 152400 w 304800"/>
                  <a:gd name="connsiteY1" fmla="*/ 60960 h 175260"/>
                  <a:gd name="connsiteX2" fmla="*/ 0 w 304800"/>
                  <a:gd name="connsiteY2" fmla="*/ 0 h 175260"/>
                  <a:gd name="connsiteX3" fmla="*/ 0 w 304800"/>
                  <a:gd name="connsiteY3" fmla="*/ 0 h 17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75260">
                    <a:moveTo>
                      <a:pt x="304800" y="175260"/>
                    </a:moveTo>
                    <a:cubicBezTo>
                      <a:pt x="254000" y="132715"/>
                      <a:pt x="203200" y="90170"/>
                      <a:pt x="152400" y="60960"/>
                    </a:cubicBezTo>
                    <a:cubicBezTo>
                      <a:pt x="101600" y="3175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F44060E-3798-6994-AC20-545D5343A5EC}"/>
                  </a:ext>
                </a:extLst>
              </p:cNvPr>
              <p:cNvSpPr/>
              <p:nvPr/>
            </p:nvSpPr>
            <p:spPr>
              <a:xfrm>
                <a:off x="5471160" y="2019300"/>
                <a:ext cx="236220" cy="304800"/>
              </a:xfrm>
              <a:custGeom>
                <a:avLst/>
                <a:gdLst>
                  <a:gd name="connsiteX0" fmla="*/ 236220 w 236220"/>
                  <a:gd name="connsiteY0" fmla="*/ 304800 h 304800"/>
                  <a:gd name="connsiteX1" fmla="*/ 152400 w 236220"/>
                  <a:gd name="connsiteY1" fmla="*/ 175260 h 304800"/>
                  <a:gd name="connsiteX2" fmla="*/ 0 w 236220"/>
                  <a:gd name="connsiteY2" fmla="*/ 0 h 304800"/>
                  <a:gd name="connsiteX3" fmla="*/ 0 w 236220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304800">
                    <a:moveTo>
                      <a:pt x="236220" y="304800"/>
                    </a:moveTo>
                    <a:cubicBezTo>
                      <a:pt x="213995" y="265430"/>
                      <a:pt x="191770" y="226060"/>
                      <a:pt x="152400" y="175260"/>
                    </a:cubicBezTo>
                    <a:cubicBezTo>
                      <a:pt x="113030" y="12446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EFC3EEC-A9CE-3511-EFEE-3399449B2E6C}"/>
                  </a:ext>
                </a:extLst>
              </p:cNvPr>
              <p:cNvSpPr/>
              <p:nvPr/>
            </p:nvSpPr>
            <p:spPr>
              <a:xfrm>
                <a:off x="5196840" y="2080260"/>
                <a:ext cx="129540" cy="114300"/>
              </a:xfrm>
              <a:custGeom>
                <a:avLst/>
                <a:gdLst>
                  <a:gd name="connsiteX0" fmla="*/ 129540 w 129540"/>
                  <a:gd name="connsiteY0" fmla="*/ 114300 h 114300"/>
                  <a:gd name="connsiteX1" fmla="*/ 0 w 129540"/>
                  <a:gd name="connsiteY1" fmla="*/ 0 h 114300"/>
                  <a:gd name="connsiteX2" fmla="*/ 0 w 129540"/>
                  <a:gd name="connsiteY2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40" h="114300">
                    <a:moveTo>
                      <a:pt x="129540" y="11430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E1CE10D-D206-57BF-A774-462A0C1E5EDE}"/>
                  </a:ext>
                </a:extLst>
              </p:cNvPr>
              <p:cNvSpPr/>
              <p:nvPr/>
            </p:nvSpPr>
            <p:spPr>
              <a:xfrm>
                <a:off x="5646420" y="2057400"/>
                <a:ext cx="182880" cy="320040"/>
              </a:xfrm>
              <a:custGeom>
                <a:avLst/>
                <a:gdLst>
                  <a:gd name="connsiteX0" fmla="*/ 182880 w 182880"/>
                  <a:gd name="connsiteY0" fmla="*/ 320040 h 320040"/>
                  <a:gd name="connsiteX1" fmla="*/ 121920 w 182880"/>
                  <a:gd name="connsiteY1" fmla="*/ 160020 h 320040"/>
                  <a:gd name="connsiteX2" fmla="*/ 0 w 182880"/>
                  <a:gd name="connsiteY2" fmla="*/ 0 h 320040"/>
                  <a:gd name="connsiteX3" fmla="*/ 0 w 182880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" h="320040">
                    <a:moveTo>
                      <a:pt x="182880" y="320040"/>
                    </a:moveTo>
                    <a:cubicBezTo>
                      <a:pt x="167640" y="266700"/>
                      <a:pt x="152400" y="213360"/>
                      <a:pt x="121920" y="160020"/>
                    </a:cubicBezTo>
                    <a:cubicBezTo>
                      <a:pt x="91440" y="1066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9648059-5F97-8055-2C7D-1279AA876764}"/>
                  </a:ext>
                </a:extLst>
              </p:cNvPr>
              <p:cNvSpPr/>
              <p:nvPr/>
            </p:nvSpPr>
            <p:spPr>
              <a:xfrm>
                <a:off x="5806440" y="1996440"/>
                <a:ext cx="106680" cy="358140"/>
              </a:xfrm>
              <a:custGeom>
                <a:avLst/>
                <a:gdLst>
                  <a:gd name="connsiteX0" fmla="*/ 106680 w 106680"/>
                  <a:gd name="connsiteY0" fmla="*/ 358140 h 358140"/>
                  <a:gd name="connsiteX1" fmla="*/ 83820 w 106680"/>
                  <a:gd name="connsiteY1" fmla="*/ 236220 h 358140"/>
                  <a:gd name="connsiteX2" fmla="*/ 0 w 106680"/>
                  <a:gd name="connsiteY2" fmla="*/ 0 h 358140"/>
                  <a:gd name="connsiteX3" fmla="*/ 0 w 106680"/>
                  <a:gd name="connsiteY3" fmla="*/ 0 h 35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" h="358140">
                    <a:moveTo>
                      <a:pt x="106680" y="358140"/>
                    </a:moveTo>
                    <a:cubicBezTo>
                      <a:pt x="104140" y="327025"/>
                      <a:pt x="101600" y="295910"/>
                      <a:pt x="83820" y="236220"/>
                    </a:cubicBezTo>
                    <a:cubicBezTo>
                      <a:pt x="66040" y="17653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ADA221F-51CC-47B3-A295-D60D0C71623F}"/>
                  </a:ext>
                </a:extLst>
              </p:cNvPr>
              <p:cNvSpPr/>
              <p:nvPr/>
            </p:nvSpPr>
            <p:spPr>
              <a:xfrm>
                <a:off x="8778240" y="1684020"/>
                <a:ext cx="129540" cy="274320"/>
              </a:xfrm>
              <a:custGeom>
                <a:avLst/>
                <a:gdLst>
                  <a:gd name="connsiteX0" fmla="*/ 0 w 129540"/>
                  <a:gd name="connsiteY0" fmla="*/ 274320 h 274320"/>
                  <a:gd name="connsiteX1" fmla="*/ 38100 w 129540"/>
                  <a:gd name="connsiteY1" fmla="*/ 144780 h 274320"/>
                  <a:gd name="connsiteX2" fmla="*/ 129540 w 129540"/>
                  <a:gd name="connsiteY2" fmla="*/ 0 h 274320"/>
                  <a:gd name="connsiteX3" fmla="*/ 129540 w 129540"/>
                  <a:gd name="connsiteY3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40" h="274320">
                    <a:moveTo>
                      <a:pt x="0" y="274320"/>
                    </a:moveTo>
                    <a:cubicBezTo>
                      <a:pt x="8255" y="232410"/>
                      <a:pt x="16510" y="190500"/>
                      <a:pt x="38100" y="144780"/>
                    </a:cubicBezTo>
                    <a:cubicBezTo>
                      <a:pt x="59690" y="99060"/>
                      <a:pt x="129540" y="0"/>
                      <a:pt x="129540" y="0"/>
                    </a:cubicBezTo>
                    <a:lnTo>
                      <a:pt x="1295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7E83E21-9B69-BA0F-0F45-D1773E6671D8}"/>
                  </a:ext>
                </a:extLst>
              </p:cNvPr>
              <p:cNvSpPr/>
              <p:nvPr/>
            </p:nvSpPr>
            <p:spPr>
              <a:xfrm>
                <a:off x="8622597" y="1935480"/>
                <a:ext cx="45719" cy="838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AE4DC5A-AED8-D96B-70E5-0F7690A7B324}"/>
                  </a:ext>
                </a:extLst>
              </p:cNvPr>
              <p:cNvSpPr/>
              <p:nvPr/>
            </p:nvSpPr>
            <p:spPr>
              <a:xfrm>
                <a:off x="8668316" y="1756410"/>
                <a:ext cx="179909" cy="2743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A87766E-A275-B2E5-A27F-71B7AF2C1CF8}"/>
                  </a:ext>
                </a:extLst>
              </p:cNvPr>
              <p:cNvSpPr/>
              <p:nvPr/>
            </p:nvSpPr>
            <p:spPr>
              <a:xfrm rot="1237048">
                <a:off x="9290525" y="2606892"/>
                <a:ext cx="282294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6FF00D9-A35F-800E-119B-36144A24A564}"/>
                  </a:ext>
                </a:extLst>
              </p:cNvPr>
              <p:cNvSpPr/>
              <p:nvPr/>
            </p:nvSpPr>
            <p:spPr>
              <a:xfrm>
                <a:off x="8084820" y="1689041"/>
                <a:ext cx="426720" cy="223579"/>
              </a:xfrm>
              <a:custGeom>
                <a:avLst/>
                <a:gdLst>
                  <a:gd name="connsiteX0" fmla="*/ 0 w 426720"/>
                  <a:gd name="connsiteY0" fmla="*/ 223579 h 223579"/>
                  <a:gd name="connsiteX1" fmla="*/ 190500 w 426720"/>
                  <a:gd name="connsiteY1" fmla="*/ 25459 h 223579"/>
                  <a:gd name="connsiteX2" fmla="*/ 426720 w 426720"/>
                  <a:gd name="connsiteY2" fmla="*/ 2599 h 223579"/>
                  <a:gd name="connsiteX3" fmla="*/ 426720 w 426720"/>
                  <a:gd name="connsiteY3" fmla="*/ 2599 h 22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720" h="223579">
                    <a:moveTo>
                      <a:pt x="0" y="223579"/>
                    </a:moveTo>
                    <a:cubicBezTo>
                      <a:pt x="59690" y="142934"/>
                      <a:pt x="119380" y="62289"/>
                      <a:pt x="190500" y="25459"/>
                    </a:cubicBezTo>
                    <a:cubicBezTo>
                      <a:pt x="261620" y="-11371"/>
                      <a:pt x="426720" y="2599"/>
                      <a:pt x="426720" y="2599"/>
                    </a:cubicBezTo>
                    <a:lnTo>
                      <a:pt x="426720" y="25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45B5B52-9EE3-7917-58C8-0913D4133AC9}"/>
                  </a:ext>
                </a:extLst>
              </p:cNvPr>
              <p:cNvSpPr/>
              <p:nvPr/>
            </p:nvSpPr>
            <p:spPr>
              <a:xfrm>
                <a:off x="7970520" y="1774896"/>
                <a:ext cx="213360" cy="122484"/>
              </a:xfrm>
              <a:custGeom>
                <a:avLst/>
                <a:gdLst>
                  <a:gd name="connsiteX0" fmla="*/ 0 w 213360"/>
                  <a:gd name="connsiteY0" fmla="*/ 122484 h 122484"/>
                  <a:gd name="connsiteX1" fmla="*/ 167640 w 213360"/>
                  <a:gd name="connsiteY1" fmla="*/ 15804 h 122484"/>
                  <a:gd name="connsiteX2" fmla="*/ 213360 w 213360"/>
                  <a:gd name="connsiteY2" fmla="*/ 564 h 122484"/>
                  <a:gd name="connsiteX3" fmla="*/ 213360 w 213360"/>
                  <a:gd name="connsiteY3" fmla="*/ 564 h 122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" h="122484">
                    <a:moveTo>
                      <a:pt x="0" y="122484"/>
                    </a:moveTo>
                    <a:cubicBezTo>
                      <a:pt x="66040" y="79304"/>
                      <a:pt x="132080" y="36124"/>
                      <a:pt x="167640" y="15804"/>
                    </a:cubicBezTo>
                    <a:cubicBezTo>
                      <a:pt x="203200" y="-4516"/>
                      <a:pt x="213360" y="564"/>
                      <a:pt x="213360" y="564"/>
                    </a:cubicBezTo>
                    <a:lnTo>
                      <a:pt x="213360" y="56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CE63ECC-E58C-FE05-1BAE-FB390C774862}"/>
                  </a:ext>
                </a:extLst>
              </p:cNvPr>
              <p:cNvSpPr/>
              <p:nvPr/>
            </p:nvSpPr>
            <p:spPr>
              <a:xfrm>
                <a:off x="7871460" y="1737360"/>
                <a:ext cx="236220" cy="228600"/>
              </a:xfrm>
              <a:custGeom>
                <a:avLst/>
                <a:gdLst>
                  <a:gd name="connsiteX0" fmla="*/ 0 w 236220"/>
                  <a:gd name="connsiteY0" fmla="*/ 228600 h 228600"/>
                  <a:gd name="connsiteX1" fmla="*/ 137160 w 236220"/>
                  <a:gd name="connsiteY1" fmla="*/ 76200 h 228600"/>
                  <a:gd name="connsiteX2" fmla="*/ 236220 w 236220"/>
                  <a:gd name="connsiteY2" fmla="*/ 0 h 228600"/>
                  <a:gd name="connsiteX3" fmla="*/ 236220 w 236220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228600">
                    <a:moveTo>
                      <a:pt x="0" y="228600"/>
                    </a:moveTo>
                    <a:cubicBezTo>
                      <a:pt x="48895" y="171450"/>
                      <a:pt x="97790" y="114300"/>
                      <a:pt x="137160" y="76200"/>
                    </a:cubicBezTo>
                    <a:cubicBezTo>
                      <a:pt x="176530" y="38100"/>
                      <a:pt x="236220" y="0"/>
                      <a:pt x="236220" y="0"/>
                    </a:cubicBezTo>
                    <a:lnTo>
                      <a:pt x="23622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BF1FF43-8D65-7C89-2355-730825BCB958}"/>
                  </a:ext>
                </a:extLst>
              </p:cNvPr>
              <p:cNvSpPr/>
              <p:nvPr/>
            </p:nvSpPr>
            <p:spPr>
              <a:xfrm>
                <a:off x="7459980" y="1341120"/>
                <a:ext cx="586740" cy="114300"/>
              </a:xfrm>
              <a:custGeom>
                <a:avLst/>
                <a:gdLst>
                  <a:gd name="connsiteX0" fmla="*/ 0 w 586740"/>
                  <a:gd name="connsiteY0" fmla="*/ 114300 h 114300"/>
                  <a:gd name="connsiteX1" fmla="*/ 320040 w 586740"/>
                  <a:gd name="connsiteY1" fmla="*/ 38100 h 114300"/>
                  <a:gd name="connsiteX2" fmla="*/ 586740 w 586740"/>
                  <a:gd name="connsiteY2" fmla="*/ 0 h 114300"/>
                  <a:gd name="connsiteX3" fmla="*/ 586740 w 58674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740" h="114300">
                    <a:moveTo>
                      <a:pt x="0" y="114300"/>
                    </a:moveTo>
                    <a:cubicBezTo>
                      <a:pt x="111125" y="85725"/>
                      <a:pt x="222250" y="57150"/>
                      <a:pt x="320040" y="38100"/>
                    </a:cubicBezTo>
                    <a:cubicBezTo>
                      <a:pt x="417830" y="19050"/>
                      <a:pt x="586740" y="0"/>
                      <a:pt x="586740" y="0"/>
                    </a:cubicBezTo>
                    <a:lnTo>
                      <a:pt x="5867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975C1F3-9A7D-8F27-1079-BC563A9ED24D}"/>
                  </a:ext>
                </a:extLst>
              </p:cNvPr>
              <p:cNvSpPr/>
              <p:nvPr/>
            </p:nvSpPr>
            <p:spPr>
              <a:xfrm>
                <a:off x="7886700" y="1394460"/>
                <a:ext cx="373380" cy="30480"/>
              </a:xfrm>
              <a:custGeom>
                <a:avLst/>
                <a:gdLst>
                  <a:gd name="connsiteX0" fmla="*/ 0 w 373380"/>
                  <a:gd name="connsiteY0" fmla="*/ 30480 h 30480"/>
                  <a:gd name="connsiteX1" fmla="*/ 160020 w 373380"/>
                  <a:gd name="connsiteY1" fmla="*/ 7620 h 30480"/>
                  <a:gd name="connsiteX2" fmla="*/ 373380 w 373380"/>
                  <a:gd name="connsiteY2" fmla="*/ 0 h 30480"/>
                  <a:gd name="connsiteX3" fmla="*/ 373380 w 373380"/>
                  <a:gd name="connsiteY3" fmla="*/ 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380" h="30480">
                    <a:moveTo>
                      <a:pt x="0" y="30480"/>
                    </a:moveTo>
                    <a:cubicBezTo>
                      <a:pt x="48895" y="21590"/>
                      <a:pt x="97790" y="12700"/>
                      <a:pt x="160020" y="7620"/>
                    </a:cubicBezTo>
                    <a:cubicBezTo>
                      <a:pt x="222250" y="2540"/>
                      <a:pt x="373380" y="0"/>
                      <a:pt x="373380" y="0"/>
                    </a:cubicBezTo>
                    <a:lnTo>
                      <a:pt x="37338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7CCC3E1-8ED5-E34D-2601-E6A17D19F54E}"/>
                  </a:ext>
                </a:extLst>
              </p:cNvPr>
              <p:cNvSpPr/>
              <p:nvPr/>
            </p:nvSpPr>
            <p:spPr>
              <a:xfrm>
                <a:off x="7035141" y="1041137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1EA1C6C-1209-6DA4-0022-991337F340DB}"/>
                  </a:ext>
                </a:extLst>
              </p:cNvPr>
              <p:cNvSpPr/>
              <p:nvPr/>
            </p:nvSpPr>
            <p:spPr>
              <a:xfrm>
                <a:off x="5561578" y="1257712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E1A6D29-8ACA-5D2B-1B1F-97C9F2C1A9E9}"/>
                  </a:ext>
                </a:extLst>
              </p:cNvPr>
              <p:cNvSpPr/>
              <p:nvPr/>
            </p:nvSpPr>
            <p:spPr>
              <a:xfrm>
                <a:off x="5737860" y="1345584"/>
                <a:ext cx="358140" cy="56496"/>
              </a:xfrm>
              <a:custGeom>
                <a:avLst/>
                <a:gdLst>
                  <a:gd name="connsiteX0" fmla="*/ 358140 w 358140"/>
                  <a:gd name="connsiteY0" fmla="*/ 10776 h 56496"/>
                  <a:gd name="connsiteX1" fmla="*/ 137160 w 358140"/>
                  <a:gd name="connsiteY1" fmla="*/ 3156 h 56496"/>
                  <a:gd name="connsiteX2" fmla="*/ 0 w 358140"/>
                  <a:gd name="connsiteY2" fmla="*/ 56496 h 56496"/>
                  <a:gd name="connsiteX3" fmla="*/ 0 w 358140"/>
                  <a:gd name="connsiteY3" fmla="*/ 56496 h 5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0" h="56496">
                    <a:moveTo>
                      <a:pt x="358140" y="10776"/>
                    </a:moveTo>
                    <a:cubicBezTo>
                      <a:pt x="277495" y="3156"/>
                      <a:pt x="196850" y="-4464"/>
                      <a:pt x="137160" y="3156"/>
                    </a:cubicBezTo>
                    <a:cubicBezTo>
                      <a:pt x="77470" y="10776"/>
                      <a:pt x="0" y="56496"/>
                      <a:pt x="0" y="56496"/>
                    </a:cubicBezTo>
                    <a:lnTo>
                      <a:pt x="0" y="5649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0DE6276-D0DF-A31B-C7F5-01555D772CDE}"/>
                  </a:ext>
                </a:extLst>
              </p:cNvPr>
              <p:cNvSpPr/>
              <p:nvPr/>
            </p:nvSpPr>
            <p:spPr>
              <a:xfrm>
                <a:off x="6065520" y="1264920"/>
                <a:ext cx="175260" cy="60960"/>
              </a:xfrm>
              <a:custGeom>
                <a:avLst/>
                <a:gdLst>
                  <a:gd name="connsiteX0" fmla="*/ 175260 w 175260"/>
                  <a:gd name="connsiteY0" fmla="*/ 60960 h 60960"/>
                  <a:gd name="connsiteX1" fmla="*/ 91440 w 175260"/>
                  <a:gd name="connsiteY1" fmla="*/ 15240 h 60960"/>
                  <a:gd name="connsiteX2" fmla="*/ 0 w 175260"/>
                  <a:gd name="connsiteY2" fmla="*/ 0 h 60960"/>
                  <a:gd name="connsiteX3" fmla="*/ 0 w 175260"/>
                  <a:gd name="connsiteY3" fmla="*/ 0 h 6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260" h="60960">
                    <a:moveTo>
                      <a:pt x="175260" y="60960"/>
                    </a:moveTo>
                    <a:cubicBezTo>
                      <a:pt x="147955" y="43180"/>
                      <a:pt x="120650" y="25400"/>
                      <a:pt x="91440" y="15240"/>
                    </a:cubicBezTo>
                    <a:cubicBezTo>
                      <a:pt x="62230" y="50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69542D5-9D6A-9713-464C-0F68ED0A7E72}"/>
                  </a:ext>
                </a:extLst>
              </p:cNvPr>
              <p:cNvSpPr/>
              <p:nvPr/>
            </p:nvSpPr>
            <p:spPr>
              <a:xfrm>
                <a:off x="6553200" y="1333500"/>
                <a:ext cx="114300" cy="144780"/>
              </a:xfrm>
              <a:custGeom>
                <a:avLst/>
                <a:gdLst>
                  <a:gd name="connsiteX0" fmla="*/ 114300 w 114300"/>
                  <a:gd name="connsiteY0" fmla="*/ 144780 h 144780"/>
                  <a:gd name="connsiteX1" fmla="*/ 0 w 114300"/>
                  <a:gd name="connsiteY1" fmla="*/ 0 h 144780"/>
                  <a:gd name="connsiteX2" fmla="*/ 0 w 114300"/>
                  <a:gd name="connsiteY2" fmla="*/ 0 h 14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144780">
                    <a:moveTo>
                      <a:pt x="114300" y="14478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A05E64F-E4C7-28A5-7EE6-D2FA936599C1}"/>
                  </a:ext>
                </a:extLst>
              </p:cNvPr>
              <p:cNvSpPr/>
              <p:nvPr/>
            </p:nvSpPr>
            <p:spPr>
              <a:xfrm>
                <a:off x="6149340" y="1215814"/>
                <a:ext cx="160020" cy="49106"/>
              </a:xfrm>
              <a:custGeom>
                <a:avLst/>
                <a:gdLst>
                  <a:gd name="connsiteX0" fmla="*/ 160020 w 160020"/>
                  <a:gd name="connsiteY0" fmla="*/ 49106 h 49106"/>
                  <a:gd name="connsiteX1" fmla="*/ 60960 w 160020"/>
                  <a:gd name="connsiteY1" fmla="*/ 3386 h 49106"/>
                  <a:gd name="connsiteX2" fmla="*/ 0 w 160020"/>
                  <a:gd name="connsiteY2" fmla="*/ 3386 h 49106"/>
                  <a:gd name="connsiteX3" fmla="*/ 0 w 160020"/>
                  <a:gd name="connsiteY3" fmla="*/ 3386 h 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020" h="49106">
                    <a:moveTo>
                      <a:pt x="160020" y="49106"/>
                    </a:moveTo>
                    <a:cubicBezTo>
                      <a:pt x="123825" y="30056"/>
                      <a:pt x="87630" y="11006"/>
                      <a:pt x="60960" y="3386"/>
                    </a:cubicBezTo>
                    <a:cubicBezTo>
                      <a:pt x="34290" y="-4234"/>
                      <a:pt x="0" y="3386"/>
                      <a:pt x="0" y="3386"/>
                    </a:cubicBezTo>
                    <a:lnTo>
                      <a:pt x="0" y="338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D99A98B-5E79-10F5-482D-706FA67DDF82}"/>
                  </a:ext>
                </a:extLst>
              </p:cNvPr>
              <p:cNvSpPr/>
              <p:nvPr/>
            </p:nvSpPr>
            <p:spPr>
              <a:xfrm>
                <a:off x="6446520" y="1150620"/>
                <a:ext cx="160020" cy="137160"/>
              </a:xfrm>
              <a:custGeom>
                <a:avLst/>
                <a:gdLst>
                  <a:gd name="connsiteX0" fmla="*/ 160020 w 160020"/>
                  <a:gd name="connsiteY0" fmla="*/ 137160 h 137160"/>
                  <a:gd name="connsiteX1" fmla="*/ 0 w 160020"/>
                  <a:gd name="connsiteY1" fmla="*/ 0 h 137160"/>
                  <a:gd name="connsiteX2" fmla="*/ 0 w 160020"/>
                  <a:gd name="connsiteY2" fmla="*/ 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20" h="137160">
                    <a:moveTo>
                      <a:pt x="160020" y="13716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E3DF109-27DB-F3DE-4475-434020A847EC}"/>
                  </a:ext>
                </a:extLst>
              </p:cNvPr>
              <p:cNvSpPr/>
              <p:nvPr/>
            </p:nvSpPr>
            <p:spPr>
              <a:xfrm>
                <a:off x="6339840" y="1203351"/>
                <a:ext cx="167640" cy="69189"/>
              </a:xfrm>
              <a:custGeom>
                <a:avLst/>
                <a:gdLst>
                  <a:gd name="connsiteX0" fmla="*/ 167640 w 167640"/>
                  <a:gd name="connsiteY0" fmla="*/ 69189 h 69189"/>
                  <a:gd name="connsiteX1" fmla="*/ 68580 w 167640"/>
                  <a:gd name="connsiteY1" fmla="*/ 8229 h 69189"/>
                  <a:gd name="connsiteX2" fmla="*/ 0 w 167640"/>
                  <a:gd name="connsiteY2" fmla="*/ 609 h 69189"/>
                  <a:gd name="connsiteX3" fmla="*/ 0 w 167640"/>
                  <a:gd name="connsiteY3" fmla="*/ 609 h 6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" h="69189">
                    <a:moveTo>
                      <a:pt x="167640" y="69189"/>
                    </a:moveTo>
                    <a:cubicBezTo>
                      <a:pt x="132080" y="44424"/>
                      <a:pt x="96520" y="19659"/>
                      <a:pt x="68580" y="8229"/>
                    </a:cubicBezTo>
                    <a:cubicBezTo>
                      <a:pt x="40640" y="-3201"/>
                      <a:pt x="0" y="609"/>
                      <a:pt x="0" y="609"/>
                    </a:cubicBezTo>
                    <a:lnTo>
                      <a:pt x="0" y="60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94">
                <a:extLst>
                  <a:ext uri="{FF2B5EF4-FFF2-40B4-BE49-F238E27FC236}">
                    <a16:creationId xmlns:a16="http://schemas.microsoft.com/office/drawing/2014/main" id="{7C55D831-ED2A-94ED-7FFD-B44222298B3A}"/>
                  </a:ext>
                </a:extLst>
              </p:cNvPr>
              <p:cNvSpPr/>
              <p:nvPr/>
            </p:nvSpPr>
            <p:spPr>
              <a:xfrm>
                <a:off x="3625767" y="2307308"/>
                <a:ext cx="5991027" cy="2017041"/>
              </a:xfrm>
              <a:custGeom>
                <a:avLst/>
                <a:gdLst>
                  <a:gd name="connsiteX0" fmla="*/ 0 w 3786790"/>
                  <a:gd name="connsiteY0" fmla="*/ 0 h 1804386"/>
                  <a:gd name="connsiteX1" fmla="*/ 3786790 w 3786790"/>
                  <a:gd name="connsiteY1" fmla="*/ 0 h 1804386"/>
                  <a:gd name="connsiteX2" fmla="*/ 3786790 w 3786790"/>
                  <a:gd name="connsiteY2" fmla="*/ 1804386 h 1804386"/>
                  <a:gd name="connsiteX3" fmla="*/ 0 w 3786790"/>
                  <a:gd name="connsiteY3" fmla="*/ 1804386 h 1804386"/>
                  <a:gd name="connsiteX4" fmla="*/ 0 w 3786790"/>
                  <a:gd name="connsiteY4" fmla="*/ 0 h 1804386"/>
                  <a:gd name="connsiteX0" fmla="*/ 0 w 3786790"/>
                  <a:gd name="connsiteY0" fmla="*/ 0 h 2006032"/>
                  <a:gd name="connsiteX1" fmla="*/ 3786790 w 3786790"/>
                  <a:gd name="connsiteY1" fmla="*/ 0 h 2006032"/>
                  <a:gd name="connsiteX2" fmla="*/ 3786790 w 3786790"/>
                  <a:gd name="connsiteY2" fmla="*/ 1804386 h 2006032"/>
                  <a:gd name="connsiteX3" fmla="*/ 2090594 w 3786790"/>
                  <a:gd name="connsiteY3" fmla="*/ 2006028 h 2006032"/>
                  <a:gd name="connsiteX4" fmla="*/ 0 w 3786790"/>
                  <a:gd name="connsiteY4" fmla="*/ 1804386 h 2006032"/>
                  <a:gd name="connsiteX5" fmla="*/ 0 w 3786790"/>
                  <a:gd name="connsiteY5" fmla="*/ 0 h 2006032"/>
                  <a:gd name="connsiteX0" fmla="*/ 0 w 3786790"/>
                  <a:gd name="connsiteY0" fmla="*/ 0 h 2009510"/>
                  <a:gd name="connsiteX1" fmla="*/ 3786790 w 3786790"/>
                  <a:gd name="connsiteY1" fmla="*/ 0 h 2009510"/>
                  <a:gd name="connsiteX2" fmla="*/ 3786790 w 3786790"/>
                  <a:gd name="connsiteY2" fmla="*/ 1804386 h 2009510"/>
                  <a:gd name="connsiteX3" fmla="*/ 2738294 w 3786790"/>
                  <a:gd name="connsiteY3" fmla="*/ 1815528 h 2009510"/>
                  <a:gd name="connsiteX4" fmla="*/ 2090594 w 3786790"/>
                  <a:gd name="connsiteY4" fmla="*/ 2006028 h 2009510"/>
                  <a:gd name="connsiteX5" fmla="*/ 0 w 3786790"/>
                  <a:gd name="connsiteY5" fmla="*/ 1804386 h 2009510"/>
                  <a:gd name="connsiteX6" fmla="*/ 0 w 3786790"/>
                  <a:gd name="connsiteY6" fmla="*/ 0 h 2009510"/>
                  <a:gd name="connsiteX0" fmla="*/ 0 w 3786790"/>
                  <a:gd name="connsiteY0" fmla="*/ 0 h 2009236"/>
                  <a:gd name="connsiteX1" fmla="*/ 3786790 w 3786790"/>
                  <a:gd name="connsiteY1" fmla="*/ 0 h 2009236"/>
                  <a:gd name="connsiteX2" fmla="*/ 3786790 w 3786790"/>
                  <a:gd name="connsiteY2" fmla="*/ 1804386 h 2009236"/>
                  <a:gd name="connsiteX3" fmla="*/ 3157394 w 3786790"/>
                  <a:gd name="connsiteY3" fmla="*/ 1472628 h 2009236"/>
                  <a:gd name="connsiteX4" fmla="*/ 2738294 w 3786790"/>
                  <a:gd name="connsiteY4" fmla="*/ 1815528 h 2009236"/>
                  <a:gd name="connsiteX5" fmla="*/ 2090594 w 3786790"/>
                  <a:gd name="connsiteY5" fmla="*/ 2006028 h 2009236"/>
                  <a:gd name="connsiteX6" fmla="*/ 0 w 3786790"/>
                  <a:gd name="connsiteY6" fmla="*/ 1804386 h 2009236"/>
                  <a:gd name="connsiteX7" fmla="*/ 0 w 3786790"/>
                  <a:gd name="connsiteY7" fmla="*/ 0 h 2009236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0 w 3786790"/>
                  <a:gd name="connsiteY6" fmla="*/ 1804386 h 2006028"/>
                  <a:gd name="connsiteX7" fmla="*/ 0 w 3786790"/>
                  <a:gd name="connsiteY7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0 w 3786790"/>
                  <a:gd name="connsiteY8" fmla="*/ 1804386 h 2006028"/>
                  <a:gd name="connsiteX9" fmla="*/ 0 w 3786790"/>
                  <a:gd name="connsiteY9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0 w 3786790"/>
                  <a:gd name="connsiteY10" fmla="*/ 1804386 h 2006028"/>
                  <a:gd name="connsiteX11" fmla="*/ 0 w 3786790"/>
                  <a:gd name="connsiteY11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936851 w 4723641"/>
                  <a:gd name="connsiteY13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936851 w 4723641"/>
                  <a:gd name="connsiteY14" fmla="*/ 0 h 2006028"/>
                  <a:gd name="connsiteX0" fmla="*/ 1597251 w 4723641"/>
                  <a:gd name="connsiteY0" fmla="*/ 59690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1597251 w 4723641"/>
                  <a:gd name="connsiteY14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92660"/>
                  <a:gd name="connsiteY0" fmla="*/ 596900 h 2006028"/>
                  <a:gd name="connsiteX1" fmla="*/ 2228933 w 5992660"/>
                  <a:gd name="connsiteY1" fmla="*/ 488378 h 2006028"/>
                  <a:gd name="connsiteX2" fmla="*/ 4723641 w 5992660"/>
                  <a:gd name="connsiteY2" fmla="*/ 0 h 2006028"/>
                  <a:gd name="connsiteX3" fmla="*/ 5638883 w 5992660"/>
                  <a:gd name="connsiteY3" fmla="*/ 691578 h 2006028"/>
                  <a:gd name="connsiteX4" fmla="*/ 5988133 w 5992660"/>
                  <a:gd name="connsiteY4" fmla="*/ 939228 h 2006028"/>
                  <a:gd name="connsiteX5" fmla="*/ 5428491 w 5992660"/>
                  <a:gd name="connsiteY5" fmla="*/ 928086 h 2006028"/>
                  <a:gd name="connsiteX6" fmla="*/ 3973595 w 5992660"/>
                  <a:gd name="connsiteY6" fmla="*/ 1650428 h 2006028"/>
                  <a:gd name="connsiteX7" fmla="*/ 3675145 w 5992660"/>
                  <a:gd name="connsiteY7" fmla="*/ 1815528 h 2006028"/>
                  <a:gd name="connsiteX8" fmla="*/ 3027445 w 5992660"/>
                  <a:gd name="connsiteY8" fmla="*/ 2006028 h 2006028"/>
                  <a:gd name="connsiteX9" fmla="*/ 2389270 w 5992660"/>
                  <a:gd name="connsiteY9" fmla="*/ 1686941 h 2006028"/>
                  <a:gd name="connsiteX10" fmla="*/ 2613107 w 5992660"/>
                  <a:gd name="connsiteY10" fmla="*/ 1648841 h 2006028"/>
                  <a:gd name="connsiteX11" fmla="*/ 2065420 w 5992660"/>
                  <a:gd name="connsiteY11" fmla="*/ 1586928 h 2006028"/>
                  <a:gd name="connsiteX12" fmla="*/ 2244807 w 5992660"/>
                  <a:gd name="connsiteY12" fmla="*/ 1491678 h 2006028"/>
                  <a:gd name="connsiteX13" fmla="*/ 1600282 w 5992660"/>
                  <a:gd name="connsiteY13" fmla="*/ 1558353 h 2006028"/>
                  <a:gd name="connsiteX14" fmla="*/ 790801 w 5992660"/>
                  <a:gd name="connsiteY14" fmla="*/ 1359886 h 2006028"/>
                  <a:gd name="connsiteX15" fmla="*/ 82 w 5992660"/>
                  <a:gd name="connsiteY15" fmla="*/ 926528 h 2006028"/>
                  <a:gd name="connsiteX16" fmla="*/ 1009733 w 5992660"/>
                  <a:gd name="connsiteY16" fmla="*/ 710628 h 2006028"/>
                  <a:gd name="connsiteX17" fmla="*/ 1597251 w 5992660"/>
                  <a:gd name="connsiteY17" fmla="*/ 596900 h 2006028"/>
                  <a:gd name="connsiteX0" fmla="*/ 1597251 w 5991027"/>
                  <a:gd name="connsiteY0" fmla="*/ 596914 h 2006042"/>
                  <a:gd name="connsiteX1" fmla="*/ 2228933 w 5991027"/>
                  <a:gd name="connsiteY1" fmla="*/ 488392 h 2006042"/>
                  <a:gd name="connsiteX2" fmla="*/ 4723641 w 5991027"/>
                  <a:gd name="connsiteY2" fmla="*/ 14 h 2006042"/>
                  <a:gd name="connsiteX3" fmla="*/ 5924632 w 5991027"/>
                  <a:gd name="connsiteY3" fmla="*/ 342342 h 2006042"/>
                  <a:gd name="connsiteX4" fmla="*/ 5638883 w 5991027"/>
                  <a:gd name="connsiteY4" fmla="*/ 691592 h 2006042"/>
                  <a:gd name="connsiteX5" fmla="*/ 5988133 w 5991027"/>
                  <a:gd name="connsiteY5" fmla="*/ 939242 h 2006042"/>
                  <a:gd name="connsiteX6" fmla="*/ 5428491 w 5991027"/>
                  <a:gd name="connsiteY6" fmla="*/ 928100 h 2006042"/>
                  <a:gd name="connsiteX7" fmla="*/ 3973595 w 5991027"/>
                  <a:gd name="connsiteY7" fmla="*/ 1650442 h 2006042"/>
                  <a:gd name="connsiteX8" fmla="*/ 3675145 w 5991027"/>
                  <a:gd name="connsiteY8" fmla="*/ 1815542 h 2006042"/>
                  <a:gd name="connsiteX9" fmla="*/ 3027445 w 5991027"/>
                  <a:gd name="connsiteY9" fmla="*/ 2006042 h 2006042"/>
                  <a:gd name="connsiteX10" fmla="*/ 2389270 w 5991027"/>
                  <a:gd name="connsiteY10" fmla="*/ 1686955 h 2006042"/>
                  <a:gd name="connsiteX11" fmla="*/ 2613107 w 5991027"/>
                  <a:gd name="connsiteY11" fmla="*/ 1648855 h 2006042"/>
                  <a:gd name="connsiteX12" fmla="*/ 2065420 w 5991027"/>
                  <a:gd name="connsiteY12" fmla="*/ 1586942 h 2006042"/>
                  <a:gd name="connsiteX13" fmla="*/ 2244807 w 5991027"/>
                  <a:gd name="connsiteY13" fmla="*/ 1491692 h 2006042"/>
                  <a:gd name="connsiteX14" fmla="*/ 1600282 w 5991027"/>
                  <a:gd name="connsiteY14" fmla="*/ 1558367 h 2006042"/>
                  <a:gd name="connsiteX15" fmla="*/ 790801 w 5991027"/>
                  <a:gd name="connsiteY15" fmla="*/ 1359900 h 2006042"/>
                  <a:gd name="connsiteX16" fmla="*/ 82 w 5991027"/>
                  <a:gd name="connsiteY16" fmla="*/ 926542 h 2006042"/>
                  <a:gd name="connsiteX17" fmla="*/ 1009733 w 5991027"/>
                  <a:gd name="connsiteY17" fmla="*/ 710642 h 2006042"/>
                  <a:gd name="connsiteX18" fmla="*/ 1597251 w 5991027"/>
                  <a:gd name="connsiteY18" fmla="*/ 596914 h 2006042"/>
                  <a:gd name="connsiteX0" fmla="*/ 1597251 w 5991027"/>
                  <a:gd name="connsiteY0" fmla="*/ 596907 h 2006035"/>
                  <a:gd name="connsiteX1" fmla="*/ 2228933 w 5991027"/>
                  <a:gd name="connsiteY1" fmla="*/ 488385 h 2006035"/>
                  <a:gd name="connsiteX2" fmla="*/ 4723641 w 5991027"/>
                  <a:gd name="connsiteY2" fmla="*/ 7 h 2006035"/>
                  <a:gd name="connsiteX3" fmla="*/ 5924632 w 5991027"/>
                  <a:gd name="connsiteY3" fmla="*/ 342335 h 2006035"/>
                  <a:gd name="connsiteX4" fmla="*/ 5638883 w 5991027"/>
                  <a:gd name="connsiteY4" fmla="*/ 691585 h 2006035"/>
                  <a:gd name="connsiteX5" fmla="*/ 5988133 w 5991027"/>
                  <a:gd name="connsiteY5" fmla="*/ 939235 h 2006035"/>
                  <a:gd name="connsiteX6" fmla="*/ 5428491 w 5991027"/>
                  <a:gd name="connsiteY6" fmla="*/ 928093 h 2006035"/>
                  <a:gd name="connsiteX7" fmla="*/ 3973595 w 5991027"/>
                  <a:gd name="connsiteY7" fmla="*/ 1650435 h 2006035"/>
                  <a:gd name="connsiteX8" fmla="*/ 3675145 w 5991027"/>
                  <a:gd name="connsiteY8" fmla="*/ 1815535 h 2006035"/>
                  <a:gd name="connsiteX9" fmla="*/ 3027445 w 5991027"/>
                  <a:gd name="connsiteY9" fmla="*/ 2006035 h 2006035"/>
                  <a:gd name="connsiteX10" fmla="*/ 2389270 w 5991027"/>
                  <a:gd name="connsiteY10" fmla="*/ 1686948 h 2006035"/>
                  <a:gd name="connsiteX11" fmla="*/ 2613107 w 5991027"/>
                  <a:gd name="connsiteY11" fmla="*/ 1648848 h 2006035"/>
                  <a:gd name="connsiteX12" fmla="*/ 2065420 w 5991027"/>
                  <a:gd name="connsiteY12" fmla="*/ 1586935 h 2006035"/>
                  <a:gd name="connsiteX13" fmla="*/ 2244807 w 5991027"/>
                  <a:gd name="connsiteY13" fmla="*/ 1491685 h 2006035"/>
                  <a:gd name="connsiteX14" fmla="*/ 1600282 w 5991027"/>
                  <a:gd name="connsiteY14" fmla="*/ 1558360 h 2006035"/>
                  <a:gd name="connsiteX15" fmla="*/ 790801 w 5991027"/>
                  <a:gd name="connsiteY15" fmla="*/ 1359893 h 2006035"/>
                  <a:gd name="connsiteX16" fmla="*/ 82 w 5991027"/>
                  <a:gd name="connsiteY16" fmla="*/ 926535 h 2006035"/>
                  <a:gd name="connsiteX17" fmla="*/ 1009733 w 5991027"/>
                  <a:gd name="connsiteY17" fmla="*/ 710635 h 2006035"/>
                  <a:gd name="connsiteX18" fmla="*/ 1597251 w 5991027"/>
                  <a:gd name="connsiteY18" fmla="*/ 596907 h 2006035"/>
                  <a:gd name="connsiteX0" fmla="*/ 1597251 w 5991027"/>
                  <a:gd name="connsiteY0" fmla="*/ 602898 h 2012026"/>
                  <a:gd name="connsiteX1" fmla="*/ 2228933 w 5991027"/>
                  <a:gd name="connsiteY1" fmla="*/ 494376 h 2012026"/>
                  <a:gd name="connsiteX2" fmla="*/ 4723641 w 5991027"/>
                  <a:gd name="connsiteY2" fmla="*/ 5998 h 2012026"/>
                  <a:gd name="connsiteX3" fmla="*/ 5810333 w 5991027"/>
                  <a:gd name="connsiteY3" fmla="*/ 195926 h 2012026"/>
                  <a:gd name="connsiteX4" fmla="*/ 5924632 w 5991027"/>
                  <a:gd name="connsiteY4" fmla="*/ 348326 h 2012026"/>
                  <a:gd name="connsiteX5" fmla="*/ 5638883 w 5991027"/>
                  <a:gd name="connsiteY5" fmla="*/ 697576 h 2012026"/>
                  <a:gd name="connsiteX6" fmla="*/ 5988133 w 5991027"/>
                  <a:gd name="connsiteY6" fmla="*/ 945226 h 2012026"/>
                  <a:gd name="connsiteX7" fmla="*/ 5428491 w 5991027"/>
                  <a:gd name="connsiteY7" fmla="*/ 934084 h 2012026"/>
                  <a:gd name="connsiteX8" fmla="*/ 3973595 w 5991027"/>
                  <a:gd name="connsiteY8" fmla="*/ 1656426 h 2012026"/>
                  <a:gd name="connsiteX9" fmla="*/ 3675145 w 5991027"/>
                  <a:gd name="connsiteY9" fmla="*/ 1821526 h 2012026"/>
                  <a:gd name="connsiteX10" fmla="*/ 3027445 w 5991027"/>
                  <a:gd name="connsiteY10" fmla="*/ 2012026 h 2012026"/>
                  <a:gd name="connsiteX11" fmla="*/ 2389270 w 5991027"/>
                  <a:gd name="connsiteY11" fmla="*/ 1692939 h 2012026"/>
                  <a:gd name="connsiteX12" fmla="*/ 2613107 w 5991027"/>
                  <a:gd name="connsiteY12" fmla="*/ 1654839 h 2012026"/>
                  <a:gd name="connsiteX13" fmla="*/ 2065420 w 5991027"/>
                  <a:gd name="connsiteY13" fmla="*/ 1592926 h 2012026"/>
                  <a:gd name="connsiteX14" fmla="*/ 2244807 w 5991027"/>
                  <a:gd name="connsiteY14" fmla="*/ 1497676 h 2012026"/>
                  <a:gd name="connsiteX15" fmla="*/ 1600282 w 5991027"/>
                  <a:gd name="connsiteY15" fmla="*/ 1564351 h 2012026"/>
                  <a:gd name="connsiteX16" fmla="*/ 790801 w 5991027"/>
                  <a:gd name="connsiteY16" fmla="*/ 1365884 h 2012026"/>
                  <a:gd name="connsiteX17" fmla="*/ 82 w 5991027"/>
                  <a:gd name="connsiteY17" fmla="*/ 932526 h 2012026"/>
                  <a:gd name="connsiteX18" fmla="*/ 1009733 w 5991027"/>
                  <a:gd name="connsiteY18" fmla="*/ 716626 h 2012026"/>
                  <a:gd name="connsiteX19" fmla="*/ 1597251 w 5991027"/>
                  <a:gd name="connsiteY19" fmla="*/ 602898 h 2012026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924632 w 5991027"/>
                  <a:gd name="connsiteY4" fmla="*/ 344117 h 2007817"/>
                  <a:gd name="connsiteX5" fmla="*/ 5638883 w 5991027"/>
                  <a:gd name="connsiteY5" fmla="*/ 693367 h 2007817"/>
                  <a:gd name="connsiteX6" fmla="*/ 5988133 w 5991027"/>
                  <a:gd name="connsiteY6" fmla="*/ 941017 h 2007817"/>
                  <a:gd name="connsiteX7" fmla="*/ 5428491 w 5991027"/>
                  <a:gd name="connsiteY7" fmla="*/ 929875 h 2007817"/>
                  <a:gd name="connsiteX8" fmla="*/ 3973595 w 5991027"/>
                  <a:gd name="connsiteY8" fmla="*/ 1652217 h 2007817"/>
                  <a:gd name="connsiteX9" fmla="*/ 3675145 w 5991027"/>
                  <a:gd name="connsiteY9" fmla="*/ 1817317 h 2007817"/>
                  <a:gd name="connsiteX10" fmla="*/ 3027445 w 5991027"/>
                  <a:gd name="connsiteY10" fmla="*/ 2007817 h 2007817"/>
                  <a:gd name="connsiteX11" fmla="*/ 2389270 w 5991027"/>
                  <a:gd name="connsiteY11" fmla="*/ 1688730 h 2007817"/>
                  <a:gd name="connsiteX12" fmla="*/ 2613107 w 5991027"/>
                  <a:gd name="connsiteY12" fmla="*/ 1650630 h 2007817"/>
                  <a:gd name="connsiteX13" fmla="*/ 2065420 w 5991027"/>
                  <a:gd name="connsiteY13" fmla="*/ 1588717 h 2007817"/>
                  <a:gd name="connsiteX14" fmla="*/ 2244807 w 5991027"/>
                  <a:gd name="connsiteY14" fmla="*/ 1493467 h 2007817"/>
                  <a:gd name="connsiteX15" fmla="*/ 1600282 w 5991027"/>
                  <a:gd name="connsiteY15" fmla="*/ 1560142 h 2007817"/>
                  <a:gd name="connsiteX16" fmla="*/ 790801 w 5991027"/>
                  <a:gd name="connsiteY16" fmla="*/ 1361675 h 2007817"/>
                  <a:gd name="connsiteX17" fmla="*/ 82 w 5991027"/>
                  <a:gd name="connsiteY17" fmla="*/ 928317 h 2007817"/>
                  <a:gd name="connsiteX18" fmla="*/ 1009733 w 5991027"/>
                  <a:gd name="connsiteY18" fmla="*/ 712417 h 2007817"/>
                  <a:gd name="connsiteX19" fmla="*/ 1597251 w 5991027"/>
                  <a:gd name="connsiteY19" fmla="*/ 598689 h 2007817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588083 w 5991027"/>
                  <a:gd name="connsiteY4" fmla="*/ 483817 h 2007817"/>
                  <a:gd name="connsiteX5" fmla="*/ 5924632 w 5991027"/>
                  <a:gd name="connsiteY5" fmla="*/ 344117 h 2007817"/>
                  <a:gd name="connsiteX6" fmla="*/ 5638883 w 5991027"/>
                  <a:gd name="connsiteY6" fmla="*/ 693367 h 2007817"/>
                  <a:gd name="connsiteX7" fmla="*/ 5988133 w 5991027"/>
                  <a:gd name="connsiteY7" fmla="*/ 941017 h 2007817"/>
                  <a:gd name="connsiteX8" fmla="*/ 5428491 w 5991027"/>
                  <a:gd name="connsiteY8" fmla="*/ 929875 h 2007817"/>
                  <a:gd name="connsiteX9" fmla="*/ 3973595 w 5991027"/>
                  <a:gd name="connsiteY9" fmla="*/ 1652217 h 2007817"/>
                  <a:gd name="connsiteX10" fmla="*/ 3675145 w 5991027"/>
                  <a:gd name="connsiteY10" fmla="*/ 1817317 h 2007817"/>
                  <a:gd name="connsiteX11" fmla="*/ 3027445 w 5991027"/>
                  <a:gd name="connsiteY11" fmla="*/ 2007817 h 2007817"/>
                  <a:gd name="connsiteX12" fmla="*/ 2389270 w 5991027"/>
                  <a:gd name="connsiteY12" fmla="*/ 1688730 h 2007817"/>
                  <a:gd name="connsiteX13" fmla="*/ 2613107 w 5991027"/>
                  <a:gd name="connsiteY13" fmla="*/ 1650630 h 2007817"/>
                  <a:gd name="connsiteX14" fmla="*/ 2065420 w 5991027"/>
                  <a:gd name="connsiteY14" fmla="*/ 1588717 h 2007817"/>
                  <a:gd name="connsiteX15" fmla="*/ 2244807 w 5991027"/>
                  <a:gd name="connsiteY15" fmla="*/ 1493467 h 2007817"/>
                  <a:gd name="connsiteX16" fmla="*/ 1600282 w 5991027"/>
                  <a:gd name="connsiteY16" fmla="*/ 1560142 h 2007817"/>
                  <a:gd name="connsiteX17" fmla="*/ 790801 w 5991027"/>
                  <a:gd name="connsiteY17" fmla="*/ 1361675 h 2007817"/>
                  <a:gd name="connsiteX18" fmla="*/ 82 w 5991027"/>
                  <a:gd name="connsiteY18" fmla="*/ 928317 h 2007817"/>
                  <a:gd name="connsiteX19" fmla="*/ 1009733 w 5991027"/>
                  <a:gd name="connsiteY19" fmla="*/ 712417 h 2007817"/>
                  <a:gd name="connsiteX20" fmla="*/ 1597251 w 5991027"/>
                  <a:gd name="connsiteY20" fmla="*/ 598689 h 2007817"/>
                  <a:gd name="connsiteX0" fmla="*/ 1597251 w 5991027"/>
                  <a:gd name="connsiteY0" fmla="*/ 604266 h 2013394"/>
                  <a:gd name="connsiteX1" fmla="*/ 2228933 w 5991027"/>
                  <a:gd name="connsiteY1" fmla="*/ 495744 h 2013394"/>
                  <a:gd name="connsiteX2" fmla="*/ 4723641 w 5991027"/>
                  <a:gd name="connsiteY2" fmla="*/ 7366 h 2013394"/>
                  <a:gd name="connsiteX3" fmla="*/ 5759533 w 5991027"/>
                  <a:gd name="connsiteY3" fmla="*/ 76644 h 2013394"/>
                  <a:gd name="connsiteX4" fmla="*/ 5810333 w 5991027"/>
                  <a:gd name="connsiteY4" fmla="*/ 197294 h 2013394"/>
                  <a:gd name="connsiteX5" fmla="*/ 5588083 w 5991027"/>
                  <a:gd name="connsiteY5" fmla="*/ 489394 h 2013394"/>
                  <a:gd name="connsiteX6" fmla="*/ 5924632 w 5991027"/>
                  <a:gd name="connsiteY6" fmla="*/ 349694 h 2013394"/>
                  <a:gd name="connsiteX7" fmla="*/ 5638883 w 5991027"/>
                  <a:gd name="connsiteY7" fmla="*/ 698944 h 2013394"/>
                  <a:gd name="connsiteX8" fmla="*/ 5988133 w 5991027"/>
                  <a:gd name="connsiteY8" fmla="*/ 946594 h 2013394"/>
                  <a:gd name="connsiteX9" fmla="*/ 5428491 w 5991027"/>
                  <a:gd name="connsiteY9" fmla="*/ 935452 h 2013394"/>
                  <a:gd name="connsiteX10" fmla="*/ 3973595 w 5991027"/>
                  <a:gd name="connsiteY10" fmla="*/ 1657794 h 2013394"/>
                  <a:gd name="connsiteX11" fmla="*/ 3675145 w 5991027"/>
                  <a:gd name="connsiteY11" fmla="*/ 1822894 h 2013394"/>
                  <a:gd name="connsiteX12" fmla="*/ 3027445 w 5991027"/>
                  <a:gd name="connsiteY12" fmla="*/ 2013394 h 2013394"/>
                  <a:gd name="connsiteX13" fmla="*/ 2389270 w 5991027"/>
                  <a:gd name="connsiteY13" fmla="*/ 1694307 h 2013394"/>
                  <a:gd name="connsiteX14" fmla="*/ 2613107 w 5991027"/>
                  <a:gd name="connsiteY14" fmla="*/ 1656207 h 2013394"/>
                  <a:gd name="connsiteX15" fmla="*/ 2065420 w 5991027"/>
                  <a:gd name="connsiteY15" fmla="*/ 1594294 h 2013394"/>
                  <a:gd name="connsiteX16" fmla="*/ 2244807 w 5991027"/>
                  <a:gd name="connsiteY16" fmla="*/ 1499044 h 2013394"/>
                  <a:gd name="connsiteX17" fmla="*/ 1600282 w 5991027"/>
                  <a:gd name="connsiteY17" fmla="*/ 1565719 h 2013394"/>
                  <a:gd name="connsiteX18" fmla="*/ 790801 w 5991027"/>
                  <a:gd name="connsiteY18" fmla="*/ 1367252 h 2013394"/>
                  <a:gd name="connsiteX19" fmla="*/ 82 w 5991027"/>
                  <a:gd name="connsiteY19" fmla="*/ 933894 h 2013394"/>
                  <a:gd name="connsiteX20" fmla="*/ 1009733 w 5991027"/>
                  <a:gd name="connsiteY20" fmla="*/ 717994 h 2013394"/>
                  <a:gd name="connsiteX21" fmla="*/ 1597251 w 5991027"/>
                  <a:gd name="connsiteY21" fmla="*/ 604266 h 2013394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810333 w 5991027"/>
                  <a:gd name="connsiteY5" fmla="*/ 200941 h 2017041"/>
                  <a:gd name="connsiteX6" fmla="*/ 5588083 w 5991027"/>
                  <a:gd name="connsiteY6" fmla="*/ 493041 h 2017041"/>
                  <a:gd name="connsiteX7" fmla="*/ 5924632 w 5991027"/>
                  <a:gd name="connsiteY7" fmla="*/ 353341 h 2017041"/>
                  <a:gd name="connsiteX8" fmla="*/ 5638883 w 5991027"/>
                  <a:gd name="connsiteY8" fmla="*/ 702591 h 2017041"/>
                  <a:gd name="connsiteX9" fmla="*/ 5988133 w 5991027"/>
                  <a:gd name="connsiteY9" fmla="*/ 950241 h 2017041"/>
                  <a:gd name="connsiteX10" fmla="*/ 5428491 w 5991027"/>
                  <a:gd name="connsiteY10" fmla="*/ 939099 h 2017041"/>
                  <a:gd name="connsiteX11" fmla="*/ 3973595 w 5991027"/>
                  <a:gd name="connsiteY11" fmla="*/ 1661441 h 2017041"/>
                  <a:gd name="connsiteX12" fmla="*/ 3675145 w 5991027"/>
                  <a:gd name="connsiteY12" fmla="*/ 1826541 h 2017041"/>
                  <a:gd name="connsiteX13" fmla="*/ 3027445 w 5991027"/>
                  <a:gd name="connsiteY13" fmla="*/ 2017041 h 2017041"/>
                  <a:gd name="connsiteX14" fmla="*/ 2389270 w 5991027"/>
                  <a:gd name="connsiteY14" fmla="*/ 1697954 h 2017041"/>
                  <a:gd name="connsiteX15" fmla="*/ 2613107 w 5991027"/>
                  <a:gd name="connsiteY15" fmla="*/ 1659854 h 2017041"/>
                  <a:gd name="connsiteX16" fmla="*/ 2065420 w 5991027"/>
                  <a:gd name="connsiteY16" fmla="*/ 1597941 h 2017041"/>
                  <a:gd name="connsiteX17" fmla="*/ 2244807 w 5991027"/>
                  <a:gd name="connsiteY17" fmla="*/ 1502691 h 2017041"/>
                  <a:gd name="connsiteX18" fmla="*/ 1600282 w 5991027"/>
                  <a:gd name="connsiteY18" fmla="*/ 1569366 h 2017041"/>
                  <a:gd name="connsiteX19" fmla="*/ 790801 w 5991027"/>
                  <a:gd name="connsiteY19" fmla="*/ 1370899 h 2017041"/>
                  <a:gd name="connsiteX20" fmla="*/ 82 w 5991027"/>
                  <a:gd name="connsiteY20" fmla="*/ 937541 h 2017041"/>
                  <a:gd name="connsiteX21" fmla="*/ 1009733 w 5991027"/>
                  <a:gd name="connsiteY21" fmla="*/ 721641 h 2017041"/>
                  <a:gd name="connsiteX22" fmla="*/ 1597251 w 5991027"/>
                  <a:gd name="connsiteY22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1027" h="2017041">
                    <a:moveTo>
                      <a:pt x="1597251" y="607913"/>
                    </a:moveTo>
                    <a:cubicBezTo>
                      <a:pt x="1665995" y="597139"/>
                      <a:pt x="2160189" y="510165"/>
                      <a:pt x="2228933" y="499391"/>
                    </a:cubicBezTo>
                    <a:lnTo>
                      <a:pt x="4723641" y="11013"/>
                    </a:lnTo>
                    <a:cubicBezTo>
                      <a:pt x="5265508" y="-67304"/>
                      <a:pt x="5193184" y="297345"/>
                      <a:pt x="5365833" y="308891"/>
                    </a:cubicBezTo>
                    <a:cubicBezTo>
                      <a:pt x="5538482" y="320437"/>
                      <a:pt x="5696033" y="-31893"/>
                      <a:pt x="5759533" y="80291"/>
                    </a:cubicBezTo>
                    <a:cubicBezTo>
                      <a:pt x="5829383" y="148025"/>
                      <a:pt x="5516116" y="422134"/>
                      <a:pt x="5524583" y="442242"/>
                    </a:cubicBezTo>
                    <a:cubicBezTo>
                      <a:pt x="5533050" y="462350"/>
                      <a:pt x="5843141" y="142733"/>
                      <a:pt x="5810333" y="200941"/>
                    </a:cubicBezTo>
                    <a:cubicBezTo>
                      <a:pt x="6008382" y="248471"/>
                      <a:pt x="5569033" y="467641"/>
                      <a:pt x="5588083" y="493041"/>
                    </a:cubicBezTo>
                    <a:cubicBezTo>
                      <a:pt x="5607133" y="518441"/>
                      <a:pt x="5970140" y="285608"/>
                      <a:pt x="5924632" y="353341"/>
                    </a:cubicBezTo>
                    <a:cubicBezTo>
                      <a:pt x="6077172" y="468604"/>
                      <a:pt x="5547866" y="625333"/>
                      <a:pt x="5638883" y="702591"/>
                    </a:cubicBezTo>
                    <a:cubicBezTo>
                      <a:pt x="5729900" y="779849"/>
                      <a:pt x="6023198" y="892831"/>
                      <a:pt x="5988133" y="950241"/>
                    </a:cubicBezTo>
                    <a:cubicBezTo>
                      <a:pt x="5788886" y="1041777"/>
                      <a:pt x="5615038" y="942813"/>
                      <a:pt x="5428491" y="939099"/>
                    </a:cubicBezTo>
                    <a:cubicBezTo>
                      <a:pt x="4837817" y="1213906"/>
                      <a:pt x="4034044" y="1532584"/>
                      <a:pt x="3973595" y="1661441"/>
                    </a:cubicBezTo>
                    <a:cubicBezTo>
                      <a:pt x="3805196" y="1904598"/>
                      <a:pt x="3868820" y="1811460"/>
                      <a:pt x="3675145" y="1826541"/>
                    </a:cubicBezTo>
                    <a:cubicBezTo>
                      <a:pt x="3481470" y="1841622"/>
                      <a:pt x="3260808" y="1997991"/>
                      <a:pt x="3027445" y="2017041"/>
                    </a:cubicBezTo>
                    <a:cubicBezTo>
                      <a:pt x="2843295" y="1901154"/>
                      <a:pt x="2597233" y="1732879"/>
                      <a:pt x="2389270" y="1697954"/>
                    </a:cubicBezTo>
                    <a:cubicBezTo>
                      <a:pt x="2267032" y="1709066"/>
                      <a:pt x="2703595" y="1667792"/>
                      <a:pt x="2613107" y="1659854"/>
                    </a:cubicBezTo>
                    <a:cubicBezTo>
                      <a:pt x="2536907" y="1675729"/>
                      <a:pt x="2492457" y="1550316"/>
                      <a:pt x="2065420" y="1597941"/>
                    </a:cubicBezTo>
                    <a:cubicBezTo>
                      <a:pt x="1914607" y="1627574"/>
                      <a:pt x="2395620" y="1473058"/>
                      <a:pt x="2244807" y="1502691"/>
                    </a:cubicBezTo>
                    <a:cubicBezTo>
                      <a:pt x="2208824" y="1492108"/>
                      <a:pt x="2080765" y="1411674"/>
                      <a:pt x="1600282" y="1569366"/>
                    </a:cubicBezTo>
                    <a:cubicBezTo>
                      <a:pt x="1565405" y="1490510"/>
                      <a:pt x="1270178" y="1284655"/>
                      <a:pt x="790801" y="1370899"/>
                    </a:cubicBezTo>
                    <a:cubicBezTo>
                      <a:pt x="800278" y="1245496"/>
                      <a:pt x="-9395" y="1062944"/>
                      <a:pt x="82" y="937541"/>
                    </a:cubicBezTo>
                    <a:cubicBezTo>
                      <a:pt x="207516" y="732224"/>
                      <a:pt x="802299" y="926958"/>
                      <a:pt x="1009733" y="721641"/>
                    </a:cubicBezTo>
                    <a:lnTo>
                      <a:pt x="1597251" y="607913"/>
                    </a:lnTo>
                    <a:close/>
                  </a:path>
                </a:pathLst>
              </a:custGeom>
              <a:solidFill>
                <a:srgbClr val="533C2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3C1F985-BD06-7A45-AD98-A335FF0FBEBB}"/>
                  </a:ext>
                </a:extLst>
              </p:cNvPr>
              <p:cNvSpPr/>
              <p:nvPr/>
            </p:nvSpPr>
            <p:spPr>
              <a:xfrm>
                <a:off x="3073588" y="3910217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DA77F6-72FC-8D09-9E9A-5B0E605BFB9E}"/>
                  </a:ext>
                </a:extLst>
              </p:cNvPr>
              <p:cNvSpPr/>
              <p:nvPr/>
            </p:nvSpPr>
            <p:spPr>
              <a:xfrm>
                <a:off x="3172177" y="3647453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7347926-3C0D-2547-8D6E-CAA790607A22}"/>
                  </a:ext>
                </a:extLst>
              </p:cNvPr>
              <p:cNvSpPr/>
              <p:nvPr/>
            </p:nvSpPr>
            <p:spPr>
              <a:xfrm>
                <a:off x="8594089" y="389745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F7FA8C0-D3C4-4F13-15C7-4393024BB989}"/>
                  </a:ext>
                </a:extLst>
              </p:cNvPr>
              <p:cNvSpPr/>
              <p:nvPr/>
            </p:nvSpPr>
            <p:spPr>
              <a:xfrm>
                <a:off x="2718331" y="1832924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0B3F38-0F03-2DB0-CF6B-C4C03170268D}"/>
                  </a:ext>
                </a:extLst>
              </p:cNvPr>
              <p:cNvSpPr/>
              <p:nvPr/>
            </p:nvSpPr>
            <p:spPr>
              <a:xfrm>
                <a:off x="4556880" y="2085311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17015B3-E647-2715-FF3B-E86FDC70D701}"/>
                  </a:ext>
                </a:extLst>
              </p:cNvPr>
              <p:cNvSpPr/>
              <p:nvPr/>
            </p:nvSpPr>
            <p:spPr>
              <a:xfrm>
                <a:off x="7035141" y="1079552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77063C8-1FFD-D851-C9EA-E6FE3B91CA87}"/>
                  </a:ext>
                </a:extLst>
              </p:cNvPr>
              <p:cNvSpPr/>
              <p:nvPr/>
            </p:nvSpPr>
            <p:spPr>
              <a:xfrm>
                <a:off x="5625145" y="1322158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62040" y="4566662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1F8EC96-B25C-D7F3-A881-6602645CF181}"/>
              </a:ext>
            </a:extLst>
          </p:cNvPr>
          <p:cNvSpPr/>
          <p:nvPr/>
        </p:nvSpPr>
        <p:spPr>
          <a:xfrm>
            <a:off x="6716183" y="225660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BEF4C4C-A589-7724-CA7E-ED970681E7C9}"/>
              </a:ext>
            </a:extLst>
          </p:cNvPr>
          <p:cNvSpPr/>
          <p:nvPr/>
        </p:nvSpPr>
        <p:spPr>
          <a:xfrm flipH="1">
            <a:off x="4040493" y="142481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9D5AB3-1DF6-BA91-433B-6734156E9AC1}"/>
              </a:ext>
            </a:extLst>
          </p:cNvPr>
          <p:cNvGrpSpPr/>
          <p:nvPr/>
        </p:nvGrpSpPr>
        <p:grpSpPr>
          <a:xfrm flipH="1">
            <a:off x="138711" y="63871"/>
            <a:ext cx="4523540" cy="4995086"/>
            <a:chOff x="3217816" y="294585"/>
            <a:chExt cx="5772160" cy="6373865"/>
          </a:xfrm>
        </p:grpSpPr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A5D175FA-1F63-25A1-1FB6-B648019D35B6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2738B7CE-03C0-8A25-2C8F-654A0899C830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D0A134D5-6D64-89F1-8C30-1CCC16B95E54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A4EDB1-C963-B497-EC8E-46DFFA1EB077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BDE7C868-BE73-269A-47F3-9C352AB0BBF6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C3293B3-4631-DD8B-5ECD-137A398C6862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41">
              <a:extLst>
                <a:ext uri="{FF2B5EF4-FFF2-40B4-BE49-F238E27FC236}">
                  <a16:creationId xmlns:a16="http://schemas.microsoft.com/office/drawing/2014/main" id="{AFEEC8F8-A047-A7A2-1D63-C3725EBFDE63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A3BB6D-C896-A2E4-D0BB-278C8C6008F7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884D30A8-3510-E692-5EB8-9226703C2476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43C59CB-07FC-E64F-ED52-549AF3D22C4C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0849A1-70FC-47F0-70A4-B2EB3D637CBA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54" name="Rectangle 60">
                <a:extLst>
                  <a:ext uri="{FF2B5EF4-FFF2-40B4-BE49-F238E27FC236}">
                    <a16:creationId xmlns:a16="http://schemas.microsoft.com/office/drawing/2014/main" id="{04E3586C-E55E-37C2-7F6D-BE3F34CE9B64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9">
                <a:extLst>
                  <a:ext uri="{FF2B5EF4-FFF2-40B4-BE49-F238E27FC236}">
                    <a16:creationId xmlns:a16="http://schemas.microsoft.com/office/drawing/2014/main" id="{F730C305-9E8F-5621-7516-03A60F5E4E4A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E8A8E85-8198-CC77-F922-C9322D01AB9C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51" name="Rectangle 60">
                <a:extLst>
                  <a:ext uri="{FF2B5EF4-FFF2-40B4-BE49-F238E27FC236}">
                    <a16:creationId xmlns:a16="http://schemas.microsoft.com/office/drawing/2014/main" id="{981944C9-D6B2-7F1B-D425-CB6553C6DD4A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9">
                <a:extLst>
                  <a:ext uri="{FF2B5EF4-FFF2-40B4-BE49-F238E27FC236}">
                    <a16:creationId xmlns:a16="http://schemas.microsoft.com/office/drawing/2014/main" id="{B0B5B13D-1F81-6576-D96C-D0F256C83FCB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97DA3B0F-CCD7-55F2-6A2F-4554524095AC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44">
              <a:extLst>
                <a:ext uri="{FF2B5EF4-FFF2-40B4-BE49-F238E27FC236}">
                  <a16:creationId xmlns:a16="http://schemas.microsoft.com/office/drawing/2014/main" id="{A5040D43-A9AD-EA8B-C974-A8E82B389EDD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8311FBF8-7BBF-CFA9-28B5-32DD24DA8BE2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8">
              <a:extLst>
                <a:ext uri="{FF2B5EF4-FFF2-40B4-BE49-F238E27FC236}">
                  <a16:creationId xmlns:a16="http://schemas.microsoft.com/office/drawing/2014/main" id="{3256D2FA-3B68-1E25-4CF4-F59930B75E19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97CF45-B179-E586-5FEB-B47B9556EB1E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AE0B35B-0F34-33EE-23EE-FAD09F5D6F58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8">
              <a:extLst>
                <a:ext uri="{FF2B5EF4-FFF2-40B4-BE49-F238E27FC236}">
                  <a16:creationId xmlns:a16="http://schemas.microsoft.com/office/drawing/2014/main" id="{526EEADD-1543-36CC-D1C4-9E40E380D0DB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74221B02-FBFB-0CA6-9164-34DAF71A6366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7391AF-C77E-8A46-2C3C-71AE0F11DA5E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2A0E4B-175B-6E8B-2EFB-9450A3433356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83BCB1-082F-46A6-EF9D-7CF68A0AB242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1A698F7-318E-EBD1-8E7A-A7C91DF855E2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0A621CB-B98D-8009-1420-8FFEE317408E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Oval 37">
              <a:extLst>
                <a:ext uri="{FF2B5EF4-FFF2-40B4-BE49-F238E27FC236}">
                  <a16:creationId xmlns:a16="http://schemas.microsoft.com/office/drawing/2014/main" id="{F730CDE9-7B89-21D0-FE56-FDE5C49A7DDF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1C0CAF-D21C-10DD-08FB-BEEC0BCE30A2}"/>
              </a:ext>
            </a:extLst>
          </p:cNvPr>
          <p:cNvGrpSpPr/>
          <p:nvPr/>
        </p:nvGrpSpPr>
        <p:grpSpPr>
          <a:xfrm>
            <a:off x="4617552" y="1925027"/>
            <a:ext cx="3661163" cy="4661404"/>
            <a:chOff x="2892333" y="1211123"/>
            <a:chExt cx="3216536" cy="4095304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159EA087-B7C5-BBA3-DD2C-BE542A85E65F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768F9300-D918-F841-D745-2E48A77F5C8B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7642DC8D-2AD7-BF11-25F0-84FB1DB3B246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4FA63F-AEF6-F1BE-1ADD-F04D1A270ADF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E47443-6996-1F2E-2585-E6060D8F5CBB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76F4AC-FCDF-75AA-5E03-B30238F8B22A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A5319F-6FCE-8345-88B0-7FA8D06E5569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A900048-2312-FF2D-E49F-4DDA3AFECC61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E69108-F9A7-327C-A2C2-02424CF83CC4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1A11B00A-ABA8-72D3-5301-DF6AC0B5FF8F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D5F709-6D9A-55B3-83AB-720B64357B0D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E947D33-CAC2-C22B-0F45-6B391301A0F7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99D7999-A2C1-6477-ADC7-61D1A1951083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602D731-7506-16EF-9578-DDF91B31E0C4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90FD782-B0B3-82F7-2D47-E99497EBBA43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B58A86B-F679-486B-DD90-45B42229850E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49A64DA-D6C3-E628-3915-BF89DA88BC33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F494FE-3079-833C-0E8A-0A7E273CFDF2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ttsMP3.com_VoiceText_2025-2-4_21-38-22">
            <a:hlinkClick r:id="" action="ppaction://media"/>
            <a:extLst>
              <a:ext uri="{FF2B5EF4-FFF2-40B4-BE49-F238E27FC236}">
                <a16:creationId xmlns:a16="http://schemas.microsoft.com/office/drawing/2014/main" id="{C3EE8191-9817-82D2-1B49-9B42F8D073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B9711C9-BD67-C5CE-FF5E-D928E3FA80BD}"/>
              </a:ext>
            </a:extLst>
          </p:cNvPr>
          <p:cNvGrpSpPr/>
          <p:nvPr/>
        </p:nvGrpSpPr>
        <p:grpSpPr>
          <a:xfrm>
            <a:off x="8270986" y="70356"/>
            <a:ext cx="3386040" cy="4293425"/>
            <a:chOff x="4696689" y="1704532"/>
            <a:chExt cx="2528124" cy="3205606"/>
          </a:xfrm>
        </p:grpSpPr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A38ABED2-384F-7211-495C-EDD96102A6AA}"/>
                </a:ext>
              </a:extLst>
            </p:cNvPr>
            <p:cNvSpPr/>
            <p:nvPr/>
          </p:nvSpPr>
          <p:spPr>
            <a:xfrm>
              <a:off x="5212933" y="4114803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6EDD63E9-F7C2-1075-2DCD-A3BA7E66E455}"/>
                </a:ext>
              </a:extLst>
            </p:cNvPr>
            <p:cNvSpPr/>
            <p:nvPr/>
          </p:nvSpPr>
          <p:spPr>
            <a:xfrm flipH="1">
              <a:off x="5772975" y="4106269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31">
              <a:extLst>
                <a:ext uri="{FF2B5EF4-FFF2-40B4-BE49-F238E27FC236}">
                  <a16:creationId xmlns:a16="http://schemas.microsoft.com/office/drawing/2014/main" id="{14D0EB88-37C2-437E-D552-A34456B4A7DB}"/>
                </a:ext>
              </a:extLst>
            </p:cNvPr>
            <p:cNvSpPr/>
            <p:nvPr/>
          </p:nvSpPr>
          <p:spPr>
            <a:xfrm>
              <a:off x="6444237" y="2729512"/>
              <a:ext cx="780576" cy="973808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F56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26">
              <a:extLst>
                <a:ext uri="{FF2B5EF4-FFF2-40B4-BE49-F238E27FC236}">
                  <a16:creationId xmlns:a16="http://schemas.microsoft.com/office/drawing/2014/main" id="{277B420C-BC27-1B3C-D67E-624621212D12}"/>
                </a:ext>
              </a:extLst>
            </p:cNvPr>
            <p:cNvSpPr/>
            <p:nvPr/>
          </p:nvSpPr>
          <p:spPr>
            <a:xfrm>
              <a:off x="5158043" y="1704532"/>
              <a:ext cx="704304" cy="498894"/>
            </a:xfrm>
            <a:custGeom>
              <a:avLst/>
              <a:gdLst>
                <a:gd name="connsiteX0" fmla="*/ 0 w 332119"/>
                <a:gd name="connsiteY0" fmla="*/ 0 h 199246"/>
                <a:gd name="connsiteX1" fmla="*/ 332119 w 332119"/>
                <a:gd name="connsiteY1" fmla="*/ 0 h 199246"/>
                <a:gd name="connsiteX2" fmla="*/ 332119 w 332119"/>
                <a:gd name="connsiteY2" fmla="*/ 199246 h 199246"/>
                <a:gd name="connsiteX3" fmla="*/ 0 w 332119"/>
                <a:gd name="connsiteY3" fmla="*/ 199246 h 199246"/>
                <a:gd name="connsiteX4" fmla="*/ 0 w 332119"/>
                <a:gd name="connsiteY4" fmla="*/ 0 h 199246"/>
                <a:gd name="connsiteX0" fmla="*/ 0 w 332119"/>
                <a:gd name="connsiteY0" fmla="*/ 0 h 313546"/>
                <a:gd name="connsiteX1" fmla="*/ 332119 w 332119"/>
                <a:gd name="connsiteY1" fmla="*/ 114300 h 313546"/>
                <a:gd name="connsiteX2" fmla="*/ 332119 w 332119"/>
                <a:gd name="connsiteY2" fmla="*/ 313546 h 313546"/>
                <a:gd name="connsiteX3" fmla="*/ 0 w 332119"/>
                <a:gd name="connsiteY3" fmla="*/ 313546 h 313546"/>
                <a:gd name="connsiteX4" fmla="*/ 0 w 332119"/>
                <a:gd name="connsiteY4" fmla="*/ 0 h 313546"/>
                <a:gd name="connsiteX0" fmla="*/ 0 w 332119"/>
                <a:gd name="connsiteY0" fmla="*/ 53340 h 366886"/>
                <a:gd name="connsiteX1" fmla="*/ 301639 w 332119"/>
                <a:gd name="connsiteY1" fmla="*/ 0 h 366886"/>
                <a:gd name="connsiteX2" fmla="*/ 332119 w 332119"/>
                <a:gd name="connsiteY2" fmla="*/ 366886 h 366886"/>
                <a:gd name="connsiteX3" fmla="*/ 0 w 332119"/>
                <a:gd name="connsiteY3" fmla="*/ 366886 h 366886"/>
                <a:gd name="connsiteX4" fmla="*/ 0 w 332119"/>
                <a:gd name="connsiteY4" fmla="*/ 53340 h 366886"/>
                <a:gd name="connsiteX0" fmla="*/ 0 w 332119"/>
                <a:gd name="connsiteY0" fmla="*/ 161682 h 475228"/>
                <a:gd name="connsiteX1" fmla="*/ 301639 w 332119"/>
                <a:gd name="connsiteY1" fmla="*/ 108342 h 475228"/>
                <a:gd name="connsiteX2" fmla="*/ 332119 w 332119"/>
                <a:gd name="connsiteY2" fmla="*/ 475228 h 475228"/>
                <a:gd name="connsiteX3" fmla="*/ 0 w 332119"/>
                <a:gd name="connsiteY3" fmla="*/ 475228 h 475228"/>
                <a:gd name="connsiteX4" fmla="*/ 0 w 332119"/>
                <a:gd name="connsiteY4" fmla="*/ 161682 h 475228"/>
                <a:gd name="connsiteX0" fmla="*/ 0 w 332119"/>
                <a:gd name="connsiteY0" fmla="*/ 183509 h 497055"/>
                <a:gd name="connsiteX1" fmla="*/ 301639 w 332119"/>
                <a:gd name="connsiteY1" fmla="*/ 130169 h 497055"/>
                <a:gd name="connsiteX2" fmla="*/ 332119 w 332119"/>
                <a:gd name="connsiteY2" fmla="*/ 497055 h 497055"/>
                <a:gd name="connsiteX3" fmla="*/ 0 w 332119"/>
                <a:gd name="connsiteY3" fmla="*/ 497055 h 497055"/>
                <a:gd name="connsiteX4" fmla="*/ 0 w 332119"/>
                <a:gd name="connsiteY4" fmla="*/ 183509 h 497055"/>
                <a:gd name="connsiteX0" fmla="*/ 0 w 437385"/>
                <a:gd name="connsiteY0" fmla="*/ 183509 h 497055"/>
                <a:gd name="connsiteX1" fmla="*/ 301639 w 437385"/>
                <a:gd name="connsiteY1" fmla="*/ 130169 h 497055"/>
                <a:gd name="connsiteX2" fmla="*/ 332119 w 437385"/>
                <a:gd name="connsiteY2" fmla="*/ 497055 h 497055"/>
                <a:gd name="connsiteX3" fmla="*/ 0 w 437385"/>
                <a:gd name="connsiteY3" fmla="*/ 497055 h 497055"/>
                <a:gd name="connsiteX4" fmla="*/ 0 w 437385"/>
                <a:gd name="connsiteY4" fmla="*/ 183509 h 497055"/>
                <a:gd name="connsiteX0" fmla="*/ 0 w 502763"/>
                <a:gd name="connsiteY0" fmla="*/ 183509 h 498894"/>
                <a:gd name="connsiteX1" fmla="*/ 301639 w 502763"/>
                <a:gd name="connsiteY1" fmla="*/ 130169 h 498894"/>
                <a:gd name="connsiteX2" fmla="*/ 332119 w 502763"/>
                <a:gd name="connsiteY2" fmla="*/ 497055 h 498894"/>
                <a:gd name="connsiteX3" fmla="*/ 0 w 502763"/>
                <a:gd name="connsiteY3" fmla="*/ 497055 h 498894"/>
                <a:gd name="connsiteX4" fmla="*/ 0 w 502763"/>
                <a:gd name="connsiteY4" fmla="*/ 183509 h 498894"/>
                <a:gd name="connsiteX0" fmla="*/ 152400 w 655163"/>
                <a:gd name="connsiteY0" fmla="*/ 183509 h 498894"/>
                <a:gd name="connsiteX1" fmla="*/ 454039 w 655163"/>
                <a:gd name="connsiteY1" fmla="*/ 130169 h 498894"/>
                <a:gd name="connsiteX2" fmla="*/ 484519 w 655163"/>
                <a:gd name="connsiteY2" fmla="*/ 497055 h 498894"/>
                <a:gd name="connsiteX3" fmla="*/ 152400 w 655163"/>
                <a:gd name="connsiteY3" fmla="*/ 497055 h 498894"/>
                <a:gd name="connsiteX4" fmla="*/ 152400 w 655163"/>
                <a:gd name="connsiteY4" fmla="*/ 183509 h 498894"/>
                <a:gd name="connsiteX0" fmla="*/ 201541 w 704304"/>
                <a:gd name="connsiteY0" fmla="*/ 183509 h 498894"/>
                <a:gd name="connsiteX1" fmla="*/ 503180 w 704304"/>
                <a:gd name="connsiteY1" fmla="*/ 130169 h 498894"/>
                <a:gd name="connsiteX2" fmla="*/ 533660 w 704304"/>
                <a:gd name="connsiteY2" fmla="*/ 497055 h 498894"/>
                <a:gd name="connsiteX3" fmla="*/ 201541 w 704304"/>
                <a:gd name="connsiteY3" fmla="*/ 497055 h 498894"/>
                <a:gd name="connsiteX4" fmla="*/ 201541 w 704304"/>
                <a:gd name="connsiteY4" fmla="*/ 183509 h 4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304" h="498894">
                  <a:moveTo>
                    <a:pt x="201541" y="183509"/>
                  </a:moveTo>
                  <a:cubicBezTo>
                    <a:pt x="233507" y="66669"/>
                    <a:pt x="402634" y="-133991"/>
                    <a:pt x="503180" y="130169"/>
                  </a:cubicBezTo>
                  <a:cubicBezTo>
                    <a:pt x="795280" y="-21856"/>
                    <a:pt x="736860" y="534780"/>
                    <a:pt x="533660" y="497055"/>
                  </a:cubicBezTo>
                  <a:lnTo>
                    <a:pt x="201541" y="497055"/>
                  </a:lnTo>
                  <a:cubicBezTo>
                    <a:pt x="18661" y="529700"/>
                    <a:pt x="-141359" y="-39636"/>
                    <a:pt x="201541" y="18350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99388BFC-4B66-85CD-4F56-1AC6AEB61C26}"/>
                </a:ext>
              </a:extLst>
            </p:cNvPr>
            <p:cNvSpPr/>
            <p:nvPr/>
          </p:nvSpPr>
          <p:spPr>
            <a:xfrm>
              <a:off x="4696689" y="2825894"/>
              <a:ext cx="2498337" cy="1533111"/>
            </a:xfrm>
            <a:custGeom>
              <a:avLst/>
              <a:gdLst>
                <a:gd name="connsiteX0" fmla="*/ 0 w 754269"/>
                <a:gd name="connsiteY0" fmla="*/ 0 h 835423"/>
                <a:gd name="connsiteX1" fmla="*/ 754269 w 754269"/>
                <a:gd name="connsiteY1" fmla="*/ 0 h 835423"/>
                <a:gd name="connsiteX2" fmla="*/ 754269 w 754269"/>
                <a:gd name="connsiteY2" fmla="*/ 835423 h 835423"/>
                <a:gd name="connsiteX3" fmla="*/ 0 w 754269"/>
                <a:gd name="connsiteY3" fmla="*/ 835423 h 835423"/>
                <a:gd name="connsiteX4" fmla="*/ 0 w 754269"/>
                <a:gd name="connsiteY4" fmla="*/ 0 h 835423"/>
                <a:gd name="connsiteX0" fmla="*/ 0 w 995569"/>
                <a:gd name="connsiteY0" fmla="*/ 0 h 949723"/>
                <a:gd name="connsiteX1" fmla="*/ 995569 w 995569"/>
                <a:gd name="connsiteY1" fmla="*/ 114300 h 949723"/>
                <a:gd name="connsiteX2" fmla="*/ 995569 w 995569"/>
                <a:gd name="connsiteY2" fmla="*/ 949723 h 949723"/>
                <a:gd name="connsiteX3" fmla="*/ 241300 w 995569"/>
                <a:gd name="connsiteY3" fmla="*/ 949723 h 949723"/>
                <a:gd name="connsiteX4" fmla="*/ 0 w 995569"/>
                <a:gd name="connsiteY4" fmla="*/ 0 h 949723"/>
                <a:gd name="connsiteX0" fmla="*/ 25400 w 1020969"/>
                <a:gd name="connsiteY0" fmla="*/ 0 h 1229123"/>
                <a:gd name="connsiteX1" fmla="*/ 1020969 w 1020969"/>
                <a:gd name="connsiteY1" fmla="*/ 114300 h 1229123"/>
                <a:gd name="connsiteX2" fmla="*/ 1020969 w 1020969"/>
                <a:gd name="connsiteY2" fmla="*/ 949723 h 1229123"/>
                <a:gd name="connsiteX3" fmla="*/ 0 w 1020969"/>
                <a:gd name="connsiteY3" fmla="*/ 1229123 h 1229123"/>
                <a:gd name="connsiteX4" fmla="*/ 25400 w 1020969"/>
                <a:gd name="connsiteY4" fmla="*/ 0 h 1229123"/>
                <a:gd name="connsiteX0" fmla="*/ 104676 w 1100245"/>
                <a:gd name="connsiteY0" fmla="*/ 0 h 1229123"/>
                <a:gd name="connsiteX1" fmla="*/ 1100245 w 1100245"/>
                <a:gd name="connsiteY1" fmla="*/ 114300 h 1229123"/>
                <a:gd name="connsiteX2" fmla="*/ 1100245 w 1100245"/>
                <a:gd name="connsiteY2" fmla="*/ 949723 h 1229123"/>
                <a:gd name="connsiteX3" fmla="*/ 79276 w 1100245"/>
                <a:gd name="connsiteY3" fmla="*/ 1229123 h 1229123"/>
                <a:gd name="connsiteX4" fmla="*/ 104676 w 1100245"/>
                <a:gd name="connsiteY4" fmla="*/ 0 h 1229123"/>
                <a:gd name="connsiteX0" fmla="*/ 129518 w 1125087"/>
                <a:gd name="connsiteY0" fmla="*/ 0 h 1229123"/>
                <a:gd name="connsiteX1" fmla="*/ 1125087 w 1125087"/>
                <a:gd name="connsiteY1" fmla="*/ 114300 h 1229123"/>
                <a:gd name="connsiteX2" fmla="*/ 1125087 w 1125087"/>
                <a:gd name="connsiteY2" fmla="*/ 949723 h 1229123"/>
                <a:gd name="connsiteX3" fmla="*/ 104118 w 1125087"/>
                <a:gd name="connsiteY3" fmla="*/ 1229123 h 1229123"/>
                <a:gd name="connsiteX4" fmla="*/ 129518 w 1125087"/>
                <a:gd name="connsiteY4" fmla="*/ 0 h 1229123"/>
                <a:gd name="connsiteX0" fmla="*/ 129518 w 2014087"/>
                <a:gd name="connsiteY0" fmla="*/ 0 h 1229123"/>
                <a:gd name="connsiteX1" fmla="*/ 2014087 w 2014087"/>
                <a:gd name="connsiteY1" fmla="*/ 254000 h 1229123"/>
                <a:gd name="connsiteX2" fmla="*/ 1125087 w 2014087"/>
                <a:gd name="connsiteY2" fmla="*/ 949723 h 1229123"/>
                <a:gd name="connsiteX3" fmla="*/ 104118 w 2014087"/>
                <a:gd name="connsiteY3" fmla="*/ 1229123 h 1229123"/>
                <a:gd name="connsiteX4" fmla="*/ 129518 w 2014087"/>
                <a:gd name="connsiteY4" fmla="*/ 0 h 1229123"/>
                <a:gd name="connsiteX0" fmla="*/ 129518 w 2331587"/>
                <a:gd name="connsiteY0" fmla="*/ 0 h 1229123"/>
                <a:gd name="connsiteX1" fmla="*/ 2014087 w 2331587"/>
                <a:gd name="connsiteY1" fmla="*/ 254000 h 1229123"/>
                <a:gd name="connsiteX2" fmla="*/ 2331587 w 2331587"/>
                <a:gd name="connsiteY2" fmla="*/ 467123 h 1229123"/>
                <a:gd name="connsiteX3" fmla="*/ 104118 w 2331587"/>
                <a:gd name="connsiteY3" fmla="*/ 1229123 h 1229123"/>
                <a:gd name="connsiteX4" fmla="*/ 129518 w 2331587"/>
                <a:gd name="connsiteY4" fmla="*/ 0 h 1229123"/>
                <a:gd name="connsiteX0" fmla="*/ 129518 w 2342373"/>
                <a:gd name="connsiteY0" fmla="*/ 0 h 1318481"/>
                <a:gd name="connsiteX1" fmla="*/ 2014087 w 2342373"/>
                <a:gd name="connsiteY1" fmla="*/ 254000 h 1318481"/>
                <a:gd name="connsiteX2" fmla="*/ 2331587 w 2342373"/>
                <a:gd name="connsiteY2" fmla="*/ 467123 h 1318481"/>
                <a:gd name="connsiteX3" fmla="*/ 104118 w 2342373"/>
                <a:gd name="connsiteY3" fmla="*/ 1229123 h 1318481"/>
                <a:gd name="connsiteX4" fmla="*/ 129518 w 2342373"/>
                <a:gd name="connsiteY4" fmla="*/ 0 h 1318481"/>
                <a:gd name="connsiteX0" fmla="*/ 129518 w 2339901"/>
                <a:gd name="connsiteY0" fmla="*/ 0 h 1489273"/>
                <a:gd name="connsiteX1" fmla="*/ 2014087 w 2339901"/>
                <a:gd name="connsiteY1" fmla="*/ 254000 h 1489273"/>
                <a:gd name="connsiteX2" fmla="*/ 2331587 w 2339901"/>
                <a:gd name="connsiteY2" fmla="*/ 467123 h 1489273"/>
                <a:gd name="connsiteX3" fmla="*/ 104118 w 2339901"/>
                <a:gd name="connsiteY3" fmla="*/ 1229123 h 1489273"/>
                <a:gd name="connsiteX4" fmla="*/ 129518 w 2339901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24932 h 1514205"/>
                <a:gd name="connsiteX1" fmla="*/ 2369687 w 2377865"/>
                <a:gd name="connsiteY1" fmla="*/ 492055 h 1514205"/>
                <a:gd name="connsiteX2" fmla="*/ 104118 w 2377865"/>
                <a:gd name="connsiteY2" fmla="*/ 1254055 h 1514205"/>
                <a:gd name="connsiteX3" fmla="*/ 129518 w 2377865"/>
                <a:gd name="connsiteY3" fmla="*/ 24932 h 1514205"/>
                <a:gd name="connsiteX0" fmla="*/ 129518 w 2377865"/>
                <a:gd name="connsiteY0" fmla="*/ 39435 h 1528708"/>
                <a:gd name="connsiteX1" fmla="*/ 2369687 w 2377865"/>
                <a:gd name="connsiteY1" fmla="*/ 506558 h 1528708"/>
                <a:gd name="connsiteX2" fmla="*/ 104118 w 2377865"/>
                <a:gd name="connsiteY2" fmla="*/ 1268558 h 1528708"/>
                <a:gd name="connsiteX3" fmla="*/ 129518 w 2377865"/>
                <a:gd name="connsiteY3" fmla="*/ 39435 h 1528708"/>
                <a:gd name="connsiteX0" fmla="*/ 0 w 2240169"/>
                <a:gd name="connsiteY0" fmla="*/ 39435 h 506558"/>
                <a:gd name="connsiteX1" fmla="*/ 2240169 w 2240169"/>
                <a:gd name="connsiteY1" fmla="*/ 506558 h 506558"/>
                <a:gd name="connsiteX2" fmla="*/ 0 w 2240169"/>
                <a:gd name="connsiteY2" fmla="*/ 39435 h 506558"/>
                <a:gd name="connsiteX0" fmla="*/ 111694 w 2351863"/>
                <a:gd name="connsiteY0" fmla="*/ 39435 h 1280187"/>
                <a:gd name="connsiteX1" fmla="*/ 2351863 w 2351863"/>
                <a:gd name="connsiteY1" fmla="*/ 506558 h 1280187"/>
                <a:gd name="connsiteX2" fmla="*/ 111694 w 2351863"/>
                <a:gd name="connsiteY2" fmla="*/ 39435 h 1280187"/>
                <a:gd name="connsiteX0" fmla="*/ 89103 w 2329272"/>
                <a:gd name="connsiteY0" fmla="*/ 39435 h 1508601"/>
                <a:gd name="connsiteX1" fmla="*/ 2329272 w 2329272"/>
                <a:gd name="connsiteY1" fmla="*/ 506558 h 1508601"/>
                <a:gd name="connsiteX2" fmla="*/ 89103 w 2329272"/>
                <a:gd name="connsiteY2" fmla="*/ 39435 h 1508601"/>
                <a:gd name="connsiteX0" fmla="*/ 2625 w 2356780"/>
                <a:gd name="connsiteY0" fmla="*/ 39435 h 1345323"/>
                <a:gd name="connsiteX1" fmla="*/ 2242794 w 2356780"/>
                <a:gd name="connsiteY1" fmla="*/ 506558 h 1345323"/>
                <a:gd name="connsiteX2" fmla="*/ 1826095 w 2356780"/>
                <a:gd name="connsiteY2" fmla="*/ 1339624 h 1345323"/>
                <a:gd name="connsiteX3" fmla="*/ 2625 w 2356780"/>
                <a:gd name="connsiteY3" fmla="*/ 39435 h 1345323"/>
                <a:gd name="connsiteX0" fmla="*/ 134186 w 2488341"/>
                <a:gd name="connsiteY0" fmla="*/ 39435 h 1413834"/>
                <a:gd name="connsiteX1" fmla="*/ 2374355 w 2488341"/>
                <a:gd name="connsiteY1" fmla="*/ 506558 h 1413834"/>
                <a:gd name="connsiteX2" fmla="*/ 1957656 w 2488341"/>
                <a:gd name="connsiteY2" fmla="*/ 1339624 h 1413834"/>
                <a:gd name="connsiteX3" fmla="*/ 134186 w 2488341"/>
                <a:gd name="connsiteY3" fmla="*/ 39435 h 1413834"/>
                <a:gd name="connsiteX0" fmla="*/ 137042 w 2491197"/>
                <a:gd name="connsiteY0" fmla="*/ 39435 h 1488913"/>
                <a:gd name="connsiteX1" fmla="*/ 2377211 w 2491197"/>
                <a:gd name="connsiteY1" fmla="*/ 506558 h 1488913"/>
                <a:gd name="connsiteX2" fmla="*/ 1960512 w 2491197"/>
                <a:gd name="connsiteY2" fmla="*/ 1339624 h 1488913"/>
                <a:gd name="connsiteX3" fmla="*/ 137042 w 2491197"/>
                <a:gd name="connsiteY3" fmla="*/ 39435 h 1488913"/>
                <a:gd name="connsiteX0" fmla="*/ 137042 w 2498337"/>
                <a:gd name="connsiteY0" fmla="*/ 39435 h 1488913"/>
                <a:gd name="connsiteX1" fmla="*/ 2377211 w 2498337"/>
                <a:gd name="connsiteY1" fmla="*/ 506558 h 1488913"/>
                <a:gd name="connsiteX2" fmla="*/ 1960512 w 2498337"/>
                <a:gd name="connsiteY2" fmla="*/ 1339624 h 1488913"/>
                <a:gd name="connsiteX3" fmla="*/ 137042 w 2498337"/>
                <a:gd name="connsiteY3" fmla="*/ 39435 h 1488913"/>
                <a:gd name="connsiteX0" fmla="*/ 137042 w 2498337"/>
                <a:gd name="connsiteY0" fmla="*/ 39435 h 1533111"/>
                <a:gd name="connsiteX1" fmla="*/ 2377211 w 2498337"/>
                <a:gd name="connsiteY1" fmla="*/ 506558 h 1533111"/>
                <a:gd name="connsiteX2" fmla="*/ 1960512 w 2498337"/>
                <a:gd name="connsiteY2" fmla="*/ 1339624 h 1533111"/>
                <a:gd name="connsiteX3" fmla="*/ 137042 w 2498337"/>
                <a:gd name="connsiteY3" fmla="*/ 39435 h 153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337" h="1533111">
                  <a:moveTo>
                    <a:pt x="137042" y="39435"/>
                  </a:moveTo>
                  <a:cubicBezTo>
                    <a:pt x="514637" y="-87565"/>
                    <a:pt x="2236302" y="98504"/>
                    <a:pt x="2377211" y="506558"/>
                  </a:cubicBezTo>
                  <a:cubicBezTo>
                    <a:pt x="2676284" y="674875"/>
                    <a:pt x="2377417" y="1083649"/>
                    <a:pt x="1960512" y="1339624"/>
                  </a:cubicBezTo>
                  <a:cubicBezTo>
                    <a:pt x="1529094" y="1537541"/>
                    <a:pt x="-546846" y="2002241"/>
                    <a:pt x="137042" y="39435"/>
                  </a:cubicBezTo>
                  <a:close/>
                </a:path>
              </a:pathLst>
            </a:custGeom>
            <a:solidFill>
              <a:srgbClr val="FFF56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F17291FE-BBBE-0CAF-616F-6D4D7FC1EBA3}"/>
                </a:ext>
              </a:extLst>
            </p:cNvPr>
            <p:cNvSpPr/>
            <p:nvPr/>
          </p:nvSpPr>
          <p:spPr>
            <a:xfrm>
              <a:off x="4711281" y="2002341"/>
              <a:ext cx="1477962" cy="1726569"/>
            </a:xfrm>
            <a:custGeom>
              <a:avLst/>
              <a:gdLst>
                <a:gd name="connsiteX0" fmla="*/ 0 w 1391787"/>
                <a:gd name="connsiteY0" fmla="*/ 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0 w 1391787"/>
                <a:gd name="connsiteY4" fmla="*/ 0 h 1389351"/>
                <a:gd name="connsiteX0" fmla="*/ 69850 w 1391787"/>
                <a:gd name="connsiteY0" fmla="*/ 2540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69850 w 1391787"/>
                <a:gd name="connsiteY4" fmla="*/ 25400 h 1389351"/>
                <a:gd name="connsiteX0" fmla="*/ 69850 w 1391787"/>
                <a:gd name="connsiteY0" fmla="*/ 378242 h 1742193"/>
                <a:gd name="connsiteX1" fmla="*/ 1391787 w 1391787"/>
                <a:gd name="connsiteY1" fmla="*/ 352842 h 1742193"/>
                <a:gd name="connsiteX2" fmla="*/ 1391787 w 1391787"/>
                <a:gd name="connsiteY2" fmla="*/ 1742193 h 1742193"/>
                <a:gd name="connsiteX3" fmla="*/ 0 w 1391787"/>
                <a:gd name="connsiteY3" fmla="*/ 1742193 h 1742193"/>
                <a:gd name="connsiteX4" fmla="*/ 69850 w 1391787"/>
                <a:gd name="connsiteY4" fmla="*/ 378242 h 1742193"/>
                <a:gd name="connsiteX0" fmla="*/ 69850 w 1391787"/>
                <a:gd name="connsiteY0" fmla="*/ 494086 h 1858037"/>
                <a:gd name="connsiteX1" fmla="*/ 1391787 w 1391787"/>
                <a:gd name="connsiteY1" fmla="*/ 468686 h 1858037"/>
                <a:gd name="connsiteX2" fmla="*/ 1391787 w 1391787"/>
                <a:gd name="connsiteY2" fmla="*/ 1858037 h 1858037"/>
                <a:gd name="connsiteX3" fmla="*/ 0 w 1391787"/>
                <a:gd name="connsiteY3" fmla="*/ 1858037 h 1858037"/>
                <a:gd name="connsiteX4" fmla="*/ 69850 w 1391787"/>
                <a:gd name="connsiteY4" fmla="*/ 494086 h 1858037"/>
                <a:gd name="connsiteX0" fmla="*/ 69850 w 1391787"/>
                <a:gd name="connsiteY0" fmla="*/ 478254 h 1842205"/>
                <a:gd name="connsiteX1" fmla="*/ 1391787 w 1391787"/>
                <a:gd name="connsiteY1" fmla="*/ 452854 h 1842205"/>
                <a:gd name="connsiteX2" fmla="*/ 1391787 w 1391787"/>
                <a:gd name="connsiteY2" fmla="*/ 1842205 h 1842205"/>
                <a:gd name="connsiteX3" fmla="*/ 0 w 1391787"/>
                <a:gd name="connsiteY3" fmla="*/ 1842205 h 1842205"/>
                <a:gd name="connsiteX4" fmla="*/ 69850 w 1391787"/>
                <a:gd name="connsiteY4" fmla="*/ 478254 h 1842205"/>
                <a:gd name="connsiteX0" fmla="*/ 69850 w 1391787"/>
                <a:gd name="connsiteY0" fmla="*/ 448760 h 1812711"/>
                <a:gd name="connsiteX1" fmla="*/ 1391787 w 1391787"/>
                <a:gd name="connsiteY1" fmla="*/ 423360 h 1812711"/>
                <a:gd name="connsiteX2" fmla="*/ 1391787 w 1391787"/>
                <a:gd name="connsiteY2" fmla="*/ 1812711 h 1812711"/>
                <a:gd name="connsiteX3" fmla="*/ 0 w 1391787"/>
                <a:gd name="connsiteY3" fmla="*/ 1812711 h 1812711"/>
                <a:gd name="connsiteX4" fmla="*/ 69850 w 1391787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16770 w 1366929"/>
                <a:gd name="connsiteY0" fmla="*/ 448760 h 1812711"/>
                <a:gd name="connsiteX1" fmla="*/ 1338707 w 1366929"/>
                <a:gd name="connsiteY1" fmla="*/ 423360 h 1812711"/>
                <a:gd name="connsiteX2" fmla="*/ 1338707 w 1366929"/>
                <a:gd name="connsiteY2" fmla="*/ 1812711 h 1812711"/>
                <a:gd name="connsiteX3" fmla="*/ 86620 w 1366929"/>
                <a:gd name="connsiteY3" fmla="*/ 1412661 h 1812711"/>
                <a:gd name="connsiteX4" fmla="*/ 16770 w 1366929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132635 w 1412944"/>
                <a:gd name="connsiteY3" fmla="*/ 1412661 h 1812711"/>
                <a:gd name="connsiteX4" fmla="*/ 62785 w 1412944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362372 w 1412944"/>
                <a:gd name="connsiteY3" fmla="*/ 1528260 h 1812711"/>
                <a:gd name="connsiteX4" fmla="*/ 132635 w 1412944"/>
                <a:gd name="connsiteY4" fmla="*/ 1412661 h 1812711"/>
                <a:gd name="connsiteX5" fmla="*/ 62785 w 1412944"/>
                <a:gd name="connsiteY5" fmla="*/ 448760 h 1812711"/>
                <a:gd name="connsiteX0" fmla="*/ 62785 w 1412944"/>
                <a:gd name="connsiteY0" fmla="*/ 448760 h 1867893"/>
                <a:gd name="connsiteX1" fmla="*/ 1384722 w 1412944"/>
                <a:gd name="connsiteY1" fmla="*/ 423360 h 1867893"/>
                <a:gd name="connsiteX2" fmla="*/ 1384722 w 1412944"/>
                <a:gd name="connsiteY2" fmla="*/ 1812711 h 1867893"/>
                <a:gd name="connsiteX3" fmla="*/ 622722 w 1412944"/>
                <a:gd name="connsiteY3" fmla="*/ 1572710 h 1867893"/>
                <a:gd name="connsiteX4" fmla="*/ 362372 w 1412944"/>
                <a:gd name="connsiteY4" fmla="*/ 1528260 h 1867893"/>
                <a:gd name="connsiteX5" fmla="*/ 132635 w 1412944"/>
                <a:gd name="connsiteY5" fmla="*/ 1412661 h 1867893"/>
                <a:gd name="connsiteX6" fmla="*/ 62785 w 1412944"/>
                <a:gd name="connsiteY6" fmla="*/ 448760 h 1867893"/>
                <a:gd name="connsiteX0" fmla="*/ 62785 w 1412944"/>
                <a:gd name="connsiteY0" fmla="*/ 448760 h 1873697"/>
                <a:gd name="connsiteX1" fmla="*/ 1384722 w 1412944"/>
                <a:gd name="connsiteY1" fmla="*/ 423360 h 1873697"/>
                <a:gd name="connsiteX2" fmla="*/ 1384722 w 1412944"/>
                <a:gd name="connsiteY2" fmla="*/ 1812711 h 1873697"/>
                <a:gd name="connsiteX3" fmla="*/ 851322 w 1412944"/>
                <a:gd name="connsiteY3" fmla="*/ 1572710 h 1873697"/>
                <a:gd name="connsiteX4" fmla="*/ 622722 w 1412944"/>
                <a:gd name="connsiteY4" fmla="*/ 1572710 h 1873697"/>
                <a:gd name="connsiteX5" fmla="*/ 362372 w 1412944"/>
                <a:gd name="connsiteY5" fmla="*/ 1528260 h 1873697"/>
                <a:gd name="connsiteX6" fmla="*/ 132635 w 1412944"/>
                <a:gd name="connsiteY6" fmla="*/ 1412661 h 1873697"/>
                <a:gd name="connsiteX7" fmla="*/ 62785 w 1412944"/>
                <a:gd name="connsiteY7" fmla="*/ 448760 h 1873697"/>
                <a:gd name="connsiteX0" fmla="*/ 62785 w 1412944"/>
                <a:gd name="connsiteY0" fmla="*/ 448760 h 1864643"/>
                <a:gd name="connsiteX1" fmla="*/ 1384722 w 1412944"/>
                <a:gd name="connsiteY1" fmla="*/ 423360 h 1864643"/>
                <a:gd name="connsiteX2" fmla="*/ 1384722 w 1412944"/>
                <a:gd name="connsiteY2" fmla="*/ 1812711 h 1864643"/>
                <a:gd name="connsiteX3" fmla="*/ 1206922 w 1412944"/>
                <a:gd name="connsiteY3" fmla="*/ 1413960 h 1864643"/>
                <a:gd name="connsiteX4" fmla="*/ 851322 w 1412944"/>
                <a:gd name="connsiteY4" fmla="*/ 1572710 h 1864643"/>
                <a:gd name="connsiteX5" fmla="*/ 622722 w 1412944"/>
                <a:gd name="connsiteY5" fmla="*/ 1572710 h 1864643"/>
                <a:gd name="connsiteX6" fmla="*/ 362372 w 1412944"/>
                <a:gd name="connsiteY6" fmla="*/ 1528260 h 1864643"/>
                <a:gd name="connsiteX7" fmla="*/ 132635 w 1412944"/>
                <a:gd name="connsiteY7" fmla="*/ 1412661 h 1864643"/>
                <a:gd name="connsiteX8" fmla="*/ 62785 w 1412944"/>
                <a:gd name="connsiteY8" fmla="*/ 448760 h 1864643"/>
                <a:gd name="connsiteX0" fmla="*/ 62785 w 1418897"/>
                <a:gd name="connsiteY0" fmla="*/ 448760 h 1580737"/>
                <a:gd name="connsiteX1" fmla="*/ 1384722 w 1418897"/>
                <a:gd name="connsiteY1" fmla="*/ 423360 h 1580737"/>
                <a:gd name="connsiteX2" fmla="*/ 1403772 w 1418897"/>
                <a:gd name="connsiteY2" fmla="*/ 1361861 h 1580737"/>
                <a:gd name="connsiteX3" fmla="*/ 1206922 w 1418897"/>
                <a:gd name="connsiteY3" fmla="*/ 1413960 h 1580737"/>
                <a:gd name="connsiteX4" fmla="*/ 851322 w 1418897"/>
                <a:gd name="connsiteY4" fmla="*/ 1572710 h 1580737"/>
                <a:gd name="connsiteX5" fmla="*/ 622722 w 1418897"/>
                <a:gd name="connsiteY5" fmla="*/ 1572710 h 1580737"/>
                <a:gd name="connsiteX6" fmla="*/ 362372 w 1418897"/>
                <a:gd name="connsiteY6" fmla="*/ 1528260 h 1580737"/>
                <a:gd name="connsiteX7" fmla="*/ 132635 w 1418897"/>
                <a:gd name="connsiteY7" fmla="*/ 1412661 h 1580737"/>
                <a:gd name="connsiteX8" fmla="*/ 62785 w 1418897"/>
                <a:gd name="connsiteY8" fmla="*/ 448760 h 1580737"/>
                <a:gd name="connsiteX0" fmla="*/ 62785 w 1501042"/>
                <a:gd name="connsiteY0" fmla="*/ 448760 h 1580737"/>
                <a:gd name="connsiteX1" fmla="*/ 1384722 w 1501042"/>
                <a:gd name="connsiteY1" fmla="*/ 423360 h 1580737"/>
                <a:gd name="connsiteX2" fmla="*/ 1403772 w 1501042"/>
                <a:gd name="connsiteY2" fmla="*/ 1361861 h 1580737"/>
                <a:gd name="connsiteX3" fmla="*/ 1206922 w 1501042"/>
                <a:gd name="connsiteY3" fmla="*/ 1413960 h 1580737"/>
                <a:gd name="connsiteX4" fmla="*/ 851322 w 1501042"/>
                <a:gd name="connsiteY4" fmla="*/ 1572710 h 1580737"/>
                <a:gd name="connsiteX5" fmla="*/ 622722 w 1501042"/>
                <a:gd name="connsiteY5" fmla="*/ 1572710 h 1580737"/>
                <a:gd name="connsiteX6" fmla="*/ 362372 w 1501042"/>
                <a:gd name="connsiteY6" fmla="*/ 1528260 h 1580737"/>
                <a:gd name="connsiteX7" fmla="*/ 132635 w 1501042"/>
                <a:gd name="connsiteY7" fmla="*/ 1412661 h 1580737"/>
                <a:gd name="connsiteX8" fmla="*/ 62785 w 1501042"/>
                <a:gd name="connsiteY8" fmla="*/ 448760 h 1580737"/>
                <a:gd name="connsiteX0" fmla="*/ 62785 w 1478320"/>
                <a:gd name="connsiteY0" fmla="*/ 448760 h 1580737"/>
                <a:gd name="connsiteX1" fmla="*/ 1384722 w 1478320"/>
                <a:gd name="connsiteY1" fmla="*/ 423360 h 1580737"/>
                <a:gd name="connsiteX2" fmla="*/ 1403772 w 1478320"/>
                <a:gd name="connsiteY2" fmla="*/ 1361861 h 1580737"/>
                <a:gd name="connsiteX3" fmla="*/ 1206922 w 1478320"/>
                <a:gd name="connsiteY3" fmla="*/ 1413960 h 1580737"/>
                <a:gd name="connsiteX4" fmla="*/ 851322 w 1478320"/>
                <a:gd name="connsiteY4" fmla="*/ 1572710 h 1580737"/>
                <a:gd name="connsiteX5" fmla="*/ 622722 w 1478320"/>
                <a:gd name="connsiteY5" fmla="*/ 1572710 h 1580737"/>
                <a:gd name="connsiteX6" fmla="*/ 362372 w 1478320"/>
                <a:gd name="connsiteY6" fmla="*/ 1528260 h 1580737"/>
                <a:gd name="connsiteX7" fmla="*/ 132635 w 1478320"/>
                <a:gd name="connsiteY7" fmla="*/ 1412661 h 1580737"/>
                <a:gd name="connsiteX8" fmla="*/ 62785 w 1478320"/>
                <a:gd name="connsiteY8" fmla="*/ 448760 h 1580737"/>
                <a:gd name="connsiteX0" fmla="*/ 62785 w 1499443"/>
                <a:gd name="connsiteY0" fmla="*/ 448760 h 1580737"/>
                <a:gd name="connsiteX1" fmla="*/ 1384722 w 1499443"/>
                <a:gd name="connsiteY1" fmla="*/ 423360 h 1580737"/>
                <a:gd name="connsiteX2" fmla="*/ 1403772 w 1499443"/>
                <a:gd name="connsiteY2" fmla="*/ 1361861 h 1580737"/>
                <a:gd name="connsiteX3" fmla="*/ 1206922 w 1499443"/>
                <a:gd name="connsiteY3" fmla="*/ 1413960 h 1580737"/>
                <a:gd name="connsiteX4" fmla="*/ 851322 w 1499443"/>
                <a:gd name="connsiteY4" fmla="*/ 1572710 h 1580737"/>
                <a:gd name="connsiteX5" fmla="*/ 622722 w 1499443"/>
                <a:gd name="connsiteY5" fmla="*/ 1572710 h 1580737"/>
                <a:gd name="connsiteX6" fmla="*/ 362372 w 1499443"/>
                <a:gd name="connsiteY6" fmla="*/ 1528260 h 1580737"/>
                <a:gd name="connsiteX7" fmla="*/ 132635 w 1499443"/>
                <a:gd name="connsiteY7" fmla="*/ 1412661 h 1580737"/>
                <a:gd name="connsiteX8" fmla="*/ 62785 w 1499443"/>
                <a:gd name="connsiteY8" fmla="*/ 448760 h 1580737"/>
                <a:gd name="connsiteX0" fmla="*/ 62785 w 1503146"/>
                <a:gd name="connsiteY0" fmla="*/ 448760 h 1580737"/>
                <a:gd name="connsiteX1" fmla="*/ 1384722 w 1503146"/>
                <a:gd name="connsiteY1" fmla="*/ 423360 h 1580737"/>
                <a:gd name="connsiteX2" fmla="*/ 1429171 w 1503146"/>
                <a:gd name="connsiteY2" fmla="*/ 1210760 h 1580737"/>
                <a:gd name="connsiteX3" fmla="*/ 1403772 w 1503146"/>
                <a:gd name="connsiteY3" fmla="*/ 1361861 h 1580737"/>
                <a:gd name="connsiteX4" fmla="*/ 1206922 w 1503146"/>
                <a:gd name="connsiteY4" fmla="*/ 1413960 h 1580737"/>
                <a:gd name="connsiteX5" fmla="*/ 851322 w 1503146"/>
                <a:gd name="connsiteY5" fmla="*/ 1572710 h 1580737"/>
                <a:gd name="connsiteX6" fmla="*/ 622722 w 1503146"/>
                <a:gd name="connsiteY6" fmla="*/ 1572710 h 1580737"/>
                <a:gd name="connsiteX7" fmla="*/ 362372 w 1503146"/>
                <a:gd name="connsiteY7" fmla="*/ 1528260 h 1580737"/>
                <a:gd name="connsiteX8" fmla="*/ 132635 w 1503146"/>
                <a:gd name="connsiteY8" fmla="*/ 1412661 h 1580737"/>
                <a:gd name="connsiteX9" fmla="*/ 62785 w 1503146"/>
                <a:gd name="connsiteY9" fmla="*/ 448760 h 1580737"/>
                <a:gd name="connsiteX0" fmla="*/ 62785 w 1435970"/>
                <a:gd name="connsiteY0" fmla="*/ 448760 h 1580737"/>
                <a:gd name="connsiteX1" fmla="*/ 1384722 w 1435970"/>
                <a:gd name="connsiteY1" fmla="*/ 423360 h 1580737"/>
                <a:gd name="connsiteX2" fmla="*/ 1429171 w 1435970"/>
                <a:gd name="connsiteY2" fmla="*/ 1210760 h 1580737"/>
                <a:gd name="connsiteX3" fmla="*/ 1403772 w 1435970"/>
                <a:gd name="connsiteY3" fmla="*/ 1361861 h 1580737"/>
                <a:gd name="connsiteX4" fmla="*/ 1206922 w 1435970"/>
                <a:gd name="connsiteY4" fmla="*/ 1413960 h 1580737"/>
                <a:gd name="connsiteX5" fmla="*/ 851322 w 1435970"/>
                <a:gd name="connsiteY5" fmla="*/ 1572710 h 1580737"/>
                <a:gd name="connsiteX6" fmla="*/ 622722 w 1435970"/>
                <a:gd name="connsiteY6" fmla="*/ 1572710 h 1580737"/>
                <a:gd name="connsiteX7" fmla="*/ 362372 w 1435970"/>
                <a:gd name="connsiteY7" fmla="*/ 1528260 h 1580737"/>
                <a:gd name="connsiteX8" fmla="*/ 132635 w 1435970"/>
                <a:gd name="connsiteY8" fmla="*/ 1412661 h 1580737"/>
                <a:gd name="connsiteX9" fmla="*/ 62785 w 1435970"/>
                <a:gd name="connsiteY9" fmla="*/ 448760 h 1580737"/>
                <a:gd name="connsiteX0" fmla="*/ 62785 w 1487059"/>
                <a:gd name="connsiteY0" fmla="*/ 448760 h 1580737"/>
                <a:gd name="connsiteX1" fmla="*/ 1384722 w 1487059"/>
                <a:gd name="connsiteY1" fmla="*/ 423360 h 1580737"/>
                <a:gd name="connsiteX2" fmla="*/ 1429171 w 1487059"/>
                <a:gd name="connsiteY2" fmla="*/ 1210760 h 1580737"/>
                <a:gd name="connsiteX3" fmla="*/ 1403772 w 1487059"/>
                <a:gd name="connsiteY3" fmla="*/ 1361861 h 1580737"/>
                <a:gd name="connsiteX4" fmla="*/ 1206922 w 1487059"/>
                <a:gd name="connsiteY4" fmla="*/ 1413960 h 1580737"/>
                <a:gd name="connsiteX5" fmla="*/ 851322 w 1487059"/>
                <a:gd name="connsiteY5" fmla="*/ 1572710 h 1580737"/>
                <a:gd name="connsiteX6" fmla="*/ 622722 w 1487059"/>
                <a:gd name="connsiteY6" fmla="*/ 1572710 h 1580737"/>
                <a:gd name="connsiteX7" fmla="*/ 362372 w 1487059"/>
                <a:gd name="connsiteY7" fmla="*/ 1528260 h 1580737"/>
                <a:gd name="connsiteX8" fmla="*/ 132635 w 1487059"/>
                <a:gd name="connsiteY8" fmla="*/ 1412661 h 1580737"/>
                <a:gd name="connsiteX9" fmla="*/ 62785 w 1487059"/>
                <a:gd name="connsiteY9" fmla="*/ 448760 h 1580737"/>
                <a:gd name="connsiteX0" fmla="*/ 62785 w 1497168"/>
                <a:gd name="connsiteY0" fmla="*/ 448760 h 1580737"/>
                <a:gd name="connsiteX1" fmla="*/ 1384722 w 1497168"/>
                <a:gd name="connsiteY1" fmla="*/ 423360 h 1580737"/>
                <a:gd name="connsiteX2" fmla="*/ 1429171 w 1497168"/>
                <a:gd name="connsiteY2" fmla="*/ 1210760 h 1580737"/>
                <a:gd name="connsiteX3" fmla="*/ 1403772 w 1497168"/>
                <a:gd name="connsiteY3" fmla="*/ 1361861 h 1580737"/>
                <a:gd name="connsiteX4" fmla="*/ 1206922 w 1497168"/>
                <a:gd name="connsiteY4" fmla="*/ 1413960 h 1580737"/>
                <a:gd name="connsiteX5" fmla="*/ 851322 w 1497168"/>
                <a:gd name="connsiteY5" fmla="*/ 1572710 h 1580737"/>
                <a:gd name="connsiteX6" fmla="*/ 622722 w 1497168"/>
                <a:gd name="connsiteY6" fmla="*/ 1572710 h 1580737"/>
                <a:gd name="connsiteX7" fmla="*/ 362372 w 1497168"/>
                <a:gd name="connsiteY7" fmla="*/ 1528260 h 1580737"/>
                <a:gd name="connsiteX8" fmla="*/ 132635 w 1497168"/>
                <a:gd name="connsiteY8" fmla="*/ 1412661 h 1580737"/>
                <a:gd name="connsiteX9" fmla="*/ 62785 w 1497168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624036"/>
                <a:gd name="connsiteX1" fmla="*/ 1384722 w 1477962"/>
                <a:gd name="connsiteY1" fmla="*/ 423360 h 1624036"/>
                <a:gd name="connsiteX2" fmla="*/ 1429171 w 1477962"/>
                <a:gd name="connsiteY2" fmla="*/ 1210760 h 1624036"/>
                <a:gd name="connsiteX3" fmla="*/ 1370434 w 1477962"/>
                <a:gd name="connsiteY3" fmla="*/ 1352336 h 1624036"/>
                <a:gd name="connsiteX4" fmla="*/ 1206922 w 1477962"/>
                <a:gd name="connsiteY4" fmla="*/ 1413960 h 1624036"/>
                <a:gd name="connsiteX5" fmla="*/ 851322 w 1477962"/>
                <a:gd name="connsiteY5" fmla="*/ 1572710 h 1624036"/>
                <a:gd name="connsiteX6" fmla="*/ 622722 w 1477962"/>
                <a:gd name="connsiteY6" fmla="*/ 1572710 h 1624036"/>
                <a:gd name="connsiteX7" fmla="*/ 362372 w 1477962"/>
                <a:gd name="connsiteY7" fmla="*/ 1528260 h 1624036"/>
                <a:gd name="connsiteX8" fmla="*/ 132635 w 1477962"/>
                <a:gd name="connsiteY8" fmla="*/ 1412661 h 1624036"/>
                <a:gd name="connsiteX9" fmla="*/ 62785 w 1477962"/>
                <a:gd name="connsiteY9" fmla="*/ 448760 h 1624036"/>
                <a:gd name="connsiteX0" fmla="*/ 62785 w 1477962"/>
                <a:gd name="connsiteY0" fmla="*/ 448760 h 1667866"/>
                <a:gd name="connsiteX1" fmla="*/ 1384722 w 1477962"/>
                <a:gd name="connsiteY1" fmla="*/ 423360 h 1667866"/>
                <a:gd name="connsiteX2" fmla="*/ 1429171 w 1477962"/>
                <a:gd name="connsiteY2" fmla="*/ 1210760 h 1667866"/>
                <a:gd name="connsiteX3" fmla="*/ 1370434 w 1477962"/>
                <a:gd name="connsiteY3" fmla="*/ 1352336 h 1667866"/>
                <a:gd name="connsiteX4" fmla="*/ 1206922 w 1477962"/>
                <a:gd name="connsiteY4" fmla="*/ 1413960 h 1667866"/>
                <a:gd name="connsiteX5" fmla="*/ 851322 w 1477962"/>
                <a:gd name="connsiteY5" fmla="*/ 1572710 h 1667866"/>
                <a:gd name="connsiteX6" fmla="*/ 622722 w 1477962"/>
                <a:gd name="connsiteY6" fmla="*/ 1572710 h 1667866"/>
                <a:gd name="connsiteX7" fmla="*/ 362372 w 1477962"/>
                <a:gd name="connsiteY7" fmla="*/ 1528260 h 1667866"/>
                <a:gd name="connsiteX8" fmla="*/ 132635 w 1477962"/>
                <a:gd name="connsiteY8" fmla="*/ 1412661 h 1667866"/>
                <a:gd name="connsiteX9" fmla="*/ 62785 w 1477962"/>
                <a:gd name="connsiteY9" fmla="*/ 448760 h 1667866"/>
                <a:gd name="connsiteX0" fmla="*/ 62785 w 1477962"/>
                <a:gd name="connsiteY0" fmla="*/ 448760 h 1682082"/>
                <a:gd name="connsiteX1" fmla="*/ 1384722 w 1477962"/>
                <a:gd name="connsiteY1" fmla="*/ 423360 h 1682082"/>
                <a:gd name="connsiteX2" fmla="*/ 1429171 w 1477962"/>
                <a:gd name="connsiteY2" fmla="*/ 1210760 h 1682082"/>
                <a:gd name="connsiteX3" fmla="*/ 1370434 w 1477962"/>
                <a:gd name="connsiteY3" fmla="*/ 1352336 h 1682082"/>
                <a:gd name="connsiteX4" fmla="*/ 1206922 w 1477962"/>
                <a:gd name="connsiteY4" fmla="*/ 1413960 h 1682082"/>
                <a:gd name="connsiteX5" fmla="*/ 851322 w 1477962"/>
                <a:gd name="connsiteY5" fmla="*/ 1572710 h 1682082"/>
                <a:gd name="connsiteX6" fmla="*/ 622722 w 1477962"/>
                <a:gd name="connsiteY6" fmla="*/ 1572710 h 1682082"/>
                <a:gd name="connsiteX7" fmla="*/ 362372 w 1477962"/>
                <a:gd name="connsiteY7" fmla="*/ 1528260 h 1682082"/>
                <a:gd name="connsiteX8" fmla="*/ 132635 w 1477962"/>
                <a:gd name="connsiteY8" fmla="*/ 1412661 h 1682082"/>
                <a:gd name="connsiteX9" fmla="*/ 62785 w 1477962"/>
                <a:gd name="connsiteY9" fmla="*/ 448760 h 1682082"/>
                <a:gd name="connsiteX0" fmla="*/ 62785 w 1477962"/>
                <a:gd name="connsiteY0" fmla="*/ 448760 h 1720391"/>
                <a:gd name="connsiteX1" fmla="*/ 1384722 w 1477962"/>
                <a:gd name="connsiteY1" fmla="*/ 423360 h 1720391"/>
                <a:gd name="connsiteX2" fmla="*/ 1429171 w 1477962"/>
                <a:gd name="connsiteY2" fmla="*/ 1210760 h 1720391"/>
                <a:gd name="connsiteX3" fmla="*/ 1370434 w 1477962"/>
                <a:gd name="connsiteY3" fmla="*/ 1352336 h 1720391"/>
                <a:gd name="connsiteX4" fmla="*/ 1206922 w 1477962"/>
                <a:gd name="connsiteY4" fmla="*/ 1413960 h 1720391"/>
                <a:gd name="connsiteX5" fmla="*/ 851322 w 1477962"/>
                <a:gd name="connsiteY5" fmla="*/ 1572710 h 1720391"/>
                <a:gd name="connsiteX6" fmla="*/ 622722 w 1477962"/>
                <a:gd name="connsiteY6" fmla="*/ 1572710 h 1720391"/>
                <a:gd name="connsiteX7" fmla="*/ 362372 w 1477962"/>
                <a:gd name="connsiteY7" fmla="*/ 1528260 h 1720391"/>
                <a:gd name="connsiteX8" fmla="*/ 132635 w 1477962"/>
                <a:gd name="connsiteY8" fmla="*/ 1412661 h 1720391"/>
                <a:gd name="connsiteX9" fmla="*/ 62785 w 1477962"/>
                <a:gd name="connsiteY9" fmla="*/ 448760 h 1720391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962" h="1726569">
                  <a:moveTo>
                    <a:pt x="62785" y="448760"/>
                  </a:moveTo>
                  <a:cubicBezTo>
                    <a:pt x="452631" y="-321707"/>
                    <a:pt x="1286976" y="57177"/>
                    <a:pt x="1384722" y="423360"/>
                  </a:cubicBezTo>
                  <a:cubicBezTo>
                    <a:pt x="1446295" y="809652"/>
                    <a:pt x="1425996" y="1054343"/>
                    <a:pt x="1429171" y="1210760"/>
                  </a:cubicBezTo>
                  <a:cubicBezTo>
                    <a:pt x="1468065" y="1288596"/>
                    <a:pt x="1539767" y="1349161"/>
                    <a:pt x="1370434" y="1352336"/>
                  </a:cubicBezTo>
                  <a:cubicBezTo>
                    <a:pt x="1386309" y="1564532"/>
                    <a:pt x="1257722" y="1482535"/>
                    <a:pt x="1206922" y="1413960"/>
                  </a:cubicBezTo>
                  <a:cubicBezTo>
                    <a:pt x="1227559" y="1726385"/>
                    <a:pt x="937047" y="1607635"/>
                    <a:pt x="851322" y="1572710"/>
                  </a:cubicBezTo>
                  <a:cubicBezTo>
                    <a:pt x="841797" y="1771147"/>
                    <a:pt x="705801" y="1654730"/>
                    <a:pt x="622722" y="1572710"/>
                  </a:cubicBezTo>
                  <a:cubicBezTo>
                    <a:pt x="506305" y="1914552"/>
                    <a:pt x="429765" y="1588801"/>
                    <a:pt x="362372" y="1528260"/>
                  </a:cubicBezTo>
                  <a:cubicBezTo>
                    <a:pt x="109580" y="1723090"/>
                    <a:pt x="209214" y="1451194"/>
                    <a:pt x="132635" y="1412661"/>
                  </a:cubicBezTo>
                  <a:cubicBezTo>
                    <a:pt x="-59982" y="1612061"/>
                    <a:pt x="-4948" y="903410"/>
                    <a:pt x="62785" y="448760"/>
                  </a:cubicBez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1868C3E-9548-F778-6DE7-E3A0184CCD41}"/>
                </a:ext>
              </a:extLst>
            </p:cNvPr>
            <p:cNvSpPr/>
            <p:nvPr/>
          </p:nvSpPr>
          <p:spPr>
            <a:xfrm>
              <a:off x="5691703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F97AA7F-B35F-7862-8647-A908950F6145}"/>
                </a:ext>
              </a:extLst>
            </p:cNvPr>
            <p:cNvSpPr/>
            <p:nvPr/>
          </p:nvSpPr>
          <p:spPr>
            <a:xfrm>
              <a:off x="4870470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3071E16-AA62-68FC-D066-6C4FAB3D5263}"/>
                </a:ext>
              </a:extLst>
            </p:cNvPr>
            <p:cNvSpPr/>
            <p:nvPr/>
          </p:nvSpPr>
          <p:spPr>
            <a:xfrm>
              <a:off x="4952219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271914D-090A-358D-11F0-8E089C66E08C}"/>
                </a:ext>
              </a:extLst>
            </p:cNvPr>
            <p:cNvSpPr/>
            <p:nvPr/>
          </p:nvSpPr>
          <p:spPr>
            <a:xfrm>
              <a:off x="5781917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Oval 24">
              <a:extLst>
                <a:ext uri="{FF2B5EF4-FFF2-40B4-BE49-F238E27FC236}">
                  <a16:creationId xmlns:a16="http://schemas.microsoft.com/office/drawing/2014/main" id="{AB3EE03B-EB1C-C93F-B951-1E089EFF4598}"/>
                </a:ext>
              </a:extLst>
            </p:cNvPr>
            <p:cNvSpPr/>
            <p:nvPr/>
          </p:nvSpPr>
          <p:spPr>
            <a:xfrm>
              <a:off x="5296754" y="2487969"/>
              <a:ext cx="292311" cy="46966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  <a:gd name="connsiteX0" fmla="*/ 231273 w 233675"/>
                <a:gd name="connsiteY0" fmla="*/ 103145 h 455257"/>
                <a:gd name="connsiteX1" fmla="*/ 96859 w 233675"/>
                <a:gd name="connsiteY1" fmla="*/ 455257 h 455257"/>
                <a:gd name="connsiteX2" fmla="*/ 2673 w 233675"/>
                <a:gd name="connsiteY2" fmla="*/ 103145 h 455257"/>
                <a:gd name="connsiteX3" fmla="*/ 115465 w 233675"/>
                <a:gd name="connsiteY3" fmla="*/ 0 h 455257"/>
                <a:gd name="connsiteX4" fmla="*/ 231273 w 233675"/>
                <a:gd name="connsiteY4" fmla="*/ 103145 h 455257"/>
                <a:gd name="connsiteX0" fmla="*/ 188252 w 191788"/>
                <a:gd name="connsiteY0" fmla="*/ 103145 h 455257"/>
                <a:gd name="connsiteX1" fmla="*/ 96701 w 191788"/>
                <a:gd name="connsiteY1" fmla="*/ 455257 h 455257"/>
                <a:gd name="connsiteX2" fmla="*/ 2515 w 191788"/>
                <a:gd name="connsiteY2" fmla="*/ 103145 h 455257"/>
                <a:gd name="connsiteX3" fmla="*/ 115307 w 191788"/>
                <a:gd name="connsiteY3" fmla="*/ 0 h 455257"/>
                <a:gd name="connsiteX4" fmla="*/ 188252 w 191788"/>
                <a:gd name="connsiteY4" fmla="*/ 103145 h 455257"/>
                <a:gd name="connsiteX0" fmla="*/ 128337 w 131469"/>
                <a:gd name="connsiteY0" fmla="*/ 103145 h 455257"/>
                <a:gd name="connsiteX1" fmla="*/ 36786 w 131469"/>
                <a:gd name="connsiteY1" fmla="*/ 455257 h 455257"/>
                <a:gd name="connsiteX2" fmla="*/ 4513 w 131469"/>
                <a:gd name="connsiteY2" fmla="*/ 103145 h 455257"/>
                <a:gd name="connsiteX3" fmla="*/ 55392 w 131469"/>
                <a:gd name="connsiteY3" fmla="*/ 0 h 455257"/>
                <a:gd name="connsiteX4" fmla="*/ 128337 w 131469"/>
                <a:gd name="connsiteY4" fmla="*/ 103145 h 455257"/>
                <a:gd name="connsiteX0" fmla="*/ 212447 w 215579"/>
                <a:gd name="connsiteY0" fmla="*/ 103145 h 455257"/>
                <a:gd name="connsiteX1" fmla="*/ 120896 w 215579"/>
                <a:gd name="connsiteY1" fmla="*/ 455257 h 455257"/>
                <a:gd name="connsiteX2" fmla="*/ 88623 w 215579"/>
                <a:gd name="connsiteY2" fmla="*/ 103145 h 455257"/>
                <a:gd name="connsiteX3" fmla="*/ 139502 w 215579"/>
                <a:gd name="connsiteY3" fmla="*/ 0 h 455257"/>
                <a:gd name="connsiteX4" fmla="*/ 212447 w 215579"/>
                <a:gd name="connsiteY4" fmla="*/ 103145 h 455257"/>
                <a:gd name="connsiteX0" fmla="*/ 212447 w 258126"/>
                <a:gd name="connsiteY0" fmla="*/ 103145 h 455257"/>
                <a:gd name="connsiteX1" fmla="*/ 120896 w 258126"/>
                <a:gd name="connsiteY1" fmla="*/ 455257 h 455257"/>
                <a:gd name="connsiteX2" fmla="*/ 88623 w 258126"/>
                <a:gd name="connsiteY2" fmla="*/ 103145 h 455257"/>
                <a:gd name="connsiteX3" fmla="*/ 139502 w 258126"/>
                <a:gd name="connsiteY3" fmla="*/ 0 h 455257"/>
                <a:gd name="connsiteX4" fmla="*/ 212447 w 258126"/>
                <a:gd name="connsiteY4" fmla="*/ 103145 h 455257"/>
                <a:gd name="connsiteX0" fmla="*/ 212447 w 268722"/>
                <a:gd name="connsiteY0" fmla="*/ 103145 h 461678"/>
                <a:gd name="connsiteX1" fmla="*/ 120896 w 268722"/>
                <a:gd name="connsiteY1" fmla="*/ 455257 h 461678"/>
                <a:gd name="connsiteX2" fmla="*/ 88623 w 268722"/>
                <a:gd name="connsiteY2" fmla="*/ 103145 h 461678"/>
                <a:gd name="connsiteX3" fmla="*/ 139502 w 268722"/>
                <a:gd name="connsiteY3" fmla="*/ 0 h 461678"/>
                <a:gd name="connsiteX4" fmla="*/ 212447 w 268722"/>
                <a:gd name="connsiteY4" fmla="*/ 103145 h 461678"/>
                <a:gd name="connsiteX0" fmla="*/ 222545 w 278820"/>
                <a:gd name="connsiteY0" fmla="*/ 103145 h 467146"/>
                <a:gd name="connsiteX1" fmla="*/ 130994 w 278820"/>
                <a:gd name="connsiteY1" fmla="*/ 455257 h 467146"/>
                <a:gd name="connsiteX2" fmla="*/ 98721 w 278820"/>
                <a:gd name="connsiteY2" fmla="*/ 103145 h 467146"/>
                <a:gd name="connsiteX3" fmla="*/ 149600 w 278820"/>
                <a:gd name="connsiteY3" fmla="*/ 0 h 467146"/>
                <a:gd name="connsiteX4" fmla="*/ 222545 w 278820"/>
                <a:gd name="connsiteY4" fmla="*/ 103145 h 467146"/>
                <a:gd name="connsiteX0" fmla="*/ 222545 w 286045"/>
                <a:gd name="connsiteY0" fmla="*/ 103145 h 469661"/>
                <a:gd name="connsiteX1" fmla="*/ 130994 w 286045"/>
                <a:gd name="connsiteY1" fmla="*/ 455257 h 469661"/>
                <a:gd name="connsiteX2" fmla="*/ 98721 w 286045"/>
                <a:gd name="connsiteY2" fmla="*/ 103145 h 469661"/>
                <a:gd name="connsiteX3" fmla="*/ 149600 w 286045"/>
                <a:gd name="connsiteY3" fmla="*/ 0 h 469661"/>
                <a:gd name="connsiteX4" fmla="*/ 222545 w 286045"/>
                <a:gd name="connsiteY4" fmla="*/ 103145 h 469661"/>
                <a:gd name="connsiteX0" fmla="*/ 228811 w 292311"/>
                <a:gd name="connsiteY0" fmla="*/ 103145 h 469661"/>
                <a:gd name="connsiteX1" fmla="*/ 137260 w 292311"/>
                <a:gd name="connsiteY1" fmla="*/ 455257 h 469661"/>
                <a:gd name="connsiteX2" fmla="*/ 104987 w 292311"/>
                <a:gd name="connsiteY2" fmla="*/ 103145 h 469661"/>
                <a:gd name="connsiteX3" fmla="*/ 155866 w 292311"/>
                <a:gd name="connsiteY3" fmla="*/ 0 h 469661"/>
                <a:gd name="connsiteX4" fmla="*/ 228811 w 292311"/>
                <a:gd name="connsiteY4" fmla="*/ 103145 h 46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11" h="469661">
                  <a:moveTo>
                    <a:pt x="228811" y="103145"/>
                  </a:moveTo>
                  <a:cubicBezTo>
                    <a:pt x="358266" y="320308"/>
                    <a:pt x="270610" y="526695"/>
                    <a:pt x="137260" y="455257"/>
                  </a:cubicBezTo>
                  <a:cubicBezTo>
                    <a:pt x="32485" y="517170"/>
                    <a:pt x="-94170" y="358409"/>
                    <a:pt x="104987" y="103145"/>
                  </a:cubicBezTo>
                  <a:cubicBezTo>
                    <a:pt x="85289" y="87939"/>
                    <a:pt x="135229" y="0"/>
                    <a:pt x="155866" y="0"/>
                  </a:cubicBezTo>
                  <a:cubicBezTo>
                    <a:pt x="176503" y="0"/>
                    <a:pt x="247610" y="85954"/>
                    <a:pt x="228811" y="103145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Oval 24">
              <a:extLst>
                <a:ext uri="{FF2B5EF4-FFF2-40B4-BE49-F238E27FC236}">
                  <a16:creationId xmlns:a16="http://schemas.microsoft.com/office/drawing/2014/main" id="{B50A770E-15BF-C643-26A6-7F1E1BC4D2FC}"/>
                </a:ext>
              </a:extLst>
            </p:cNvPr>
            <p:cNvSpPr/>
            <p:nvPr/>
          </p:nvSpPr>
          <p:spPr>
            <a:xfrm>
              <a:off x="5331326" y="2456700"/>
              <a:ext cx="233675" cy="25475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75" h="254751">
                  <a:moveTo>
                    <a:pt x="231273" y="103145"/>
                  </a:moveTo>
                  <a:cubicBezTo>
                    <a:pt x="119606" y="317980"/>
                    <a:pt x="110477" y="292182"/>
                    <a:pt x="2673" y="103145"/>
                  </a:cubicBezTo>
                  <a:cubicBezTo>
                    <a:pt x="-17025" y="87939"/>
                    <a:pt x="77365" y="0"/>
                    <a:pt x="115465" y="0"/>
                  </a:cubicBezTo>
                  <a:cubicBezTo>
                    <a:pt x="153565" y="0"/>
                    <a:pt x="250072" y="85954"/>
                    <a:pt x="231273" y="103145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2FCEBDD-AF09-957D-7051-09E9BCF7D79F}"/>
                </a:ext>
              </a:extLst>
            </p:cNvPr>
            <p:cNvSpPr/>
            <p:nvPr/>
          </p:nvSpPr>
          <p:spPr>
            <a:xfrm>
              <a:off x="6096001" y="3238500"/>
              <a:ext cx="515874" cy="581025"/>
            </a:xfrm>
            <a:custGeom>
              <a:avLst/>
              <a:gdLst>
                <a:gd name="connsiteX0" fmla="*/ 0 w 524181"/>
                <a:gd name="connsiteY0" fmla="*/ 581025 h 614937"/>
                <a:gd name="connsiteX1" fmla="*/ 238125 w 524181"/>
                <a:gd name="connsiteY1" fmla="*/ 581025 h 614937"/>
                <a:gd name="connsiteX2" fmla="*/ 447675 w 524181"/>
                <a:gd name="connsiteY2" fmla="*/ 228600 h 614937"/>
                <a:gd name="connsiteX3" fmla="*/ 523875 w 524181"/>
                <a:gd name="connsiteY3" fmla="*/ 133350 h 614937"/>
                <a:gd name="connsiteX4" fmla="*/ 476250 w 524181"/>
                <a:gd name="connsiteY4" fmla="*/ 0 h 614937"/>
                <a:gd name="connsiteX5" fmla="*/ 476250 w 524181"/>
                <a:gd name="connsiteY5" fmla="*/ 0 h 614937"/>
                <a:gd name="connsiteX0" fmla="*/ 0 w 476250"/>
                <a:gd name="connsiteY0" fmla="*/ 581025 h 614937"/>
                <a:gd name="connsiteX1" fmla="*/ 238125 w 476250"/>
                <a:gd name="connsiteY1" fmla="*/ 581025 h 614937"/>
                <a:gd name="connsiteX2" fmla="*/ 447675 w 476250"/>
                <a:gd name="connsiteY2" fmla="*/ 228600 h 614937"/>
                <a:gd name="connsiteX3" fmla="*/ 476250 w 476250"/>
                <a:gd name="connsiteY3" fmla="*/ 0 h 614937"/>
                <a:gd name="connsiteX4" fmla="*/ 476250 w 476250"/>
                <a:gd name="connsiteY4" fmla="*/ 0 h 614937"/>
                <a:gd name="connsiteX0" fmla="*/ 0 w 488157"/>
                <a:gd name="connsiteY0" fmla="*/ 581025 h 613599"/>
                <a:gd name="connsiteX1" fmla="*/ 238125 w 488157"/>
                <a:gd name="connsiteY1" fmla="*/ 581025 h 613599"/>
                <a:gd name="connsiteX2" fmla="*/ 469900 w 488157"/>
                <a:gd name="connsiteY2" fmla="*/ 247650 h 613599"/>
                <a:gd name="connsiteX3" fmla="*/ 476250 w 488157"/>
                <a:gd name="connsiteY3" fmla="*/ 0 h 613599"/>
                <a:gd name="connsiteX4" fmla="*/ 476250 w 488157"/>
                <a:gd name="connsiteY4" fmla="*/ 0 h 613599"/>
                <a:gd name="connsiteX0" fmla="*/ 0 w 507896"/>
                <a:gd name="connsiteY0" fmla="*/ 581025 h 613599"/>
                <a:gd name="connsiteX1" fmla="*/ 238125 w 507896"/>
                <a:gd name="connsiteY1" fmla="*/ 581025 h 613599"/>
                <a:gd name="connsiteX2" fmla="*/ 469900 w 507896"/>
                <a:gd name="connsiteY2" fmla="*/ 247650 h 613599"/>
                <a:gd name="connsiteX3" fmla="*/ 476250 w 507896"/>
                <a:gd name="connsiteY3" fmla="*/ 0 h 613599"/>
                <a:gd name="connsiteX4" fmla="*/ 476250 w 507896"/>
                <a:gd name="connsiteY4" fmla="*/ 0 h 613599"/>
                <a:gd name="connsiteX0" fmla="*/ 0 w 525629"/>
                <a:gd name="connsiteY0" fmla="*/ 581025 h 613599"/>
                <a:gd name="connsiteX1" fmla="*/ 238125 w 525629"/>
                <a:gd name="connsiteY1" fmla="*/ 581025 h 613599"/>
                <a:gd name="connsiteX2" fmla="*/ 469900 w 525629"/>
                <a:gd name="connsiteY2" fmla="*/ 247650 h 613599"/>
                <a:gd name="connsiteX3" fmla="*/ 476250 w 525629"/>
                <a:gd name="connsiteY3" fmla="*/ 0 h 613599"/>
                <a:gd name="connsiteX4" fmla="*/ 476250 w 525629"/>
                <a:gd name="connsiteY4" fmla="*/ 0 h 613599"/>
                <a:gd name="connsiteX0" fmla="*/ 0 w 525629"/>
                <a:gd name="connsiteY0" fmla="*/ 581025 h 581025"/>
                <a:gd name="connsiteX1" fmla="*/ 469900 w 525629"/>
                <a:gd name="connsiteY1" fmla="*/ 247650 h 581025"/>
                <a:gd name="connsiteX2" fmla="*/ 476250 w 525629"/>
                <a:gd name="connsiteY2" fmla="*/ 0 h 581025"/>
                <a:gd name="connsiteX3" fmla="*/ 476250 w 525629"/>
                <a:gd name="connsiteY3" fmla="*/ 0 h 581025"/>
                <a:gd name="connsiteX0" fmla="*/ 0 w 509958"/>
                <a:gd name="connsiteY0" fmla="*/ 581025 h 581025"/>
                <a:gd name="connsiteX1" fmla="*/ 434975 w 509958"/>
                <a:gd name="connsiteY1" fmla="*/ 257175 h 581025"/>
                <a:gd name="connsiteX2" fmla="*/ 476250 w 509958"/>
                <a:gd name="connsiteY2" fmla="*/ 0 h 581025"/>
                <a:gd name="connsiteX3" fmla="*/ 476250 w 509958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74" h="581025">
                  <a:moveTo>
                    <a:pt x="0" y="581025"/>
                  </a:moveTo>
                  <a:cubicBezTo>
                    <a:pt x="494771" y="581422"/>
                    <a:pt x="331788" y="373062"/>
                    <a:pt x="434975" y="257175"/>
                  </a:cubicBezTo>
                  <a:cubicBezTo>
                    <a:pt x="538162" y="141288"/>
                    <a:pt x="531813" y="34925"/>
                    <a:pt x="476250" y="0"/>
                  </a:cubicBezTo>
                  <a:lnTo>
                    <a:pt x="4762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31">
              <a:extLst>
                <a:ext uri="{FF2B5EF4-FFF2-40B4-BE49-F238E27FC236}">
                  <a16:creationId xmlns:a16="http://schemas.microsoft.com/office/drawing/2014/main" id="{4D71D35F-ABE6-B0F7-D6DC-08E2D0AFE95A}"/>
                </a:ext>
              </a:extLst>
            </p:cNvPr>
            <p:cNvSpPr/>
            <p:nvPr/>
          </p:nvSpPr>
          <p:spPr>
            <a:xfrm rot="18688329">
              <a:off x="6692257" y="2923764"/>
              <a:ext cx="308746" cy="576061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D2E6D0-2CF7-C624-ACCE-4E8F8FC518B3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3801007" y="784744"/>
            <a:ext cx="419555" cy="11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599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32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437B57-5824-D51D-9C6D-AEA1A8A2802F}"/>
              </a:ext>
            </a:extLst>
          </p:cNvPr>
          <p:cNvGrpSpPr/>
          <p:nvPr/>
        </p:nvGrpSpPr>
        <p:grpSpPr>
          <a:xfrm>
            <a:off x="4383074" y="27455"/>
            <a:ext cx="3399017" cy="3264886"/>
            <a:chOff x="3702050" y="934188"/>
            <a:chExt cx="5588000" cy="53674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E2786C-B3B4-57D7-66CA-2DE9D1ABA540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1DAAE832-C9BC-8BBA-C6B5-DB51CBD96C05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47">
                <a:extLst>
                  <a:ext uri="{FF2B5EF4-FFF2-40B4-BE49-F238E27FC236}">
                    <a16:creationId xmlns:a16="http://schemas.microsoft.com/office/drawing/2014/main" id="{825C7631-C9B2-E187-3812-2D0248B00F9C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76FE4C9-DB25-1A65-CF51-1E4313A1527E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3D59389-A1B4-0269-5294-917806A6B57E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04A20FD-B5CD-A117-5958-1B79890A47B6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EC72F29-D3C3-FA2F-02E8-7AEFD82A336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B2D40F-4A72-A978-A3B9-E1996660CF08}"/>
                  </a:ext>
                </a:extLst>
              </p:cNvPr>
              <p:cNvCxnSpPr>
                <a:stCxn id="220" idx="1"/>
                <a:endCxn id="220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7D5DE3C-7DBB-53B9-080D-B2EF399B6E30}"/>
                  </a:ext>
                </a:extLst>
              </p:cNvPr>
              <p:cNvCxnSpPr>
                <a:stCxn id="220" idx="0"/>
                <a:endCxn id="220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5FE79FF-79C8-5F90-9680-696C2DC00B24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AC31F9A-D11B-1ED6-95F1-8C0EB9066B1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BDE13F8-558F-9793-7C31-1E42F5E293D8}"/>
                  </a:ext>
                </a:extLst>
              </p:cNvPr>
              <p:cNvCxnSpPr>
                <a:stCxn id="217" idx="1"/>
                <a:endCxn id="21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82D1527-A9F0-A93E-EC4F-75884EF87F64}"/>
                  </a:ext>
                </a:extLst>
              </p:cNvPr>
              <p:cNvCxnSpPr>
                <a:stCxn id="217" idx="0"/>
                <a:endCxn id="21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87FBC10-315E-A639-7A97-C8AD80A63D1F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15CA859-4392-5D6E-AAAF-85F7E5471AA3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F8F0D12-7527-29FF-27CA-7257334C30BC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C67D460-1BE6-41CC-83FF-84EF5E3FEB2E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1F3002C-B86E-3521-FE53-F043805A40D9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B7D5B52-7257-95AE-8C1A-56E16BC149BB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1659D5D-BAD2-EB2E-1E03-0856D749CF2F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11D9E-E037-127E-0817-43B202E0D24C}"/>
              </a:ext>
            </a:extLst>
          </p:cNvPr>
          <p:cNvGrpSpPr/>
          <p:nvPr/>
        </p:nvGrpSpPr>
        <p:grpSpPr>
          <a:xfrm>
            <a:off x="4516465" y="2750999"/>
            <a:ext cx="2966085" cy="3730746"/>
            <a:chOff x="930513" y="273754"/>
            <a:chExt cx="5007874" cy="62989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BFE842-5A49-6637-0B44-6084D60FEB86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117" name="Rectangle 154">
                <a:extLst>
                  <a:ext uri="{FF2B5EF4-FFF2-40B4-BE49-F238E27FC236}">
                    <a16:creationId xmlns:a16="http://schemas.microsoft.com/office/drawing/2014/main" id="{DE222ABB-F445-D88F-1291-778E94FD7A4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55">
                <a:extLst>
                  <a:ext uri="{FF2B5EF4-FFF2-40B4-BE49-F238E27FC236}">
                    <a16:creationId xmlns:a16="http://schemas.microsoft.com/office/drawing/2014/main" id="{C0CEC82F-7DDE-ACB3-1B90-F165E05E2FCB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852D27-E4F3-CB07-F040-954A872F3DDE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086E543-9303-F375-A66D-5354066CED8A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A2203CA-8F3F-B5D4-78EB-2A26C48E6D95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B8A520-A493-E6D9-5250-21E4EAC802D3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93FAF15-94BC-56E2-8E0D-B9EB18CEE657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61E16C6-1CEE-12C0-F194-7EEC986376E7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974838-B21A-16B9-FBB2-A88062656773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C6D359-DEC4-4125-32EC-ED7DA45F79B7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69BB8-AA0F-6BB8-ADD5-A3D9FAB1CFC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EE14995-23A7-348A-971C-C3E3468A83DC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DF85BB-D09E-34A5-5B8E-176570B27779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25810EE-9B2A-9CF2-A6E1-7EA061CCB47F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ECD665-9F3C-A7BE-0B63-E5189EA7AE12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C43774-A1DE-0F5E-BDF6-8A1EFE341FFA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7997A8D-2F01-ABE5-C030-4DB0B25570E2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BF00878-BE03-EA1D-689D-B8FCC3A47B57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C7CF295-0D6D-7DA5-15AA-7BD14F071EF9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B0884B-55A9-AA59-32D4-87192504B9F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0372C9-E9EC-B02F-A974-460CDE4F3192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B3FC9-D84D-1AB1-51B9-AE2024A685A0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715BA8E-D64F-FED1-154F-417FB18C432A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55">
                <a:extLst>
                  <a:ext uri="{FF2B5EF4-FFF2-40B4-BE49-F238E27FC236}">
                    <a16:creationId xmlns:a16="http://schemas.microsoft.com/office/drawing/2014/main" id="{D545FE46-F3E9-9CF0-1C36-42E3B875E31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56">
                <a:extLst>
                  <a:ext uri="{FF2B5EF4-FFF2-40B4-BE49-F238E27FC236}">
                    <a16:creationId xmlns:a16="http://schemas.microsoft.com/office/drawing/2014/main" id="{7276ED39-904A-0C4C-FFCD-8BA04455E927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6">
                <a:extLst>
                  <a:ext uri="{FF2B5EF4-FFF2-40B4-BE49-F238E27FC236}">
                    <a16:creationId xmlns:a16="http://schemas.microsoft.com/office/drawing/2014/main" id="{6BA6D1A7-102C-4BAB-F7D4-5CD81AB7A1F7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3141900E-F44F-9530-12C9-093D19140E44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9D2EDF-EEDD-92E1-3A00-0BDC3C0502A4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800D104-52D9-1C94-88F4-5205CF0F4866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53C9AC-ABF7-3892-8D63-4DD20C4386B1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F8C1AF-BF96-4167-65AA-255120E6955E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9CCB8C-20AB-FC49-B534-682D6472F073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3C7711-4E2E-E592-CC32-4D8CAEF9BE41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3B333A-31CE-3F73-63AC-4BDB2B210A88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A28124E-967F-3EAA-95FE-0C7D537E9562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BC11B58-57FA-D416-C3ED-2A4F69246151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8B3619-565D-998F-E329-CDC8DD472079}"/>
              </a:ext>
            </a:extLst>
          </p:cNvPr>
          <p:cNvGrpSpPr/>
          <p:nvPr/>
        </p:nvGrpSpPr>
        <p:grpSpPr>
          <a:xfrm flipH="1">
            <a:off x="66657" y="372748"/>
            <a:ext cx="5813475" cy="4442994"/>
            <a:chOff x="1431505" y="1187355"/>
            <a:chExt cx="7502945" cy="573418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BE1EC2F-581F-A630-9A0E-ACF9C2CDD921}"/>
                </a:ext>
              </a:extLst>
            </p:cNvPr>
            <p:cNvGrpSpPr/>
            <p:nvPr/>
          </p:nvGrpSpPr>
          <p:grpSpPr>
            <a:xfrm>
              <a:off x="1431505" y="1187355"/>
              <a:ext cx="7502945" cy="5725368"/>
              <a:chOff x="1069555" y="-351131"/>
              <a:chExt cx="9578261" cy="7309006"/>
            </a:xfrm>
          </p:grpSpPr>
          <p:sp>
            <p:nvSpPr>
              <p:cNvPr id="53" name="Rectangle 22">
                <a:extLst>
                  <a:ext uri="{FF2B5EF4-FFF2-40B4-BE49-F238E27FC236}">
                    <a16:creationId xmlns:a16="http://schemas.microsoft.com/office/drawing/2014/main" id="{DB5DAACA-8175-93B0-1DDE-FD9B1D7F442A}"/>
                  </a:ext>
                </a:extLst>
              </p:cNvPr>
              <p:cNvSpPr/>
              <p:nvPr/>
            </p:nvSpPr>
            <p:spPr>
              <a:xfrm>
                <a:off x="8679546" y="2293257"/>
                <a:ext cx="1968270" cy="2960914"/>
              </a:xfrm>
              <a:custGeom>
                <a:avLst/>
                <a:gdLst>
                  <a:gd name="connsiteX0" fmla="*/ 0 w 351577"/>
                  <a:gd name="connsiteY0" fmla="*/ 0 h 304800"/>
                  <a:gd name="connsiteX1" fmla="*/ 351577 w 351577"/>
                  <a:gd name="connsiteY1" fmla="*/ 0 h 304800"/>
                  <a:gd name="connsiteX2" fmla="*/ 351577 w 351577"/>
                  <a:gd name="connsiteY2" fmla="*/ 304800 h 304800"/>
                  <a:gd name="connsiteX3" fmla="*/ 0 w 351577"/>
                  <a:gd name="connsiteY3" fmla="*/ 304800 h 304800"/>
                  <a:gd name="connsiteX4" fmla="*/ 0 w 351577"/>
                  <a:gd name="connsiteY4" fmla="*/ 0 h 304800"/>
                  <a:gd name="connsiteX0" fmla="*/ 0 w 395120"/>
                  <a:gd name="connsiteY0" fmla="*/ 116114 h 420914"/>
                  <a:gd name="connsiteX1" fmla="*/ 395120 w 395120"/>
                  <a:gd name="connsiteY1" fmla="*/ 0 h 420914"/>
                  <a:gd name="connsiteX2" fmla="*/ 351577 w 395120"/>
                  <a:gd name="connsiteY2" fmla="*/ 420914 h 420914"/>
                  <a:gd name="connsiteX3" fmla="*/ 0 w 395120"/>
                  <a:gd name="connsiteY3" fmla="*/ 420914 h 420914"/>
                  <a:gd name="connsiteX4" fmla="*/ 0 w 395120"/>
                  <a:gd name="connsiteY4" fmla="*/ 116114 h 42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0 w 1367577"/>
                  <a:gd name="connsiteY3" fmla="*/ 420914 h 2960914"/>
                  <a:gd name="connsiteX4" fmla="*/ 0 w 1367577"/>
                  <a:gd name="connsiteY4" fmla="*/ 116114 h 296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725714 w 1367577"/>
                  <a:gd name="connsiteY3" fmla="*/ 2554514 h 2960914"/>
                  <a:gd name="connsiteX4" fmla="*/ 0 w 1367577"/>
                  <a:gd name="connsiteY4" fmla="*/ 116114 h 2960914"/>
                  <a:gd name="connsiteX0" fmla="*/ 0 w 1920761"/>
                  <a:gd name="connsiteY0" fmla="*/ 116114 h 2960914"/>
                  <a:gd name="connsiteX1" fmla="*/ 395120 w 1920761"/>
                  <a:gd name="connsiteY1" fmla="*/ 0 h 2960914"/>
                  <a:gd name="connsiteX2" fmla="*/ 1367577 w 1920761"/>
                  <a:gd name="connsiteY2" fmla="*/ 2960914 h 2960914"/>
                  <a:gd name="connsiteX3" fmla="*/ 725714 w 1920761"/>
                  <a:gd name="connsiteY3" fmla="*/ 2554514 h 2960914"/>
                  <a:gd name="connsiteX4" fmla="*/ 0 w 1920761"/>
                  <a:gd name="connsiteY4" fmla="*/ 116114 h 2960914"/>
                  <a:gd name="connsiteX0" fmla="*/ 0 w 1374800"/>
                  <a:gd name="connsiteY0" fmla="*/ 116114 h 2960914"/>
                  <a:gd name="connsiteX1" fmla="*/ 395120 w 1374800"/>
                  <a:gd name="connsiteY1" fmla="*/ 0 h 2960914"/>
                  <a:gd name="connsiteX2" fmla="*/ 783770 w 1374800"/>
                  <a:gd name="connsiteY2" fmla="*/ 1698172 h 2960914"/>
                  <a:gd name="connsiteX3" fmla="*/ 1367577 w 1374800"/>
                  <a:gd name="connsiteY3" fmla="*/ 2960914 h 2960914"/>
                  <a:gd name="connsiteX4" fmla="*/ 725714 w 1374800"/>
                  <a:gd name="connsiteY4" fmla="*/ 2554514 h 2960914"/>
                  <a:gd name="connsiteX5" fmla="*/ 0 w 1374800"/>
                  <a:gd name="connsiteY5" fmla="*/ 116114 h 2960914"/>
                  <a:gd name="connsiteX0" fmla="*/ 0 w 1381922"/>
                  <a:gd name="connsiteY0" fmla="*/ 116114 h 2960914"/>
                  <a:gd name="connsiteX1" fmla="*/ 395120 w 1381922"/>
                  <a:gd name="connsiteY1" fmla="*/ 0 h 2960914"/>
                  <a:gd name="connsiteX2" fmla="*/ 783770 w 1381922"/>
                  <a:gd name="connsiteY2" fmla="*/ 1698172 h 2960914"/>
                  <a:gd name="connsiteX3" fmla="*/ 1367577 w 1381922"/>
                  <a:gd name="connsiteY3" fmla="*/ 2960914 h 2960914"/>
                  <a:gd name="connsiteX4" fmla="*/ 725714 w 1381922"/>
                  <a:gd name="connsiteY4" fmla="*/ 2554514 h 2960914"/>
                  <a:gd name="connsiteX5" fmla="*/ 0 w 1381922"/>
                  <a:gd name="connsiteY5" fmla="*/ 116114 h 2960914"/>
                  <a:gd name="connsiteX0" fmla="*/ 0 w 1960659"/>
                  <a:gd name="connsiteY0" fmla="*/ 116114 h 2960914"/>
                  <a:gd name="connsiteX1" fmla="*/ 395120 w 1960659"/>
                  <a:gd name="connsiteY1" fmla="*/ 0 h 2960914"/>
                  <a:gd name="connsiteX2" fmla="*/ 783770 w 1960659"/>
                  <a:gd name="connsiteY2" fmla="*/ 1698172 h 2960914"/>
                  <a:gd name="connsiteX3" fmla="*/ 1367577 w 1960659"/>
                  <a:gd name="connsiteY3" fmla="*/ 2960914 h 2960914"/>
                  <a:gd name="connsiteX4" fmla="*/ 725714 w 1960659"/>
                  <a:gd name="connsiteY4" fmla="*/ 2554514 h 2960914"/>
                  <a:gd name="connsiteX5" fmla="*/ 0 w 1960659"/>
                  <a:gd name="connsiteY5" fmla="*/ 116114 h 2960914"/>
                  <a:gd name="connsiteX0" fmla="*/ 0 w 2001292"/>
                  <a:gd name="connsiteY0" fmla="*/ 116114 h 2960914"/>
                  <a:gd name="connsiteX1" fmla="*/ 395120 w 2001292"/>
                  <a:gd name="connsiteY1" fmla="*/ 0 h 2960914"/>
                  <a:gd name="connsiteX2" fmla="*/ 783770 w 2001292"/>
                  <a:gd name="connsiteY2" fmla="*/ 1698172 h 2960914"/>
                  <a:gd name="connsiteX3" fmla="*/ 1367577 w 2001292"/>
                  <a:gd name="connsiteY3" fmla="*/ 2960914 h 2960914"/>
                  <a:gd name="connsiteX4" fmla="*/ 725714 w 2001292"/>
                  <a:gd name="connsiteY4" fmla="*/ 2554514 h 2960914"/>
                  <a:gd name="connsiteX5" fmla="*/ 0 w 2001292"/>
                  <a:gd name="connsiteY5" fmla="*/ 116114 h 2960914"/>
                  <a:gd name="connsiteX0" fmla="*/ 0 w 2030686"/>
                  <a:gd name="connsiteY0" fmla="*/ 116114 h 2960914"/>
                  <a:gd name="connsiteX1" fmla="*/ 395120 w 2030686"/>
                  <a:gd name="connsiteY1" fmla="*/ 0 h 2960914"/>
                  <a:gd name="connsiteX2" fmla="*/ 899885 w 2030686"/>
                  <a:gd name="connsiteY2" fmla="*/ 1901372 h 2960914"/>
                  <a:gd name="connsiteX3" fmla="*/ 1367577 w 2030686"/>
                  <a:gd name="connsiteY3" fmla="*/ 2960914 h 2960914"/>
                  <a:gd name="connsiteX4" fmla="*/ 725714 w 2030686"/>
                  <a:gd name="connsiteY4" fmla="*/ 2554514 h 2960914"/>
                  <a:gd name="connsiteX5" fmla="*/ 0 w 2030686"/>
                  <a:gd name="connsiteY5" fmla="*/ 116114 h 2960914"/>
                  <a:gd name="connsiteX0" fmla="*/ 0 w 1959732"/>
                  <a:gd name="connsiteY0" fmla="*/ 116114 h 2960914"/>
                  <a:gd name="connsiteX1" fmla="*/ 395120 w 1959732"/>
                  <a:gd name="connsiteY1" fmla="*/ 0 h 2960914"/>
                  <a:gd name="connsiteX2" fmla="*/ 899885 w 1959732"/>
                  <a:gd name="connsiteY2" fmla="*/ 1901372 h 2960914"/>
                  <a:gd name="connsiteX3" fmla="*/ 1367577 w 1959732"/>
                  <a:gd name="connsiteY3" fmla="*/ 2960914 h 2960914"/>
                  <a:gd name="connsiteX4" fmla="*/ 725714 w 1959732"/>
                  <a:gd name="connsiteY4" fmla="*/ 2554514 h 2960914"/>
                  <a:gd name="connsiteX5" fmla="*/ 0 w 195973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204685 w 1953222"/>
                  <a:gd name="connsiteY4" fmla="*/ 2627085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55055 w 1953222"/>
                  <a:gd name="connsiteY4" fmla="*/ 23676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48705 w 1953222"/>
                  <a:gd name="connsiteY4" fmla="*/ 23549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11260"/>
                  <a:gd name="connsiteY0" fmla="*/ 116114 h 2960914"/>
                  <a:gd name="connsiteX1" fmla="*/ 395120 w 1911260"/>
                  <a:gd name="connsiteY1" fmla="*/ 0 h 2960914"/>
                  <a:gd name="connsiteX2" fmla="*/ 899885 w 1911260"/>
                  <a:gd name="connsiteY2" fmla="*/ 1901372 h 2960914"/>
                  <a:gd name="connsiteX3" fmla="*/ 1310427 w 1911260"/>
                  <a:gd name="connsiteY3" fmla="*/ 2960914 h 2960914"/>
                  <a:gd name="connsiteX4" fmla="*/ 1448705 w 1911260"/>
                  <a:gd name="connsiteY4" fmla="*/ 2354943 h 2960914"/>
                  <a:gd name="connsiteX5" fmla="*/ 1204685 w 1911260"/>
                  <a:gd name="connsiteY5" fmla="*/ 2627085 h 2960914"/>
                  <a:gd name="connsiteX6" fmla="*/ 0 w 1911260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48705 w 1956391"/>
                  <a:gd name="connsiteY4" fmla="*/ 23549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29655 w 1956391"/>
                  <a:gd name="connsiteY4" fmla="*/ 23295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8270" h="2960914">
                    <a:moveTo>
                      <a:pt x="0" y="116114"/>
                    </a:moveTo>
                    <a:lnTo>
                      <a:pt x="395120" y="0"/>
                    </a:lnTo>
                    <a:cubicBezTo>
                      <a:pt x="588644" y="159657"/>
                      <a:pt x="447523" y="1741714"/>
                      <a:pt x="899885" y="1901372"/>
                    </a:cubicBezTo>
                    <a:cubicBezTo>
                      <a:pt x="1577218" y="1855107"/>
                      <a:pt x="2689283" y="2133600"/>
                      <a:pt x="1310427" y="2960914"/>
                    </a:cubicBezTo>
                    <a:cubicBezTo>
                      <a:pt x="1290903" y="2919790"/>
                      <a:pt x="1673017" y="2908829"/>
                      <a:pt x="1436799" y="2327162"/>
                    </a:cubicBezTo>
                    <a:cubicBezTo>
                      <a:pt x="1453884" y="2417612"/>
                      <a:pt x="1470969" y="2596168"/>
                      <a:pt x="1252310" y="2698523"/>
                    </a:cubicBezTo>
                    <a:cubicBezTo>
                      <a:pt x="1280205" y="2655434"/>
                      <a:pt x="1360487" y="2450420"/>
                      <a:pt x="1183593" y="2328749"/>
                    </a:cubicBezTo>
                    <a:cubicBezTo>
                      <a:pt x="-366638" y="2073804"/>
                      <a:pt x="394531" y="853659"/>
                      <a:pt x="0" y="116114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2">
                <a:extLst>
                  <a:ext uri="{FF2B5EF4-FFF2-40B4-BE49-F238E27FC236}">
                    <a16:creationId xmlns:a16="http://schemas.microsoft.com/office/drawing/2014/main" id="{0C59AC96-B894-D372-19FF-A2E66F44B782}"/>
                  </a:ext>
                </a:extLst>
              </p:cNvPr>
              <p:cNvSpPr/>
              <p:nvPr/>
            </p:nvSpPr>
            <p:spPr>
              <a:xfrm rot="376494">
                <a:off x="6746634" y="3427133"/>
                <a:ext cx="1459030" cy="3195123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9030" h="3195123">
                    <a:moveTo>
                      <a:pt x="285380" y="0"/>
                    </a:moveTo>
                    <a:lnTo>
                      <a:pt x="1459030" y="27012"/>
                    </a:lnTo>
                    <a:cubicBezTo>
                      <a:pt x="1351080" y="357212"/>
                      <a:pt x="1336390" y="682010"/>
                      <a:pt x="1228440" y="1012210"/>
                    </a:cubicBezTo>
                    <a:cubicBezTo>
                      <a:pt x="1157674" y="1286918"/>
                      <a:pt x="1049761" y="1434854"/>
                      <a:pt x="1029384" y="1637770"/>
                    </a:cubicBezTo>
                    <a:cubicBezTo>
                      <a:pt x="1009007" y="1840686"/>
                      <a:pt x="859297" y="2031979"/>
                      <a:pt x="860518" y="2216056"/>
                    </a:cubicBezTo>
                    <a:cubicBezTo>
                      <a:pt x="861739" y="2400133"/>
                      <a:pt x="1141756" y="2536982"/>
                      <a:pt x="905526" y="2797847"/>
                    </a:cubicBezTo>
                    <a:cubicBezTo>
                      <a:pt x="1065551" y="3166170"/>
                      <a:pt x="551607" y="3235441"/>
                      <a:pt x="447579" y="3176516"/>
                    </a:cubicBezTo>
                    <a:cubicBezTo>
                      <a:pt x="351869" y="3159546"/>
                      <a:pt x="-214753" y="3342849"/>
                      <a:pt x="322059" y="2439822"/>
                    </a:cubicBezTo>
                    <a:cubicBezTo>
                      <a:pt x="219116" y="2388358"/>
                      <a:pt x="314661" y="2134401"/>
                      <a:pt x="297781" y="1913241"/>
                    </a:cubicBezTo>
                    <a:cubicBezTo>
                      <a:pt x="281535" y="1710791"/>
                      <a:pt x="21946" y="1313558"/>
                      <a:pt x="68" y="1181156"/>
                    </a:cubicBezTo>
                    <a:cubicBezTo>
                      <a:pt x="-1999" y="862283"/>
                      <a:pt x="42220" y="192357"/>
                      <a:pt x="28538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15">
                <a:extLst>
                  <a:ext uri="{FF2B5EF4-FFF2-40B4-BE49-F238E27FC236}">
                    <a16:creationId xmlns:a16="http://schemas.microsoft.com/office/drawing/2014/main" id="{743CA329-4E64-F894-790D-0BD299911DD3}"/>
                  </a:ext>
                </a:extLst>
              </p:cNvPr>
              <p:cNvSpPr/>
              <p:nvPr/>
            </p:nvSpPr>
            <p:spPr>
              <a:xfrm rot="498123" flipH="1">
                <a:off x="1955405" y="-351131"/>
                <a:ext cx="1180394" cy="1237553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  <a:gd name="connsiteX0" fmla="*/ 8161 w 1389310"/>
                  <a:gd name="connsiteY0" fmla="*/ 1114257 h 1237553"/>
                  <a:gd name="connsiteX1" fmla="*/ 970821 w 1389310"/>
                  <a:gd name="connsiteY1" fmla="*/ 0 h 1237553"/>
                  <a:gd name="connsiteX2" fmla="*/ 8161 w 1389310"/>
                  <a:gd name="connsiteY2" fmla="*/ 1114257 h 1237553"/>
                  <a:gd name="connsiteX0" fmla="*/ 6962 w 1388111"/>
                  <a:gd name="connsiteY0" fmla="*/ 1114257 h 1237553"/>
                  <a:gd name="connsiteX1" fmla="*/ 969622 w 1388111"/>
                  <a:gd name="connsiteY1" fmla="*/ 0 h 1237553"/>
                  <a:gd name="connsiteX2" fmla="*/ 6962 w 1388111"/>
                  <a:gd name="connsiteY2" fmla="*/ 1114257 h 12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111" h="1237553">
                    <a:moveTo>
                      <a:pt x="6962" y="1114257"/>
                    </a:moveTo>
                    <a:cubicBezTo>
                      <a:pt x="480961" y="1547053"/>
                      <a:pt x="2160035" y="760039"/>
                      <a:pt x="969622" y="0"/>
                    </a:cubicBezTo>
                    <a:cubicBezTo>
                      <a:pt x="1584163" y="1018289"/>
                      <a:pt x="-121731" y="537098"/>
                      <a:pt x="6962" y="1114257"/>
                    </a:cubicBezTo>
                    <a:close/>
                  </a:path>
                </a:pathLst>
              </a:custGeom>
              <a:solidFill>
                <a:srgbClr val="FFF9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2">
                <a:extLst>
                  <a:ext uri="{FF2B5EF4-FFF2-40B4-BE49-F238E27FC236}">
                    <a16:creationId xmlns:a16="http://schemas.microsoft.com/office/drawing/2014/main" id="{B6727708-4BD4-697F-95C6-FEA554DBD44A}"/>
                  </a:ext>
                </a:extLst>
              </p:cNvPr>
              <p:cNvSpPr/>
              <p:nvPr/>
            </p:nvSpPr>
            <p:spPr>
              <a:xfrm>
                <a:off x="3305246" y="3497240"/>
                <a:ext cx="1363806" cy="3204752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806" h="3204752">
                    <a:moveTo>
                      <a:pt x="190156" y="0"/>
                    </a:moveTo>
                    <a:lnTo>
                      <a:pt x="1363806" y="27012"/>
                    </a:lnTo>
                    <a:cubicBezTo>
                      <a:pt x="1255856" y="357212"/>
                      <a:pt x="1241166" y="682010"/>
                      <a:pt x="1133216" y="1012210"/>
                    </a:cubicBezTo>
                    <a:cubicBezTo>
                      <a:pt x="1062450" y="1286918"/>
                      <a:pt x="864051" y="1485993"/>
                      <a:pt x="843674" y="1688909"/>
                    </a:cubicBezTo>
                    <a:cubicBezTo>
                      <a:pt x="823297" y="1891825"/>
                      <a:pt x="863103" y="1965847"/>
                      <a:pt x="765294" y="2216056"/>
                    </a:cubicBezTo>
                    <a:cubicBezTo>
                      <a:pt x="1078703" y="3366070"/>
                      <a:pt x="442098" y="3139222"/>
                      <a:pt x="352355" y="3176516"/>
                    </a:cubicBezTo>
                    <a:cubicBezTo>
                      <a:pt x="262612" y="3213810"/>
                      <a:pt x="-309977" y="3342849"/>
                      <a:pt x="226835" y="2439822"/>
                    </a:cubicBezTo>
                    <a:cubicBezTo>
                      <a:pt x="123892" y="2388358"/>
                      <a:pt x="273701" y="2128434"/>
                      <a:pt x="256821" y="1907274"/>
                    </a:cubicBezTo>
                    <a:cubicBezTo>
                      <a:pt x="239941" y="1686114"/>
                      <a:pt x="200356" y="1442114"/>
                      <a:pt x="125556" y="1112862"/>
                    </a:cubicBezTo>
                    <a:cubicBezTo>
                      <a:pt x="39831" y="785837"/>
                      <a:pt x="199681" y="127000"/>
                      <a:pt x="190156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1">
                <a:extLst>
                  <a:ext uri="{FF2B5EF4-FFF2-40B4-BE49-F238E27FC236}">
                    <a16:creationId xmlns:a16="http://schemas.microsoft.com/office/drawing/2014/main" id="{FDDF9A3B-D568-F84D-B245-8514BC26253F}"/>
                  </a:ext>
                </a:extLst>
              </p:cNvPr>
              <p:cNvSpPr/>
              <p:nvPr/>
            </p:nvSpPr>
            <p:spPr>
              <a:xfrm>
                <a:off x="1069555" y="482919"/>
                <a:ext cx="8118363" cy="4663144"/>
              </a:xfrm>
              <a:custGeom>
                <a:avLst/>
                <a:gdLst>
                  <a:gd name="connsiteX0" fmla="*/ 0 w 3352800"/>
                  <a:gd name="connsiteY0" fmla="*/ 0 h 1349828"/>
                  <a:gd name="connsiteX1" fmla="*/ 3352800 w 3352800"/>
                  <a:gd name="connsiteY1" fmla="*/ 0 h 1349828"/>
                  <a:gd name="connsiteX2" fmla="*/ 3352800 w 3352800"/>
                  <a:gd name="connsiteY2" fmla="*/ 1349828 h 1349828"/>
                  <a:gd name="connsiteX3" fmla="*/ 0 w 3352800"/>
                  <a:gd name="connsiteY3" fmla="*/ 1349828 h 1349828"/>
                  <a:gd name="connsiteX4" fmla="*/ 0 w 3352800"/>
                  <a:gd name="connsiteY4" fmla="*/ 0 h 1349828"/>
                  <a:gd name="connsiteX0" fmla="*/ 391886 w 3352800"/>
                  <a:gd name="connsiteY0" fmla="*/ 0 h 2539999"/>
                  <a:gd name="connsiteX1" fmla="*/ 3352800 w 3352800"/>
                  <a:gd name="connsiteY1" fmla="*/ 1190171 h 2539999"/>
                  <a:gd name="connsiteX2" fmla="*/ 3352800 w 3352800"/>
                  <a:gd name="connsiteY2" fmla="*/ 2539999 h 2539999"/>
                  <a:gd name="connsiteX3" fmla="*/ 0 w 3352800"/>
                  <a:gd name="connsiteY3" fmla="*/ 2539999 h 2539999"/>
                  <a:gd name="connsiteX4" fmla="*/ 391886 w 3352800"/>
                  <a:gd name="connsiteY4" fmla="*/ 0 h 2539999"/>
                  <a:gd name="connsiteX0" fmla="*/ 582435 w 3543349"/>
                  <a:gd name="connsiteY0" fmla="*/ 0 h 2539999"/>
                  <a:gd name="connsiteX1" fmla="*/ 3543349 w 3543349"/>
                  <a:gd name="connsiteY1" fmla="*/ 1190171 h 2539999"/>
                  <a:gd name="connsiteX2" fmla="*/ 3543349 w 3543349"/>
                  <a:gd name="connsiteY2" fmla="*/ 2539999 h 2539999"/>
                  <a:gd name="connsiteX3" fmla="*/ 190549 w 3543349"/>
                  <a:gd name="connsiteY3" fmla="*/ 2539999 h 2539999"/>
                  <a:gd name="connsiteX4" fmla="*/ 16378 w 3543349"/>
                  <a:gd name="connsiteY4" fmla="*/ 304800 h 2539999"/>
                  <a:gd name="connsiteX5" fmla="*/ 582435 w 3543349"/>
                  <a:gd name="connsiteY5" fmla="*/ 0 h 2539999"/>
                  <a:gd name="connsiteX0" fmla="*/ 1032011 w 3992925"/>
                  <a:gd name="connsiteY0" fmla="*/ 0 h 2539999"/>
                  <a:gd name="connsiteX1" fmla="*/ 3992925 w 3992925"/>
                  <a:gd name="connsiteY1" fmla="*/ 1190171 h 2539999"/>
                  <a:gd name="connsiteX2" fmla="*/ 3992925 w 3992925"/>
                  <a:gd name="connsiteY2" fmla="*/ 2539999 h 2539999"/>
                  <a:gd name="connsiteX3" fmla="*/ 640125 w 3992925"/>
                  <a:gd name="connsiteY3" fmla="*/ 2539999 h 2539999"/>
                  <a:gd name="connsiteX4" fmla="*/ 1497 w 3992925"/>
                  <a:gd name="connsiteY4" fmla="*/ 696686 h 2539999"/>
                  <a:gd name="connsiteX5" fmla="*/ 465954 w 3992925"/>
                  <a:gd name="connsiteY5" fmla="*/ 304800 h 2539999"/>
                  <a:gd name="connsiteX6" fmla="*/ 1032011 w 3992925"/>
                  <a:gd name="connsiteY6" fmla="*/ 0 h 2539999"/>
                  <a:gd name="connsiteX0" fmla="*/ 2054052 w 5014966"/>
                  <a:gd name="connsiteY0" fmla="*/ 0 h 2539999"/>
                  <a:gd name="connsiteX1" fmla="*/ 5014966 w 5014966"/>
                  <a:gd name="connsiteY1" fmla="*/ 1190171 h 2539999"/>
                  <a:gd name="connsiteX2" fmla="*/ 5014966 w 5014966"/>
                  <a:gd name="connsiteY2" fmla="*/ 2539999 h 2539999"/>
                  <a:gd name="connsiteX3" fmla="*/ 1662166 w 5014966"/>
                  <a:gd name="connsiteY3" fmla="*/ 2539999 h 2539999"/>
                  <a:gd name="connsiteX4" fmla="*/ 7538 w 5014966"/>
                  <a:gd name="connsiteY4" fmla="*/ 1335314 h 2539999"/>
                  <a:gd name="connsiteX5" fmla="*/ 1023538 w 5014966"/>
                  <a:gd name="connsiteY5" fmla="*/ 696686 h 2539999"/>
                  <a:gd name="connsiteX6" fmla="*/ 1487995 w 5014966"/>
                  <a:gd name="connsiteY6" fmla="*/ 304800 h 2539999"/>
                  <a:gd name="connsiteX7" fmla="*/ 2054052 w 5014966"/>
                  <a:gd name="connsiteY7" fmla="*/ 0 h 2539999"/>
                  <a:gd name="connsiteX0" fmla="*/ 2059951 w 5020865"/>
                  <a:gd name="connsiteY0" fmla="*/ 0 h 2539999"/>
                  <a:gd name="connsiteX1" fmla="*/ 5020865 w 5020865"/>
                  <a:gd name="connsiteY1" fmla="*/ 1190171 h 2539999"/>
                  <a:gd name="connsiteX2" fmla="*/ 5020865 w 5020865"/>
                  <a:gd name="connsiteY2" fmla="*/ 2539999 h 2539999"/>
                  <a:gd name="connsiteX3" fmla="*/ 1668065 w 5020865"/>
                  <a:gd name="connsiteY3" fmla="*/ 2539999 h 2539999"/>
                  <a:gd name="connsiteX4" fmla="*/ 448866 w 5020865"/>
                  <a:gd name="connsiteY4" fmla="*/ 1988457 h 2539999"/>
                  <a:gd name="connsiteX5" fmla="*/ 13437 w 5020865"/>
                  <a:gd name="connsiteY5" fmla="*/ 1335314 h 2539999"/>
                  <a:gd name="connsiteX6" fmla="*/ 1029437 w 5020865"/>
                  <a:gd name="connsiteY6" fmla="*/ 696686 h 2539999"/>
                  <a:gd name="connsiteX7" fmla="*/ 1493894 w 5020865"/>
                  <a:gd name="connsiteY7" fmla="*/ 304800 h 2539999"/>
                  <a:gd name="connsiteX8" fmla="*/ 2059951 w 5020865"/>
                  <a:gd name="connsiteY8" fmla="*/ 0 h 2539999"/>
                  <a:gd name="connsiteX0" fmla="*/ 2056989 w 5017903"/>
                  <a:gd name="connsiteY0" fmla="*/ 0 h 2539999"/>
                  <a:gd name="connsiteX1" fmla="*/ 5017903 w 5017903"/>
                  <a:gd name="connsiteY1" fmla="*/ 1190171 h 2539999"/>
                  <a:gd name="connsiteX2" fmla="*/ 5017903 w 5017903"/>
                  <a:gd name="connsiteY2" fmla="*/ 2539999 h 2539999"/>
                  <a:gd name="connsiteX3" fmla="*/ 1665103 w 5017903"/>
                  <a:gd name="connsiteY3" fmla="*/ 2539999 h 2539999"/>
                  <a:gd name="connsiteX4" fmla="*/ 1302248 w 5017903"/>
                  <a:gd name="connsiteY4" fmla="*/ 2191657 h 2539999"/>
                  <a:gd name="connsiteX5" fmla="*/ 445904 w 5017903"/>
                  <a:gd name="connsiteY5" fmla="*/ 1988457 h 2539999"/>
                  <a:gd name="connsiteX6" fmla="*/ 10475 w 5017903"/>
                  <a:gd name="connsiteY6" fmla="*/ 1335314 h 2539999"/>
                  <a:gd name="connsiteX7" fmla="*/ 1026475 w 5017903"/>
                  <a:gd name="connsiteY7" fmla="*/ 696686 h 2539999"/>
                  <a:gd name="connsiteX8" fmla="*/ 1490932 w 5017903"/>
                  <a:gd name="connsiteY8" fmla="*/ 304800 h 2539999"/>
                  <a:gd name="connsiteX9" fmla="*/ 2056989 w 5017903"/>
                  <a:gd name="connsiteY9" fmla="*/ 0 h 2539999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35014 w 5026442"/>
                  <a:gd name="connsiteY7" fmla="*/ 6966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71032 h 4555945"/>
                  <a:gd name="connsiteX1" fmla="*/ 5026442 w 5026442"/>
                  <a:gd name="connsiteY1" fmla="*/ 1261203 h 4555945"/>
                  <a:gd name="connsiteX2" fmla="*/ 5026442 w 5026442"/>
                  <a:gd name="connsiteY2" fmla="*/ 2611031 h 4555945"/>
                  <a:gd name="connsiteX3" fmla="*/ 3575014 w 5026442"/>
                  <a:gd name="connsiteY3" fmla="*/ 4555945 h 4555945"/>
                  <a:gd name="connsiteX4" fmla="*/ 1310787 w 5026442"/>
                  <a:gd name="connsiteY4" fmla="*/ 2262689 h 4555945"/>
                  <a:gd name="connsiteX5" fmla="*/ 454443 w 5026442"/>
                  <a:gd name="connsiteY5" fmla="*/ 2059489 h 4555945"/>
                  <a:gd name="connsiteX6" fmla="*/ 19014 w 5026442"/>
                  <a:gd name="connsiteY6" fmla="*/ 1355546 h 4555945"/>
                  <a:gd name="connsiteX7" fmla="*/ 1047714 w 5026442"/>
                  <a:gd name="connsiteY7" fmla="*/ 729618 h 4555945"/>
                  <a:gd name="connsiteX8" fmla="*/ 1499471 w 5026442"/>
                  <a:gd name="connsiteY8" fmla="*/ 375832 h 4555945"/>
                  <a:gd name="connsiteX9" fmla="*/ 2065528 w 5026442"/>
                  <a:gd name="connsiteY9" fmla="*/ 71032 h 4555945"/>
                  <a:gd name="connsiteX0" fmla="*/ 2065528 w 5026442"/>
                  <a:gd name="connsiteY0" fmla="*/ 55967 h 4540880"/>
                  <a:gd name="connsiteX1" fmla="*/ 5026442 w 5026442"/>
                  <a:gd name="connsiteY1" fmla="*/ 1246138 h 4540880"/>
                  <a:gd name="connsiteX2" fmla="*/ 5026442 w 5026442"/>
                  <a:gd name="connsiteY2" fmla="*/ 2595966 h 4540880"/>
                  <a:gd name="connsiteX3" fmla="*/ 3575014 w 5026442"/>
                  <a:gd name="connsiteY3" fmla="*/ 4540880 h 4540880"/>
                  <a:gd name="connsiteX4" fmla="*/ 1310787 w 5026442"/>
                  <a:gd name="connsiteY4" fmla="*/ 2247624 h 4540880"/>
                  <a:gd name="connsiteX5" fmla="*/ 454443 w 5026442"/>
                  <a:gd name="connsiteY5" fmla="*/ 2044424 h 4540880"/>
                  <a:gd name="connsiteX6" fmla="*/ 19014 w 5026442"/>
                  <a:gd name="connsiteY6" fmla="*/ 1340481 h 4540880"/>
                  <a:gd name="connsiteX7" fmla="*/ 1047714 w 5026442"/>
                  <a:gd name="connsiteY7" fmla="*/ 714553 h 4540880"/>
                  <a:gd name="connsiteX8" fmla="*/ 1499471 w 5026442"/>
                  <a:gd name="connsiteY8" fmla="*/ 360767 h 4540880"/>
                  <a:gd name="connsiteX9" fmla="*/ 2065528 w 5026442"/>
                  <a:gd name="connsiteY9" fmla="*/ 55967 h 4540880"/>
                  <a:gd name="connsiteX0" fmla="*/ 2065528 w 5026442"/>
                  <a:gd name="connsiteY0" fmla="*/ 83138 h 4568051"/>
                  <a:gd name="connsiteX1" fmla="*/ 5026442 w 5026442"/>
                  <a:gd name="connsiteY1" fmla="*/ 1273309 h 4568051"/>
                  <a:gd name="connsiteX2" fmla="*/ 5026442 w 5026442"/>
                  <a:gd name="connsiteY2" fmla="*/ 2623137 h 4568051"/>
                  <a:gd name="connsiteX3" fmla="*/ 3575014 w 5026442"/>
                  <a:gd name="connsiteY3" fmla="*/ 4568051 h 4568051"/>
                  <a:gd name="connsiteX4" fmla="*/ 1310787 w 5026442"/>
                  <a:gd name="connsiteY4" fmla="*/ 2274795 h 4568051"/>
                  <a:gd name="connsiteX5" fmla="*/ 454443 w 5026442"/>
                  <a:gd name="connsiteY5" fmla="*/ 2071595 h 4568051"/>
                  <a:gd name="connsiteX6" fmla="*/ 19014 w 5026442"/>
                  <a:gd name="connsiteY6" fmla="*/ 1367652 h 4568051"/>
                  <a:gd name="connsiteX7" fmla="*/ 1047714 w 5026442"/>
                  <a:gd name="connsiteY7" fmla="*/ 741724 h 4568051"/>
                  <a:gd name="connsiteX8" fmla="*/ 1499471 w 5026442"/>
                  <a:gd name="connsiteY8" fmla="*/ 387938 h 4568051"/>
                  <a:gd name="connsiteX9" fmla="*/ 2065528 w 5026442"/>
                  <a:gd name="connsiteY9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7655342"/>
                  <a:gd name="connsiteY0" fmla="*/ 83138 h 4568051"/>
                  <a:gd name="connsiteX1" fmla="*/ 3045244 w 7655342"/>
                  <a:gd name="connsiteY1" fmla="*/ 812481 h 4568051"/>
                  <a:gd name="connsiteX2" fmla="*/ 6055142 w 7655342"/>
                  <a:gd name="connsiteY2" fmla="*/ 1247909 h 4568051"/>
                  <a:gd name="connsiteX3" fmla="*/ 7655342 w 7655342"/>
                  <a:gd name="connsiteY3" fmla="*/ 3905837 h 4568051"/>
                  <a:gd name="connsiteX4" fmla="*/ 3575014 w 7655342"/>
                  <a:gd name="connsiteY4" fmla="*/ 4568051 h 4568051"/>
                  <a:gd name="connsiteX5" fmla="*/ 1310787 w 7655342"/>
                  <a:gd name="connsiteY5" fmla="*/ 2274795 h 4568051"/>
                  <a:gd name="connsiteX6" fmla="*/ 454443 w 7655342"/>
                  <a:gd name="connsiteY6" fmla="*/ 2071595 h 4568051"/>
                  <a:gd name="connsiteX7" fmla="*/ 19014 w 7655342"/>
                  <a:gd name="connsiteY7" fmla="*/ 1367652 h 4568051"/>
                  <a:gd name="connsiteX8" fmla="*/ 1047714 w 7655342"/>
                  <a:gd name="connsiteY8" fmla="*/ 741724 h 4568051"/>
                  <a:gd name="connsiteX9" fmla="*/ 1499471 w 7655342"/>
                  <a:gd name="connsiteY9" fmla="*/ 387938 h 4568051"/>
                  <a:gd name="connsiteX10" fmla="*/ 2065528 w 7655342"/>
                  <a:gd name="connsiteY10" fmla="*/ 83138 h 4568051"/>
                  <a:gd name="connsiteX0" fmla="*/ 2065528 w 7834024"/>
                  <a:gd name="connsiteY0" fmla="*/ 83138 h 4568051"/>
                  <a:gd name="connsiteX1" fmla="*/ 3045244 w 7834024"/>
                  <a:gd name="connsiteY1" fmla="*/ 812481 h 4568051"/>
                  <a:gd name="connsiteX2" fmla="*/ 6055142 w 7834024"/>
                  <a:gd name="connsiteY2" fmla="*/ 1247909 h 4568051"/>
                  <a:gd name="connsiteX3" fmla="*/ 7655342 w 7834024"/>
                  <a:gd name="connsiteY3" fmla="*/ 3905837 h 4568051"/>
                  <a:gd name="connsiteX4" fmla="*/ 3575014 w 7834024"/>
                  <a:gd name="connsiteY4" fmla="*/ 4568051 h 4568051"/>
                  <a:gd name="connsiteX5" fmla="*/ 1310787 w 7834024"/>
                  <a:gd name="connsiteY5" fmla="*/ 2274795 h 4568051"/>
                  <a:gd name="connsiteX6" fmla="*/ 454443 w 7834024"/>
                  <a:gd name="connsiteY6" fmla="*/ 2071595 h 4568051"/>
                  <a:gd name="connsiteX7" fmla="*/ 19014 w 7834024"/>
                  <a:gd name="connsiteY7" fmla="*/ 1367652 h 4568051"/>
                  <a:gd name="connsiteX8" fmla="*/ 1047714 w 7834024"/>
                  <a:gd name="connsiteY8" fmla="*/ 741724 h 4568051"/>
                  <a:gd name="connsiteX9" fmla="*/ 1499471 w 7834024"/>
                  <a:gd name="connsiteY9" fmla="*/ 387938 h 4568051"/>
                  <a:gd name="connsiteX10" fmla="*/ 2065528 w 7834024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679006"/>
                  <a:gd name="connsiteX1" fmla="*/ 3045244 w 8131302"/>
                  <a:gd name="connsiteY1" fmla="*/ 812481 h 4679006"/>
                  <a:gd name="connsiteX2" fmla="*/ 6055142 w 8131302"/>
                  <a:gd name="connsiteY2" fmla="*/ 1247909 h 4679006"/>
                  <a:gd name="connsiteX3" fmla="*/ 7655342 w 8131302"/>
                  <a:gd name="connsiteY3" fmla="*/ 3905837 h 4679006"/>
                  <a:gd name="connsiteX4" fmla="*/ 3575014 w 8131302"/>
                  <a:gd name="connsiteY4" fmla="*/ 4568051 h 4679006"/>
                  <a:gd name="connsiteX5" fmla="*/ 1310787 w 8131302"/>
                  <a:gd name="connsiteY5" fmla="*/ 2274795 h 4679006"/>
                  <a:gd name="connsiteX6" fmla="*/ 454443 w 8131302"/>
                  <a:gd name="connsiteY6" fmla="*/ 2071595 h 4679006"/>
                  <a:gd name="connsiteX7" fmla="*/ 19014 w 8131302"/>
                  <a:gd name="connsiteY7" fmla="*/ 1367652 h 4679006"/>
                  <a:gd name="connsiteX8" fmla="*/ 1047714 w 8131302"/>
                  <a:gd name="connsiteY8" fmla="*/ 741724 h 4679006"/>
                  <a:gd name="connsiteX9" fmla="*/ 1499471 w 8131302"/>
                  <a:gd name="connsiteY9" fmla="*/ 387938 h 4679006"/>
                  <a:gd name="connsiteX10" fmla="*/ 2065528 w 8131302"/>
                  <a:gd name="connsiteY10" fmla="*/ 83138 h 4679006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18363" h="4663143">
                    <a:moveTo>
                      <a:pt x="2065528" y="83138"/>
                    </a:moveTo>
                    <a:cubicBezTo>
                      <a:pt x="2836600" y="-232548"/>
                      <a:pt x="2667872" y="658267"/>
                      <a:pt x="3045244" y="812481"/>
                    </a:cubicBezTo>
                    <a:cubicBezTo>
                      <a:pt x="3489743" y="602024"/>
                      <a:pt x="4581943" y="328066"/>
                      <a:pt x="6055142" y="1247909"/>
                    </a:cubicBezTo>
                    <a:cubicBezTo>
                      <a:pt x="8531642" y="1295685"/>
                      <a:pt x="8385592" y="1680011"/>
                      <a:pt x="7636292" y="3772487"/>
                    </a:cubicBezTo>
                    <a:cubicBezTo>
                      <a:pt x="6104733" y="4298025"/>
                      <a:pt x="4839873" y="4899763"/>
                      <a:pt x="3575014" y="4568051"/>
                    </a:cubicBezTo>
                    <a:cubicBezTo>
                      <a:pt x="2593940" y="4455717"/>
                      <a:pt x="2241516" y="4566540"/>
                      <a:pt x="1883195" y="2469831"/>
                    </a:cubicBezTo>
                    <a:cubicBezTo>
                      <a:pt x="1505824" y="2087622"/>
                      <a:pt x="1526687" y="2445943"/>
                      <a:pt x="1310787" y="2274795"/>
                    </a:cubicBezTo>
                    <a:cubicBezTo>
                      <a:pt x="730216" y="2429614"/>
                      <a:pt x="495567" y="2398167"/>
                      <a:pt x="454443" y="2071595"/>
                    </a:cubicBezTo>
                    <a:cubicBezTo>
                      <a:pt x="79491" y="2006280"/>
                      <a:pt x="-53557" y="1573271"/>
                      <a:pt x="19014" y="1367652"/>
                    </a:cubicBezTo>
                    <a:cubicBezTo>
                      <a:pt x="193185" y="1263633"/>
                      <a:pt x="979981" y="903800"/>
                      <a:pt x="1047714" y="741724"/>
                    </a:cubicBezTo>
                    <a:cubicBezTo>
                      <a:pt x="836047" y="338348"/>
                      <a:pt x="1280547" y="315367"/>
                      <a:pt x="1499471" y="387938"/>
                    </a:cubicBezTo>
                    <a:cubicBezTo>
                      <a:pt x="900757" y="108538"/>
                      <a:pt x="1965742" y="-132762"/>
                      <a:pt x="2065528" y="831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2">
                <a:extLst>
                  <a:ext uri="{FF2B5EF4-FFF2-40B4-BE49-F238E27FC236}">
                    <a16:creationId xmlns:a16="http://schemas.microsoft.com/office/drawing/2014/main" id="{422B7112-219C-EEEB-4381-79237A41382F}"/>
                  </a:ext>
                </a:extLst>
              </p:cNvPr>
              <p:cNvSpPr/>
              <p:nvPr/>
            </p:nvSpPr>
            <p:spPr>
              <a:xfrm>
                <a:off x="3972358" y="3654368"/>
                <a:ext cx="1664969" cy="3132458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969" h="3132458">
                    <a:moveTo>
                      <a:pt x="0" y="0"/>
                    </a:moveTo>
                    <a:lnTo>
                      <a:pt x="1664969" y="95250"/>
                    </a:lnTo>
                    <a:cubicBezTo>
                      <a:pt x="1557019" y="425450"/>
                      <a:pt x="1296669" y="736600"/>
                      <a:pt x="1188719" y="1066800"/>
                    </a:cubicBezTo>
                    <a:cubicBezTo>
                      <a:pt x="1125219" y="1358900"/>
                      <a:pt x="1348322" y="1705591"/>
                      <a:pt x="998219" y="1943100"/>
                    </a:cubicBezTo>
                    <a:cubicBezTo>
                      <a:pt x="1591280" y="3282950"/>
                      <a:pt x="596927" y="3125006"/>
                      <a:pt x="516282" y="3128181"/>
                    </a:cubicBezTo>
                    <a:cubicBezTo>
                      <a:pt x="435637" y="3131356"/>
                      <a:pt x="-198604" y="3187416"/>
                      <a:pt x="514350" y="1962150"/>
                    </a:cubicBezTo>
                    <a:cubicBezTo>
                      <a:pt x="133445" y="1729143"/>
                      <a:pt x="512444" y="1508125"/>
                      <a:pt x="426719" y="1181100"/>
                    </a:cubicBezTo>
                    <a:cubicBezTo>
                      <a:pt x="340994" y="854075"/>
                      <a:pt x="9525" y="127000"/>
                      <a:pt x="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2">
                <a:extLst>
                  <a:ext uri="{FF2B5EF4-FFF2-40B4-BE49-F238E27FC236}">
                    <a16:creationId xmlns:a16="http://schemas.microsoft.com/office/drawing/2014/main" id="{B3594B38-2E16-B878-33A1-79529960FC37}"/>
                  </a:ext>
                </a:extLst>
              </p:cNvPr>
              <p:cNvSpPr/>
              <p:nvPr/>
            </p:nvSpPr>
            <p:spPr>
              <a:xfrm rot="376494">
                <a:off x="6785153" y="3019075"/>
                <a:ext cx="2167144" cy="3938800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350424 w 1459030"/>
                  <a:gd name="connsiteY8" fmla="*/ 1869123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191357 w 1365007"/>
                  <a:gd name="connsiteY0" fmla="*/ 0 h 3195123"/>
                  <a:gd name="connsiteX1" fmla="*/ 1365007 w 1365007"/>
                  <a:gd name="connsiteY1" fmla="*/ 27012 h 3195123"/>
                  <a:gd name="connsiteX2" fmla="*/ 1134417 w 1365007"/>
                  <a:gd name="connsiteY2" fmla="*/ 1012210 h 3195123"/>
                  <a:gd name="connsiteX3" fmla="*/ 935361 w 1365007"/>
                  <a:gd name="connsiteY3" fmla="*/ 1637770 h 3195123"/>
                  <a:gd name="connsiteX4" fmla="*/ 766495 w 1365007"/>
                  <a:gd name="connsiteY4" fmla="*/ 2216056 h 3195123"/>
                  <a:gd name="connsiteX5" fmla="*/ 811503 w 1365007"/>
                  <a:gd name="connsiteY5" fmla="*/ 2797847 h 3195123"/>
                  <a:gd name="connsiteX6" fmla="*/ 353556 w 1365007"/>
                  <a:gd name="connsiteY6" fmla="*/ 3176516 h 3195123"/>
                  <a:gd name="connsiteX7" fmla="*/ 228036 w 1365007"/>
                  <a:gd name="connsiteY7" fmla="*/ 2439822 h 3195123"/>
                  <a:gd name="connsiteX8" fmla="*/ 256401 w 1365007"/>
                  <a:gd name="connsiteY8" fmla="*/ 1869123 h 3195123"/>
                  <a:gd name="connsiteX9" fmla="*/ 191357 w 1365007"/>
                  <a:gd name="connsiteY9" fmla="*/ 0 h 3195123"/>
                  <a:gd name="connsiteX0" fmla="*/ 16816 w 2345358"/>
                  <a:gd name="connsiteY0" fmla="*/ 0 h 3240618"/>
                  <a:gd name="connsiteX1" fmla="*/ 2345358 w 2345358"/>
                  <a:gd name="connsiteY1" fmla="*/ 72507 h 3240618"/>
                  <a:gd name="connsiteX2" fmla="*/ 2114768 w 2345358"/>
                  <a:gd name="connsiteY2" fmla="*/ 1057705 h 3240618"/>
                  <a:gd name="connsiteX3" fmla="*/ 1915712 w 2345358"/>
                  <a:gd name="connsiteY3" fmla="*/ 1683265 h 3240618"/>
                  <a:gd name="connsiteX4" fmla="*/ 1746846 w 2345358"/>
                  <a:gd name="connsiteY4" fmla="*/ 2261551 h 3240618"/>
                  <a:gd name="connsiteX5" fmla="*/ 1791854 w 2345358"/>
                  <a:gd name="connsiteY5" fmla="*/ 2843342 h 3240618"/>
                  <a:gd name="connsiteX6" fmla="*/ 1333907 w 2345358"/>
                  <a:gd name="connsiteY6" fmla="*/ 3222011 h 3240618"/>
                  <a:gd name="connsiteX7" fmla="*/ 1208387 w 2345358"/>
                  <a:gd name="connsiteY7" fmla="*/ 2485317 h 3240618"/>
                  <a:gd name="connsiteX8" fmla="*/ 1236752 w 2345358"/>
                  <a:gd name="connsiteY8" fmla="*/ 1914618 h 3240618"/>
                  <a:gd name="connsiteX9" fmla="*/ 16816 w 2345358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1941119 w 2370765"/>
                  <a:gd name="connsiteY3" fmla="*/ 1683265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1915420 w 2370765"/>
                  <a:gd name="connsiteY2" fmla="*/ 756617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34112"/>
                  <a:gd name="connsiteX1" fmla="*/ 2053610 w 2167144"/>
                  <a:gd name="connsiteY1" fmla="*/ 0 h 3934112"/>
                  <a:gd name="connsiteX2" fmla="*/ 1915420 w 2167144"/>
                  <a:gd name="connsiteY2" fmla="*/ 1128357 h 3934112"/>
                  <a:gd name="connsiteX3" fmla="*/ 2166267 w 2167144"/>
                  <a:gd name="connsiteY3" fmla="*/ 2011083 h 3934112"/>
                  <a:gd name="connsiteX4" fmla="*/ 1772253 w 2167144"/>
                  <a:gd name="connsiteY4" fmla="*/ 2633291 h 3934112"/>
                  <a:gd name="connsiteX5" fmla="*/ 1817261 w 2167144"/>
                  <a:gd name="connsiteY5" fmla="*/ 3215082 h 3934112"/>
                  <a:gd name="connsiteX6" fmla="*/ 1453600 w 2167144"/>
                  <a:gd name="connsiteY6" fmla="*/ 3928350 h 3934112"/>
                  <a:gd name="connsiteX7" fmla="*/ 1233794 w 2167144"/>
                  <a:gd name="connsiteY7" fmla="*/ 2857057 h 3934112"/>
                  <a:gd name="connsiteX8" fmla="*/ 1262159 w 2167144"/>
                  <a:gd name="connsiteY8" fmla="*/ 2286358 h 3934112"/>
                  <a:gd name="connsiteX9" fmla="*/ 42223 w 2167144"/>
                  <a:gd name="connsiteY9" fmla="*/ 371740 h 3934112"/>
                  <a:gd name="connsiteX0" fmla="*/ 42223 w 2167144"/>
                  <a:gd name="connsiteY0" fmla="*/ 371740 h 3928350"/>
                  <a:gd name="connsiteX1" fmla="*/ 2053610 w 2167144"/>
                  <a:gd name="connsiteY1" fmla="*/ 0 h 3928350"/>
                  <a:gd name="connsiteX2" fmla="*/ 1915420 w 2167144"/>
                  <a:gd name="connsiteY2" fmla="*/ 1128357 h 3928350"/>
                  <a:gd name="connsiteX3" fmla="*/ 2166267 w 2167144"/>
                  <a:gd name="connsiteY3" fmla="*/ 2011083 h 3928350"/>
                  <a:gd name="connsiteX4" fmla="*/ 1772253 w 2167144"/>
                  <a:gd name="connsiteY4" fmla="*/ 2633291 h 3928350"/>
                  <a:gd name="connsiteX5" fmla="*/ 1817261 w 2167144"/>
                  <a:gd name="connsiteY5" fmla="*/ 3215082 h 3928350"/>
                  <a:gd name="connsiteX6" fmla="*/ 1453600 w 2167144"/>
                  <a:gd name="connsiteY6" fmla="*/ 3928350 h 3928350"/>
                  <a:gd name="connsiteX7" fmla="*/ 1233794 w 2167144"/>
                  <a:gd name="connsiteY7" fmla="*/ 2857057 h 3928350"/>
                  <a:gd name="connsiteX8" fmla="*/ 1262159 w 2167144"/>
                  <a:gd name="connsiteY8" fmla="*/ 2286358 h 3928350"/>
                  <a:gd name="connsiteX9" fmla="*/ 42223 w 2167144"/>
                  <a:gd name="connsiteY9" fmla="*/ 371740 h 3928350"/>
                  <a:gd name="connsiteX0" fmla="*/ 42223 w 2167144"/>
                  <a:gd name="connsiteY0" fmla="*/ 371740 h 3937057"/>
                  <a:gd name="connsiteX1" fmla="*/ 2053610 w 2167144"/>
                  <a:gd name="connsiteY1" fmla="*/ 0 h 3937057"/>
                  <a:gd name="connsiteX2" fmla="*/ 1915420 w 2167144"/>
                  <a:gd name="connsiteY2" fmla="*/ 1128357 h 3937057"/>
                  <a:gd name="connsiteX3" fmla="*/ 2166267 w 2167144"/>
                  <a:gd name="connsiteY3" fmla="*/ 2011083 h 3937057"/>
                  <a:gd name="connsiteX4" fmla="*/ 1772253 w 2167144"/>
                  <a:gd name="connsiteY4" fmla="*/ 2633291 h 3937057"/>
                  <a:gd name="connsiteX5" fmla="*/ 1817261 w 2167144"/>
                  <a:gd name="connsiteY5" fmla="*/ 3215082 h 3937057"/>
                  <a:gd name="connsiteX6" fmla="*/ 1453600 w 2167144"/>
                  <a:gd name="connsiteY6" fmla="*/ 3928350 h 3937057"/>
                  <a:gd name="connsiteX7" fmla="*/ 1233794 w 2167144"/>
                  <a:gd name="connsiteY7" fmla="*/ 2857057 h 3937057"/>
                  <a:gd name="connsiteX8" fmla="*/ 1262159 w 2167144"/>
                  <a:gd name="connsiteY8" fmla="*/ 2286358 h 3937057"/>
                  <a:gd name="connsiteX9" fmla="*/ 42223 w 2167144"/>
                  <a:gd name="connsiteY9" fmla="*/ 371740 h 3937057"/>
                  <a:gd name="connsiteX0" fmla="*/ 42223 w 2167144"/>
                  <a:gd name="connsiteY0" fmla="*/ 371740 h 3938799"/>
                  <a:gd name="connsiteX1" fmla="*/ 2053610 w 2167144"/>
                  <a:gd name="connsiteY1" fmla="*/ 0 h 3938799"/>
                  <a:gd name="connsiteX2" fmla="*/ 1915420 w 2167144"/>
                  <a:gd name="connsiteY2" fmla="*/ 1128357 h 3938799"/>
                  <a:gd name="connsiteX3" fmla="*/ 2166267 w 2167144"/>
                  <a:gd name="connsiteY3" fmla="*/ 2011083 h 3938799"/>
                  <a:gd name="connsiteX4" fmla="*/ 1772253 w 2167144"/>
                  <a:gd name="connsiteY4" fmla="*/ 2633291 h 3938799"/>
                  <a:gd name="connsiteX5" fmla="*/ 1817261 w 2167144"/>
                  <a:gd name="connsiteY5" fmla="*/ 3215082 h 3938799"/>
                  <a:gd name="connsiteX6" fmla="*/ 1453600 w 2167144"/>
                  <a:gd name="connsiteY6" fmla="*/ 3928350 h 3938799"/>
                  <a:gd name="connsiteX7" fmla="*/ 1233794 w 2167144"/>
                  <a:gd name="connsiteY7" fmla="*/ 2857057 h 3938799"/>
                  <a:gd name="connsiteX8" fmla="*/ 1262159 w 2167144"/>
                  <a:gd name="connsiteY8" fmla="*/ 2286358 h 3938799"/>
                  <a:gd name="connsiteX9" fmla="*/ 42223 w 2167144"/>
                  <a:gd name="connsiteY9" fmla="*/ 371740 h 393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144" h="3938799">
                    <a:moveTo>
                      <a:pt x="42223" y="371740"/>
                    </a:moveTo>
                    <a:lnTo>
                      <a:pt x="2053610" y="0"/>
                    </a:lnTo>
                    <a:cubicBezTo>
                      <a:pt x="2210762" y="301050"/>
                      <a:pt x="2023370" y="798157"/>
                      <a:pt x="1915420" y="1128357"/>
                    </a:cubicBezTo>
                    <a:cubicBezTo>
                      <a:pt x="1844654" y="1403065"/>
                      <a:pt x="2186644" y="1808167"/>
                      <a:pt x="2166267" y="2011083"/>
                    </a:cubicBezTo>
                    <a:cubicBezTo>
                      <a:pt x="2145890" y="2213999"/>
                      <a:pt x="1771032" y="2449214"/>
                      <a:pt x="1772253" y="2633291"/>
                    </a:cubicBezTo>
                    <a:cubicBezTo>
                      <a:pt x="1773474" y="2817368"/>
                      <a:pt x="2053491" y="2954217"/>
                      <a:pt x="1817261" y="3215082"/>
                    </a:cubicBezTo>
                    <a:cubicBezTo>
                      <a:pt x="1977286" y="3583405"/>
                      <a:pt x="2104686" y="3907957"/>
                      <a:pt x="1453600" y="3928350"/>
                    </a:cubicBezTo>
                    <a:cubicBezTo>
                      <a:pt x="812914" y="4009633"/>
                      <a:pt x="1159968" y="3613351"/>
                      <a:pt x="1233794" y="2857057"/>
                    </a:cubicBezTo>
                    <a:cubicBezTo>
                      <a:pt x="1130851" y="2805593"/>
                      <a:pt x="1279039" y="2507518"/>
                      <a:pt x="1262159" y="2286358"/>
                    </a:cubicBezTo>
                    <a:cubicBezTo>
                      <a:pt x="281792" y="2082672"/>
                      <a:pt x="-142545" y="678759"/>
                      <a:pt x="42223" y="37174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C70F2ED5-2DF7-2918-35B0-6364493DBFA1}"/>
                  </a:ext>
                </a:extLst>
              </p:cNvPr>
              <p:cNvSpPr/>
              <p:nvPr/>
            </p:nvSpPr>
            <p:spPr>
              <a:xfrm>
                <a:off x="1430334" y="1835426"/>
                <a:ext cx="322067" cy="458592"/>
              </a:xfrm>
              <a:custGeom>
                <a:avLst/>
                <a:gdLst>
                  <a:gd name="connsiteX0" fmla="*/ 0 w 628650"/>
                  <a:gd name="connsiteY0" fmla="*/ 335441 h 670882"/>
                  <a:gd name="connsiteX1" fmla="*/ 314325 w 628650"/>
                  <a:gd name="connsiteY1" fmla="*/ 0 h 670882"/>
                  <a:gd name="connsiteX2" fmla="*/ 628650 w 628650"/>
                  <a:gd name="connsiteY2" fmla="*/ 335441 h 670882"/>
                  <a:gd name="connsiteX3" fmla="*/ 314325 w 628650"/>
                  <a:gd name="connsiteY3" fmla="*/ 670882 h 670882"/>
                  <a:gd name="connsiteX4" fmla="*/ 0 w 628650"/>
                  <a:gd name="connsiteY4" fmla="*/ 335441 h 670882"/>
                  <a:gd name="connsiteX0" fmla="*/ 4032 w 632682"/>
                  <a:gd name="connsiteY0" fmla="*/ 268766 h 604207"/>
                  <a:gd name="connsiteX1" fmla="*/ 204057 w 632682"/>
                  <a:gd name="connsiteY1" fmla="*/ 0 h 604207"/>
                  <a:gd name="connsiteX2" fmla="*/ 632682 w 632682"/>
                  <a:gd name="connsiteY2" fmla="*/ 268766 h 604207"/>
                  <a:gd name="connsiteX3" fmla="*/ 318357 w 632682"/>
                  <a:gd name="connsiteY3" fmla="*/ 604207 h 604207"/>
                  <a:gd name="connsiteX4" fmla="*/ 4032 w 632682"/>
                  <a:gd name="connsiteY4" fmla="*/ 268766 h 604207"/>
                  <a:gd name="connsiteX0" fmla="*/ 1535 w 346685"/>
                  <a:gd name="connsiteY0" fmla="*/ 268934 h 604618"/>
                  <a:gd name="connsiteX1" fmla="*/ 201560 w 346685"/>
                  <a:gd name="connsiteY1" fmla="*/ 168 h 604618"/>
                  <a:gd name="connsiteX2" fmla="*/ 334910 w 346685"/>
                  <a:gd name="connsiteY2" fmla="*/ 307034 h 604618"/>
                  <a:gd name="connsiteX3" fmla="*/ 315860 w 346685"/>
                  <a:gd name="connsiteY3" fmla="*/ 604375 h 604618"/>
                  <a:gd name="connsiteX4" fmla="*/ 1535 w 346685"/>
                  <a:gd name="connsiteY4" fmla="*/ 268934 h 604618"/>
                  <a:gd name="connsiteX0" fmla="*/ 1815 w 335190"/>
                  <a:gd name="connsiteY0" fmla="*/ 268912 h 444728"/>
                  <a:gd name="connsiteX1" fmla="*/ 201840 w 335190"/>
                  <a:gd name="connsiteY1" fmla="*/ 146 h 444728"/>
                  <a:gd name="connsiteX2" fmla="*/ 335190 w 335190"/>
                  <a:gd name="connsiteY2" fmla="*/ 307012 h 444728"/>
                  <a:gd name="connsiteX3" fmla="*/ 116115 w 335190"/>
                  <a:gd name="connsiteY3" fmla="*/ 432903 h 444728"/>
                  <a:gd name="connsiteX4" fmla="*/ 1815 w 335190"/>
                  <a:gd name="connsiteY4" fmla="*/ 268912 h 444728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4202 w 223277"/>
                  <a:gd name="connsiteY0" fmla="*/ 432757 h 442644"/>
                  <a:gd name="connsiteX1" fmla="*/ 89927 w 223277"/>
                  <a:gd name="connsiteY1" fmla="*/ 0 h 442644"/>
                  <a:gd name="connsiteX2" fmla="*/ 223277 w 223277"/>
                  <a:gd name="connsiteY2" fmla="*/ 306866 h 442644"/>
                  <a:gd name="connsiteX3" fmla="*/ 4202 w 223277"/>
                  <a:gd name="connsiteY3" fmla="*/ 432757 h 442644"/>
                  <a:gd name="connsiteX0" fmla="*/ 3372 w 222447"/>
                  <a:gd name="connsiteY0" fmla="*/ 442282 h 452653"/>
                  <a:gd name="connsiteX1" fmla="*/ 98622 w 222447"/>
                  <a:gd name="connsiteY1" fmla="*/ 0 h 452653"/>
                  <a:gd name="connsiteX2" fmla="*/ 222447 w 222447"/>
                  <a:gd name="connsiteY2" fmla="*/ 316391 h 452653"/>
                  <a:gd name="connsiteX3" fmla="*/ 3372 w 222447"/>
                  <a:gd name="connsiteY3" fmla="*/ 442282 h 452653"/>
                  <a:gd name="connsiteX0" fmla="*/ 24697 w 249460"/>
                  <a:gd name="connsiteY0" fmla="*/ 444221 h 454592"/>
                  <a:gd name="connsiteX1" fmla="*/ 119947 w 249460"/>
                  <a:gd name="connsiteY1" fmla="*/ 1939 h 454592"/>
                  <a:gd name="connsiteX2" fmla="*/ 243772 w 249460"/>
                  <a:gd name="connsiteY2" fmla="*/ 318330 h 454592"/>
                  <a:gd name="connsiteX3" fmla="*/ 24697 w 249460"/>
                  <a:gd name="connsiteY3" fmla="*/ 444221 h 454592"/>
                  <a:gd name="connsiteX0" fmla="*/ 4144 w 223219"/>
                  <a:gd name="connsiteY0" fmla="*/ 442303 h 452674"/>
                  <a:gd name="connsiteX1" fmla="*/ 99394 w 223219"/>
                  <a:gd name="connsiteY1" fmla="*/ 21 h 452674"/>
                  <a:gd name="connsiteX2" fmla="*/ 223219 w 223219"/>
                  <a:gd name="connsiteY2" fmla="*/ 316412 h 452674"/>
                  <a:gd name="connsiteX3" fmla="*/ 4144 w 223219"/>
                  <a:gd name="connsiteY3" fmla="*/ 442303 h 452674"/>
                  <a:gd name="connsiteX0" fmla="*/ 66539 w 285614"/>
                  <a:gd name="connsiteY0" fmla="*/ 442303 h 503240"/>
                  <a:gd name="connsiteX1" fmla="*/ 161789 w 285614"/>
                  <a:gd name="connsiteY1" fmla="*/ 21 h 503240"/>
                  <a:gd name="connsiteX2" fmla="*/ 285614 w 285614"/>
                  <a:gd name="connsiteY2" fmla="*/ 316412 h 503240"/>
                  <a:gd name="connsiteX3" fmla="*/ 66539 w 285614"/>
                  <a:gd name="connsiteY3" fmla="*/ 442303 h 503240"/>
                  <a:gd name="connsiteX0" fmla="*/ 88683 w 307758"/>
                  <a:gd name="connsiteY0" fmla="*/ 442754 h 443459"/>
                  <a:gd name="connsiteX1" fmla="*/ 2958 w 307758"/>
                  <a:gd name="connsiteY1" fmla="*/ 250314 h 443459"/>
                  <a:gd name="connsiteX2" fmla="*/ 183933 w 307758"/>
                  <a:gd name="connsiteY2" fmla="*/ 472 h 443459"/>
                  <a:gd name="connsiteX3" fmla="*/ 307758 w 307758"/>
                  <a:gd name="connsiteY3" fmla="*/ 316863 h 443459"/>
                  <a:gd name="connsiteX4" fmla="*/ 88683 w 307758"/>
                  <a:gd name="connsiteY4" fmla="*/ 442754 h 443459"/>
                  <a:gd name="connsiteX0" fmla="*/ 306728 w 306728"/>
                  <a:gd name="connsiteY0" fmla="*/ 316818 h 331406"/>
                  <a:gd name="connsiteX1" fmla="*/ 1928 w 306728"/>
                  <a:gd name="connsiteY1" fmla="*/ 250269 h 331406"/>
                  <a:gd name="connsiteX2" fmla="*/ 182903 w 306728"/>
                  <a:gd name="connsiteY2" fmla="*/ 427 h 331406"/>
                  <a:gd name="connsiteX3" fmla="*/ 306728 w 306728"/>
                  <a:gd name="connsiteY3" fmla="*/ 316818 h 331406"/>
                  <a:gd name="connsiteX0" fmla="*/ 269082 w 269082"/>
                  <a:gd name="connsiteY0" fmla="*/ 318819 h 472687"/>
                  <a:gd name="connsiteX1" fmla="*/ 2382 w 269082"/>
                  <a:gd name="connsiteY1" fmla="*/ 461820 h 472687"/>
                  <a:gd name="connsiteX2" fmla="*/ 145257 w 269082"/>
                  <a:gd name="connsiteY2" fmla="*/ 2428 h 472687"/>
                  <a:gd name="connsiteX3" fmla="*/ 269082 w 269082"/>
                  <a:gd name="connsiteY3" fmla="*/ 318819 h 472687"/>
                  <a:gd name="connsiteX0" fmla="*/ 296953 w 296953"/>
                  <a:gd name="connsiteY0" fmla="*/ 318819 h 472687"/>
                  <a:gd name="connsiteX1" fmla="*/ 30253 w 296953"/>
                  <a:gd name="connsiteY1" fmla="*/ 461820 h 472687"/>
                  <a:gd name="connsiteX2" fmla="*/ 173128 w 296953"/>
                  <a:gd name="connsiteY2" fmla="*/ 2428 h 472687"/>
                  <a:gd name="connsiteX3" fmla="*/ 296953 w 296953"/>
                  <a:gd name="connsiteY3" fmla="*/ 318819 h 472687"/>
                  <a:gd name="connsiteX0" fmla="*/ 301578 w 301578"/>
                  <a:gd name="connsiteY0" fmla="*/ 290700 h 444568"/>
                  <a:gd name="connsiteX1" fmla="*/ 34878 w 301578"/>
                  <a:gd name="connsiteY1" fmla="*/ 433701 h 444568"/>
                  <a:gd name="connsiteX2" fmla="*/ 139653 w 301578"/>
                  <a:gd name="connsiteY2" fmla="*/ 2884 h 444568"/>
                  <a:gd name="connsiteX3" fmla="*/ 301578 w 301578"/>
                  <a:gd name="connsiteY3" fmla="*/ 290700 h 444568"/>
                  <a:gd name="connsiteX0" fmla="*/ 310011 w 310011"/>
                  <a:gd name="connsiteY0" fmla="*/ 291644 h 470416"/>
                  <a:gd name="connsiteX1" fmla="*/ 33786 w 310011"/>
                  <a:gd name="connsiteY1" fmla="*/ 460839 h 470416"/>
                  <a:gd name="connsiteX2" fmla="*/ 148086 w 310011"/>
                  <a:gd name="connsiteY2" fmla="*/ 3828 h 470416"/>
                  <a:gd name="connsiteX3" fmla="*/ 310011 w 310011"/>
                  <a:gd name="connsiteY3" fmla="*/ 291644 h 470416"/>
                  <a:gd name="connsiteX0" fmla="*/ 310011 w 310011"/>
                  <a:gd name="connsiteY0" fmla="*/ 291644 h 460839"/>
                  <a:gd name="connsiteX1" fmla="*/ 33786 w 310011"/>
                  <a:gd name="connsiteY1" fmla="*/ 460839 h 460839"/>
                  <a:gd name="connsiteX2" fmla="*/ 148086 w 310011"/>
                  <a:gd name="connsiteY2" fmla="*/ 3828 h 460839"/>
                  <a:gd name="connsiteX3" fmla="*/ 310011 w 310011"/>
                  <a:gd name="connsiteY3" fmla="*/ 291644 h 460839"/>
                  <a:gd name="connsiteX0" fmla="*/ 310011 w 310011"/>
                  <a:gd name="connsiteY0" fmla="*/ 291644 h 462223"/>
                  <a:gd name="connsiteX1" fmla="*/ 33786 w 310011"/>
                  <a:gd name="connsiteY1" fmla="*/ 460839 h 462223"/>
                  <a:gd name="connsiteX2" fmla="*/ 148086 w 310011"/>
                  <a:gd name="connsiteY2" fmla="*/ 3828 h 462223"/>
                  <a:gd name="connsiteX3" fmla="*/ 310011 w 310011"/>
                  <a:gd name="connsiteY3" fmla="*/ 291644 h 462223"/>
                  <a:gd name="connsiteX0" fmla="*/ 310011 w 317717"/>
                  <a:gd name="connsiteY0" fmla="*/ 289364 h 459433"/>
                  <a:gd name="connsiteX1" fmla="*/ 33786 w 317717"/>
                  <a:gd name="connsiteY1" fmla="*/ 458559 h 459433"/>
                  <a:gd name="connsiteX2" fmla="*/ 148086 w 317717"/>
                  <a:gd name="connsiteY2" fmla="*/ 1548 h 459433"/>
                  <a:gd name="connsiteX3" fmla="*/ 310011 w 317717"/>
                  <a:gd name="connsiteY3" fmla="*/ 289364 h 459433"/>
                  <a:gd name="connsiteX0" fmla="*/ 312739 w 321343"/>
                  <a:gd name="connsiteY0" fmla="*/ 288524 h 458593"/>
                  <a:gd name="connsiteX1" fmla="*/ 36514 w 321343"/>
                  <a:gd name="connsiteY1" fmla="*/ 457719 h 458593"/>
                  <a:gd name="connsiteX2" fmla="*/ 150814 w 321343"/>
                  <a:gd name="connsiteY2" fmla="*/ 708 h 458593"/>
                  <a:gd name="connsiteX3" fmla="*/ 312739 w 321343"/>
                  <a:gd name="connsiteY3" fmla="*/ 288524 h 458593"/>
                  <a:gd name="connsiteX0" fmla="*/ 312739 w 321343"/>
                  <a:gd name="connsiteY0" fmla="*/ 288473 h 458452"/>
                  <a:gd name="connsiteX1" fmla="*/ 36514 w 321343"/>
                  <a:gd name="connsiteY1" fmla="*/ 457668 h 458452"/>
                  <a:gd name="connsiteX2" fmla="*/ 150814 w 321343"/>
                  <a:gd name="connsiteY2" fmla="*/ 657 h 458452"/>
                  <a:gd name="connsiteX3" fmla="*/ 312739 w 321343"/>
                  <a:gd name="connsiteY3" fmla="*/ 288473 h 458452"/>
                  <a:gd name="connsiteX0" fmla="*/ 312739 w 322067"/>
                  <a:gd name="connsiteY0" fmla="*/ 288523 h 458592"/>
                  <a:gd name="connsiteX1" fmla="*/ 36514 w 322067"/>
                  <a:gd name="connsiteY1" fmla="*/ 457718 h 458592"/>
                  <a:gd name="connsiteX2" fmla="*/ 150814 w 322067"/>
                  <a:gd name="connsiteY2" fmla="*/ 707 h 458592"/>
                  <a:gd name="connsiteX3" fmla="*/ 312739 w 322067"/>
                  <a:gd name="connsiteY3" fmla="*/ 288523 h 45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067" h="458592">
                    <a:moveTo>
                      <a:pt x="312739" y="288523"/>
                    </a:moveTo>
                    <a:cubicBezTo>
                      <a:pt x="265909" y="237294"/>
                      <a:pt x="45247" y="474731"/>
                      <a:pt x="36514" y="457718"/>
                    </a:cubicBezTo>
                    <a:cubicBezTo>
                      <a:pt x="-69849" y="138286"/>
                      <a:pt x="83346" y="19381"/>
                      <a:pt x="150814" y="707"/>
                    </a:cubicBezTo>
                    <a:cubicBezTo>
                      <a:pt x="218282" y="-17967"/>
                      <a:pt x="359569" y="339752"/>
                      <a:pt x="312739" y="2885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187F152-DD45-6E0F-E64A-5528D4FB0306}"/>
                  </a:ext>
                </a:extLst>
              </p:cNvPr>
              <p:cNvSpPr/>
              <p:nvPr/>
            </p:nvSpPr>
            <p:spPr>
              <a:xfrm>
                <a:off x="1643063" y="1747838"/>
                <a:ext cx="216693" cy="326231"/>
              </a:xfrm>
              <a:custGeom>
                <a:avLst/>
                <a:gdLst>
                  <a:gd name="connsiteX0" fmla="*/ 0 w 216693"/>
                  <a:gd name="connsiteY0" fmla="*/ 0 h 326231"/>
                  <a:gd name="connsiteX1" fmla="*/ 97631 w 216693"/>
                  <a:gd name="connsiteY1" fmla="*/ 7143 h 326231"/>
                  <a:gd name="connsiteX2" fmla="*/ 111918 w 216693"/>
                  <a:gd name="connsiteY2" fmla="*/ 14287 h 326231"/>
                  <a:gd name="connsiteX3" fmla="*/ 140493 w 216693"/>
                  <a:gd name="connsiteY3" fmla="*/ 26193 h 326231"/>
                  <a:gd name="connsiteX4" fmla="*/ 157162 w 216693"/>
                  <a:gd name="connsiteY4" fmla="*/ 40481 h 326231"/>
                  <a:gd name="connsiteX5" fmla="*/ 164306 w 216693"/>
                  <a:gd name="connsiteY5" fmla="*/ 47625 h 326231"/>
                  <a:gd name="connsiteX6" fmla="*/ 176212 w 216693"/>
                  <a:gd name="connsiteY6" fmla="*/ 57150 h 326231"/>
                  <a:gd name="connsiteX7" fmla="*/ 192881 w 216693"/>
                  <a:gd name="connsiteY7" fmla="*/ 80962 h 326231"/>
                  <a:gd name="connsiteX8" fmla="*/ 197643 w 216693"/>
                  <a:gd name="connsiteY8" fmla="*/ 95250 h 326231"/>
                  <a:gd name="connsiteX9" fmla="*/ 202406 w 216693"/>
                  <a:gd name="connsiteY9" fmla="*/ 107156 h 326231"/>
                  <a:gd name="connsiteX10" fmla="*/ 204787 w 216693"/>
                  <a:gd name="connsiteY10" fmla="*/ 121443 h 326231"/>
                  <a:gd name="connsiteX11" fmla="*/ 207168 w 216693"/>
                  <a:gd name="connsiteY11" fmla="*/ 128587 h 326231"/>
                  <a:gd name="connsiteX12" fmla="*/ 216693 w 216693"/>
                  <a:gd name="connsiteY12" fmla="*/ 164306 h 326231"/>
                  <a:gd name="connsiteX13" fmla="*/ 214312 w 216693"/>
                  <a:gd name="connsiteY13" fmla="*/ 276225 h 326231"/>
                  <a:gd name="connsiteX14" fmla="*/ 211931 w 216693"/>
                  <a:gd name="connsiteY14" fmla="*/ 283368 h 326231"/>
                  <a:gd name="connsiteX15" fmla="*/ 207168 w 216693"/>
                  <a:gd name="connsiteY15" fmla="*/ 290512 h 326231"/>
                  <a:gd name="connsiteX16" fmla="*/ 200025 w 216693"/>
                  <a:gd name="connsiteY16" fmla="*/ 309562 h 326231"/>
                  <a:gd name="connsiteX17" fmla="*/ 192881 w 216693"/>
                  <a:gd name="connsiteY17" fmla="*/ 319087 h 326231"/>
                  <a:gd name="connsiteX18" fmla="*/ 183356 w 216693"/>
                  <a:gd name="connsiteY18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693" h="326231">
                    <a:moveTo>
                      <a:pt x="0" y="0"/>
                    </a:moveTo>
                    <a:cubicBezTo>
                      <a:pt x="31360" y="1081"/>
                      <a:pt x="66157" y="-726"/>
                      <a:pt x="97631" y="7143"/>
                    </a:cubicBezTo>
                    <a:cubicBezTo>
                      <a:pt x="111171" y="10528"/>
                      <a:pt x="98490" y="8021"/>
                      <a:pt x="111918" y="14287"/>
                    </a:cubicBezTo>
                    <a:cubicBezTo>
                      <a:pt x="121269" y="18651"/>
                      <a:pt x="140493" y="26193"/>
                      <a:pt x="140493" y="26193"/>
                    </a:cubicBezTo>
                    <a:cubicBezTo>
                      <a:pt x="169111" y="54811"/>
                      <a:pt x="135402" y="22347"/>
                      <a:pt x="157162" y="40481"/>
                    </a:cubicBezTo>
                    <a:cubicBezTo>
                      <a:pt x="159749" y="42637"/>
                      <a:pt x="161772" y="45407"/>
                      <a:pt x="164306" y="47625"/>
                    </a:cubicBezTo>
                    <a:cubicBezTo>
                      <a:pt x="168131" y="50972"/>
                      <a:pt x="172618" y="53556"/>
                      <a:pt x="176212" y="57150"/>
                    </a:cubicBezTo>
                    <a:cubicBezTo>
                      <a:pt x="179738" y="60676"/>
                      <a:pt x="191325" y="78627"/>
                      <a:pt x="192881" y="80962"/>
                    </a:cubicBezTo>
                    <a:cubicBezTo>
                      <a:pt x="194468" y="85725"/>
                      <a:pt x="195927" y="90532"/>
                      <a:pt x="197643" y="95250"/>
                    </a:cubicBezTo>
                    <a:cubicBezTo>
                      <a:pt x="199104" y="99267"/>
                      <a:pt x="201281" y="103032"/>
                      <a:pt x="202406" y="107156"/>
                    </a:cubicBezTo>
                    <a:cubicBezTo>
                      <a:pt x="203676" y="111814"/>
                      <a:pt x="203740" y="116730"/>
                      <a:pt x="204787" y="121443"/>
                    </a:cubicBezTo>
                    <a:cubicBezTo>
                      <a:pt x="205331" y="123893"/>
                      <a:pt x="206447" y="126183"/>
                      <a:pt x="207168" y="128587"/>
                    </a:cubicBezTo>
                    <a:cubicBezTo>
                      <a:pt x="212093" y="145003"/>
                      <a:pt x="212383" y="147065"/>
                      <a:pt x="216693" y="164306"/>
                    </a:cubicBezTo>
                    <a:cubicBezTo>
                      <a:pt x="215899" y="201612"/>
                      <a:pt x="215803" y="238940"/>
                      <a:pt x="214312" y="276225"/>
                    </a:cubicBezTo>
                    <a:cubicBezTo>
                      <a:pt x="214212" y="278733"/>
                      <a:pt x="213053" y="281123"/>
                      <a:pt x="211931" y="283368"/>
                    </a:cubicBezTo>
                    <a:cubicBezTo>
                      <a:pt x="210651" y="285928"/>
                      <a:pt x="208756" y="288131"/>
                      <a:pt x="207168" y="290512"/>
                    </a:cubicBezTo>
                    <a:cubicBezTo>
                      <a:pt x="204883" y="299653"/>
                      <a:pt x="205213" y="301262"/>
                      <a:pt x="200025" y="309562"/>
                    </a:cubicBezTo>
                    <a:cubicBezTo>
                      <a:pt x="197922" y="312928"/>
                      <a:pt x="195894" y="316504"/>
                      <a:pt x="192881" y="319087"/>
                    </a:cubicBezTo>
                    <a:cubicBezTo>
                      <a:pt x="182646" y="327860"/>
                      <a:pt x="183356" y="319483"/>
                      <a:pt x="183356" y="32623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13">
                <a:extLst>
                  <a:ext uri="{FF2B5EF4-FFF2-40B4-BE49-F238E27FC236}">
                    <a16:creationId xmlns:a16="http://schemas.microsoft.com/office/drawing/2014/main" id="{9A39DEE9-5102-E721-D8CA-2EC014F348B8}"/>
                  </a:ext>
                </a:extLst>
              </p:cNvPr>
              <p:cNvSpPr/>
              <p:nvPr/>
            </p:nvSpPr>
            <p:spPr>
              <a:xfrm>
                <a:off x="2636838" y="1245593"/>
                <a:ext cx="609600" cy="326032"/>
              </a:xfrm>
              <a:custGeom>
                <a:avLst/>
                <a:gdLst>
                  <a:gd name="connsiteX0" fmla="*/ 0 w 266700"/>
                  <a:gd name="connsiteY0" fmla="*/ 0 h 171450"/>
                  <a:gd name="connsiteX1" fmla="*/ 266700 w 266700"/>
                  <a:gd name="connsiteY1" fmla="*/ 0 h 171450"/>
                  <a:gd name="connsiteX2" fmla="*/ 266700 w 266700"/>
                  <a:gd name="connsiteY2" fmla="*/ 171450 h 171450"/>
                  <a:gd name="connsiteX3" fmla="*/ 0 w 266700"/>
                  <a:gd name="connsiteY3" fmla="*/ 171450 h 171450"/>
                  <a:gd name="connsiteX4" fmla="*/ 0 w 266700"/>
                  <a:gd name="connsiteY4" fmla="*/ 0 h 171450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206375 w 473075"/>
                  <a:gd name="connsiteY4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93663 w 473075"/>
                  <a:gd name="connsiteY4" fmla="*/ 63500 h 200025"/>
                  <a:gd name="connsiteX5" fmla="*/ 206375 w 473075"/>
                  <a:gd name="connsiteY5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171450 h 200025"/>
                  <a:gd name="connsiteX2" fmla="*/ 0 w 473075"/>
                  <a:gd name="connsiteY2" fmla="*/ 200025 h 200025"/>
                  <a:gd name="connsiteX3" fmla="*/ 93663 w 473075"/>
                  <a:gd name="connsiteY3" fmla="*/ 63500 h 200025"/>
                  <a:gd name="connsiteX4" fmla="*/ 206375 w 473075"/>
                  <a:gd name="connsiteY4" fmla="*/ 0 h 200025"/>
                  <a:gd name="connsiteX0" fmla="*/ 206375 w 609600"/>
                  <a:gd name="connsiteY0" fmla="*/ 0 h 200025"/>
                  <a:gd name="connsiteX1" fmla="*/ 609600 w 609600"/>
                  <a:gd name="connsiteY1" fmla="*/ 161925 h 200025"/>
                  <a:gd name="connsiteX2" fmla="*/ 0 w 609600"/>
                  <a:gd name="connsiteY2" fmla="*/ 200025 h 200025"/>
                  <a:gd name="connsiteX3" fmla="*/ 93663 w 609600"/>
                  <a:gd name="connsiteY3" fmla="*/ 63500 h 200025"/>
                  <a:gd name="connsiteX4" fmla="*/ 206375 w 609600"/>
                  <a:gd name="connsiteY4" fmla="*/ 0 h 200025"/>
                  <a:gd name="connsiteX0" fmla="*/ 93663 w 609600"/>
                  <a:gd name="connsiteY0" fmla="*/ 0 h 136525"/>
                  <a:gd name="connsiteX1" fmla="*/ 609600 w 609600"/>
                  <a:gd name="connsiteY1" fmla="*/ 98425 h 136525"/>
                  <a:gd name="connsiteX2" fmla="*/ 0 w 609600"/>
                  <a:gd name="connsiteY2" fmla="*/ 136525 h 136525"/>
                  <a:gd name="connsiteX3" fmla="*/ 93663 w 609600"/>
                  <a:gd name="connsiteY3" fmla="*/ 0 h 136525"/>
                  <a:gd name="connsiteX0" fmla="*/ 93663 w 609600"/>
                  <a:gd name="connsiteY0" fmla="*/ 173498 h 310023"/>
                  <a:gd name="connsiteX1" fmla="*/ 609600 w 609600"/>
                  <a:gd name="connsiteY1" fmla="*/ 271923 h 310023"/>
                  <a:gd name="connsiteX2" fmla="*/ 0 w 609600"/>
                  <a:gd name="connsiteY2" fmla="*/ 310023 h 310023"/>
                  <a:gd name="connsiteX3" fmla="*/ 93663 w 609600"/>
                  <a:gd name="connsiteY3" fmla="*/ 173498 h 310023"/>
                  <a:gd name="connsiteX0" fmla="*/ 93663 w 609600"/>
                  <a:gd name="connsiteY0" fmla="*/ 189507 h 326032"/>
                  <a:gd name="connsiteX1" fmla="*/ 609600 w 609600"/>
                  <a:gd name="connsiteY1" fmla="*/ 287932 h 326032"/>
                  <a:gd name="connsiteX2" fmla="*/ 0 w 609600"/>
                  <a:gd name="connsiteY2" fmla="*/ 326032 h 326032"/>
                  <a:gd name="connsiteX3" fmla="*/ 93663 w 609600"/>
                  <a:gd name="connsiteY3" fmla="*/ 189507 h 32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326032">
                    <a:moveTo>
                      <a:pt x="93663" y="189507"/>
                    </a:moveTo>
                    <a:cubicBezTo>
                      <a:pt x="135467" y="-238060"/>
                      <a:pt x="494771" y="175749"/>
                      <a:pt x="609600" y="287932"/>
                    </a:cubicBezTo>
                    <a:lnTo>
                      <a:pt x="0" y="326032"/>
                    </a:lnTo>
                    <a:cubicBezTo>
                      <a:pt x="36513" y="290049"/>
                      <a:pt x="57150" y="225490"/>
                      <a:pt x="93663" y="1895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8521C44-71C6-0593-ECDA-ED6D9A2D9D9A}"/>
                  </a:ext>
                </a:extLst>
              </p:cNvPr>
              <p:cNvSpPr/>
              <p:nvPr/>
            </p:nvSpPr>
            <p:spPr>
              <a:xfrm rot="2634789">
                <a:off x="2802461" y="1309678"/>
                <a:ext cx="70542" cy="137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15">
                <a:extLst>
                  <a:ext uri="{FF2B5EF4-FFF2-40B4-BE49-F238E27FC236}">
                    <a16:creationId xmlns:a16="http://schemas.microsoft.com/office/drawing/2014/main" id="{19F46A1B-24F9-C690-B9D4-2EA75729F757}"/>
                  </a:ext>
                </a:extLst>
              </p:cNvPr>
              <p:cNvSpPr/>
              <p:nvPr/>
            </p:nvSpPr>
            <p:spPr>
              <a:xfrm>
                <a:off x="3255740" y="-273050"/>
                <a:ext cx="1391033" cy="1314001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1033" h="1314001">
                    <a:moveTo>
                      <a:pt x="8161" y="1114257"/>
                    </a:moveTo>
                    <a:cubicBezTo>
                      <a:pt x="494148" y="1741058"/>
                      <a:pt x="2161234" y="760039"/>
                      <a:pt x="970821" y="0"/>
                    </a:cubicBezTo>
                    <a:cubicBezTo>
                      <a:pt x="1320494" y="1110559"/>
                      <a:pt x="-120532" y="537098"/>
                      <a:pt x="8161" y="1114257"/>
                    </a:cubicBezTo>
                    <a:close/>
                  </a:path>
                </a:pathLst>
              </a:custGeom>
              <a:solidFill>
                <a:srgbClr val="FFF9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17">
                <a:extLst>
                  <a:ext uri="{FF2B5EF4-FFF2-40B4-BE49-F238E27FC236}">
                    <a16:creationId xmlns:a16="http://schemas.microsoft.com/office/drawing/2014/main" id="{CCCF7A44-E3B4-B06D-5E1A-715700553D5C}"/>
                  </a:ext>
                </a:extLst>
              </p:cNvPr>
              <p:cNvSpPr/>
              <p:nvPr/>
            </p:nvSpPr>
            <p:spPr>
              <a:xfrm>
                <a:off x="3374205" y="571738"/>
                <a:ext cx="1402167" cy="992651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167" h="992651">
                    <a:moveTo>
                      <a:pt x="57150" y="557021"/>
                    </a:moveTo>
                    <a:cubicBezTo>
                      <a:pt x="492269" y="379221"/>
                      <a:pt x="1213139" y="-112904"/>
                      <a:pt x="1362508" y="23621"/>
                    </a:cubicBezTo>
                    <a:cubicBezTo>
                      <a:pt x="1632239" y="1757898"/>
                      <a:pt x="454169" y="577526"/>
                      <a:pt x="0" y="854478"/>
                    </a:cubicBezTo>
                    <a:lnTo>
                      <a:pt x="57150" y="557021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D90BEDC-FF6B-6529-6E99-6F49B4C9E6BC}"/>
                  </a:ext>
                </a:extLst>
              </p:cNvPr>
              <p:cNvSpPr/>
              <p:nvPr/>
            </p:nvSpPr>
            <p:spPr>
              <a:xfrm>
                <a:off x="3752850" y="866776"/>
                <a:ext cx="885825" cy="429099"/>
              </a:xfrm>
              <a:custGeom>
                <a:avLst/>
                <a:gdLst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485775 w 885825"/>
                  <a:gd name="connsiteY8" fmla="*/ 238125 h 466725"/>
                  <a:gd name="connsiteX9" fmla="*/ 523875 w 885825"/>
                  <a:gd name="connsiteY9" fmla="*/ 161925 h 466725"/>
                  <a:gd name="connsiteX10" fmla="*/ 552450 w 885825"/>
                  <a:gd name="connsiteY10" fmla="*/ 133350 h 466725"/>
                  <a:gd name="connsiteX11" fmla="*/ 571500 w 885825"/>
                  <a:gd name="connsiteY11" fmla="*/ 104775 h 466725"/>
                  <a:gd name="connsiteX12" fmla="*/ 609600 w 885825"/>
                  <a:gd name="connsiteY12" fmla="*/ 85725 h 466725"/>
                  <a:gd name="connsiteX13" fmla="*/ 647700 w 885825"/>
                  <a:gd name="connsiteY13" fmla="*/ 57150 h 466725"/>
                  <a:gd name="connsiteX14" fmla="*/ 676275 w 885825"/>
                  <a:gd name="connsiteY14" fmla="*/ 38100 h 466725"/>
                  <a:gd name="connsiteX15" fmla="*/ 714375 w 885825"/>
                  <a:gd name="connsiteY15" fmla="*/ 9525 h 466725"/>
                  <a:gd name="connsiteX16" fmla="*/ 752475 w 885825"/>
                  <a:gd name="connsiteY16" fmla="*/ 0 h 466725"/>
                  <a:gd name="connsiteX17" fmla="*/ 828675 w 885825"/>
                  <a:gd name="connsiteY17" fmla="*/ 19050 h 466725"/>
                  <a:gd name="connsiteX18" fmla="*/ 885825 w 885825"/>
                  <a:gd name="connsiteY18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523875 w 885825"/>
                  <a:gd name="connsiteY8" fmla="*/ 161925 h 466725"/>
                  <a:gd name="connsiteX9" fmla="*/ 552450 w 885825"/>
                  <a:gd name="connsiteY9" fmla="*/ 133350 h 466725"/>
                  <a:gd name="connsiteX10" fmla="*/ 571500 w 885825"/>
                  <a:gd name="connsiteY10" fmla="*/ 104775 h 466725"/>
                  <a:gd name="connsiteX11" fmla="*/ 609600 w 885825"/>
                  <a:gd name="connsiteY11" fmla="*/ 85725 h 466725"/>
                  <a:gd name="connsiteX12" fmla="*/ 647700 w 885825"/>
                  <a:gd name="connsiteY12" fmla="*/ 57150 h 466725"/>
                  <a:gd name="connsiteX13" fmla="*/ 676275 w 885825"/>
                  <a:gd name="connsiteY13" fmla="*/ 38100 h 466725"/>
                  <a:gd name="connsiteX14" fmla="*/ 714375 w 885825"/>
                  <a:gd name="connsiteY14" fmla="*/ 9525 h 466725"/>
                  <a:gd name="connsiteX15" fmla="*/ 752475 w 885825"/>
                  <a:gd name="connsiteY15" fmla="*/ 0 h 466725"/>
                  <a:gd name="connsiteX16" fmla="*/ 828675 w 885825"/>
                  <a:gd name="connsiteY16" fmla="*/ 19050 h 466725"/>
                  <a:gd name="connsiteX17" fmla="*/ 885825 w 885825"/>
                  <a:gd name="connsiteY17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523875 w 885825"/>
                  <a:gd name="connsiteY7" fmla="*/ 161925 h 466725"/>
                  <a:gd name="connsiteX8" fmla="*/ 552450 w 885825"/>
                  <a:gd name="connsiteY8" fmla="*/ 133350 h 466725"/>
                  <a:gd name="connsiteX9" fmla="*/ 571500 w 885825"/>
                  <a:gd name="connsiteY9" fmla="*/ 104775 h 466725"/>
                  <a:gd name="connsiteX10" fmla="*/ 609600 w 885825"/>
                  <a:gd name="connsiteY10" fmla="*/ 85725 h 466725"/>
                  <a:gd name="connsiteX11" fmla="*/ 647700 w 885825"/>
                  <a:gd name="connsiteY11" fmla="*/ 57150 h 466725"/>
                  <a:gd name="connsiteX12" fmla="*/ 676275 w 885825"/>
                  <a:gd name="connsiteY12" fmla="*/ 38100 h 466725"/>
                  <a:gd name="connsiteX13" fmla="*/ 714375 w 885825"/>
                  <a:gd name="connsiteY13" fmla="*/ 9525 h 466725"/>
                  <a:gd name="connsiteX14" fmla="*/ 752475 w 885825"/>
                  <a:gd name="connsiteY14" fmla="*/ 0 h 466725"/>
                  <a:gd name="connsiteX15" fmla="*/ 828675 w 885825"/>
                  <a:gd name="connsiteY15" fmla="*/ 19050 h 466725"/>
                  <a:gd name="connsiteX16" fmla="*/ 885825 w 885825"/>
                  <a:gd name="connsiteY16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523875 w 885825"/>
                  <a:gd name="connsiteY6" fmla="*/ 161925 h 466725"/>
                  <a:gd name="connsiteX7" fmla="*/ 552450 w 885825"/>
                  <a:gd name="connsiteY7" fmla="*/ 133350 h 466725"/>
                  <a:gd name="connsiteX8" fmla="*/ 571500 w 885825"/>
                  <a:gd name="connsiteY8" fmla="*/ 104775 h 466725"/>
                  <a:gd name="connsiteX9" fmla="*/ 609600 w 885825"/>
                  <a:gd name="connsiteY9" fmla="*/ 85725 h 466725"/>
                  <a:gd name="connsiteX10" fmla="*/ 647700 w 885825"/>
                  <a:gd name="connsiteY10" fmla="*/ 57150 h 466725"/>
                  <a:gd name="connsiteX11" fmla="*/ 676275 w 885825"/>
                  <a:gd name="connsiteY11" fmla="*/ 38100 h 466725"/>
                  <a:gd name="connsiteX12" fmla="*/ 714375 w 885825"/>
                  <a:gd name="connsiteY12" fmla="*/ 9525 h 466725"/>
                  <a:gd name="connsiteX13" fmla="*/ 752475 w 885825"/>
                  <a:gd name="connsiteY13" fmla="*/ 0 h 466725"/>
                  <a:gd name="connsiteX14" fmla="*/ 828675 w 885825"/>
                  <a:gd name="connsiteY14" fmla="*/ 19050 h 466725"/>
                  <a:gd name="connsiteX15" fmla="*/ 885825 w 885825"/>
                  <a:gd name="connsiteY15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523875 w 885825"/>
                  <a:gd name="connsiteY5" fmla="*/ 161925 h 466725"/>
                  <a:gd name="connsiteX6" fmla="*/ 552450 w 885825"/>
                  <a:gd name="connsiteY6" fmla="*/ 133350 h 466725"/>
                  <a:gd name="connsiteX7" fmla="*/ 571500 w 885825"/>
                  <a:gd name="connsiteY7" fmla="*/ 104775 h 466725"/>
                  <a:gd name="connsiteX8" fmla="*/ 609600 w 885825"/>
                  <a:gd name="connsiteY8" fmla="*/ 85725 h 466725"/>
                  <a:gd name="connsiteX9" fmla="*/ 647700 w 885825"/>
                  <a:gd name="connsiteY9" fmla="*/ 57150 h 466725"/>
                  <a:gd name="connsiteX10" fmla="*/ 676275 w 885825"/>
                  <a:gd name="connsiteY10" fmla="*/ 38100 h 466725"/>
                  <a:gd name="connsiteX11" fmla="*/ 714375 w 885825"/>
                  <a:gd name="connsiteY11" fmla="*/ 9525 h 466725"/>
                  <a:gd name="connsiteX12" fmla="*/ 752475 w 885825"/>
                  <a:gd name="connsiteY12" fmla="*/ 0 h 466725"/>
                  <a:gd name="connsiteX13" fmla="*/ 828675 w 885825"/>
                  <a:gd name="connsiteY13" fmla="*/ 19050 h 466725"/>
                  <a:gd name="connsiteX14" fmla="*/ 885825 w 885825"/>
                  <a:gd name="connsiteY14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47700 w 885825"/>
                  <a:gd name="connsiteY8" fmla="*/ 57150 h 466725"/>
                  <a:gd name="connsiteX9" fmla="*/ 676275 w 885825"/>
                  <a:gd name="connsiteY9" fmla="*/ 38100 h 466725"/>
                  <a:gd name="connsiteX10" fmla="*/ 714375 w 885825"/>
                  <a:gd name="connsiteY10" fmla="*/ 9525 h 466725"/>
                  <a:gd name="connsiteX11" fmla="*/ 752475 w 885825"/>
                  <a:gd name="connsiteY11" fmla="*/ 0 h 466725"/>
                  <a:gd name="connsiteX12" fmla="*/ 828675 w 885825"/>
                  <a:gd name="connsiteY12" fmla="*/ 19050 h 466725"/>
                  <a:gd name="connsiteX13" fmla="*/ 885825 w 885825"/>
                  <a:gd name="connsiteY13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14375 w 885825"/>
                  <a:gd name="connsiteY9" fmla="*/ 9525 h 466725"/>
                  <a:gd name="connsiteX10" fmla="*/ 752475 w 885825"/>
                  <a:gd name="connsiteY10" fmla="*/ 0 h 466725"/>
                  <a:gd name="connsiteX11" fmla="*/ 828675 w 885825"/>
                  <a:gd name="connsiteY11" fmla="*/ 19050 h 466725"/>
                  <a:gd name="connsiteX12" fmla="*/ 885825 w 885825"/>
                  <a:gd name="connsiteY12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52475 w 885825"/>
                  <a:gd name="connsiteY9" fmla="*/ 0 h 466725"/>
                  <a:gd name="connsiteX10" fmla="*/ 828675 w 885825"/>
                  <a:gd name="connsiteY10" fmla="*/ 19050 h 466725"/>
                  <a:gd name="connsiteX11" fmla="*/ 885825 w 885825"/>
                  <a:gd name="connsiteY11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76275 w 885825"/>
                  <a:gd name="connsiteY7" fmla="*/ 38100 h 466725"/>
                  <a:gd name="connsiteX8" fmla="*/ 752475 w 885825"/>
                  <a:gd name="connsiteY8" fmla="*/ 0 h 466725"/>
                  <a:gd name="connsiteX9" fmla="*/ 828675 w 885825"/>
                  <a:gd name="connsiteY9" fmla="*/ 19050 h 466725"/>
                  <a:gd name="connsiteX10" fmla="*/ 885825 w 885825"/>
                  <a:gd name="connsiteY10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676275 w 885825"/>
                  <a:gd name="connsiteY6" fmla="*/ 38100 h 466725"/>
                  <a:gd name="connsiteX7" fmla="*/ 752475 w 885825"/>
                  <a:gd name="connsiteY7" fmla="*/ 0 h 466725"/>
                  <a:gd name="connsiteX8" fmla="*/ 828675 w 885825"/>
                  <a:gd name="connsiteY8" fmla="*/ 19050 h 466725"/>
                  <a:gd name="connsiteX9" fmla="*/ 885825 w 885825"/>
                  <a:gd name="connsiteY9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752475 w 885825"/>
                  <a:gd name="connsiteY6" fmla="*/ 0 h 466725"/>
                  <a:gd name="connsiteX7" fmla="*/ 828675 w 885825"/>
                  <a:gd name="connsiteY7" fmla="*/ 19050 h 466725"/>
                  <a:gd name="connsiteX8" fmla="*/ 885825 w 885825"/>
                  <a:gd name="connsiteY8" fmla="*/ 38100 h 466725"/>
                  <a:gd name="connsiteX0" fmla="*/ 0 w 885825"/>
                  <a:gd name="connsiteY0" fmla="*/ 447676 h 447676"/>
                  <a:gd name="connsiteX1" fmla="*/ 123825 w 885825"/>
                  <a:gd name="connsiteY1" fmla="*/ 428626 h 447676"/>
                  <a:gd name="connsiteX2" fmla="*/ 200025 w 885825"/>
                  <a:gd name="connsiteY2" fmla="*/ 409576 h 447676"/>
                  <a:gd name="connsiteX3" fmla="*/ 266700 w 885825"/>
                  <a:gd name="connsiteY3" fmla="*/ 371476 h 447676"/>
                  <a:gd name="connsiteX4" fmla="*/ 523875 w 885825"/>
                  <a:gd name="connsiteY4" fmla="*/ 142876 h 447676"/>
                  <a:gd name="connsiteX5" fmla="*/ 552450 w 885825"/>
                  <a:gd name="connsiteY5" fmla="*/ 114301 h 447676"/>
                  <a:gd name="connsiteX6" fmla="*/ 828675 w 885825"/>
                  <a:gd name="connsiteY6" fmla="*/ 1 h 447676"/>
                  <a:gd name="connsiteX7" fmla="*/ 885825 w 885825"/>
                  <a:gd name="connsiteY7" fmla="*/ 19051 h 447676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552450 w 885825"/>
                  <a:gd name="connsiteY5" fmla="*/ 95250 h 428625"/>
                  <a:gd name="connsiteX6" fmla="*/ 885825 w 885825"/>
                  <a:gd name="connsiteY6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885825 w 885825"/>
                  <a:gd name="connsiteY5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523875 w 885825"/>
                  <a:gd name="connsiteY3" fmla="*/ 123825 h 428625"/>
                  <a:gd name="connsiteX4" fmla="*/ 885825 w 885825"/>
                  <a:gd name="connsiteY4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523875 w 885825"/>
                  <a:gd name="connsiteY2" fmla="*/ 123825 h 428625"/>
                  <a:gd name="connsiteX3" fmla="*/ 885825 w 885825"/>
                  <a:gd name="connsiteY3" fmla="*/ 0 h 428625"/>
                  <a:gd name="connsiteX0" fmla="*/ 0 w 885825"/>
                  <a:gd name="connsiteY0" fmla="*/ 428625 h 428625"/>
                  <a:gd name="connsiteX1" fmla="*/ 523875 w 885825"/>
                  <a:gd name="connsiteY1" fmla="*/ 123825 h 428625"/>
                  <a:gd name="connsiteX2" fmla="*/ 885825 w 885825"/>
                  <a:gd name="connsiteY2" fmla="*/ 0 h 428625"/>
                  <a:gd name="connsiteX0" fmla="*/ 0 w 885825"/>
                  <a:gd name="connsiteY0" fmla="*/ 428625 h 429099"/>
                  <a:gd name="connsiteX1" fmla="*/ 523875 w 885825"/>
                  <a:gd name="connsiteY1" fmla="*/ 123825 h 429099"/>
                  <a:gd name="connsiteX2" fmla="*/ 885825 w 885825"/>
                  <a:gd name="connsiteY2" fmla="*/ 0 h 42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429099">
                    <a:moveTo>
                      <a:pt x="0" y="428625"/>
                    </a:moveTo>
                    <a:cubicBezTo>
                      <a:pt x="280008" y="440515"/>
                      <a:pt x="349250" y="225425"/>
                      <a:pt x="523875" y="123825"/>
                    </a:cubicBezTo>
                    <a:cubicBezTo>
                      <a:pt x="650875" y="55563"/>
                      <a:pt x="810419" y="25797"/>
                      <a:pt x="8858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CC5E9EE-1439-2F86-ADC7-4E9F24E9E59B}"/>
                  </a:ext>
                </a:extLst>
              </p:cNvPr>
              <p:cNvSpPr/>
              <p:nvPr/>
            </p:nvSpPr>
            <p:spPr>
              <a:xfrm>
                <a:off x="2857500" y="1828798"/>
                <a:ext cx="1079500" cy="800100"/>
              </a:xfrm>
              <a:custGeom>
                <a:avLst/>
                <a:gdLst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22300 w 1138535"/>
                  <a:gd name="connsiteY6" fmla="*/ 838200 h 914400"/>
                  <a:gd name="connsiteX7" fmla="*/ 660400 w 1138535"/>
                  <a:gd name="connsiteY7" fmla="*/ 812800 h 914400"/>
                  <a:gd name="connsiteX8" fmla="*/ 711200 w 1138535"/>
                  <a:gd name="connsiteY8" fmla="*/ 800100 h 914400"/>
                  <a:gd name="connsiteX9" fmla="*/ 749300 w 1138535"/>
                  <a:gd name="connsiteY9" fmla="*/ 787400 h 914400"/>
                  <a:gd name="connsiteX10" fmla="*/ 800100 w 1138535"/>
                  <a:gd name="connsiteY10" fmla="*/ 762000 h 914400"/>
                  <a:gd name="connsiteX11" fmla="*/ 889000 w 1138535"/>
                  <a:gd name="connsiteY11" fmla="*/ 723900 h 914400"/>
                  <a:gd name="connsiteX12" fmla="*/ 965200 w 1138535"/>
                  <a:gd name="connsiteY12" fmla="*/ 673100 h 914400"/>
                  <a:gd name="connsiteX13" fmla="*/ 1003300 w 1138535"/>
                  <a:gd name="connsiteY13" fmla="*/ 647700 h 914400"/>
                  <a:gd name="connsiteX14" fmla="*/ 1079500 w 1138535"/>
                  <a:gd name="connsiteY14" fmla="*/ 571500 h 914400"/>
                  <a:gd name="connsiteX15" fmla="*/ 1092200 w 1138535"/>
                  <a:gd name="connsiteY15" fmla="*/ 533400 h 914400"/>
                  <a:gd name="connsiteX16" fmla="*/ 1117600 w 1138535"/>
                  <a:gd name="connsiteY16" fmla="*/ 482600 h 914400"/>
                  <a:gd name="connsiteX17" fmla="*/ 1079500 w 1138535"/>
                  <a:gd name="connsiteY17" fmla="*/ 25400 h 914400"/>
                  <a:gd name="connsiteX18" fmla="*/ 1054100 w 1138535"/>
                  <a:gd name="connsiteY18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11200 w 1138535"/>
                  <a:gd name="connsiteY7" fmla="*/ 800100 h 914400"/>
                  <a:gd name="connsiteX8" fmla="*/ 749300 w 1138535"/>
                  <a:gd name="connsiteY8" fmla="*/ 787400 h 914400"/>
                  <a:gd name="connsiteX9" fmla="*/ 800100 w 1138535"/>
                  <a:gd name="connsiteY9" fmla="*/ 762000 h 914400"/>
                  <a:gd name="connsiteX10" fmla="*/ 889000 w 1138535"/>
                  <a:gd name="connsiteY10" fmla="*/ 723900 h 914400"/>
                  <a:gd name="connsiteX11" fmla="*/ 965200 w 1138535"/>
                  <a:gd name="connsiteY11" fmla="*/ 673100 h 914400"/>
                  <a:gd name="connsiteX12" fmla="*/ 1003300 w 1138535"/>
                  <a:gd name="connsiteY12" fmla="*/ 647700 h 914400"/>
                  <a:gd name="connsiteX13" fmla="*/ 1079500 w 1138535"/>
                  <a:gd name="connsiteY13" fmla="*/ 571500 h 914400"/>
                  <a:gd name="connsiteX14" fmla="*/ 1092200 w 1138535"/>
                  <a:gd name="connsiteY14" fmla="*/ 533400 h 914400"/>
                  <a:gd name="connsiteX15" fmla="*/ 1117600 w 1138535"/>
                  <a:gd name="connsiteY15" fmla="*/ 482600 h 914400"/>
                  <a:gd name="connsiteX16" fmla="*/ 1079500 w 1138535"/>
                  <a:gd name="connsiteY16" fmla="*/ 25400 h 914400"/>
                  <a:gd name="connsiteX17" fmla="*/ 1054100 w 1138535"/>
                  <a:gd name="connsiteY17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00100 w 1138535"/>
                  <a:gd name="connsiteY8" fmla="*/ 762000 h 914400"/>
                  <a:gd name="connsiteX9" fmla="*/ 889000 w 1138535"/>
                  <a:gd name="connsiteY9" fmla="*/ 723900 h 914400"/>
                  <a:gd name="connsiteX10" fmla="*/ 965200 w 1138535"/>
                  <a:gd name="connsiteY10" fmla="*/ 673100 h 914400"/>
                  <a:gd name="connsiteX11" fmla="*/ 1003300 w 1138535"/>
                  <a:gd name="connsiteY11" fmla="*/ 647700 h 914400"/>
                  <a:gd name="connsiteX12" fmla="*/ 1079500 w 1138535"/>
                  <a:gd name="connsiteY12" fmla="*/ 571500 h 914400"/>
                  <a:gd name="connsiteX13" fmla="*/ 1092200 w 1138535"/>
                  <a:gd name="connsiteY13" fmla="*/ 533400 h 914400"/>
                  <a:gd name="connsiteX14" fmla="*/ 1117600 w 1138535"/>
                  <a:gd name="connsiteY14" fmla="*/ 482600 h 914400"/>
                  <a:gd name="connsiteX15" fmla="*/ 1079500 w 1138535"/>
                  <a:gd name="connsiteY15" fmla="*/ 25400 h 914400"/>
                  <a:gd name="connsiteX16" fmla="*/ 1054100 w 1138535"/>
                  <a:gd name="connsiteY16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89000 w 1138535"/>
                  <a:gd name="connsiteY8" fmla="*/ 723900 h 914400"/>
                  <a:gd name="connsiteX9" fmla="*/ 965200 w 1138535"/>
                  <a:gd name="connsiteY9" fmla="*/ 673100 h 914400"/>
                  <a:gd name="connsiteX10" fmla="*/ 1003300 w 1138535"/>
                  <a:gd name="connsiteY10" fmla="*/ 647700 h 914400"/>
                  <a:gd name="connsiteX11" fmla="*/ 1079500 w 1138535"/>
                  <a:gd name="connsiteY11" fmla="*/ 571500 h 914400"/>
                  <a:gd name="connsiteX12" fmla="*/ 1092200 w 1138535"/>
                  <a:gd name="connsiteY12" fmla="*/ 533400 h 914400"/>
                  <a:gd name="connsiteX13" fmla="*/ 1117600 w 1138535"/>
                  <a:gd name="connsiteY13" fmla="*/ 482600 h 914400"/>
                  <a:gd name="connsiteX14" fmla="*/ 1079500 w 1138535"/>
                  <a:gd name="connsiteY14" fmla="*/ 25400 h 914400"/>
                  <a:gd name="connsiteX15" fmla="*/ 1054100 w 1138535"/>
                  <a:gd name="connsiteY15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889000 w 1138535"/>
                  <a:gd name="connsiteY7" fmla="*/ 723900 h 914400"/>
                  <a:gd name="connsiteX8" fmla="*/ 965200 w 1138535"/>
                  <a:gd name="connsiteY8" fmla="*/ 673100 h 914400"/>
                  <a:gd name="connsiteX9" fmla="*/ 1003300 w 1138535"/>
                  <a:gd name="connsiteY9" fmla="*/ 647700 h 914400"/>
                  <a:gd name="connsiteX10" fmla="*/ 1079500 w 1138535"/>
                  <a:gd name="connsiteY10" fmla="*/ 571500 h 914400"/>
                  <a:gd name="connsiteX11" fmla="*/ 1092200 w 1138535"/>
                  <a:gd name="connsiteY11" fmla="*/ 533400 h 914400"/>
                  <a:gd name="connsiteX12" fmla="*/ 1117600 w 1138535"/>
                  <a:gd name="connsiteY12" fmla="*/ 482600 h 914400"/>
                  <a:gd name="connsiteX13" fmla="*/ 1079500 w 1138535"/>
                  <a:gd name="connsiteY13" fmla="*/ 25400 h 914400"/>
                  <a:gd name="connsiteX14" fmla="*/ 1054100 w 1138535"/>
                  <a:gd name="connsiteY14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889000 w 1138535"/>
                  <a:gd name="connsiteY6" fmla="*/ 723900 h 914400"/>
                  <a:gd name="connsiteX7" fmla="*/ 965200 w 1138535"/>
                  <a:gd name="connsiteY7" fmla="*/ 673100 h 914400"/>
                  <a:gd name="connsiteX8" fmla="*/ 1003300 w 1138535"/>
                  <a:gd name="connsiteY8" fmla="*/ 647700 h 914400"/>
                  <a:gd name="connsiteX9" fmla="*/ 1079500 w 1138535"/>
                  <a:gd name="connsiteY9" fmla="*/ 571500 h 914400"/>
                  <a:gd name="connsiteX10" fmla="*/ 1092200 w 1138535"/>
                  <a:gd name="connsiteY10" fmla="*/ 533400 h 914400"/>
                  <a:gd name="connsiteX11" fmla="*/ 1117600 w 1138535"/>
                  <a:gd name="connsiteY11" fmla="*/ 482600 h 914400"/>
                  <a:gd name="connsiteX12" fmla="*/ 1079500 w 1138535"/>
                  <a:gd name="connsiteY12" fmla="*/ 25400 h 914400"/>
                  <a:gd name="connsiteX13" fmla="*/ 1054100 w 1138535"/>
                  <a:gd name="connsiteY13" fmla="*/ 0 h 914400"/>
                  <a:gd name="connsiteX0" fmla="*/ 0 w 1138535"/>
                  <a:gd name="connsiteY0" fmla="*/ 825500 h 918697"/>
                  <a:gd name="connsiteX1" fmla="*/ 152400 w 1138535"/>
                  <a:gd name="connsiteY1" fmla="*/ 876300 h 918697"/>
                  <a:gd name="connsiteX2" fmla="*/ 190500 w 1138535"/>
                  <a:gd name="connsiteY2" fmla="*/ 889000 h 918697"/>
                  <a:gd name="connsiteX3" fmla="*/ 228600 w 1138535"/>
                  <a:gd name="connsiteY3" fmla="*/ 914400 h 918697"/>
                  <a:gd name="connsiteX4" fmla="*/ 457200 w 1138535"/>
                  <a:gd name="connsiteY4" fmla="*/ 901700 h 918697"/>
                  <a:gd name="connsiteX5" fmla="*/ 889000 w 1138535"/>
                  <a:gd name="connsiteY5" fmla="*/ 723900 h 918697"/>
                  <a:gd name="connsiteX6" fmla="*/ 965200 w 1138535"/>
                  <a:gd name="connsiteY6" fmla="*/ 673100 h 918697"/>
                  <a:gd name="connsiteX7" fmla="*/ 1003300 w 1138535"/>
                  <a:gd name="connsiteY7" fmla="*/ 647700 h 918697"/>
                  <a:gd name="connsiteX8" fmla="*/ 1079500 w 1138535"/>
                  <a:gd name="connsiteY8" fmla="*/ 571500 h 918697"/>
                  <a:gd name="connsiteX9" fmla="*/ 1092200 w 1138535"/>
                  <a:gd name="connsiteY9" fmla="*/ 533400 h 918697"/>
                  <a:gd name="connsiteX10" fmla="*/ 1117600 w 1138535"/>
                  <a:gd name="connsiteY10" fmla="*/ 482600 h 918697"/>
                  <a:gd name="connsiteX11" fmla="*/ 1079500 w 1138535"/>
                  <a:gd name="connsiteY11" fmla="*/ 25400 h 918697"/>
                  <a:gd name="connsiteX12" fmla="*/ 1054100 w 1138535"/>
                  <a:gd name="connsiteY12" fmla="*/ 0 h 918697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889000 w 1138535"/>
                  <a:gd name="connsiteY4" fmla="*/ 723900 h 914400"/>
                  <a:gd name="connsiteX5" fmla="*/ 965200 w 1138535"/>
                  <a:gd name="connsiteY5" fmla="*/ 673100 h 914400"/>
                  <a:gd name="connsiteX6" fmla="*/ 1003300 w 1138535"/>
                  <a:gd name="connsiteY6" fmla="*/ 647700 h 914400"/>
                  <a:gd name="connsiteX7" fmla="*/ 1079500 w 1138535"/>
                  <a:gd name="connsiteY7" fmla="*/ 571500 h 914400"/>
                  <a:gd name="connsiteX8" fmla="*/ 1092200 w 1138535"/>
                  <a:gd name="connsiteY8" fmla="*/ 533400 h 914400"/>
                  <a:gd name="connsiteX9" fmla="*/ 1117600 w 1138535"/>
                  <a:gd name="connsiteY9" fmla="*/ 482600 h 914400"/>
                  <a:gd name="connsiteX10" fmla="*/ 1079500 w 1138535"/>
                  <a:gd name="connsiteY10" fmla="*/ 25400 h 914400"/>
                  <a:gd name="connsiteX11" fmla="*/ 1054100 w 1138535"/>
                  <a:gd name="connsiteY11" fmla="*/ 0 h 914400"/>
                  <a:gd name="connsiteX0" fmla="*/ 0 w 1138535"/>
                  <a:gd name="connsiteY0" fmla="*/ 825500 h 888999"/>
                  <a:gd name="connsiteX1" fmla="*/ 152400 w 1138535"/>
                  <a:gd name="connsiteY1" fmla="*/ 876300 h 888999"/>
                  <a:gd name="connsiteX2" fmla="*/ 190500 w 1138535"/>
                  <a:gd name="connsiteY2" fmla="*/ 889000 h 888999"/>
                  <a:gd name="connsiteX3" fmla="*/ 889000 w 1138535"/>
                  <a:gd name="connsiteY3" fmla="*/ 723900 h 888999"/>
                  <a:gd name="connsiteX4" fmla="*/ 965200 w 1138535"/>
                  <a:gd name="connsiteY4" fmla="*/ 673100 h 888999"/>
                  <a:gd name="connsiteX5" fmla="*/ 1003300 w 1138535"/>
                  <a:gd name="connsiteY5" fmla="*/ 647700 h 888999"/>
                  <a:gd name="connsiteX6" fmla="*/ 1079500 w 1138535"/>
                  <a:gd name="connsiteY6" fmla="*/ 571500 h 888999"/>
                  <a:gd name="connsiteX7" fmla="*/ 1092200 w 1138535"/>
                  <a:gd name="connsiteY7" fmla="*/ 533400 h 888999"/>
                  <a:gd name="connsiteX8" fmla="*/ 1117600 w 1138535"/>
                  <a:gd name="connsiteY8" fmla="*/ 482600 h 888999"/>
                  <a:gd name="connsiteX9" fmla="*/ 1079500 w 1138535"/>
                  <a:gd name="connsiteY9" fmla="*/ 25400 h 888999"/>
                  <a:gd name="connsiteX10" fmla="*/ 1054100 w 1138535"/>
                  <a:gd name="connsiteY10" fmla="*/ 0 h 888999"/>
                  <a:gd name="connsiteX0" fmla="*/ 0 w 1138535"/>
                  <a:gd name="connsiteY0" fmla="*/ 825500 h 876299"/>
                  <a:gd name="connsiteX1" fmla="*/ 152400 w 1138535"/>
                  <a:gd name="connsiteY1" fmla="*/ 876300 h 876299"/>
                  <a:gd name="connsiteX2" fmla="*/ 889000 w 1138535"/>
                  <a:gd name="connsiteY2" fmla="*/ 723900 h 876299"/>
                  <a:gd name="connsiteX3" fmla="*/ 965200 w 1138535"/>
                  <a:gd name="connsiteY3" fmla="*/ 673100 h 876299"/>
                  <a:gd name="connsiteX4" fmla="*/ 1003300 w 1138535"/>
                  <a:gd name="connsiteY4" fmla="*/ 647700 h 876299"/>
                  <a:gd name="connsiteX5" fmla="*/ 1079500 w 1138535"/>
                  <a:gd name="connsiteY5" fmla="*/ 571500 h 876299"/>
                  <a:gd name="connsiteX6" fmla="*/ 1092200 w 1138535"/>
                  <a:gd name="connsiteY6" fmla="*/ 533400 h 876299"/>
                  <a:gd name="connsiteX7" fmla="*/ 1117600 w 1138535"/>
                  <a:gd name="connsiteY7" fmla="*/ 482600 h 876299"/>
                  <a:gd name="connsiteX8" fmla="*/ 1079500 w 1138535"/>
                  <a:gd name="connsiteY8" fmla="*/ 25400 h 876299"/>
                  <a:gd name="connsiteX9" fmla="*/ 1054100 w 1138535"/>
                  <a:gd name="connsiteY9" fmla="*/ 0 h 876299"/>
                  <a:gd name="connsiteX0" fmla="*/ 0 w 1138535"/>
                  <a:gd name="connsiteY0" fmla="*/ 825500 h 825501"/>
                  <a:gd name="connsiteX1" fmla="*/ 889000 w 1138535"/>
                  <a:gd name="connsiteY1" fmla="*/ 723900 h 825501"/>
                  <a:gd name="connsiteX2" fmla="*/ 965200 w 1138535"/>
                  <a:gd name="connsiteY2" fmla="*/ 673100 h 825501"/>
                  <a:gd name="connsiteX3" fmla="*/ 1003300 w 1138535"/>
                  <a:gd name="connsiteY3" fmla="*/ 647700 h 825501"/>
                  <a:gd name="connsiteX4" fmla="*/ 1079500 w 1138535"/>
                  <a:gd name="connsiteY4" fmla="*/ 571500 h 825501"/>
                  <a:gd name="connsiteX5" fmla="*/ 1092200 w 1138535"/>
                  <a:gd name="connsiteY5" fmla="*/ 533400 h 825501"/>
                  <a:gd name="connsiteX6" fmla="*/ 1117600 w 1138535"/>
                  <a:gd name="connsiteY6" fmla="*/ 482600 h 825501"/>
                  <a:gd name="connsiteX7" fmla="*/ 1079500 w 1138535"/>
                  <a:gd name="connsiteY7" fmla="*/ 25400 h 825501"/>
                  <a:gd name="connsiteX8" fmla="*/ 1054100 w 1138535"/>
                  <a:gd name="connsiteY8" fmla="*/ 0 h 825501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965200 w 1138535"/>
                  <a:gd name="connsiteY2" fmla="*/ 673100 h 825500"/>
                  <a:gd name="connsiteX3" fmla="*/ 1079500 w 1138535"/>
                  <a:gd name="connsiteY3" fmla="*/ 571500 h 825500"/>
                  <a:gd name="connsiteX4" fmla="*/ 1092200 w 1138535"/>
                  <a:gd name="connsiteY4" fmla="*/ 533400 h 825500"/>
                  <a:gd name="connsiteX5" fmla="*/ 1117600 w 1138535"/>
                  <a:gd name="connsiteY5" fmla="*/ 482600 h 825500"/>
                  <a:gd name="connsiteX6" fmla="*/ 1079500 w 1138535"/>
                  <a:gd name="connsiteY6" fmla="*/ 25400 h 825500"/>
                  <a:gd name="connsiteX7" fmla="*/ 1054100 w 1138535"/>
                  <a:gd name="connsiteY7" fmla="*/ 0 h 825500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1079500 w 1138535"/>
                  <a:gd name="connsiteY2" fmla="*/ 571500 h 825500"/>
                  <a:gd name="connsiteX3" fmla="*/ 1092200 w 1138535"/>
                  <a:gd name="connsiteY3" fmla="*/ 533400 h 825500"/>
                  <a:gd name="connsiteX4" fmla="*/ 1117600 w 1138535"/>
                  <a:gd name="connsiteY4" fmla="*/ 482600 h 825500"/>
                  <a:gd name="connsiteX5" fmla="*/ 1079500 w 1138535"/>
                  <a:gd name="connsiteY5" fmla="*/ 25400 h 825500"/>
                  <a:gd name="connsiteX6" fmla="*/ 1054100 w 1138535"/>
                  <a:gd name="connsiteY6" fmla="*/ 0 h 825500"/>
                  <a:gd name="connsiteX0" fmla="*/ 0 w 1138535"/>
                  <a:gd name="connsiteY0" fmla="*/ 825500 h 825500"/>
                  <a:gd name="connsiteX1" fmla="*/ 1079500 w 1138535"/>
                  <a:gd name="connsiteY1" fmla="*/ 571500 h 825500"/>
                  <a:gd name="connsiteX2" fmla="*/ 1092200 w 1138535"/>
                  <a:gd name="connsiteY2" fmla="*/ 533400 h 825500"/>
                  <a:gd name="connsiteX3" fmla="*/ 1117600 w 1138535"/>
                  <a:gd name="connsiteY3" fmla="*/ 482600 h 825500"/>
                  <a:gd name="connsiteX4" fmla="*/ 1079500 w 1138535"/>
                  <a:gd name="connsiteY4" fmla="*/ 25400 h 825500"/>
                  <a:gd name="connsiteX5" fmla="*/ 1054100 w 1138535"/>
                  <a:gd name="connsiteY5" fmla="*/ 0 h 825500"/>
                  <a:gd name="connsiteX0" fmla="*/ 0 w 1173464"/>
                  <a:gd name="connsiteY0" fmla="*/ 825500 h 825500"/>
                  <a:gd name="connsiteX1" fmla="*/ 1079500 w 1173464"/>
                  <a:gd name="connsiteY1" fmla="*/ 571500 h 825500"/>
                  <a:gd name="connsiteX2" fmla="*/ 1117600 w 1173464"/>
                  <a:gd name="connsiteY2" fmla="*/ 482600 h 825500"/>
                  <a:gd name="connsiteX3" fmla="*/ 1079500 w 1173464"/>
                  <a:gd name="connsiteY3" fmla="*/ 25400 h 825500"/>
                  <a:gd name="connsiteX4" fmla="*/ 1054100 w 1173464"/>
                  <a:gd name="connsiteY4" fmla="*/ 0 h 825500"/>
                  <a:gd name="connsiteX0" fmla="*/ 0 w 1160412"/>
                  <a:gd name="connsiteY0" fmla="*/ 825500 h 825500"/>
                  <a:gd name="connsiteX1" fmla="*/ 1079500 w 1160412"/>
                  <a:gd name="connsiteY1" fmla="*/ 571500 h 825500"/>
                  <a:gd name="connsiteX2" fmla="*/ 1079500 w 1160412"/>
                  <a:gd name="connsiteY2" fmla="*/ 25400 h 825500"/>
                  <a:gd name="connsiteX3" fmla="*/ 1054100 w 1160412"/>
                  <a:gd name="connsiteY3" fmla="*/ 0 h 825500"/>
                  <a:gd name="connsiteX0" fmla="*/ 0 w 1079500"/>
                  <a:gd name="connsiteY0" fmla="*/ 825500 h 825500"/>
                  <a:gd name="connsiteX1" fmla="*/ 1079500 w 1079500"/>
                  <a:gd name="connsiteY1" fmla="*/ 25400 h 825500"/>
                  <a:gd name="connsiteX2" fmla="*/ 1054100 w 1079500"/>
                  <a:gd name="connsiteY2" fmla="*/ 0 h 825500"/>
                  <a:gd name="connsiteX0" fmla="*/ 0 w 1079500"/>
                  <a:gd name="connsiteY0" fmla="*/ 800099 h 800099"/>
                  <a:gd name="connsiteX1" fmla="*/ 1079500 w 1079500"/>
                  <a:gd name="connsiteY1" fmla="*/ -1 h 800099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500" h="800100">
                    <a:moveTo>
                      <a:pt x="0" y="800100"/>
                    </a:moveTo>
                    <a:cubicBezTo>
                      <a:pt x="521961" y="744167"/>
                      <a:pt x="908141" y="546371"/>
                      <a:pt x="10795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0B5EB75-5167-4060-65C3-7BEC0E0CD787}"/>
                  </a:ext>
                </a:extLst>
              </p:cNvPr>
              <p:cNvSpPr/>
              <p:nvPr/>
            </p:nvSpPr>
            <p:spPr>
              <a:xfrm>
                <a:off x="1511300" y="2439963"/>
                <a:ext cx="660434" cy="138138"/>
              </a:xfrm>
              <a:custGeom>
                <a:avLst/>
                <a:gdLst>
                  <a:gd name="connsiteX0" fmla="*/ 0 w 660434"/>
                  <a:gd name="connsiteY0" fmla="*/ 159979 h 159979"/>
                  <a:gd name="connsiteX1" fmla="*/ 88900 w 660434"/>
                  <a:gd name="connsiteY1" fmla="*/ 121879 h 159979"/>
                  <a:gd name="connsiteX2" fmla="*/ 152400 w 660434"/>
                  <a:gd name="connsiteY2" fmla="*/ 83779 h 159979"/>
                  <a:gd name="connsiteX3" fmla="*/ 203200 w 660434"/>
                  <a:gd name="connsiteY3" fmla="*/ 71079 h 159979"/>
                  <a:gd name="connsiteX4" fmla="*/ 304800 w 660434"/>
                  <a:gd name="connsiteY4" fmla="*/ 32979 h 159979"/>
                  <a:gd name="connsiteX5" fmla="*/ 342900 w 660434"/>
                  <a:gd name="connsiteY5" fmla="*/ 7579 h 159979"/>
                  <a:gd name="connsiteX6" fmla="*/ 647700 w 660434"/>
                  <a:gd name="connsiteY6" fmla="*/ 45679 h 159979"/>
                  <a:gd name="connsiteX7" fmla="*/ 660400 w 660434"/>
                  <a:gd name="connsiteY7" fmla="*/ 96479 h 159979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203200 w 660434"/>
                  <a:gd name="connsiteY3" fmla="*/ 39426 h 128326"/>
                  <a:gd name="connsiteX4" fmla="*/ 304800 w 660434"/>
                  <a:gd name="connsiteY4" fmla="*/ 1326 h 128326"/>
                  <a:gd name="connsiteX5" fmla="*/ 647700 w 660434"/>
                  <a:gd name="connsiteY5" fmla="*/ 14026 h 128326"/>
                  <a:gd name="connsiteX6" fmla="*/ 660400 w 660434"/>
                  <a:gd name="connsiteY6" fmla="*/ 64826 h 128326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304800 w 660434"/>
                  <a:gd name="connsiteY3" fmla="*/ 1326 h 128326"/>
                  <a:gd name="connsiteX4" fmla="*/ 647700 w 660434"/>
                  <a:gd name="connsiteY4" fmla="*/ 14026 h 128326"/>
                  <a:gd name="connsiteX5" fmla="*/ 660400 w 660434"/>
                  <a:gd name="connsiteY5" fmla="*/ 64826 h 128326"/>
                  <a:gd name="connsiteX0" fmla="*/ 0 w 660434"/>
                  <a:gd name="connsiteY0" fmla="*/ 114416 h 114416"/>
                  <a:gd name="connsiteX1" fmla="*/ 88900 w 660434"/>
                  <a:gd name="connsiteY1" fmla="*/ 76316 h 114416"/>
                  <a:gd name="connsiteX2" fmla="*/ 152400 w 660434"/>
                  <a:gd name="connsiteY2" fmla="*/ 38216 h 114416"/>
                  <a:gd name="connsiteX3" fmla="*/ 647700 w 660434"/>
                  <a:gd name="connsiteY3" fmla="*/ 116 h 114416"/>
                  <a:gd name="connsiteX4" fmla="*/ 660400 w 660434"/>
                  <a:gd name="connsiteY4" fmla="*/ 50916 h 114416"/>
                  <a:gd name="connsiteX0" fmla="*/ 0 w 660434"/>
                  <a:gd name="connsiteY0" fmla="*/ 114300 h 114300"/>
                  <a:gd name="connsiteX1" fmla="*/ 88900 w 660434"/>
                  <a:gd name="connsiteY1" fmla="*/ 76200 h 114300"/>
                  <a:gd name="connsiteX2" fmla="*/ 647700 w 660434"/>
                  <a:gd name="connsiteY2" fmla="*/ 0 h 114300"/>
                  <a:gd name="connsiteX3" fmla="*/ 660400 w 660434"/>
                  <a:gd name="connsiteY3" fmla="*/ 50800 h 114300"/>
                  <a:gd name="connsiteX0" fmla="*/ 0 w 660434"/>
                  <a:gd name="connsiteY0" fmla="*/ 114300 h 114300"/>
                  <a:gd name="connsiteX1" fmla="*/ 647700 w 660434"/>
                  <a:gd name="connsiteY1" fmla="*/ 0 h 114300"/>
                  <a:gd name="connsiteX2" fmla="*/ 660400 w 660434"/>
                  <a:gd name="connsiteY2" fmla="*/ 50800 h 114300"/>
                  <a:gd name="connsiteX0" fmla="*/ 0 w 660434"/>
                  <a:gd name="connsiteY0" fmla="*/ 138139 h 138139"/>
                  <a:gd name="connsiteX1" fmla="*/ 647700 w 660434"/>
                  <a:gd name="connsiteY1" fmla="*/ 23839 h 138139"/>
                  <a:gd name="connsiteX2" fmla="*/ 660400 w 660434"/>
                  <a:gd name="connsiteY2" fmla="*/ 74639 h 13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434" h="138139">
                    <a:moveTo>
                      <a:pt x="0" y="138139"/>
                    </a:moveTo>
                    <a:cubicBezTo>
                      <a:pt x="248426" y="-88335"/>
                      <a:pt x="537633" y="34422"/>
                      <a:pt x="647700" y="23839"/>
                    </a:cubicBezTo>
                    <a:cubicBezTo>
                      <a:pt x="661739" y="65955"/>
                      <a:pt x="660400" y="48552"/>
                      <a:pt x="660400" y="746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17">
                <a:extLst>
                  <a:ext uri="{FF2B5EF4-FFF2-40B4-BE49-F238E27FC236}">
                    <a16:creationId xmlns:a16="http://schemas.microsoft.com/office/drawing/2014/main" id="{4CDFFBF8-9307-F714-A287-B60F9E9B6BC0}"/>
                  </a:ext>
                </a:extLst>
              </p:cNvPr>
              <p:cNvSpPr/>
              <p:nvPr/>
            </p:nvSpPr>
            <p:spPr>
              <a:xfrm>
                <a:off x="3289980" y="1048088"/>
                <a:ext cx="333384" cy="461804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8196B9C7-B922-2541-C8F3-43F0BA17F7B5}"/>
                  </a:ext>
                </a:extLst>
              </p:cNvPr>
              <p:cNvSpPr/>
              <p:nvPr/>
            </p:nvSpPr>
            <p:spPr>
              <a:xfrm rot="4849359">
                <a:off x="6880256" y="1513058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17">
                <a:extLst>
                  <a:ext uri="{FF2B5EF4-FFF2-40B4-BE49-F238E27FC236}">
                    <a16:creationId xmlns:a16="http://schemas.microsoft.com/office/drawing/2014/main" id="{F5236ABC-B88F-C1FB-9289-4E51607D45E5}"/>
                  </a:ext>
                </a:extLst>
              </p:cNvPr>
              <p:cNvSpPr/>
              <p:nvPr/>
            </p:nvSpPr>
            <p:spPr>
              <a:xfrm rot="4849359">
                <a:off x="4180480" y="2030780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8E41CF7-0FE4-85CF-8E8E-87E046E264CB}"/>
                </a:ext>
              </a:extLst>
            </p:cNvPr>
            <p:cNvGrpSpPr/>
            <p:nvPr/>
          </p:nvGrpSpPr>
          <p:grpSpPr>
            <a:xfrm>
              <a:off x="3188801" y="6379456"/>
              <a:ext cx="3991973" cy="542084"/>
              <a:chOff x="3188801" y="6379456"/>
              <a:chExt cx="3991973" cy="542084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6974459-6751-5373-261D-3794B165CECC}"/>
                  </a:ext>
                </a:extLst>
              </p:cNvPr>
              <p:cNvGrpSpPr/>
              <p:nvPr/>
            </p:nvGrpSpPr>
            <p:grpSpPr>
              <a:xfrm>
                <a:off x="3890454" y="6571956"/>
                <a:ext cx="568022" cy="206779"/>
                <a:chOff x="10448964" y="4502004"/>
                <a:chExt cx="568022" cy="206779"/>
              </a:xfrm>
              <a:solidFill>
                <a:srgbClr val="FFF561"/>
              </a:solidFill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02C87E95-4D65-9373-E04B-250F9C553E9D}"/>
                    </a:ext>
                  </a:extLst>
                </p:cNvPr>
                <p:cNvSpPr/>
                <p:nvPr/>
              </p:nvSpPr>
              <p:spPr>
                <a:xfrm>
                  <a:off x="10448964" y="4502004"/>
                  <a:ext cx="277863" cy="20620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863" h="206208">
                      <a:moveTo>
                        <a:pt x="132952" y="0"/>
                      </a:moveTo>
                      <a:cubicBezTo>
                        <a:pt x="195507" y="0"/>
                        <a:pt x="249180" y="64950"/>
                        <a:pt x="272106" y="157514"/>
                      </a:cubicBezTo>
                      <a:lnTo>
                        <a:pt x="277863" y="206208"/>
                      </a:lnTo>
                      <a:lnTo>
                        <a:pt x="261525" y="205878"/>
                      </a:lnTo>
                      <a:cubicBezTo>
                        <a:pt x="235088" y="204784"/>
                        <a:pt x="216008" y="203122"/>
                        <a:pt x="208112" y="203433"/>
                      </a:cubicBezTo>
                      <a:cubicBezTo>
                        <a:pt x="180475" y="204521"/>
                        <a:pt x="69834" y="213539"/>
                        <a:pt x="875" y="142966"/>
                      </a:cubicBezTo>
                      <a:lnTo>
                        <a:pt x="0" y="141804"/>
                      </a:lnTo>
                      <a:lnTo>
                        <a:pt x="26163" y="75537"/>
                      </a:lnTo>
                      <a:cubicBezTo>
                        <a:pt x="53492" y="28867"/>
                        <a:pt x="91248" y="0"/>
                        <a:pt x="132952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1487AD1-CC87-E3F4-E7F6-5F0AA0E74325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6779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6779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1233" y="199018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E9AE9F70-A09A-78E7-4F20-F6C6F773B3D2}"/>
                  </a:ext>
                </a:extLst>
              </p:cNvPr>
              <p:cNvGrpSpPr/>
              <p:nvPr/>
            </p:nvGrpSpPr>
            <p:grpSpPr>
              <a:xfrm>
                <a:off x="3188801" y="6468566"/>
                <a:ext cx="567146" cy="241647"/>
                <a:chOff x="10449840" y="4502004"/>
                <a:chExt cx="567146" cy="241647"/>
              </a:xfrm>
              <a:solidFill>
                <a:srgbClr val="FFF561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AEDE3BD2-6634-16B5-A418-64189C64B14D}"/>
                    </a:ext>
                  </a:extLst>
                </p:cNvPr>
                <p:cNvSpPr/>
                <p:nvPr/>
              </p:nvSpPr>
              <p:spPr>
                <a:xfrm>
                  <a:off x="10449840" y="4502004"/>
                  <a:ext cx="276988" cy="241647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988" h="241647">
                      <a:moveTo>
                        <a:pt x="132077" y="0"/>
                      </a:moveTo>
                      <a:cubicBezTo>
                        <a:pt x="194632" y="0"/>
                        <a:pt x="248305" y="64950"/>
                        <a:pt x="271231" y="157514"/>
                      </a:cubicBezTo>
                      <a:lnTo>
                        <a:pt x="276988" y="206208"/>
                      </a:lnTo>
                      <a:lnTo>
                        <a:pt x="260650" y="205878"/>
                      </a:lnTo>
                      <a:cubicBezTo>
                        <a:pt x="159716" y="285826"/>
                        <a:pt x="24939" y="217077"/>
                        <a:pt x="0" y="142966"/>
                      </a:cubicBezTo>
                      <a:lnTo>
                        <a:pt x="25288" y="75537"/>
                      </a:lnTo>
                      <a:cubicBezTo>
                        <a:pt x="52617" y="28867"/>
                        <a:pt x="90373" y="0"/>
                        <a:pt x="132077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1A67206E-65FC-4F9D-4665-142A606C4390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9281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9281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1419731-2930-C571-DAA7-779C1BE0A6AD}"/>
                  </a:ext>
                </a:extLst>
              </p:cNvPr>
              <p:cNvGrpSpPr/>
              <p:nvPr/>
            </p:nvGrpSpPr>
            <p:grpSpPr>
              <a:xfrm>
                <a:off x="6615104" y="6704785"/>
                <a:ext cx="565670" cy="216755"/>
                <a:chOff x="10475128" y="4502004"/>
                <a:chExt cx="565670" cy="216755"/>
              </a:xfrm>
              <a:solidFill>
                <a:srgbClr val="FFF561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2CEA43C6-B5AD-7278-FA05-0BB8F8AB41AB}"/>
                    </a:ext>
                  </a:extLst>
                </p:cNvPr>
                <p:cNvSpPr/>
                <p:nvPr/>
              </p:nvSpPr>
              <p:spPr>
                <a:xfrm>
                  <a:off x="10475128" y="4502004"/>
                  <a:ext cx="251700" cy="20904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08112 w 277863"/>
                    <a:gd name="connsiteY3" fmla="*/ 203433 h 206208"/>
                    <a:gd name="connsiteX4" fmla="*/ 875 w 277863"/>
                    <a:gd name="connsiteY4" fmla="*/ 142966 h 206208"/>
                    <a:gd name="connsiteX5" fmla="*/ 0 w 277863"/>
                    <a:gd name="connsiteY5" fmla="*/ 141804 h 206208"/>
                    <a:gd name="connsiteX6" fmla="*/ 26163 w 277863"/>
                    <a:gd name="connsiteY6" fmla="*/ 75537 h 206208"/>
                    <a:gd name="connsiteX7" fmla="*/ 132952 w 277863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18175 w 276988"/>
                    <a:gd name="connsiteY5" fmla="*/ 141804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15409 w 260320"/>
                    <a:gd name="connsiteY0" fmla="*/ 0 h 209048"/>
                    <a:gd name="connsiteX1" fmla="*/ 254563 w 260320"/>
                    <a:gd name="connsiteY1" fmla="*/ 157514 h 209048"/>
                    <a:gd name="connsiteX2" fmla="*/ 260320 w 260320"/>
                    <a:gd name="connsiteY2" fmla="*/ 206208 h 209048"/>
                    <a:gd name="connsiteX3" fmla="*/ 190569 w 260320"/>
                    <a:gd name="connsiteY3" fmla="*/ 203433 h 209048"/>
                    <a:gd name="connsiteX4" fmla="*/ 0 w 260320"/>
                    <a:gd name="connsiteY4" fmla="*/ 138204 h 209048"/>
                    <a:gd name="connsiteX5" fmla="*/ 8620 w 260320"/>
                    <a:gd name="connsiteY5" fmla="*/ 75537 h 209048"/>
                    <a:gd name="connsiteX6" fmla="*/ 115409 w 260320"/>
                    <a:gd name="connsiteY6" fmla="*/ 0 h 209048"/>
                    <a:gd name="connsiteX0" fmla="*/ 106789 w 251700"/>
                    <a:gd name="connsiteY0" fmla="*/ 0 h 209048"/>
                    <a:gd name="connsiteX1" fmla="*/ 245943 w 251700"/>
                    <a:gd name="connsiteY1" fmla="*/ 157514 h 209048"/>
                    <a:gd name="connsiteX2" fmla="*/ 251700 w 251700"/>
                    <a:gd name="connsiteY2" fmla="*/ 206208 h 209048"/>
                    <a:gd name="connsiteX3" fmla="*/ 181949 w 251700"/>
                    <a:gd name="connsiteY3" fmla="*/ 203433 h 209048"/>
                    <a:gd name="connsiteX4" fmla="*/ 905 w 251700"/>
                    <a:gd name="connsiteY4" fmla="*/ 138204 h 209048"/>
                    <a:gd name="connsiteX5" fmla="*/ 0 w 251700"/>
                    <a:gd name="connsiteY5" fmla="*/ 75537 h 209048"/>
                    <a:gd name="connsiteX6" fmla="*/ 106789 w 251700"/>
                    <a:gd name="connsiteY6" fmla="*/ 0 h 209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700" h="209048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228450" y="205283"/>
                        <a:pt x="223748" y="214767"/>
                        <a:pt x="181949" y="203433"/>
                      </a:cubicBezTo>
                      <a:cubicBezTo>
                        <a:pt x="140150" y="192099"/>
                        <a:pt x="69864" y="208777"/>
                        <a:pt x="905" y="138204"/>
                      </a:cubicBezTo>
                      <a:cubicBezTo>
                        <a:pt x="603" y="117315"/>
                        <a:pt x="302" y="96426"/>
                        <a:pt x="0" y="75537"/>
                      </a:cubicBez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C6C3C79-D900-1780-84C7-B968A60016F8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303727" cy="216755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18112 w 279915"/>
                    <a:gd name="connsiteY3" fmla="*/ 206779 h 206779"/>
                    <a:gd name="connsiteX4" fmla="*/ 0 w 279915"/>
                    <a:gd name="connsiteY4" fmla="*/ 206414 h 206779"/>
                    <a:gd name="connsiteX5" fmla="*/ 5781 w 279915"/>
                    <a:gd name="connsiteY5" fmla="*/ 157514 h 206779"/>
                    <a:gd name="connsiteX6" fmla="*/ 144935 w 279915"/>
                    <a:gd name="connsiteY6" fmla="*/ 0 h 206779"/>
                    <a:gd name="connsiteX0" fmla="*/ 144935 w 303727"/>
                    <a:gd name="connsiteY0" fmla="*/ 0 h 206779"/>
                    <a:gd name="connsiteX1" fmla="*/ 251725 w 303727"/>
                    <a:gd name="connsiteY1" fmla="*/ 75537 h 206779"/>
                    <a:gd name="connsiteX2" fmla="*/ 303727 w 303727"/>
                    <a:gd name="connsiteY2" fmla="*/ 189804 h 206779"/>
                    <a:gd name="connsiteX3" fmla="*/ 18112 w 303727"/>
                    <a:gd name="connsiteY3" fmla="*/ 206779 h 206779"/>
                    <a:gd name="connsiteX4" fmla="*/ 0 w 303727"/>
                    <a:gd name="connsiteY4" fmla="*/ 206414 h 206779"/>
                    <a:gd name="connsiteX5" fmla="*/ 5781 w 303727"/>
                    <a:gd name="connsiteY5" fmla="*/ 157514 h 206779"/>
                    <a:gd name="connsiteX6" fmla="*/ 144935 w 303727"/>
                    <a:gd name="connsiteY6" fmla="*/ 0 h 206779"/>
                    <a:gd name="connsiteX0" fmla="*/ 144935 w 303727"/>
                    <a:gd name="connsiteY0" fmla="*/ 0 h 213082"/>
                    <a:gd name="connsiteX1" fmla="*/ 251725 w 303727"/>
                    <a:gd name="connsiteY1" fmla="*/ 75537 h 213082"/>
                    <a:gd name="connsiteX2" fmla="*/ 303727 w 303727"/>
                    <a:gd name="connsiteY2" fmla="*/ 189804 h 213082"/>
                    <a:gd name="connsiteX3" fmla="*/ 18112 w 303727"/>
                    <a:gd name="connsiteY3" fmla="*/ 206779 h 213082"/>
                    <a:gd name="connsiteX4" fmla="*/ 0 w 303727"/>
                    <a:gd name="connsiteY4" fmla="*/ 206414 h 213082"/>
                    <a:gd name="connsiteX5" fmla="*/ 5781 w 303727"/>
                    <a:gd name="connsiteY5" fmla="*/ 157514 h 213082"/>
                    <a:gd name="connsiteX6" fmla="*/ 144935 w 303727"/>
                    <a:gd name="connsiteY6" fmla="*/ 0 h 213082"/>
                    <a:gd name="connsiteX0" fmla="*/ 144935 w 303727"/>
                    <a:gd name="connsiteY0" fmla="*/ 0 h 209347"/>
                    <a:gd name="connsiteX1" fmla="*/ 251725 w 303727"/>
                    <a:gd name="connsiteY1" fmla="*/ 75537 h 209347"/>
                    <a:gd name="connsiteX2" fmla="*/ 303727 w 303727"/>
                    <a:gd name="connsiteY2" fmla="*/ 189804 h 209347"/>
                    <a:gd name="connsiteX3" fmla="*/ 0 w 303727"/>
                    <a:gd name="connsiteY3" fmla="*/ 206414 h 209347"/>
                    <a:gd name="connsiteX4" fmla="*/ 5781 w 303727"/>
                    <a:gd name="connsiteY4" fmla="*/ 157514 h 209347"/>
                    <a:gd name="connsiteX5" fmla="*/ 144935 w 303727"/>
                    <a:gd name="connsiteY5" fmla="*/ 0 h 209347"/>
                    <a:gd name="connsiteX0" fmla="*/ 144935 w 303727"/>
                    <a:gd name="connsiteY0" fmla="*/ 0 h 216755"/>
                    <a:gd name="connsiteX1" fmla="*/ 251725 w 303727"/>
                    <a:gd name="connsiteY1" fmla="*/ 75537 h 216755"/>
                    <a:gd name="connsiteX2" fmla="*/ 303727 w 303727"/>
                    <a:gd name="connsiteY2" fmla="*/ 189804 h 216755"/>
                    <a:gd name="connsiteX3" fmla="*/ 0 w 303727"/>
                    <a:gd name="connsiteY3" fmla="*/ 206414 h 216755"/>
                    <a:gd name="connsiteX4" fmla="*/ 5781 w 303727"/>
                    <a:gd name="connsiteY4" fmla="*/ 157514 h 216755"/>
                    <a:gd name="connsiteX5" fmla="*/ 144935 w 303727"/>
                    <a:gd name="connsiteY5" fmla="*/ 0 h 216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727" h="216755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303727" y="189804"/>
                      </a:lnTo>
                      <a:cubicBezTo>
                        <a:pt x="261773" y="211617"/>
                        <a:pt x="52039" y="228465"/>
                        <a:pt x="0" y="206414"/>
                      </a:cubicBez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B4F00549-97FA-47BD-DFE8-F7A082E8DAE8}"/>
                  </a:ext>
                </a:extLst>
              </p:cNvPr>
              <p:cNvGrpSpPr/>
              <p:nvPr/>
            </p:nvGrpSpPr>
            <p:grpSpPr>
              <a:xfrm rot="764435">
                <a:off x="5837681" y="6379456"/>
                <a:ext cx="541858" cy="239121"/>
                <a:chOff x="10475128" y="4502004"/>
                <a:chExt cx="541858" cy="239121"/>
              </a:xfrm>
              <a:solidFill>
                <a:srgbClr val="FFF561"/>
              </a:solidFill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4D041C94-8812-529A-E1AE-7C3287B4533D}"/>
                    </a:ext>
                  </a:extLst>
                </p:cNvPr>
                <p:cNvSpPr/>
                <p:nvPr/>
              </p:nvSpPr>
              <p:spPr>
                <a:xfrm>
                  <a:off x="10475128" y="4502006"/>
                  <a:ext cx="251700" cy="239119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  <a:gd name="connsiteX0" fmla="*/ 112143 w 257054"/>
                    <a:gd name="connsiteY0" fmla="*/ 0 h 244873"/>
                    <a:gd name="connsiteX1" fmla="*/ 251297 w 257054"/>
                    <a:gd name="connsiteY1" fmla="*/ 157514 h 244873"/>
                    <a:gd name="connsiteX2" fmla="*/ 257054 w 257054"/>
                    <a:gd name="connsiteY2" fmla="*/ 206208 h 244873"/>
                    <a:gd name="connsiteX3" fmla="*/ 240716 w 257054"/>
                    <a:gd name="connsiteY3" fmla="*/ 205878 h 244873"/>
                    <a:gd name="connsiteX4" fmla="*/ 0 w 257054"/>
                    <a:gd name="connsiteY4" fmla="*/ 155548 h 244873"/>
                    <a:gd name="connsiteX5" fmla="*/ 5354 w 257054"/>
                    <a:gd name="connsiteY5" fmla="*/ 75537 h 244873"/>
                    <a:gd name="connsiteX6" fmla="*/ 112143 w 257054"/>
                    <a:gd name="connsiteY6" fmla="*/ 0 h 244873"/>
                    <a:gd name="connsiteX0" fmla="*/ 106789 w 251700"/>
                    <a:gd name="connsiteY0" fmla="*/ 0 h 244443"/>
                    <a:gd name="connsiteX1" fmla="*/ 245943 w 251700"/>
                    <a:gd name="connsiteY1" fmla="*/ 157514 h 244443"/>
                    <a:gd name="connsiteX2" fmla="*/ 251700 w 251700"/>
                    <a:gd name="connsiteY2" fmla="*/ 206208 h 244443"/>
                    <a:gd name="connsiteX3" fmla="*/ 235362 w 251700"/>
                    <a:gd name="connsiteY3" fmla="*/ 205878 h 244443"/>
                    <a:gd name="connsiteX4" fmla="*/ 1614 w 251700"/>
                    <a:gd name="connsiteY4" fmla="*/ 153972 h 244443"/>
                    <a:gd name="connsiteX5" fmla="*/ 0 w 251700"/>
                    <a:gd name="connsiteY5" fmla="*/ 75537 h 244443"/>
                    <a:gd name="connsiteX6" fmla="*/ 106789 w 251700"/>
                    <a:gd name="connsiteY6" fmla="*/ 0 h 244443"/>
                    <a:gd name="connsiteX0" fmla="*/ 106789 w 251700"/>
                    <a:gd name="connsiteY0" fmla="*/ 0 h 206208"/>
                    <a:gd name="connsiteX1" fmla="*/ 245943 w 251700"/>
                    <a:gd name="connsiteY1" fmla="*/ 157514 h 206208"/>
                    <a:gd name="connsiteX2" fmla="*/ 251700 w 251700"/>
                    <a:gd name="connsiteY2" fmla="*/ 206208 h 206208"/>
                    <a:gd name="connsiteX3" fmla="*/ 1614 w 251700"/>
                    <a:gd name="connsiteY3" fmla="*/ 153972 h 206208"/>
                    <a:gd name="connsiteX4" fmla="*/ 0 w 251700"/>
                    <a:gd name="connsiteY4" fmla="*/ 75537 h 206208"/>
                    <a:gd name="connsiteX5" fmla="*/ 106789 w 251700"/>
                    <a:gd name="connsiteY5" fmla="*/ 0 h 206208"/>
                    <a:gd name="connsiteX0" fmla="*/ 106789 w 251700"/>
                    <a:gd name="connsiteY0" fmla="*/ 0 h 233743"/>
                    <a:gd name="connsiteX1" fmla="*/ 245943 w 251700"/>
                    <a:gd name="connsiteY1" fmla="*/ 157514 h 233743"/>
                    <a:gd name="connsiteX2" fmla="*/ 251700 w 251700"/>
                    <a:gd name="connsiteY2" fmla="*/ 206208 h 233743"/>
                    <a:gd name="connsiteX3" fmla="*/ 1614 w 251700"/>
                    <a:gd name="connsiteY3" fmla="*/ 153972 h 233743"/>
                    <a:gd name="connsiteX4" fmla="*/ 0 w 251700"/>
                    <a:gd name="connsiteY4" fmla="*/ 75537 h 233743"/>
                    <a:gd name="connsiteX5" fmla="*/ 106789 w 251700"/>
                    <a:gd name="connsiteY5" fmla="*/ 0 h 233743"/>
                    <a:gd name="connsiteX0" fmla="*/ 106789 w 251700"/>
                    <a:gd name="connsiteY0" fmla="*/ 0 h 239119"/>
                    <a:gd name="connsiteX1" fmla="*/ 245943 w 251700"/>
                    <a:gd name="connsiteY1" fmla="*/ 157514 h 239119"/>
                    <a:gd name="connsiteX2" fmla="*/ 251700 w 251700"/>
                    <a:gd name="connsiteY2" fmla="*/ 206208 h 239119"/>
                    <a:gd name="connsiteX3" fmla="*/ 1614 w 251700"/>
                    <a:gd name="connsiteY3" fmla="*/ 153972 h 239119"/>
                    <a:gd name="connsiteX4" fmla="*/ 0 w 251700"/>
                    <a:gd name="connsiteY4" fmla="*/ 75537 h 239119"/>
                    <a:gd name="connsiteX5" fmla="*/ 106789 w 251700"/>
                    <a:gd name="connsiteY5" fmla="*/ 0 h 239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1700" h="239119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131501" y="285014"/>
                        <a:pt x="16650" y="203923"/>
                        <a:pt x="1614" y="153972"/>
                      </a:cubicBezTo>
                      <a:lnTo>
                        <a:pt x="0" y="75537"/>
                      </a:ln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C96507FA-C374-3996-DD81-7C16511B78A3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14503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  <a:gd name="connsiteX0" fmla="*/ 144935 w 279915"/>
                    <a:gd name="connsiteY0" fmla="*/ 0 h 214503"/>
                    <a:gd name="connsiteX1" fmla="*/ 251725 w 279915"/>
                    <a:gd name="connsiteY1" fmla="*/ 75537 h 214503"/>
                    <a:gd name="connsiteX2" fmla="*/ 279915 w 279915"/>
                    <a:gd name="connsiteY2" fmla="*/ 146941 h 214503"/>
                    <a:gd name="connsiteX3" fmla="*/ 249842 w 279915"/>
                    <a:gd name="connsiteY3" fmla="*/ 163822 h 214503"/>
                    <a:gd name="connsiteX4" fmla="*/ 19687 w 279915"/>
                    <a:gd name="connsiteY4" fmla="*/ 213747 h 214503"/>
                    <a:gd name="connsiteX5" fmla="*/ 0 w 279915"/>
                    <a:gd name="connsiteY5" fmla="*/ 206414 h 214503"/>
                    <a:gd name="connsiteX6" fmla="*/ 5781 w 279915"/>
                    <a:gd name="connsiteY6" fmla="*/ 157514 h 214503"/>
                    <a:gd name="connsiteX7" fmla="*/ 144935 w 279915"/>
                    <a:gd name="connsiteY7" fmla="*/ 0 h 21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14503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5361" y="213537"/>
                        <a:pt x="19687" y="213747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9B1AD9F-98DD-CF48-029F-28E2416789EC}"/>
              </a:ext>
            </a:extLst>
          </p:cNvPr>
          <p:cNvGrpSpPr/>
          <p:nvPr/>
        </p:nvGrpSpPr>
        <p:grpSpPr>
          <a:xfrm>
            <a:off x="6897146" y="912637"/>
            <a:ext cx="5037451" cy="3678072"/>
            <a:chOff x="578138" y="133120"/>
            <a:chExt cx="7983839" cy="5829363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B09AFC4-FBCE-D06C-245C-B1D1B04B2952}"/>
                </a:ext>
              </a:extLst>
            </p:cNvPr>
            <p:cNvSpPr/>
            <p:nvPr/>
          </p:nvSpPr>
          <p:spPr>
            <a:xfrm rot="10800000">
              <a:off x="4692630" y="4489724"/>
              <a:ext cx="1183240" cy="919121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0AB6FAF-7F82-0C0C-2EAF-6A40D603FCFF}"/>
                </a:ext>
              </a:extLst>
            </p:cNvPr>
            <p:cNvGrpSpPr/>
            <p:nvPr/>
          </p:nvGrpSpPr>
          <p:grpSpPr>
            <a:xfrm>
              <a:off x="5968394" y="4156286"/>
              <a:ext cx="822167" cy="1776803"/>
              <a:chOff x="10339830" y="4729857"/>
              <a:chExt cx="318645" cy="688631"/>
            </a:xfrm>
          </p:grpSpPr>
          <p:sp>
            <p:nvSpPr>
              <p:cNvPr id="125" name="Rectangle: Rounded Corners 236">
                <a:extLst>
                  <a:ext uri="{FF2B5EF4-FFF2-40B4-BE49-F238E27FC236}">
                    <a16:creationId xmlns:a16="http://schemas.microsoft.com/office/drawing/2014/main" id="{78E94E57-BF6E-BD63-9824-F13ABD929C98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B85D61C-1093-3E8D-A32D-2DD348B2F3C2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D47B11-E562-F184-CE33-095CD15BC7C9}"/>
                </a:ext>
              </a:extLst>
            </p:cNvPr>
            <p:cNvGrpSpPr/>
            <p:nvPr/>
          </p:nvGrpSpPr>
          <p:grpSpPr>
            <a:xfrm>
              <a:off x="6626473" y="3280013"/>
              <a:ext cx="1069925" cy="2635758"/>
              <a:chOff x="10325719" y="4581635"/>
              <a:chExt cx="414668" cy="836853"/>
            </a:xfrm>
          </p:grpSpPr>
          <p:sp>
            <p:nvSpPr>
              <p:cNvPr id="123" name="Rectangle: Rounded Corners 239">
                <a:extLst>
                  <a:ext uri="{FF2B5EF4-FFF2-40B4-BE49-F238E27FC236}">
                    <a16:creationId xmlns:a16="http://schemas.microsoft.com/office/drawing/2014/main" id="{D564D6A2-504E-3D9F-BA9A-964AF605C86B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AEAC5A5-BDA4-0854-2876-0CA79161B6C9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B12139D-AD14-9F4A-9E15-5FF581940A07}"/>
                </a:ext>
              </a:extLst>
            </p:cNvPr>
            <p:cNvGrpSpPr/>
            <p:nvPr/>
          </p:nvGrpSpPr>
          <p:grpSpPr>
            <a:xfrm>
              <a:off x="6926873" y="2106418"/>
              <a:ext cx="1635104" cy="2427586"/>
              <a:chOff x="11806238" y="3955305"/>
              <a:chExt cx="633713" cy="940853"/>
            </a:xfrm>
          </p:grpSpPr>
          <p:sp>
            <p:nvSpPr>
              <p:cNvPr id="121" name="Rectangle 20">
                <a:extLst>
                  <a:ext uri="{FF2B5EF4-FFF2-40B4-BE49-F238E27FC236}">
                    <a16:creationId xmlns:a16="http://schemas.microsoft.com/office/drawing/2014/main" id="{38A29738-6946-166A-2A7E-F3F5228929B1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23">
                <a:extLst>
                  <a:ext uri="{FF2B5EF4-FFF2-40B4-BE49-F238E27FC236}">
                    <a16:creationId xmlns:a16="http://schemas.microsoft.com/office/drawing/2014/main" id="{C62093CD-84B0-5B82-A568-B3F187C3D730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FDD717-B771-729D-587B-13EABEE38CF3}"/>
                </a:ext>
              </a:extLst>
            </p:cNvPr>
            <p:cNvGrpSpPr/>
            <p:nvPr/>
          </p:nvGrpSpPr>
          <p:grpSpPr>
            <a:xfrm>
              <a:off x="2676566" y="3788097"/>
              <a:ext cx="803964" cy="2164586"/>
              <a:chOff x="10346885" y="4579565"/>
              <a:chExt cx="311590" cy="838923"/>
            </a:xfrm>
          </p:grpSpPr>
          <p:sp>
            <p:nvSpPr>
              <p:cNvPr id="119" name="Rectangle: Rounded Corners 233">
                <a:extLst>
                  <a:ext uri="{FF2B5EF4-FFF2-40B4-BE49-F238E27FC236}">
                    <a16:creationId xmlns:a16="http://schemas.microsoft.com/office/drawing/2014/main" id="{E66FAE80-9BD5-5F5F-E14A-9C7011BFF1C1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E94194F-88AA-1D3F-9F5C-98763DDF20C5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F7B744-DE91-36AB-1961-E57337F7B7DE}"/>
                </a:ext>
              </a:extLst>
            </p:cNvPr>
            <p:cNvGrpSpPr/>
            <p:nvPr/>
          </p:nvGrpSpPr>
          <p:grpSpPr>
            <a:xfrm>
              <a:off x="578138" y="957524"/>
              <a:ext cx="1479446" cy="775994"/>
              <a:chOff x="6500811" y="3612603"/>
              <a:chExt cx="573385" cy="300750"/>
            </a:xfrm>
          </p:grpSpPr>
          <p:sp>
            <p:nvSpPr>
              <p:cNvPr id="113" name="Rectangle 24">
                <a:extLst>
                  <a:ext uri="{FF2B5EF4-FFF2-40B4-BE49-F238E27FC236}">
                    <a16:creationId xmlns:a16="http://schemas.microsoft.com/office/drawing/2014/main" id="{40A68BCD-635B-0A67-9300-C147AF0EEE2B}"/>
                  </a:ext>
                </a:extLst>
              </p:cNvPr>
              <p:cNvSpPr/>
              <p:nvPr/>
            </p:nvSpPr>
            <p:spPr>
              <a:xfrm>
                <a:off x="6500811" y="3612603"/>
                <a:ext cx="573385" cy="300750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B4468CBC-7ACC-0CD9-97FA-A2367C4BB66C}"/>
                  </a:ext>
                </a:extLst>
              </p:cNvPr>
              <p:cNvSpPr/>
              <p:nvPr/>
            </p:nvSpPr>
            <p:spPr>
              <a:xfrm>
                <a:off x="6603070" y="3669313"/>
                <a:ext cx="428512" cy="224762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43A39B-91CB-63D1-57D9-26F89CB60963}"/>
                </a:ext>
              </a:extLst>
            </p:cNvPr>
            <p:cNvSpPr/>
            <p:nvPr/>
          </p:nvSpPr>
          <p:spPr>
            <a:xfrm>
              <a:off x="2147151" y="1029707"/>
              <a:ext cx="5692356" cy="389940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0DCF300-82C4-B511-6FF9-76DBDD76B22A}"/>
                </a:ext>
              </a:extLst>
            </p:cNvPr>
            <p:cNvGrpSpPr/>
            <p:nvPr/>
          </p:nvGrpSpPr>
          <p:grpSpPr>
            <a:xfrm rot="19961806" flipH="1">
              <a:off x="3338353" y="857797"/>
              <a:ext cx="1479446" cy="775994"/>
              <a:chOff x="6500811" y="3612603"/>
              <a:chExt cx="573385" cy="300750"/>
            </a:xfrm>
          </p:grpSpPr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E28DA8F4-C7F8-DFD7-9968-6C8FA31094D6}"/>
                  </a:ext>
                </a:extLst>
              </p:cNvPr>
              <p:cNvSpPr/>
              <p:nvPr/>
            </p:nvSpPr>
            <p:spPr>
              <a:xfrm>
                <a:off x="6500811" y="3612603"/>
                <a:ext cx="573385" cy="300750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24">
                <a:extLst>
                  <a:ext uri="{FF2B5EF4-FFF2-40B4-BE49-F238E27FC236}">
                    <a16:creationId xmlns:a16="http://schemas.microsoft.com/office/drawing/2014/main" id="{F49623B2-B05A-3EC2-AB05-4CB88166F62D}"/>
                  </a:ext>
                </a:extLst>
              </p:cNvPr>
              <p:cNvSpPr/>
              <p:nvPr/>
            </p:nvSpPr>
            <p:spPr>
              <a:xfrm>
                <a:off x="6603070" y="3669313"/>
                <a:ext cx="428512" cy="224762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99D8BD2-D211-12E4-4196-6A39CE0A8FA5}"/>
                </a:ext>
              </a:extLst>
            </p:cNvPr>
            <p:cNvGrpSpPr/>
            <p:nvPr/>
          </p:nvGrpSpPr>
          <p:grpSpPr>
            <a:xfrm>
              <a:off x="3327119" y="4185680"/>
              <a:ext cx="858576" cy="1776803"/>
              <a:chOff x="10342653" y="4729857"/>
              <a:chExt cx="332756" cy="688631"/>
            </a:xfrm>
          </p:grpSpPr>
          <p:sp>
            <p:nvSpPr>
              <p:cNvPr id="109" name="Rectangle: Rounded Corners 19">
                <a:extLst>
                  <a:ext uri="{FF2B5EF4-FFF2-40B4-BE49-F238E27FC236}">
                    <a16:creationId xmlns:a16="http://schemas.microsoft.com/office/drawing/2014/main" id="{3E24C8B6-A0A3-81A6-48B1-47572B478AB0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8F6F81-3852-1C04-AA74-5BEE71F564D1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FC5E1-3FBB-162D-75A1-5BD3A847ABFA}"/>
                </a:ext>
              </a:extLst>
            </p:cNvPr>
            <p:cNvSpPr/>
            <p:nvPr/>
          </p:nvSpPr>
          <p:spPr>
            <a:xfrm>
              <a:off x="5251822" y="1268342"/>
              <a:ext cx="1421015" cy="123857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9771EA6-66C4-BC6D-6003-9F315ADB7621}"/>
                </a:ext>
              </a:extLst>
            </p:cNvPr>
            <p:cNvSpPr/>
            <p:nvPr/>
          </p:nvSpPr>
          <p:spPr>
            <a:xfrm>
              <a:off x="4058277" y="2754024"/>
              <a:ext cx="1840506" cy="13913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00F76CF-0CDE-78BB-02CB-1A76C7B5B3F0}"/>
                </a:ext>
              </a:extLst>
            </p:cNvPr>
            <p:cNvGrpSpPr/>
            <p:nvPr/>
          </p:nvGrpSpPr>
          <p:grpSpPr>
            <a:xfrm>
              <a:off x="1424680" y="133120"/>
              <a:ext cx="2546580" cy="3894363"/>
              <a:chOff x="7082434" y="143069"/>
              <a:chExt cx="986971" cy="1509328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BD94386-6EC3-D5BF-B4F0-5B7D05F57EF3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15">
                <a:extLst>
                  <a:ext uri="{FF2B5EF4-FFF2-40B4-BE49-F238E27FC236}">
                    <a16:creationId xmlns:a16="http://schemas.microsoft.com/office/drawing/2014/main" id="{ABDDAF90-9A55-B362-E0F1-EEE72ACAC76A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15">
                <a:extLst>
                  <a:ext uri="{FF2B5EF4-FFF2-40B4-BE49-F238E27FC236}">
                    <a16:creationId xmlns:a16="http://schemas.microsoft.com/office/drawing/2014/main" id="{B93306AB-27E1-579A-8578-BD1054595423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9DC06E3-1381-0397-331D-88B671EDEEBC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883CC0D-6EC9-9F06-56F1-3E7AC6455487}"/>
                  </a:ext>
                </a:extLst>
              </p:cNvPr>
              <p:cNvSpPr/>
              <p:nvPr/>
            </p:nvSpPr>
            <p:spPr>
              <a:xfrm>
                <a:off x="7084560" y="1018392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F81A759-EF22-5C10-AED8-F13FD4AD42E3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CED6198-74BE-2262-D3B0-A820FC022C97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E6026F4-27DA-A15A-2909-14B2691C6750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0008618-B0AA-E230-EBCE-4A0C8E97B0AA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A878640-E0C1-19BA-9913-88C10FF4F2BB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E59994B-8EEA-BF9A-1CEB-8C82E02823F3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3864B6B-98E3-3BAB-FFD3-09C4FE5D861E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9A7041B-422B-0576-FCD8-BB15C977C1D4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1B1DEC4-60C6-2E3B-F1DA-27B15079DF58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FFFC494-1F36-D362-365E-3A7CB5324B35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177279-1491-95CB-FA1B-8FD63B57E53D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C3352FF-322B-592C-FD73-AECBA2D4799F}"/>
                </a:ext>
              </a:extLst>
            </p:cNvPr>
            <p:cNvSpPr/>
            <p:nvPr/>
          </p:nvSpPr>
          <p:spPr>
            <a:xfrm>
              <a:off x="6575499" y="3503997"/>
              <a:ext cx="1142305" cy="103000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EB66062-1556-346B-5D38-DEA7CA5F2E8D}"/>
                </a:ext>
              </a:extLst>
            </p:cNvPr>
            <p:cNvGrpSpPr/>
            <p:nvPr/>
          </p:nvGrpSpPr>
          <p:grpSpPr>
            <a:xfrm>
              <a:off x="2341989" y="2831337"/>
              <a:ext cx="625724" cy="609587"/>
              <a:chOff x="4429799" y="4224038"/>
              <a:chExt cx="242510" cy="236256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9DCF920C-EDB0-7E72-9C27-917AF33309DC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8A90F205-6D6D-7DC6-D778-AA5F334183FD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7D5B693-1FAE-DED5-FB30-C4670B61F199}"/>
                </a:ext>
              </a:extLst>
            </p:cNvPr>
            <p:cNvSpPr/>
            <p:nvPr/>
          </p:nvSpPr>
          <p:spPr>
            <a:xfrm rot="661971">
              <a:off x="3308668" y="4130693"/>
              <a:ext cx="1020447" cy="53697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7" name="ttsMP3.com_VoiceText_2025-2-4_21-48-10">
            <a:hlinkClick r:id="" action="ppaction://media"/>
            <a:extLst>
              <a:ext uri="{FF2B5EF4-FFF2-40B4-BE49-F238E27FC236}">
                <a16:creationId xmlns:a16="http://schemas.microsoft.com/office/drawing/2014/main" id="{E0589D25-D6CC-BDE8-043D-E5EDBB79AE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6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11D9E-E037-127E-0817-43B202E0D24C}"/>
              </a:ext>
            </a:extLst>
          </p:cNvPr>
          <p:cNvGrpSpPr/>
          <p:nvPr/>
        </p:nvGrpSpPr>
        <p:grpSpPr>
          <a:xfrm>
            <a:off x="6133642" y="135988"/>
            <a:ext cx="5223852" cy="6570567"/>
            <a:chOff x="930513" y="273754"/>
            <a:chExt cx="5007874" cy="62989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BFE842-5A49-6637-0B44-6084D60FEB86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117" name="Rectangle 154">
                <a:extLst>
                  <a:ext uri="{FF2B5EF4-FFF2-40B4-BE49-F238E27FC236}">
                    <a16:creationId xmlns:a16="http://schemas.microsoft.com/office/drawing/2014/main" id="{DE222ABB-F445-D88F-1291-778E94FD7A4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55">
                <a:extLst>
                  <a:ext uri="{FF2B5EF4-FFF2-40B4-BE49-F238E27FC236}">
                    <a16:creationId xmlns:a16="http://schemas.microsoft.com/office/drawing/2014/main" id="{C0CEC82F-7DDE-ACB3-1B90-F165E05E2FCB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852D27-E4F3-CB07-F040-954A872F3DDE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086E543-9303-F375-A66D-5354066CED8A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A2203CA-8F3F-B5D4-78EB-2A26C48E6D95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B8A520-A493-E6D9-5250-21E4EAC802D3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93FAF15-94BC-56E2-8E0D-B9EB18CEE657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61E16C6-1CEE-12C0-F194-7EEC986376E7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974838-B21A-16B9-FBB2-A88062656773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C6D359-DEC4-4125-32EC-ED7DA45F79B7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69BB8-AA0F-6BB8-ADD5-A3D9FAB1CFC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EE14995-23A7-348A-971C-C3E3468A83DC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DF85BB-D09E-34A5-5B8E-176570B27779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25810EE-9B2A-9CF2-A6E1-7EA061CCB47F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ECD665-9F3C-A7BE-0B63-E5189EA7AE12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C43774-A1DE-0F5E-BDF6-8A1EFE341FFA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7997A8D-2F01-ABE5-C030-4DB0B25570E2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BF00878-BE03-EA1D-689D-B8FCC3A47B57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C7CF295-0D6D-7DA5-15AA-7BD14F071EF9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B0884B-55A9-AA59-32D4-87192504B9F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0372C9-E9EC-B02F-A974-460CDE4F3192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B3FC9-D84D-1AB1-51B9-AE2024A685A0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715BA8E-D64F-FED1-154F-417FB18C432A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55">
                <a:extLst>
                  <a:ext uri="{FF2B5EF4-FFF2-40B4-BE49-F238E27FC236}">
                    <a16:creationId xmlns:a16="http://schemas.microsoft.com/office/drawing/2014/main" id="{D545FE46-F3E9-9CF0-1C36-42E3B875E31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56">
                <a:extLst>
                  <a:ext uri="{FF2B5EF4-FFF2-40B4-BE49-F238E27FC236}">
                    <a16:creationId xmlns:a16="http://schemas.microsoft.com/office/drawing/2014/main" id="{7276ED39-904A-0C4C-FFCD-8BA04455E927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6">
                <a:extLst>
                  <a:ext uri="{FF2B5EF4-FFF2-40B4-BE49-F238E27FC236}">
                    <a16:creationId xmlns:a16="http://schemas.microsoft.com/office/drawing/2014/main" id="{6BA6D1A7-102C-4BAB-F7D4-5CD81AB7A1F7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3141900E-F44F-9530-12C9-093D19140E44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9D2EDF-EEDD-92E1-3A00-0BDC3C0502A4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800D104-52D9-1C94-88F4-5205CF0F4866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53C9AC-ABF7-3892-8D63-4DD20C4386B1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F8C1AF-BF96-4167-65AA-255120E6955E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9CCB8C-20AB-FC49-B534-682D6472F073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3C7711-4E2E-E592-CC32-4D8CAEF9BE41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3B333A-31CE-3F73-63AC-4BDB2B210A88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A28124E-967F-3EAA-95FE-0C7D537E9562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BC11B58-57FA-D416-C3ED-2A4F69246151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FC65D-E43C-1BB5-7E2F-CB8416F69210}"/>
              </a:ext>
            </a:extLst>
          </p:cNvPr>
          <p:cNvGrpSpPr/>
          <p:nvPr/>
        </p:nvGrpSpPr>
        <p:grpSpPr>
          <a:xfrm>
            <a:off x="780520" y="178593"/>
            <a:ext cx="4949526" cy="6301752"/>
            <a:chOff x="2892333" y="1211123"/>
            <a:chExt cx="3216536" cy="4095304"/>
          </a:xfrm>
        </p:grpSpPr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11A72FA4-CFB9-3F48-0EAF-C6BCBF243D9A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35F5D651-3CE6-4DFE-C67B-36ED364DE775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">
              <a:extLst>
                <a:ext uri="{FF2B5EF4-FFF2-40B4-BE49-F238E27FC236}">
                  <a16:creationId xmlns:a16="http://schemas.microsoft.com/office/drawing/2014/main" id="{E534B6C1-C587-7459-C50E-F71FF1442568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541E42B-11F0-3B42-1928-57B52570DBC7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4A2F775-CE98-ABCF-7C12-C4FAEE7DEBD2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7F63965-7175-908C-6ABE-F50F7902F5A8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D1D6987-76E2-C2E7-926B-2B01FC4CF7F8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748BE07-5691-5A1B-6D0C-3B3F0290520F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81C969B-98E0-E21C-77A8-CDA262FBB594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C28C2C54-D876-DDDB-51A4-807640B2B02C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3C2674-AE83-B7B3-5794-6A23AF16782F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C738BEA-5D86-E35C-68CE-463A7DF18DCD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4BFACDE-DD27-D313-036B-7CEBA5489E1E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3A9333F-CB30-FF12-57F1-55634009A296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6A1D9F7-E598-3495-7229-A5EEC0638D2A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9011A66-6517-3679-BE9E-28E21638515C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3925FBE-17DB-325A-92C0-9DFF794BDC55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92D4932-FBDF-7809-8BBA-3D19A47CBD23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6" name="ttsMP3.com_VoiceText_2025-2-4_21-53-15">
            <a:hlinkClick r:id="" action="ppaction://media"/>
            <a:extLst>
              <a:ext uri="{FF2B5EF4-FFF2-40B4-BE49-F238E27FC236}">
                <a16:creationId xmlns:a16="http://schemas.microsoft.com/office/drawing/2014/main" id="{B3D9B396-7BE1-3B34-8793-BB2FD2DB58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0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B9E594-103C-2BC3-0B20-CC3E0E190134}"/>
              </a:ext>
            </a:extLst>
          </p:cNvPr>
          <p:cNvGrpSpPr/>
          <p:nvPr/>
        </p:nvGrpSpPr>
        <p:grpSpPr>
          <a:xfrm>
            <a:off x="5463895" y="217806"/>
            <a:ext cx="6319586" cy="6431943"/>
            <a:chOff x="4794250" y="630348"/>
            <a:chExt cx="5376250" cy="5471835"/>
          </a:xfrm>
        </p:grpSpPr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F1F64FED-9BF3-C1AA-BFD5-74F8126C02A7}"/>
                </a:ext>
              </a:extLst>
            </p:cNvPr>
            <p:cNvSpPr/>
            <p:nvPr/>
          </p:nvSpPr>
          <p:spPr>
            <a:xfrm>
              <a:off x="6263443" y="4934612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4BE9142F-B0C2-E704-AC9C-1602B6B1B2D2}"/>
                </a:ext>
              </a:extLst>
            </p:cNvPr>
            <p:cNvSpPr/>
            <p:nvPr/>
          </p:nvSpPr>
          <p:spPr>
            <a:xfrm>
              <a:off x="6814546" y="4972050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">
              <a:extLst>
                <a:ext uri="{FF2B5EF4-FFF2-40B4-BE49-F238E27FC236}">
                  <a16:creationId xmlns:a16="http://schemas.microsoft.com/office/drawing/2014/main" id="{3B90EC3A-6FB7-431B-85F2-D7A20A9F65D1}"/>
                </a:ext>
              </a:extLst>
            </p:cNvPr>
            <p:cNvSpPr/>
            <p:nvPr/>
          </p:nvSpPr>
          <p:spPr>
            <a:xfrm>
              <a:off x="5281343" y="2755044"/>
              <a:ext cx="3651475" cy="2497055"/>
            </a:xfrm>
            <a:custGeom>
              <a:avLst/>
              <a:gdLst>
                <a:gd name="connsiteX0" fmla="*/ 0 w 874238"/>
                <a:gd name="connsiteY0" fmla="*/ 0 h 534066"/>
                <a:gd name="connsiteX1" fmla="*/ 874238 w 874238"/>
                <a:gd name="connsiteY1" fmla="*/ 0 h 534066"/>
                <a:gd name="connsiteX2" fmla="*/ 874238 w 874238"/>
                <a:gd name="connsiteY2" fmla="*/ 534066 h 534066"/>
                <a:gd name="connsiteX3" fmla="*/ 0 w 874238"/>
                <a:gd name="connsiteY3" fmla="*/ 534066 h 534066"/>
                <a:gd name="connsiteX4" fmla="*/ 0 w 874238"/>
                <a:gd name="connsiteY4" fmla="*/ 0 h 534066"/>
                <a:gd name="connsiteX0" fmla="*/ 0 w 3330054"/>
                <a:gd name="connsiteY0" fmla="*/ 0 h 1325636"/>
                <a:gd name="connsiteX1" fmla="*/ 874238 w 3330054"/>
                <a:gd name="connsiteY1" fmla="*/ 0 h 1325636"/>
                <a:gd name="connsiteX2" fmla="*/ 874238 w 3330054"/>
                <a:gd name="connsiteY2" fmla="*/ 534066 h 1325636"/>
                <a:gd name="connsiteX3" fmla="*/ 3330054 w 3330054"/>
                <a:gd name="connsiteY3" fmla="*/ 1325636 h 1325636"/>
                <a:gd name="connsiteX4" fmla="*/ 0 w 3330054"/>
                <a:gd name="connsiteY4" fmla="*/ 0 h 1325636"/>
                <a:gd name="connsiteX0" fmla="*/ 0 w 3330054"/>
                <a:gd name="connsiteY0" fmla="*/ 0 h 2164345"/>
                <a:gd name="connsiteX1" fmla="*/ 874238 w 3330054"/>
                <a:gd name="connsiteY1" fmla="*/ 0 h 2164345"/>
                <a:gd name="connsiteX2" fmla="*/ 874238 w 3330054"/>
                <a:gd name="connsiteY2" fmla="*/ 534066 h 2164345"/>
                <a:gd name="connsiteX3" fmla="*/ 3330054 w 3330054"/>
                <a:gd name="connsiteY3" fmla="*/ 1325636 h 2164345"/>
                <a:gd name="connsiteX4" fmla="*/ 0 w 3330054"/>
                <a:gd name="connsiteY4" fmla="*/ 0 h 2164345"/>
                <a:gd name="connsiteX0" fmla="*/ 349113 w 3679167"/>
                <a:gd name="connsiteY0" fmla="*/ 0 h 2680110"/>
                <a:gd name="connsiteX1" fmla="*/ 1223351 w 3679167"/>
                <a:gd name="connsiteY1" fmla="*/ 0 h 2680110"/>
                <a:gd name="connsiteX2" fmla="*/ 1223351 w 3679167"/>
                <a:gd name="connsiteY2" fmla="*/ 534066 h 2680110"/>
                <a:gd name="connsiteX3" fmla="*/ 3679167 w 3679167"/>
                <a:gd name="connsiteY3" fmla="*/ 1325636 h 2680110"/>
                <a:gd name="connsiteX4" fmla="*/ 349113 w 3679167"/>
                <a:gd name="connsiteY4" fmla="*/ 0 h 2680110"/>
                <a:gd name="connsiteX0" fmla="*/ 331481 w 3661535"/>
                <a:gd name="connsiteY0" fmla="*/ 0 h 2609359"/>
                <a:gd name="connsiteX1" fmla="*/ 1205719 w 3661535"/>
                <a:gd name="connsiteY1" fmla="*/ 0 h 2609359"/>
                <a:gd name="connsiteX2" fmla="*/ 1205719 w 3661535"/>
                <a:gd name="connsiteY2" fmla="*/ 534066 h 2609359"/>
                <a:gd name="connsiteX3" fmla="*/ 3661535 w 3661535"/>
                <a:gd name="connsiteY3" fmla="*/ 1325636 h 2609359"/>
                <a:gd name="connsiteX4" fmla="*/ 331481 w 3661535"/>
                <a:gd name="connsiteY4" fmla="*/ 0 h 2609359"/>
                <a:gd name="connsiteX0" fmla="*/ 379891 w 3709945"/>
                <a:gd name="connsiteY0" fmla="*/ 0 h 2621274"/>
                <a:gd name="connsiteX1" fmla="*/ 1254129 w 3709945"/>
                <a:gd name="connsiteY1" fmla="*/ 0 h 2621274"/>
                <a:gd name="connsiteX2" fmla="*/ 1254129 w 3709945"/>
                <a:gd name="connsiteY2" fmla="*/ 534066 h 2621274"/>
                <a:gd name="connsiteX3" fmla="*/ 3709945 w 3709945"/>
                <a:gd name="connsiteY3" fmla="*/ 1325636 h 2621274"/>
                <a:gd name="connsiteX4" fmla="*/ 379891 w 3709945"/>
                <a:gd name="connsiteY4" fmla="*/ 0 h 2621274"/>
                <a:gd name="connsiteX0" fmla="*/ 388559 w 3582135"/>
                <a:gd name="connsiteY0" fmla="*/ 218364 h 2702814"/>
                <a:gd name="connsiteX1" fmla="*/ 1126319 w 3582135"/>
                <a:gd name="connsiteY1" fmla="*/ 0 h 2702814"/>
                <a:gd name="connsiteX2" fmla="*/ 1126319 w 3582135"/>
                <a:gd name="connsiteY2" fmla="*/ 534066 h 2702814"/>
                <a:gd name="connsiteX3" fmla="*/ 3582135 w 3582135"/>
                <a:gd name="connsiteY3" fmla="*/ 1325636 h 2702814"/>
                <a:gd name="connsiteX4" fmla="*/ 388559 w 3582135"/>
                <a:gd name="connsiteY4" fmla="*/ 218364 h 2702814"/>
                <a:gd name="connsiteX0" fmla="*/ 457899 w 3651475"/>
                <a:gd name="connsiteY0" fmla="*/ 218364 h 2619867"/>
                <a:gd name="connsiteX1" fmla="*/ 1195659 w 3651475"/>
                <a:gd name="connsiteY1" fmla="*/ 0 h 2619867"/>
                <a:gd name="connsiteX2" fmla="*/ 1195659 w 3651475"/>
                <a:gd name="connsiteY2" fmla="*/ 534066 h 2619867"/>
                <a:gd name="connsiteX3" fmla="*/ 3651475 w 3651475"/>
                <a:gd name="connsiteY3" fmla="*/ 1325636 h 2619867"/>
                <a:gd name="connsiteX4" fmla="*/ 457899 w 3651475"/>
                <a:gd name="connsiteY4" fmla="*/ 218364 h 2619867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1195659 w 3651475"/>
                <a:gd name="connsiteY2" fmla="*/ 534066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3638608 w 3651475"/>
                <a:gd name="connsiteY2" fmla="*/ 465827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383941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475" h="2497055">
                  <a:moveTo>
                    <a:pt x="457899" y="136478"/>
                  </a:moveTo>
                  <a:lnTo>
                    <a:pt x="1182011" y="0"/>
                  </a:lnTo>
                  <a:cubicBezTo>
                    <a:pt x="2041820" y="232614"/>
                    <a:pt x="2819742" y="192271"/>
                    <a:pt x="3638608" y="288407"/>
                  </a:cubicBezTo>
                  <a:lnTo>
                    <a:pt x="3651475" y="1243750"/>
                  </a:lnTo>
                  <a:cubicBezTo>
                    <a:pt x="3455856" y="3313059"/>
                    <a:pt x="-1502829" y="2734704"/>
                    <a:pt x="457899" y="13647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16540900-7E00-F815-8DDA-C5235BF2B282}"/>
                </a:ext>
              </a:extLst>
            </p:cNvPr>
            <p:cNvSpPr/>
            <p:nvPr/>
          </p:nvSpPr>
          <p:spPr>
            <a:xfrm>
              <a:off x="5602765" y="630348"/>
              <a:ext cx="1445802" cy="1153999"/>
            </a:xfrm>
            <a:custGeom>
              <a:avLst/>
              <a:gdLst>
                <a:gd name="connsiteX0" fmla="*/ 0 w 952500"/>
                <a:gd name="connsiteY0" fmla="*/ 0 h 311150"/>
                <a:gd name="connsiteX1" fmla="*/ 952500 w 952500"/>
                <a:gd name="connsiteY1" fmla="*/ 0 h 311150"/>
                <a:gd name="connsiteX2" fmla="*/ 952500 w 952500"/>
                <a:gd name="connsiteY2" fmla="*/ 311150 h 311150"/>
                <a:gd name="connsiteX3" fmla="*/ 0 w 952500"/>
                <a:gd name="connsiteY3" fmla="*/ 311150 h 311150"/>
                <a:gd name="connsiteX4" fmla="*/ 0 w 952500"/>
                <a:gd name="connsiteY4" fmla="*/ 0 h 311150"/>
                <a:gd name="connsiteX0" fmla="*/ 374650 w 952500"/>
                <a:gd name="connsiteY0" fmla="*/ 0 h 844550"/>
                <a:gd name="connsiteX1" fmla="*/ 952500 w 952500"/>
                <a:gd name="connsiteY1" fmla="*/ 533400 h 844550"/>
                <a:gd name="connsiteX2" fmla="*/ 952500 w 952500"/>
                <a:gd name="connsiteY2" fmla="*/ 844550 h 844550"/>
                <a:gd name="connsiteX3" fmla="*/ 0 w 952500"/>
                <a:gd name="connsiteY3" fmla="*/ 844550 h 844550"/>
                <a:gd name="connsiteX4" fmla="*/ 374650 w 952500"/>
                <a:gd name="connsiteY4" fmla="*/ 0 h 844550"/>
                <a:gd name="connsiteX0" fmla="*/ 374650 w 952500"/>
                <a:gd name="connsiteY0" fmla="*/ 9023 h 853573"/>
                <a:gd name="connsiteX1" fmla="*/ 838200 w 952500"/>
                <a:gd name="connsiteY1" fmla="*/ 28073 h 853573"/>
                <a:gd name="connsiteX2" fmla="*/ 952500 w 952500"/>
                <a:gd name="connsiteY2" fmla="*/ 542423 h 853573"/>
                <a:gd name="connsiteX3" fmla="*/ 952500 w 952500"/>
                <a:gd name="connsiteY3" fmla="*/ 853573 h 853573"/>
                <a:gd name="connsiteX4" fmla="*/ 0 w 952500"/>
                <a:gd name="connsiteY4" fmla="*/ 853573 h 853573"/>
                <a:gd name="connsiteX5" fmla="*/ 374650 w 952500"/>
                <a:gd name="connsiteY5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952500 w 1162050"/>
                <a:gd name="connsiteY3" fmla="*/ 5424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1047750 w 1162050"/>
                <a:gd name="connsiteY3" fmla="*/ 6567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336225"/>
                <a:gd name="connsiteY0" fmla="*/ 9023 h 853573"/>
                <a:gd name="connsiteX1" fmla="*/ 838200 w 1336225"/>
                <a:gd name="connsiteY1" fmla="*/ 28073 h 853573"/>
                <a:gd name="connsiteX2" fmla="*/ 1162050 w 1336225"/>
                <a:gd name="connsiteY2" fmla="*/ 243974 h 853573"/>
                <a:gd name="connsiteX3" fmla="*/ 1047750 w 1336225"/>
                <a:gd name="connsiteY3" fmla="*/ 656723 h 853573"/>
                <a:gd name="connsiteX4" fmla="*/ 952500 w 1336225"/>
                <a:gd name="connsiteY4" fmla="*/ 853573 h 853573"/>
                <a:gd name="connsiteX5" fmla="*/ 0 w 1336225"/>
                <a:gd name="connsiteY5" fmla="*/ 853573 h 853573"/>
                <a:gd name="connsiteX6" fmla="*/ 374650 w 1336225"/>
                <a:gd name="connsiteY6" fmla="*/ 9023 h 853573"/>
                <a:gd name="connsiteX0" fmla="*/ 374650 w 1371666"/>
                <a:gd name="connsiteY0" fmla="*/ 9023 h 853573"/>
                <a:gd name="connsiteX1" fmla="*/ 838200 w 1371666"/>
                <a:gd name="connsiteY1" fmla="*/ 28073 h 853573"/>
                <a:gd name="connsiteX2" fmla="*/ 1162050 w 1371666"/>
                <a:gd name="connsiteY2" fmla="*/ 243974 h 853573"/>
                <a:gd name="connsiteX3" fmla="*/ 1047750 w 1371666"/>
                <a:gd name="connsiteY3" fmla="*/ 656723 h 853573"/>
                <a:gd name="connsiteX4" fmla="*/ 952500 w 1371666"/>
                <a:gd name="connsiteY4" fmla="*/ 853573 h 853573"/>
                <a:gd name="connsiteX5" fmla="*/ 0 w 1371666"/>
                <a:gd name="connsiteY5" fmla="*/ 853573 h 853573"/>
                <a:gd name="connsiteX6" fmla="*/ 374650 w 1371666"/>
                <a:gd name="connsiteY6" fmla="*/ 9023 h 853573"/>
                <a:gd name="connsiteX0" fmla="*/ 374650 w 1371666"/>
                <a:gd name="connsiteY0" fmla="*/ 14518 h 859068"/>
                <a:gd name="connsiteX1" fmla="*/ 800100 w 1371666"/>
                <a:gd name="connsiteY1" fmla="*/ 27218 h 859068"/>
                <a:gd name="connsiteX2" fmla="*/ 1162050 w 1371666"/>
                <a:gd name="connsiteY2" fmla="*/ 249469 h 859068"/>
                <a:gd name="connsiteX3" fmla="*/ 1047750 w 1371666"/>
                <a:gd name="connsiteY3" fmla="*/ 662218 h 859068"/>
                <a:gd name="connsiteX4" fmla="*/ 952500 w 1371666"/>
                <a:gd name="connsiteY4" fmla="*/ 859068 h 859068"/>
                <a:gd name="connsiteX5" fmla="*/ 0 w 1371666"/>
                <a:gd name="connsiteY5" fmla="*/ 859068 h 859068"/>
                <a:gd name="connsiteX6" fmla="*/ 374650 w 1371666"/>
                <a:gd name="connsiteY6" fmla="*/ 14518 h 859068"/>
                <a:gd name="connsiteX0" fmla="*/ 374650 w 1371666"/>
                <a:gd name="connsiteY0" fmla="*/ 129061 h 973611"/>
                <a:gd name="connsiteX1" fmla="*/ 800100 w 1371666"/>
                <a:gd name="connsiteY1" fmla="*/ 141761 h 973611"/>
                <a:gd name="connsiteX2" fmla="*/ 1162050 w 1371666"/>
                <a:gd name="connsiteY2" fmla="*/ 364012 h 973611"/>
                <a:gd name="connsiteX3" fmla="*/ 1047750 w 1371666"/>
                <a:gd name="connsiteY3" fmla="*/ 776761 h 973611"/>
                <a:gd name="connsiteX4" fmla="*/ 952500 w 1371666"/>
                <a:gd name="connsiteY4" fmla="*/ 973611 h 973611"/>
                <a:gd name="connsiteX5" fmla="*/ 0 w 1371666"/>
                <a:gd name="connsiteY5" fmla="*/ 973611 h 973611"/>
                <a:gd name="connsiteX6" fmla="*/ 374650 w 1371666"/>
                <a:gd name="connsiteY6" fmla="*/ 129061 h 973611"/>
                <a:gd name="connsiteX0" fmla="*/ 374650 w 1371666"/>
                <a:gd name="connsiteY0" fmla="*/ 133027 h 977577"/>
                <a:gd name="connsiteX1" fmla="*/ 800100 w 1371666"/>
                <a:gd name="connsiteY1" fmla="*/ 145727 h 977577"/>
                <a:gd name="connsiteX2" fmla="*/ 1162050 w 1371666"/>
                <a:gd name="connsiteY2" fmla="*/ 367978 h 977577"/>
                <a:gd name="connsiteX3" fmla="*/ 1047750 w 1371666"/>
                <a:gd name="connsiteY3" fmla="*/ 780727 h 977577"/>
                <a:gd name="connsiteX4" fmla="*/ 952500 w 1371666"/>
                <a:gd name="connsiteY4" fmla="*/ 977577 h 977577"/>
                <a:gd name="connsiteX5" fmla="*/ 0 w 1371666"/>
                <a:gd name="connsiteY5" fmla="*/ 977577 h 977577"/>
                <a:gd name="connsiteX6" fmla="*/ 374650 w 1371666"/>
                <a:gd name="connsiteY6" fmla="*/ 133027 h 977577"/>
                <a:gd name="connsiteX0" fmla="*/ 374650 w 1371666"/>
                <a:gd name="connsiteY0" fmla="*/ 259360 h 1103910"/>
                <a:gd name="connsiteX1" fmla="*/ 800100 w 1371666"/>
                <a:gd name="connsiteY1" fmla="*/ 272060 h 1103910"/>
                <a:gd name="connsiteX2" fmla="*/ 1162050 w 1371666"/>
                <a:gd name="connsiteY2" fmla="*/ 494311 h 1103910"/>
                <a:gd name="connsiteX3" fmla="*/ 1047750 w 1371666"/>
                <a:gd name="connsiteY3" fmla="*/ 907060 h 1103910"/>
                <a:gd name="connsiteX4" fmla="*/ 952500 w 1371666"/>
                <a:gd name="connsiteY4" fmla="*/ 1103910 h 1103910"/>
                <a:gd name="connsiteX5" fmla="*/ 0 w 1371666"/>
                <a:gd name="connsiteY5" fmla="*/ 1103910 h 1103910"/>
                <a:gd name="connsiteX6" fmla="*/ 374650 w 1371666"/>
                <a:gd name="connsiteY6" fmla="*/ 259360 h 1103910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448786 w 1445802"/>
                <a:gd name="connsiteY0" fmla="*/ 309449 h 1153999"/>
                <a:gd name="connsiteX1" fmla="*/ 874236 w 1445802"/>
                <a:gd name="connsiteY1" fmla="*/ 322149 h 1153999"/>
                <a:gd name="connsiteX2" fmla="*/ 1236186 w 1445802"/>
                <a:gd name="connsiteY2" fmla="*/ 544400 h 1153999"/>
                <a:gd name="connsiteX3" fmla="*/ 1121886 w 1445802"/>
                <a:gd name="connsiteY3" fmla="*/ 957149 h 1153999"/>
                <a:gd name="connsiteX4" fmla="*/ 1026636 w 1445802"/>
                <a:gd name="connsiteY4" fmla="*/ 1153999 h 1153999"/>
                <a:gd name="connsiteX5" fmla="*/ 74136 w 1445802"/>
                <a:gd name="connsiteY5" fmla="*/ 1153999 h 1153999"/>
                <a:gd name="connsiteX6" fmla="*/ 448786 w 1445802"/>
                <a:gd name="connsiteY6" fmla="*/ 309449 h 115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802" h="1153999">
                  <a:moveTo>
                    <a:pt x="448786" y="309449"/>
                  </a:moveTo>
                  <a:cubicBezTo>
                    <a:pt x="463603" y="182449"/>
                    <a:pt x="1221369" y="-325551"/>
                    <a:pt x="874236" y="322149"/>
                  </a:cubicBezTo>
                  <a:cubicBezTo>
                    <a:pt x="1524053" y="-69434"/>
                    <a:pt x="1430919" y="440683"/>
                    <a:pt x="1236186" y="544400"/>
                  </a:cubicBezTo>
                  <a:cubicBezTo>
                    <a:pt x="1325086" y="516883"/>
                    <a:pt x="1718786" y="705266"/>
                    <a:pt x="1121886" y="957149"/>
                  </a:cubicBezTo>
                  <a:lnTo>
                    <a:pt x="1026636" y="1153999"/>
                  </a:lnTo>
                  <a:lnTo>
                    <a:pt x="74136" y="1153999"/>
                  </a:lnTo>
                  <a:cubicBezTo>
                    <a:pt x="-207381" y="529582"/>
                    <a:pt x="400103" y="-374234"/>
                    <a:pt x="448786" y="309449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217CB548-0A79-3506-0CB1-3403167C7C2E}"/>
                </a:ext>
              </a:extLst>
            </p:cNvPr>
            <p:cNvSpPr/>
            <p:nvPr/>
          </p:nvSpPr>
          <p:spPr>
            <a:xfrm rot="594583">
              <a:off x="5103760" y="1950378"/>
              <a:ext cx="822491" cy="1106430"/>
            </a:xfrm>
            <a:custGeom>
              <a:avLst/>
              <a:gdLst>
                <a:gd name="connsiteX0" fmla="*/ 0 w 241300"/>
                <a:gd name="connsiteY0" fmla="*/ 0 h 421987"/>
                <a:gd name="connsiteX1" fmla="*/ 241300 w 241300"/>
                <a:gd name="connsiteY1" fmla="*/ 0 h 421987"/>
                <a:gd name="connsiteX2" fmla="*/ 241300 w 241300"/>
                <a:gd name="connsiteY2" fmla="*/ 421987 h 421987"/>
                <a:gd name="connsiteX3" fmla="*/ 0 w 241300"/>
                <a:gd name="connsiteY3" fmla="*/ 421987 h 421987"/>
                <a:gd name="connsiteX4" fmla="*/ 0 w 241300"/>
                <a:gd name="connsiteY4" fmla="*/ 0 h 421987"/>
                <a:gd name="connsiteX0" fmla="*/ 0 w 355600"/>
                <a:gd name="connsiteY0" fmla="*/ 0 h 421987"/>
                <a:gd name="connsiteX1" fmla="*/ 355600 w 355600"/>
                <a:gd name="connsiteY1" fmla="*/ 0 h 421987"/>
                <a:gd name="connsiteX2" fmla="*/ 355600 w 355600"/>
                <a:gd name="connsiteY2" fmla="*/ 421987 h 421987"/>
                <a:gd name="connsiteX3" fmla="*/ 114300 w 355600"/>
                <a:gd name="connsiteY3" fmla="*/ 421987 h 421987"/>
                <a:gd name="connsiteX4" fmla="*/ 0 w 355600"/>
                <a:gd name="connsiteY4" fmla="*/ 0 h 421987"/>
                <a:gd name="connsiteX0" fmla="*/ 0 w 355600"/>
                <a:gd name="connsiteY0" fmla="*/ 0 h 929987"/>
                <a:gd name="connsiteX1" fmla="*/ 355600 w 355600"/>
                <a:gd name="connsiteY1" fmla="*/ 0 h 929987"/>
                <a:gd name="connsiteX2" fmla="*/ 355600 w 355600"/>
                <a:gd name="connsiteY2" fmla="*/ 421987 h 929987"/>
                <a:gd name="connsiteX3" fmla="*/ 44450 w 355600"/>
                <a:gd name="connsiteY3" fmla="*/ 929987 h 929987"/>
                <a:gd name="connsiteX4" fmla="*/ 0 w 355600"/>
                <a:gd name="connsiteY4" fmla="*/ 0 h 929987"/>
                <a:gd name="connsiteX0" fmla="*/ 464404 w 820004"/>
                <a:gd name="connsiteY0" fmla="*/ 0 h 1066959"/>
                <a:gd name="connsiteX1" fmla="*/ 820004 w 820004"/>
                <a:gd name="connsiteY1" fmla="*/ 0 h 1066959"/>
                <a:gd name="connsiteX2" fmla="*/ 820004 w 820004"/>
                <a:gd name="connsiteY2" fmla="*/ 421987 h 1066959"/>
                <a:gd name="connsiteX3" fmla="*/ 508854 w 820004"/>
                <a:gd name="connsiteY3" fmla="*/ 929987 h 1066959"/>
                <a:gd name="connsiteX4" fmla="*/ 464404 w 820004"/>
                <a:gd name="connsiteY4" fmla="*/ 0 h 1066959"/>
                <a:gd name="connsiteX0" fmla="*/ 369475 w 858425"/>
                <a:gd name="connsiteY0" fmla="*/ 0 h 1066959"/>
                <a:gd name="connsiteX1" fmla="*/ 858425 w 858425"/>
                <a:gd name="connsiteY1" fmla="*/ 0 h 1066959"/>
                <a:gd name="connsiteX2" fmla="*/ 858425 w 858425"/>
                <a:gd name="connsiteY2" fmla="*/ 421987 h 1066959"/>
                <a:gd name="connsiteX3" fmla="*/ 547275 w 858425"/>
                <a:gd name="connsiteY3" fmla="*/ 929987 h 1066959"/>
                <a:gd name="connsiteX4" fmla="*/ 369475 w 858425"/>
                <a:gd name="connsiteY4" fmla="*/ 0 h 1066959"/>
                <a:gd name="connsiteX0" fmla="*/ 342530 w 831480"/>
                <a:gd name="connsiteY0" fmla="*/ 0 h 1097215"/>
                <a:gd name="connsiteX1" fmla="*/ 831480 w 831480"/>
                <a:gd name="connsiteY1" fmla="*/ 0 h 1097215"/>
                <a:gd name="connsiteX2" fmla="*/ 831480 w 831480"/>
                <a:gd name="connsiteY2" fmla="*/ 421987 h 1097215"/>
                <a:gd name="connsiteX3" fmla="*/ 520330 w 831480"/>
                <a:gd name="connsiteY3" fmla="*/ 929987 h 1097215"/>
                <a:gd name="connsiteX4" fmla="*/ 342530 w 831480"/>
                <a:gd name="connsiteY4" fmla="*/ 0 h 1097215"/>
                <a:gd name="connsiteX0" fmla="*/ 302140 w 848240"/>
                <a:gd name="connsiteY0" fmla="*/ 0 h 1102769"/>
                <a:gd name="connsiteX1" fmla="*/ 848240 w 848240"/>
                <a:gd name="connsiteY1" fmla="*/ 6350 h 1102769"/>
                <a:gd name="connsiteX2" fmla="*/ 848240 w 848240"/>
                <a:gd name="connsiteY2" fmla="*/ 428337 h 1102769"/>
                <a:gd name="connsiteX3" fmla="*/ 537090 w 848240"/>
                <a:gd name="connsiteY3" fmla="*/ 936337 h 1102769"/>
                <a:gd name="connsiteX4" fmla="*/ 302140 w 848240"/>
                <a:gd name="connsiteY4" fmla="*/ 0 h 1102769"/>
                <a:gd name="connsiteX0" fmla="*/ 281757 w 827857"/>
                <a:gd name="connsiteY0" fmla="*/ 0 h 1108732"/>
                <a:gd name="connsiteX1" fmla="*/ 827857 w 827857"/>
                <a:gd name="connsiteY1" fmla="*/ 6350 h 1108732"/>
                <a:gd name="connsiteX2" fmla="*/ 827857 w 827857"/>
                <a:gd name="connsiteY2" fmla="*/ 428337 h 1108732"/>
                <a:gd name="connsiteX3" fmla="*/ 516707 w 827857"/>
                <a:gd name="connsiteY3" fmla="*/ 936337 h 1108732"/>
                <a:gd name="connsiteX4" fmla="*/ 281757 w 827857"/>
                <a:gd name="connsiteY4" fmla="*/ 0 h 1108732"/>
                <a:gd name="connsiteX0" fmla="*/ 259159 w 837009"/>
                <a:gd name="connsiteY0" fmla="*/ 0 h 1103228"/>
                <a:gd name="connsiteX1" fmla="*/ 837009 w 837009"/>
                <a:gd name="connsiteY1" fmla="*/ 0 h 1103228"/>
                <a:gd name="connsiteX2" fmla="*/ 837009 w 837009"/>
                <a:gd name="connsiteY2" fmla="*/ 421987 h 1103228"/>
                <a:gd name="connsiteX3" fmla="*/ 525859 w 837009"/>
                <a:gd name="connsiteY3" fmla="*/ 929987 h 1103228"/>
                <a:gd name="connsiteX4" fmla="*/ 259159 w 837009"/>
                <a:gd name="connsiteY4" fmla="*/ 0 h 1103228"/>
                <a:gd name="connsiteX0" fmla="*/ 264780 w 842630"/>
                <a:gd name="connsiteY0" fmla="*/ 0 h 1005931"/>
                <a:gd name="connsiteX1" fmla="*/ 842630 w 842630"/>
                <a:gd name="connsiteY1" fmla="*/ 0 h 1005931"/>
                <a:gd name="connsiteX2" fmla="*/ 842630 w 842630"/>
                <a:gd name="connsiteY2" fmla="*/ 421987 h 1005931"/>
                <a:gd name="connsiteX3" fmla="*/ 531480 w 842630"/>
                <a:gd name="connsiteY3" fmla="*/ 929987 h 1005931"/>
                <a:gd name="connsiteX4" fmla="*/ 264780 w 842630"/>
                <a:gd name="connsiteY4" fmla="*/ 0 h 1005931"/>
                <a:gd name="connsiteX0" fmla="*/ 190513 w 768363"/>
                <a:gd name="connsiteY0" fmla="*/ 0 h 746710"/>
                <a:gd name="connsiteX1" fmla="*/ 768363 w 768363"/>
                <a:gd name="connsiteY1" fmla="*/ 0 h 746710"/>
                <a:gd name="connsiteX2" fmla="*/ 768363 w 768363"/>
                <a:gd name="connsiteY2" fmla="*/ 421987 h 746710"/>
                <a:gd name="connsiteX3" fmla="*/ 565163 w 768363"/>
                <a:gd name="connsiteY3" fmla="*/ 631537 h 746710"/>
                <a:gd name="connsiteX4" fmla="*/ 190513 w 768363"/>
                <a:gd name="connsiteY4" fmla="*/ 0 h 746710"/>
                <a:gd name="connsiteX0" fmla="*/ 259988 w 837838"/>
                <a:gd name="connsiteY0" fmla="*/ 0 h 941911"/>
                <a:gd name="connsiteX1" fmla="*/ 837838 w 837838"/>
                <a:gd name="connsiteY1" fmla="*/ 0 h 941911"/>
                <a:gd name="connsiteX2" fmla="*/ 837838 w 837838"/>
                <a:gd name="connsiteY2" fmla="*/ 421987 h 941911"/>
                <a:gd name="connsiteX3" fmla="*/ 634638 w 837838"/>
                <a:gd name="connsiteY3" fmla="*/ 631537 h 941911"/>
                <a:gd name="connsiteX4" fmla="*/ 259988 w 837838"/>
                <a:gd name="connsiteY4" fmla="*/ 0 h 941911"/>
                <a:gd name="connsiteX0" fmla="*/ 13726 w 591576"/>
                <a:gd name="connsiteY0" fmla="*/ 0 h 898964"/>
                <a:gd name="connsiteX1" fmla="*/ 591576 w 591576"/>
                <a:gd name="connsiteY1" fmla="*/ 0 h 898964"/>
                <a:gd name="connsiteX2" fmla="*/ 591576 w 591576"/>
                <a:gd name="connsiteY2" fmla="*/ 421987 h 898964"/>
                <a:gd name="connsiteX3" fmla="*/ 388376 w 591576"/>
                <a:gd name="connsiteY3" fmla="*/ 631537 h 898964"/>
                <a:gd name="connsiteX4" fmla="*/ 242326 w 591576"/>
                <a:gd name="connsiteY4" fmla="*/ 876300 h 898964"/>
                <a:gd name="connsiteX5" fmla="*/ 13726 w 591576"/>
                <a:gd name="connsiteY5" fmla="*/ 0 h 898964"/>
                <a:gd name="connsiteX0" fmla="*/ 259974 w 837824"/>
                <a:gd name="connsiteY0" fmla="*/ 0 h 1091100"/>
                <a:gd name="connsiteX1" fmla="*/ 837824 w 837824"/>
                <a:gd name="connsiteY1" fmla="*/ 0 h 1091100"/>
                <a:gd name="connsiteX2" fmla="*/ 837824 w 837824"/>
                <a:gd name="connsiteY2" fmla="*/ 421987 h 1091100"/>
                <a:gd name="connsiteX3" fmla="*/ 634624 w 837824"/>
                <a:gd name="connsiteY3" fmla="*/ 631537 h 1091100"/>
                <a:gd name="connsiteX4" fmla="*/ 488574 w 837824"/>
                <a:gd name="connsiteY4" fmla="*/ 876300 h 1091100"/>
                <a:gd name="connsiteX5" fmla="*/ 259974 w 837824"/>
                <a:gd name="connsiteY5" fmla="*/ 0 h 1091100"/>
                <a:gd name="connsiteX0" fmla="*/ 174179 w 752029"/>
                <a:gd name="connsiteY0" fmla="*/ 0 h 1123511"/>
                <a:gd name="connsiteX1" fmla="*/ 752029 w 752029"/>
                <a:gd name="connsiteY1" fmla="*/ 0 h 1123511"/>
                <a:gd name="connsiteX2" fmla="*/ 752029 w 752029"/>
                <a:gd name="connsiteY2" fmla="*/ 421987 h 1123511"/>
                <a:gd name="connsiteX3" fmla="*/ 548829 w 752029"/>
                <a:gd name="connsiteY3" fmla="*/ 631537 h 1123511"/>
                <a:gd name="connsiteX4" fmla="*/ 402779 w 752029"/>
                <a:gd name="connsiteY4" fmla="*/ 876300 h 1123511"/>
                <a:gd name="connsiteX5" fmla="*/ 174179 w 752029"/>
                <a:gd name="connsiteY5" fmla="*/ 0 h 1123511"/>
                <a:gd name="connsiteX0" fmla="*/ 2556 w 580406"/>
                <a:gd name="connsiteY0" fmla="*/ 0 h 631537"/>
                <a:gd name="connsiteX1" fmla="*/ 580406 w 580406"/>
                <a:gd name="connsiteY1" fmla="*/ 0 h 631537"/>
                <a:gd name="connsiteX2" fmla="*/ 580406 w 580406"/>
                <a:gd name="connsiteY2" fmla="*/ 421987 h 631537"/>
                <a:gd name="connsiteX3" fmla="*/ 377206 w 580406"/>
                <a:gd name="connsiteY3" fmla="*/ 631537 h 631537"/>
                <a:gd name="connsiteX4" fmla="*/ 2556 w 580406"/>
                <a:gd name="connsiteY4" fmla="*/ 0 h 631537"/>
                <a:gd name="connsiteX0" fmla="*/ 3553 w 581403"/>
                <a:gd name="connsiteY0" fmla="*/ 0 h 720437"/>
                <a:gd name="connsiteX1" fmla="*/ 581403 w 581403"/>
                <a:gd name="connsiteY1" fmla="*/ 0 h 720437"/>
                <a:gd name="connsiteX2" fmla="*/ 581403 w 581403"/>
                <a:gd name="connsiteY2" fmla="*/ 421987 h 720437"/>
                <a:gd name="connsiteX3" fmla="*/ 282953 w 581403"/>
                <a:gd name="connsiteY3" fmla="*/ 720437 h 720437"/>
                <a:gd name="connsiteX4" fmla="*/ 3553 w 581403"/>
                <a:gd name="connsiteY4" fmla="*/ 0 h 720437"/>
                <a:gd name="connsiteX0" fmla="*/ 128234 w 706084"/>
                <a:gd name="connsiteY0" fmla="*/ 0 h 720437"/>
                <a:gd name="connsiteX1" fmla="*/ 706084 w 706084"/>
                <a:gd name="connsiteY1" fmla="*/ 0 h 720437"/>
                <a:gd name="connsiteX2" fmla="*/ 706084 w 706084"/>
                <a:gd name="connsiteY2" fmla="*/ 421987 h 720437"/>
                <a:gd name="connsiteX3" fmla="*/ 407634 w 706084"/>
                <a:gd name="connsiteY3" fmla="*/ 720437 h 720437"/>
                <a:gd name="connsiteX4" fmla="*/ 13934 w 706084"/>
                <a:gd name="connsiteY4" fmla="*/ 610919 h 720437"/>
                <a:gd name="connsiteX5" fmla="*/ 128234 w 706084"/>
                <a:gd name="connsiteY5" fmla="*/ 0 h 720437"/>
                <a:gd name="connsiteX0" fmla="*/ 118331 w 696181"/>
                <a:gd name="connsiteY0" fmla="*/ 0 h 720437"/>
                <a:gd name="connsiteX1" fmla="*/ 696181 w 696181"/>
                <a:gd name="connsiteY1" fmla="*/ 0 h 720437"/>
                <a:gd name="connsiteX2" fmla="*/ 696181 w 696181"/>
                <a:gd name="connsiteY2" fmla="*/ 421987 h 720437"/>
                <a:gd name="connsiteX3" fmla="*/ 397731 w 696181"/>
                <a:gd name="connsiteY3" fmla="*/ 720437 h 720437"/>
                <a:gd name="connsiteX4" fmla="*/ 4031 w 696181"/>
                <a:gd name="connsiteY4" fmla="*/ 610919 h 720437"/>
                <a:gd name="connsiteX5" fmla="*/ 118331 w 696181"/>
                <a:gd name="connsiteY5" fmla="*/ 0 h 720437"/>
                <a:gd name="connsiteX0" fmla="*/ 119351 w 697201"/>
                <a:gd name="connsiteY0" fmla="*/ 0 h 720437"/>
                <a:gd name="connsiteX1" fmla="*/ 697201 w 697201"/>
                <a:gd name="connsiteY1" fmla="*/ 0 h 720437"/>
                <a:gd name="connsiteX2" fmla="*/ 697201 w 697201"/>
                <a:gd name="connsiteY2" fmla="*/ 421987 h 720437"/>
                <a:gd name="connsiteX3" fmla="*/ 398751 w 697201"/>
                <a:gd name="connsiteY3" fmla="*/ 720437 h 720437"/>
                <a:gd name="connsiteX4" fmla="*/ 5051 w 697201"/>
                <a:gd name="connsiteY4" fmla="*/ 610919 h 720437"/>
                <a:gd name="connsiteX5" fmla="*/ 119351 w 697201"/>
                <a:gd name="connsiteY5" fmla="*/ 0 h 720437"/>
                <a:gd name="connsiteX0" fmla="*/ 69513 w 647363"/>
                <a:gd name="connsiteY0" fmla="*/ 0 h 720437"/>
                <a:gd name="connsiteX1" fmla="*/ 647363 w 647363"/>
                <a:gd name="connsiteY1" fmla="*/ 0 h 720437"/>
                <a:gd name="connsiteX2" fmla="*/ 647363 w 647363"/>
                <a:gd name="connsiteY2" fmla="*/ 421987 h 720437"/>
                <a:gd name="connsiteX3" fmla="*/ 348913 w 647363"/>
                <a:gd name="connsiteY3" fmla="*/ 720437 h 720437"/>
                <a:gd name="connsiteX4" fmla="*/ 6013 w 647363"/>
                <a:gd name="connsiteY4" fmla="*/ 591869 h 720437"/>
                <a:gd name="connsiteX5" fmla="*/ 69513 w 647363"/>
                <a:gd name="connsiteY5" fmla="*/ 0 h 720437"/>
                <a:gd name="connsiteX0" fmla="*/ 26274 w 648574"/>
                <a:gd name="connsiteY0" fmla="*/ 6350 h 720437"/>
                <a:gd name="connsiteX1" fmla="*/ 648574 w 648574"/>
                <a:gd name="connsiteY1" fmla="*/ 0 h 720437"/>
                <a:gd name="connsiteX2" fmla="*/ 648574 w 648574"/>
                <a:gd name="connsiteY2" fmla="*/ 421987 h 720437"/>
                <a:gd name="connsiteX3" fmla="*/ 350124 w 648574"/>
                <a:gd name="connsiteY3" fmla="*/ 720437 h 720437"/>
                <a:gd name="connsiteX4" fmla="*/ 7224 w 648574"/>
                <a:gd name="connsiteY4" fmla="*/ 591869 h 720437"/>
                <a:gd name="connsiteX5" fmla="*/ 26274 w 648574"/>
                <a:gd name="connsiteY5" fmla="*/ 6350 h 720437"/>
                <a:gd name="connsiteX0" fmla="*/ 87621 w 709921"/>
                <a:gd name="connsiteY0" fmla="*/ 6350 h 1075640"/>
                <a:gd name="connsiteX1" fmla="*/ 709921 w 709921"/>
                <a:gd name="connsiteY1" fmla="*/ 0 h 1075640"/>
                <a:gd name="connsiteX2" fmla="*/ 709921 w 709921"/>
                <a:gd name="connsiteY2" fmla="*/ 421987 h 1075640"/>
                <a:gd name="connsiteX3" fmla="*/ 411471 w 709921"/>
                <a:gd name="connsiteY3" fmla="*/ 720437 h 1075640"/>
                <a:gd name="connsiteX4" fmla="*/ 68571 w 709921"/>
                <a:gd name="connsiteY4" fmla="*/ 591869 h 1075640"/>
                <a:gd name="connsiteX5" fmla="*/ 87621 w 709921"/>
                <a:gd name="connsiteY5" fmla="*/ 6350 h 1075640"/>
                <a:gd name="connsiteX0" fmla="*/ 224501 w 846801"/>
                <a:gd name="connsiteY0" fmla="*/ 6350 h 1086675"/>
                <a:gd name="connsiteX1" fmla="*/ 846801 w 846801"/>
                <a:gd name="connsiteY1" fmla="*/ 0 h 1086675"/>
                <a:gd name="connsiteX2" fmla="*/ 846801 w 846801"/>
                <a:gd name="connsiteY2" fmla="*/ 421987 h 1086675"/>
                <a:gd name="connsiteX3" fmla="*/ 548351 w 846801"/>
                <a:gd name="connsiteY3" fmla="*/ 720437 h 1086675"/>
                <a:gd name="connsiteX4" fmla="*/ 205451 w 846801"/>
                <a:gd name="connsiteY4" fmla="*/ 591869 h 1086675"/>
                <a:gd name="connsiteX5" fmla="*/ 224501 w 846801"/>
                <a:gd name="connsiteY5" fmla="*/ 6350 h 1086675"/>
                <a:gd name="connsiteX0" fmla="*/ 200191 w 822491"/>
                <a:gd name="connsiteY0" fmla="*/ 6350 h 1106430"/>
                <a:gd name="connsiteX1" fmla="*/ 822491 w 822491"/>
                <a:gd name="connsiteY1" fmla="*/ 0 h 1106430"/>
                <a:gd name="connsiteX2" fmla="*/ 822491 w 822491"/>
                <a:gd name="connsiteY2" fmla="*/ 421987 h 1106430"/>
                <a:gd name="connsiteX3" fmla="*/ 524041 w 822491"/>
                <a:gd name="connsiteY3" fmla="*/ 720437 h 1106430"/>
                <a:gd name="connsiteX4" fmla="*/ 181141 w 822491"/>
                <a:gd name="connsiteY4" fmla="*/ 591869 h 1106430"/>
                <a:gd name="connsiteX5" fmla="*/ 200191 w 822491"/>
                <a:gd name="connsiteY5" fmla="*/ 6350 h 110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491" h="1106430">
                  <a:moveTo>
                    <a:pt x="200191" y="6350"/>
                  </a:moveTo>
                  <a:lnTo>
                    <a:pt x="822491" y="0"/>
                  </a:lnTo>
                  <a:lnTo>
                    <a:pt x="822491" y="421987"/>
                  </a:lnTo>
                  <a:lnTo>
                    <a:pt x="524041" y="720437"/>
                  </a:lnTo>
                  <a:cubicBezTo>
                    <a:pt x="-79209" y="1578484"/>
                    <a:pt x="-115192" y="762742"/>
                    <a:pt x="181141" y="591869"/>
                  </a:cubicBezTo>
                  <a:cubicBezTo>
                    <a:pt x="134574" y="471796"/>
                    <a:pt x="333541" y="223528"/>
                    <a:pt x="200191" y="63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5">
              <a:extLst>
                <a:ext uri="{FF2B5EF4-FFF2-40B4-BE49-F238E27FC236}">
                  <a16:creationId xmlns:a16="http://schemas.microsoft.com/office/drawing/2014/main" id="{BC4F3D4A-CA78-1362-CD7D-CE04758E9E0E}"/>
                </a:ext>
              </a:extLst>
            </p:cNvPr>
            <p:cNvSpPr/>
            <p:nvPr/>
          </p:nvSpPr>
          <p:spPr>
            <a:xfrm flipV="1">
              <a:off x="4857750" y="2273108"/>
              <a:ext cx="609600" cy="400050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596900"/>
                <a:gd name="connsiteY0" fmla="*/ 292100 h 379486"/>
                <a:gd name="connsiteX1" fmla="*/ 587375 w 596900"/>
                <a:gd name="connsiteY1" fmla="*/ 0 h 379486"/>
                <a:gd name="connsiteX2" fmla="*/ 596900 w 596900"/>
                <a:gd name="connsiteY2" fmla="*/ 374650 h 379486"/>
                <a:gd name="connsiteX3" fmla="*/ 0 w 596900"/>
                <a:gd name="connsiteY3" fmla="*/ 292100 h 379486"/>
                <a:gd name="connsiteX0" fmla="*/ 0 w 603250"/>
                <a:gd name="connsiteY0" fmla="*/ 323850 h 395207"/>
                <a:gd name="connsiteX1" fmla="*/ 593725 w 603250"/>
                <a:gd name="connsiteY1" fmla="*/ 0 h 395207"/>
                <a:gd name="connsiteX2" fmla="*/ 603250 w 603250"/>
                <a:gd name="connsiteY2" fmla="*/ 374650 h 395207"/>
                <a:gd name="connsiteX3" fmla="*/ 0 w 603250"/>
                <a:gd name="connsiteY3" fmla="*/ 323850 h 395207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368300"/>
                <a:gd name="connsiteX1" fmla="*/ 593725 w 603250"/>
                <a:gd name="connsiteY1" fmla="*/ 0 h 368300"/>
                <a:gd name="connsiteX2" fmla="*/ 603250 w 603250"/>
                <a:gd name="connsiteY2" fmla="*/ 368300 h 368300"/>
                <a:gd name="connsiteX3" fmla="*/ 0 w 603250"/>
                <a:gd name="connsiteY3" fmla="*/ 342900 h 368300"/>
                <a:gd name="connsiteX0" fmla="*/ 0 w 609600"/>
                <a:gd name="connsiteY0" fmla="*/ 3429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42900 h 400050"/>
                <a:gd name="connsiteX0" fmla="*/ 0 w 609600"/>
                <a:gd name="connsiteY0" fmla="*/ 3683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683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00050">
                  <a:moveTo>
                    <a:pt x="0" y="368300"/>
                  </a:moveTo>
                  <a:cubicBezTo>
                    <a:pt x="170392" y="150283"/>
                    <a:pt x="397933" y="97367"/>
                    <a:pt x="593725" y="0"/>
                  </a:cubicBezTo>
                  <a:lnTo>
                    <a:pt x="609600" y="400050"/>
                  </a:lnTo>
                  <a:cubicBezTo>
                    <a:pt x="385233" y="393700"/>
                    <a:pt x="173567" y="381000"/>
                    <a:pt x="0" y="368300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5">
              <a:extLst>
                <a:ext uri="{FF2B5EF4-FFF2-40B4-BE49-F238E27FC236}">
                  <a16:creationId xmlns:a16="http://schemas.microsoft.com/office/drawing/2014/main" id="{B8302371-5882-74D1-0B94-3BA4F5571FB6}"/>
                </a:ext>
              </a:extLst>
            </p:cNvPr>
            <p:cNvSpPr/>
            <p:nvPr/>
          </p:nvSpPr>
          <p:spPr>
            <a:xfrm>
              <a:off x="4794250" y="1968500"/>
              <a:ext cx="673100" cy="352329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100" h="352329">
                  <a:moveTo>
                    <a:pt x="0" y="292100"/>
                  </a:moveTo>
                  <a:lnTo>
                    <a:pt x="587375" y="0"/>
                  </a:lnTo>
                  <a:lnTo>
                    <a:pt x="673100" y="311150"/>
                  </a:lnTo>
                  <a:cubicBezTo>
                    <a:pt x="448733" y="304800"/>
                    <a:pt x="173567" y="419100"/>
                    <a:pt x="0" y="292100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4">
              <a:extLst>
                <a:ext uri="{FF2B5EF4-FFF2-40B4-BE49-F238E27FC236}">
                  <a16:creationId xmlns:a16="http://schemas.microsoft.com/office/drawing/2014/main" id="{2B20C3E3-110D-D5CE-1DF1-0BDF0198DFDB}"/>
                </a:ext>
              </a:extLst>
            </p:cNvPr>
            <p:cNvSpPr/>
            <p:nvPr/>
          </p:nvSpPr>
          <p:spPr>
            <a:xfrm>
              <a:off x="5154304" y="1169580"/>
              <a:ext cx="2160896" cy="2420382"/>
            </a:xfrm>
            <a:custGeom>
              <a:avLst/>
              <a:gdLst>
                <a:gd name="connsiteX0" fmla="*/ 0 w 782472"/>
                <a:gd name="connsiteY0" fmla="*/ 0 h 300251"/>
                <a:gd name="connsiteX1" fmla="*/ 782472 w 782472"/>
                <a:gd name="connsiteY1" fmla="*/ 0 h 300251"/>
                <a:gd name="connsiteX2" fmla="*/ 782472 w 782472"/>
                <a:gd name="connsiteY2" fmla="*/ 300251 h 300251"/>
                <a:gd name="connsiteX3" fmla="*/ 0 w 782472"/>
                <a:gd name="connsiteY3" fmla="*/ 300251 h 300251"/>
                <a:gd name="connsiteX4" fmla="*/ 0 w 782472"/>
                <a:gd name="connsiteY4" fmla="*/ 0 h 300251"/>
                <a:gd name="connsiteX0" fmla="*/ 941696 w 1724168"/>
                <a:gd name="connsiteY0" fmla="*/ 0 h 1009935"/>
                <a:gd name="connsiteX1" fmla="*/ 1724168 w 1724168"/>
                <a:gd name="connsiteY1" fmla="*/ 0 h 1009935"/>
                <a:gd name="connsiteX2" fmla="*/ 1724168 w 1724168"/>
                <a:gd name="connsiteY2" fmla="*/ 300251 h 1009935"/>
                <a:gd name="connsiteX3" fmla="*/ 0 w 1724168"/>
                <a:gd name="connsiteY3" fmla="*/ 1009935 h 1009935"/>
                <a:gd name="connsiteX4" fmla="*/ 941696 w 1724168"/>
                <a:gd name="connsiteY4" fmla="*/ 0 h 1009935"/>
                <a:gd name="connsiteX0" fmla="*/ 941696 w 2160896"/>
                <a:gd name="connsiteY0" fmla="*/ 0 h 1009935"/>
                <a:gd name="connsiteX1" fmla="*/ 1724168 w 2160896"/>
                <a:gd name="connsiteY1" fmla="*/ 0 h 1009935"/>
                <a:gd name="connsiteX2" fmla="*/ 2160896 w 2160896"/>
                <a:gd name="connsiteY2" fmla="*/ 204717 h 1009935"/>
                <a:gd name="connsiteX3" fmla="*/ 0 w 2160896"/>
                <a:gd name="connsiteY3" fmla="*/ 1009935 h 1009935"/>
                <a:gd name="connsiteX4" fmla="*/ 941696 w 2160896"/>
                <a:gd name="connsiteY4" fmla="*/ 0 h 1009935"/>
                <a:gd name="connsiteX0" fmla="*/ 941696 w 2160896"/>
                <a:gd name="connsiteY0" fmla="*/ 40943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941696 w 2160896"/>
                <a:gd name="connsiteY4" fmla="*/ 40943 h 1050878"/>
                <a:gd name="connsiteX0" fmla="*/ 136478 w 2160896"/>
                <a:gd name="connsiteY0" fmla="*/ 682388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136478 w 2160896"/>
                <a:gd name="connsiteY4" fmla="*/ 682388 h 1050878"/>
                <a:gd name="connsiteX0" fmla="*/ 136478 w 2160896"/>
                <a:gd name="connsiteY0" fmla="*/ 1683494 h 2051984"/>
                <a:gd name="connsiteX1" fmla="*/ 1806054 w 2160896"/>
                <a:gd name="connsiteY1" fmla="*/ 1001106 h 2051984"/>
                <a:gd name="connsiteX2" fmla="*/ 2160896 w 2160896"/>
                <a:gd name="connsiteY2" fmla="*/ 1246766 h 2051984"/>
                <a:gd name="connsiteX3" fmla="*/ 0 w 2160896"/>
                <a:gd name="connsiteY3" fmla="*/ 2051984 h 2051984"/>
                <a:gd name="connsiteX4" fmla="*/ 136478 w 2160896"/>
                <a:gd name="connsiteY4" fmla="*/ 1683494 h 2051984"/>
                <a:gd name="connsiteX0" fmla="*/ 136478 w 2160896"/>
                <a:gd name="connsiteY0" fmla="*/ 2089551 h 2458041"/>
                <a:gd name="connsiteX1" fmla="*/ 1806054 w 2160896"/>
                <a:gd name="connsiteY1" fmla="*/ 1407163 h 2458041"/>
                <a:gd name="connsiteX2" fmla="*/ 2160896 w 2160896"/>
                <a:gd name="connsiteY2" fmla="*/ 1652823 h 2458041"/>
                <a:gd name="connsiteX3" fmla="*/ 0 w 2160896"/>
                <a:gd name="connsiteY3" fmla="*/ 2458041 h 2458041"/>
                <a:gd name="connsiteX4" fmla="*/ 136478 w 2160896"/>
                <a:gd name="connsiteY4" fmla="*/ 2089551 h 2458041"/>
                <a:gd name="connsiteX0" fmla="*/ 136478 w 2160896"/>
                <a:gd name="connsiteY0" fmla="*/ 2093611 h 2462101"/>
                <a:gd name="connsiteX1" fmla="*/ 1844154 w 2160896"/>
                <a:gd name="connsiteY1" fmla="*/ 1401698 h 2462101"/>
                <a:gd name="connsiteX2" fmla="*/ 2160896 w 2160896"/>
                <a:gd name="connsiteY2" fmla="*/ 1656883 h 2462101"/>
                <a:gd name="connsiteX3" fmla="*/ 0 w 2160896"/>
                <a:gd name="connsiteY3" fmla="*/ 2462101 h 2462101"/>
                <a:gd name="connsiteX4" fmla="*/ 136478 w 2160896"/>
                <a:gd name="connsiteY4" fmla="*/ 2093611 h 2462101"/>
                <a:gd name="connsiteX0" fmla="*/ 136478 w 2160896"/>
                <a:gd name="connsiteY0" fmla="*/ 2106417 h 2474907"/>
                <a:gd name="connsiteX1" fmla="*/ 1844154 w 2160896"/>
                <a:gd name="connsiteY1" fmla="*/ 1414504 h 2474907"/>
                <a:gd name="connsiteX2" fmla="*/ 2160896 w 2160896"/>
                <a:gd name="connsiteY2" fmla="*/ 1669689 h 2474907"/>
                <a:gd name="connsiteX3" fmla="*/ 0 w 2160896"/>
                <a:gd name="connsiteY3" fmla="*/ 2474907 h 2474907"/>
                <a:gd name="connsiteX4" fmla="*/ 136478 w 2160896"/>
                <a:gd name="connsiteY4" fmla="*/ 2106417 h 2474907"/>
                <a:gd name="connsiteX0" fmla="*/ 136478 w 2160896"/>
                <a:gd name="connsiteY0" fmla="*/ 2138739 h 2507229"/>
                <a:gd name="connsiteX1" fmla="*/ 1844154 w 2160896"/>
                <a:gd name="connsiteY1" fmla="*/ 1446826 h 2507229"/>
                <a:gd name="connsiteX2" fmla="*/ 2160896 w 2160896"/>
                <a:gd name="connsiteY2" fmla="*/ 1702011 h 2507229"/>
                <a:gd name="connsiteX3" fmla="*/ 0 w 2160896"/>
                <a:gd name="connsiteY3" fmla="*/ 2507229 h 2507229"/>
                <a:gd name="connsiteX4" fmla="*/ 136478 w 2160896"/>
                <a:gd name="connsiteY4" fmla="*/ 2138739 h 2507229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0 w 2160896"/>
                <a:gd name="connsiteY3" fmla="*/ 2419782 h 2419782"/>
                <a:gd name="connsiteX4" fmla="*/ 136478 w 2160896"/>
                <a:gd name="connsiteY4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0 w 2160896"/>
                <a:gd name="connsiteY4" fmla="*/ 2419782 h 2419782"/>
                <a:gd name="connsiteX5" fmla="*/ 136478 w 2160896"/>
                <a:gd name="connsiteY5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0 w 2160896"/>
                <a:gd name="connsiteY5" fmla="*/ 2419782 h 2419782"/>
                <a:gd name="connsiteX6" fmla="*/ 136478 w 2160896"/>
                <a:gd name="connsiteY6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0 w 2160896"/>
                <a:gd name="connsiteY6" fmla="*/ 2419782 h 2419782"/>
                <a:gd name="connsiteX7" fmla="*/ 136478 w 2160896"/>
                <a:gd name="connsiteY7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0 w 2160896"/>
                <a:gd name="connsiteY7" fmla="*/ 2419782 h 2419782"/>
                <a:gd name="connsiteX8" fmla="*/ 136478 w 2160896"/>
                <a:gd name="connsiteY8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0 w 2160896"/>
                <a:gd name="connsiteY8" fmla="*/ 2419782 h 2419782"/>
                <a:gd name="connsiteX9" fmla="*/ 136478 w 2160896"/>
                <a:gd name="connsiteY9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0 w 2160896"/>
                <a:gd name="connsiteY9" fmla="*/ 2419782 h 2419782"/>
                <a:gd name="connsiteX10" fmla="*/ 136478 w 2160896"/>
                <a:gd name="connsiteY10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896" h="2420382">
                  <a:moveTo>
                    <a:pt x="136478" y="2051292"/>
                  </a:moveTo>
                  <a:cubicBezTo>
                    <a:pt x="-207750" y="-1205973"/>
                    <a:pt x="2241978" y="88716"/>
                    <a:pt x="1844154" y="1359379"/>
                  </a:cubicBezTo>
                  <a:lnTo>
                    <a:pt x="2160896" y="1614564"/>
                  </a:lnTo>
                  <a:cubicBezTo>
                    <a:pt x="2018021" y="1667591"/>
                    <a:pt x="1894196" y="1863493"/>
                    <a:pt x="1732271" y="1773645"/>
                  </a:cubicBezTo>
                  <a:cubicBezTo>
                    <a:pt x="1662421" y="1799045"/>
                    <a:pt x="1897371" y="2053045"/>
                    <a:pt x="1827521" y="2078445"/>
                  </a:cubicBezTo>
                  <a:cubicBezTo>
                    <a:pt x="1700521" y="2107020"/>
                    <a:pt x="1459221" y="2097495"/>
                    <a:pt x="1341746" y="2011770"/>
                  </a:cubicBezTo>
                  <a:cubicBezTo>
                    <a:pt x="1278246" y="2033995"/>
                    <a:pt x="1281421" y="2294345"/>
                    <a:pt x="1217921" y="2316570"/>
                  </a:cubicBezTo>
                  <a:cubicBezTo>
                    <a:pt x="1148071" y="2322920"/>
                    <a:pt x="973446" y="2186395"/>
                    <a:pt x="970271" y="2087970"/>
                  </a:cubicBezTo>
                  <a:cubicBezTo>
                    <a:pt x="894071" y="2110195"/>
                    <a:pt x="846446" y="2370545"/>
                    <a:pt x="770246" y="2392770"/>
                  </a:cubicBezTo>
                  <a:cubicBezTo>
                    <a:pt x="741671" y="2361020"/>
                    <a:pt x="589271" y="2284820"/>
                    <a:pt x="560696" y="2173695"/>
                  </a:cubicBezTo>
                  <a:cubicBezTo>
                    <a:pt x="364272" y="2417649"/>
                    <a:pt x="167849" y="2423478"/>
                    <a:pt x="0" y="2419782"/>
                  </a:cubicBezTo>
                  <a:lnTo>
                    <a:pt x="136478" y="2051292"/>
                  </a:lnTo>
                  <a:close/>
                </a:path>
              </a:pathLst>
            </a:custGeom>
            <a:solidFill>
              <a:srgbClr val="DE4F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1812702-BD98-0B8D-1B6B-99E3305048B2}"/>
                </a:ext>
              </a:extLst>
            </p:cNvPr>
            <p:cNvSpPr/>
            <p:nvPr/>
          </p:nvSpPr>
          <p:spPr>
            <a:xfrm>
              <a:off x="5519713" y="1838340"/>
              <a:ext cx="362829" cy="3523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19D926B-4BCB-E8B6-DFED-07EC37EE62E7}"/>
                </a:ext>
              </a:extLst>
            </p:cNvPr>
            <p:cNvSpPr/>
            <p:nvPr/>
          </p:nvSpPr>
          <p:spPr>
            <a:xfrm>
              <a:off x="5665848" y="1853315"/>
              <a:ext cx="150368" cy="1460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">
              <a:extLst>
                <a:ext uri="{FF2B5EF4-FFF2-40B4-BE49-F238E27FC236}">
                  <a16:creationId xmlns:a16="http://schemas.microsoft.com/office/drawing/2014/main" id="{A7EFD7C3-D2E2-6DA8-0D57-793AF0A529E9}"/>
                </a:ext>
              </a:extLst>
            </p:cNvPr>
            <p:cNvSpPr/>
            <p:nvPr/>
          </p:nvSpPr>
          <p:spPr>
            <a:xfrm>
              <a:off x="7792871" y="1812437"/>
              <a:ext cx="2377629" cy="2302853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518615 w 1433015"/>
                <a:gd name="connsiteY3" fmla="*/ 914400 h 914400"/>
                <a:gd name="connsiteX4" fmla="*/ 0 w 1433015"/>
                <a:gd name="connsiteY4" fmla="*/ 477671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1173707 w 1433015"/>
                <a:gd name="connsiteY3" fmla="*/ 914400 h 914400"/>
                <a:gd name="connsiteX4" fmla="*/ 0 w 1433015"/>
                <a:gd name="connsiteY4" fmla="*/ 477671 h 914400"/>
                <a:gd name="connsiteX0" fmla="*/ 0 w 1050878"/>
                <a:gd name="connsiteY0" fmla="*/ 95534 h 914400"/>
                <a:gd name="connsiteX1" fmla="*/ 1050878 w 1050878"/>
                <a:gd name="connsiteY1" fmla="*/ 0 h 914400"/>
                <a:gd name="connsiteX2" fmla="*/ 1050878 w 1050878"/>
                <a:gd name="connsiteY2" fmla="*/ 914400 h 914400"/>
                <a:gd name="connsiteX3" fmla="*/ 791570 w 1050878"/>
                <a:gd name="connsiteY3" fmla="*/ 914400 h 914400"/>
                <a:gd name="connsiteX4" fmla="*/ 0 w 1050878"/>
                <a:gd name="connsiteY4" fmla="*/ 95534 h 914400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050878 w 1856096"/>
                <a:gd name="connsiteY2" fmla="*/ 1405719 h 1405719"/>
                <a:gd name="connsiteX3" fmla="*/ 791570 w 1856096"/>
                <a:gd name="connsiteY3" fmla="*/ 1405719 h 1405719"/>
                <a:gd name="connsiteX4" fmla="*/ 0 w 1856096"/>
                <a:gd name="connsiteY4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050878 w 1856096"/>
                <a:gd name="connsiteY3" fmla="*/ 140571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1050878 w 1856096"/>
                <a:gd name="connsiteY4" fmla="*/ 1405719 h 1405719"/>
                <a:gd name="connsiteX5" fmla="*/ 791570 w 1856096"/>
                <a:gd name="connsiteY5" fmla="*/ 1405719 h 1405719"/>
                <a:gd name="connsiteX6" fmla="*/ 0 w 1856096"/>
                <a:gd name="connsiteY6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546331"/>
                <a:gd name="connsiteX1" fmla="*/ 1856096 w 1856096"/>
                <a:gd name="connsiteY1" fmla="*/ 0 h 1546331"/>
                <a:gd name="connsiteX2" fmla="*/ 1774210 w 1856096"/>
                <a:gd name="connsiteY2" fmla="*/ 668741 h 1546331"/>
                <a:gd name="connsiteX3" fmla="*/ 1351129 w 1856096"/>
                <a:gd name="connsiteY3" fmla="*/ 1228299 h 1546331"/>
                <a:gd name="connsiteX4" fmla="*/ 791570 w 1856096"/>
                <a:gd name="connsiteY4" fmla="*/ 1405719 h 1546331"/>
                <a:gd name="connsiteX5" fmla="*/ 0 w 1856096"/>
                <a:gd name="connsiteY5" fmla="*/ 586853 h 1546331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963128"/>
                <a:gd name="connsiteY0" fmla="*/ 586853 h 1563159"/>
                <a:gd name="connsiteX1" fmla="*/ 1856096 w 1963128"/>
                <a:gd name="connsiteY1" fmla="*/ 0 h 1563159"/>
                <a:gd name="connsiteX2" fmla="*/ 1774210 w 1963128"/>
                <a:gd name="connsiteY2" fmla="*/ 668741 h 1563159"/>
                <a:gd name="connsiteX3" fmla="*/ 1351129 w 1963128"/>
                <a:gd name="connsiteY3" fmla="*/ 1228299 h 1563159"/>
                <a:gd name="connsiteX4" fmla="*/ 791570 w 1963128"/>
                <a:gd name="connsiteY4" fmla="*/ 1405719 h 1563159"/>
                <a:gd name="connsiteX5" fmla="*/ 0 w 1963128"/>
                <a:gd name="connsiteY5" fmla="*/ 586853 h 1563159"/>
                <a:gd name="connsiteX0" fmla="*/ 0 w 2329218"/>
                <a:gd name="connsiteY0" fmla="*/ 586853 h 1563159"/>
                <a:gd name="connsiteX1" fmla="*/ 1856096 w 2329218"/>
                <a:gd name="connsiteY1" fmla="*/ 0 h 1563159"/>
                <a:gd name="connsiteX2" fmla="*/ 1774210 w 2329218"/>
                <a:gd name="connsiteY2" fmla="*/ 668741 h 1563159"/>
                <a:gd name="connsiteX3" fmla="*/ 1351129 w 2329218"/>
                <a:gd name="connsiteY3" fmla="*/ 1228299 h 1563159"/>
                <a:gd name="connsiteX4" fmla="*/ 791570 w 2329218"/>
                <a:gd name="connsiteY4" fmla="*/ 1405719 h 1563159"/>
                <a:gd name="connsiteX5" fmla="*/ 0 w 2329218"/>
                <a:gd name="connsiteY5" fmla="*/ 586853 h 1563159"/>
                <a:gd name="connsiteX0" fmla="*/ 0 w 2377629"/>
                <a:gd name="connsiteY0" fmla="*/ 586853 h 1563159"/>
                <a:gd name="connsiteX1" fmla="*/ 1856096 w 2377629"/>
                <a:gd name="connsiteY1" fmla="*/ 0 h 1563159"/>
                <a:gd name="connsiteX2" fmla="*/ 1774210 w 2377629"/>
                <a:gd name="connsiteY2" fmla="*/ 668741 h 1563159"/>
                <a:gd name="connsiteX3" fmla="*/ 1351129 w 2377629"/>
                <a:gd name="connsiteY3" fmla="*/ 1228299 h 1563159"/>
                <a:gd name="connsiteX4" fmla="*/ 791570 w 2377629"/>
                <a:gd name="connsiteY4" fmla="*/ 1405719 h 1563159"/>
                <a:gd name="connsiteX5" fmla="*/ 0 w 2377629"/>
                <a:gd name="connsiteY5" fmla="*/ 586853 h 1563159"/>
                <a:gd name="connsiteX0" fmla="*/ 0 w 2377629"/>
                <a:gd name="connsiteY0" fmla="*/ 1106069 h 2082375"/>
                <a:gd name="connsiteX1" fmla="*/ 1856096 w 2377629"/>
                <a:gd name="connsiteY1" fmla="*/ 519216 h 2082375"/>
                <a:gd name="connsiteX2" fmla="*/ 1774210 w 2377629"/>
                <a:gd name="connsiteY2" fmla="*/ 1187957 h 2082375"/>
                <a:gd name="connsiteX3" fmla="*/ 1351129 w 2377629"/>
                <a:gd name="connsiteY3" fmla="*/ 1747515 h 2082375"/>
                <a:gd name="connsiteX4" fmla="*/ 791570 w 2377629"/>
                <a:gd name="connsiteY4" fmla="*/ 1924935 h 2082375"/>
                <a:gd name="connsiteX5" fmla="*/ 0 w 2377629"/>
                <a:gd name="connsiteY5" fmla="*/ 1106069 h 2082375"/>
                <a:gd name="connsiteX0" fmla="*/ 0 w 2377629"/>
                <a:gd name="connsiteY0" fmla="*/ 1326547 h 2302853"/>
                <a:gd name="connsiteX1" fmla="*/ 1856096 w 2377629"/>
                <a:gd name="connsiteY1" fmla="*/ 739694 h 2302853"/>
                <a:gd name="connsiteX2" fmla="*/ 1774210 w 2377629"/>
                <a:gd name="connsiteY2" fmla="*/ 1408435 h 2302853"/>
                <a:gd name="connsiteX3" fmla="*/ 1351129 w 2377629"/>
                <a:gd name="connsiteY3" fmla="*/ 1967993 h 2302853"/>
                <a:gd name="connsiteX4" fmla="*/ 791570 w 2377629"/>
                <a:gd name="connsiteY4" fmla="*/ 2145413 h 2302853"/>
                <a:gd name="connsiteX5" fmla="*/ 0 w 2377629"/>
                <a:gd name="connsiteY5" fmla="*/ 1326547 h 230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7629" h="2302853">
                  <a:moveTo>
                    <a:pt x="0" y="1326547"/>
                  </a:moveTo>
                  <a:cubicBezTo>
                    <a:pt x="72788" y="107347"/>
                    <a:pt x="3052549" y="-634181"/>
                    <a:pt x="1856096" y="739694"/>
                  </a:cubicBezTo>
                  <a:cubicBezTo>
                    <a:pt x="1951630" y="771539"/>
                    <a:pt x="3029804" y="1035396"/>
                    <a:pt x="1774210" y="1408435"/>
                  </a:cubicBezTo>
                  <a:cubicBezTo>
                    <a:pt x="1942532" y="1476673"/>
                    <a:pt x="2247332" y="2077176"/>
                    <a:pt x="1351129" y="1967993"/>
                  </a:cubicBezTo>
                  <a:cubicBezTo>
                    <a:pt x="1533098" y="2122667"/>
                    <a:pt x="1401171" y="2523001"/>
                    <a:pt x="791570" y="2145413"/>
                  </a:cubicBezTo>
                  <a:lnTo>
                    <a:pt x="0" y="1326547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9">
              <a:extLst>
                <a:ext uri="{FF2B5EF4-FFF2-40B4-BE49-F238E27FC236}">
                  <a16:creationId xmlns:a16="http://schemas.microsoft.com/office/drawing/2014/main" id="{735362DB-A8D2-5B66-29C0-959F4508F81F}"/>
                </a:ext>
              </a:extLst>
            </p:cNvPr>
            <p:cNvSpPr/>
            <p:nvPr/>
          </p:nvSpPr>
          <p:spPr>
            <a:xfrm rot="3255307">
              <a:off x="7774276" y="2976452"/>
              <a:ext cx="1296160" cy="782130"/>
            </a:xfrm>
            <a:prstGeom prst="rect">
              <a:avLst/>
            </a:pr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9">
              <a:extLst>
                <a:ext uri="{FF2B5EF4-FFF2-40B4-BE49-F238E27FC236}">
                  <a16:creationId xmlns:a16="http://schemas.microsoft.com/office/drawing/2014/main" id="{19132A5A-CEAB-554C-7957-098A994DB50F}"/>
                </a:ext>
              </a:extLst>
            </p:cNvPr>
            <p:cNvSpPr/>
            <p:nvPr/>
          </p:nvSpPr>
          <p:spPr>
            <a:xfrm>
              <a:off x="6238032" y="3584857"/>
              <a:ext cx="2121769" cy="1172083"/>
            </a:xfrm>
            <a:custGeom>
              <a:avLst/>
              <a:gdLst>
                <a:gd name="connsiteX0" fmla="*/ 0 w 998775"/>
                <a:gd name="connsiteY0" fmla="*/ 0 h 350585"/>
                <a:gd name="connsiteX1" fmla="*/ 998775 w 998775"/>
                <a:gd name="connsiteY1" fmla="*/ 0 h 350585"/>
                <a:gd name="connsiteX2" fmla="*/ 998775 w 998775"/>
                <a:gd name="connsiteY2" fmla="*/ 350585 h 350585"/>
                <a:gd name="connsiteX3" fmla="*/ 0 w 998775"/>
                <a:gd name="connsiteY3" fmla="*/ 350585 h 350585"/>
                <a:gd name="connsiteX4" fmla="*/ 0 w 998775"/>
                <a:gd name="connsiteY4" fmla="*/ 0 h 350585"/>
                <a:gd name="connsiteX0" fmla="*/ 0 w 1722107"/>
                <a:gd name="connsiteY0" fmla="*/ 177420 h 528005"/>
                <a:gd name="connsiteX1" fmla="*/ 1722107 w 1722107"/>
                <a:gd name="connsiteY1" fmla="*/ 0 h 528005"/>
                <a:gd name="connsiteX2" fmla="*/ 998775 w 1722107"/>
                <a:gd name="connsiteY2" fmla="*/ 528005 h 528005"/>
                <a:gd name="connsiteX3" fmla="*/ 0 w 1722107"/>
                <a:gd name="connsiteY3" fmla="*/ 528005 h 528005"/>
                <a:gd name="connsiteX4" fmla="*/ 0 w 1722107"/>
                <a:gd name="connsiteY4" fmla="*/ 177420 h 528005"/>
                <a:gd name="connsiteX0" fmla="*/ 0 w 1558334"/>
                <a:gd name="connsiteY0" fmla="*/ 27295 h 377880"/>
                <a:gd name="connsiteX1" fmla="*/ 1558334 w 1558334"/>
                <a:gd name="connsiteY1" fmla="*/ 0 h 377880"/>
                <a:gd name="connsiteX2" fmla="*/ 998775 w 1558334"/>
                <a:gd name="connsiteY2" fmla="*/ 377880 h 377880"/>
                <a:gd name="connsiteX3" fmla="*/ 0 w 1558334"/>
                <a:gd name="connsiteY3" fmla="*/ 377880 h 377880"/>
                <a:gd name="connsiteX4" fmla="*/ 0 w 1558334"/>
                <a:gd name="connsiteY4" fmla="*/ 27295 h 377880"/>
                <a:gd name="connsiteX0" fmla="*/ 0 w 1475784"/>
                <a:gd name="connsiteY0" fmla="*/ 8245 h 358830"/>
                <a:gd name="connsiteX1" fmla="*/ 1475784 w 1475784"/>
                <a:gd name="connsiteY1" fmla="*/ 0 h 358830"/>
                <a:gd name="connsiteX2" fmla="*/ 998775 w 1475784"/>
                <a:gd name="connsiteY2" fmla="*/ 358830 h 358830"/>
                <a:gd name="connsiteX3" fmla="*/ 0 w 1475784"/>
                <a:gd name="connsiteY3" fmla="*/ 358830 h 358830"/>
                <a:gd name="connsiteX4" fmla="*/ 0 w 1475784"/>
                <a:gd name="connsiteY4" fmla="*/ 8245 h 358830"/>
                <a:gd name="connsiteX0" fmla="*/ 0 w 1490380"/>
                <a:gd name="connsiteY0" fmla="*/ 8245 h 358830"/>
                <a:gd name="connsiteX1" fmla="*/ 1475784 w 1490380"/>
                <a:gd name="connsiteY1" fmla="*/ 0 h 358830"/>
                <a:gd name="connsiteX2" fmla="*/ 1468680 w 1490380"/>
                <a:gd name="connsiteY2" fmla="*/ 169888 h 358830"/>
                <a:gd name="connsiteX3" fmla="*/ 998775 w 1490380"/>
                <a:gd name="connsiteY3" fmla="*/ 358830 h 358830"/>
                <a:gd name="connsiteX4" fmla="*/ 0 w 1490380"/>
                <a:gd name="connsiteY4" fmla="*/ 358830 h 358830"/>
                <a:gd name="connsiteX5" fmla="*/ 0 w 1490380"/>
                <a:gd name="connsiteY5" fmla="*/ 8245 h 358830"/>
                <a:gd name="connsiteX0" fmla="*/ 0 w 1521973"/>
                <a:gd name="connsiteY0" fmla="*/ 8245 h 358830"/>
                <a:gd name="connsiteX1" fmla="*/ 1475784 w 1521973"/>
                <a:gd name="connsiteY1" fmla="*/ 0 h 358830"/>
                <a:gd name="connsiteX2" fmla="*/ 1468680 w 1521973"/>
                <a:gd name="connsiteY2" fmla="*/ 169888 h 358830"/>
                <a:gd name="connsiteX3" fmla="*/ 1494080 w 1521973"/>
                <a:gd name="connsiteY3" fmla="*/ 334988 h 358830"/>
                <a:gd name="connsiteX4" fmla="*/ 998775 w 1521973"/>
                <a:gd name="connsiteY4" fmla="*/ 358830 h 358830"/>
                <a:gd name="connsiteX5" fmla="*/ 0 w 1521973"/>
                <a:gd name="connsiteY5" fmla="*/ 358830 h 358830"/>
                <a:gd name="connsiteX6" fmla="*/ 0 w 1521973"/>
                <a:gd name="connsiteY6" fmla="*/ 8245 h 358830"/>
                <a:gd name="connsiteX0" fmla="*/ 114300 w 1521973"/>
                <a:gd name="connsiteY0" fmla="*/ 0 h 718885"/>
                <a:gd name="connsiteX1" fmla="*/ 1475784 w 1521973"/>
                <a:gd name="connsiteY1" fmla="*/ 360055 h 718885"/>
                <a:gd name="connsiteX2" fmla="*/ 1468680 w 1521973"/>
                <a:gd name="connsiteY2" fmla="*/ 529943 h 718885"/>
                <a:gd name="connsiteX3" fmla="*/ 1494080 w 1521973"/>
                <a:gd name="connsiteY3" fmla="*/ 695043 h 718885"/>
                <a:gd name="connsiteX4" fmla="*/ 998775 w 1521973"/>
                <a:gd name="connsiteY4" fmla="*/ 718885 h 718885"/>
                <a:gd name="connsiteX5" fmla="*/ 0 w 1521973"/>
                <a:gd name="connsiteY5" fmla="*/ 718885 h 718885"/>
                <a:gd name="connsiteX6" fmla="*/ 114300 w 1521973"/>
                <a:gd name="connsiteY6" fmla="*/ 0 h 718885"/>
                <a:gd name="connsiteX0" fmla="*/ 12700 w 1420373"/>
                <a:gd name="connsiteY0" fmla="*/ 0 h 1099885"/>
                <a:gd name="connsiteX1" fmla="*/ 1374184 w 1420373"/>
                <a:gd name="connsiteY1" fmla="*/ 360055 h 1099885"/>
                <a:gd name="connsiteX2" fmla="*/ 1367080 w 1420373"/>
                <a:gd name="connsiteY2" fmla="*/ 529943 h 1099885"/>
                <a:gd name="connsiteX3" fmla="*/ 1392480 w 1420373"/>
                <a:gd name="connsiteY3" fmla="*/ 695043 h 1099885"/>
                <a:gd name="connsiteX4" fmla="*/ 897175 w 1420373"/>
                <a:gd name="connsiteY4" fmla="*/ 718885 h 1099885"/>
                <a:gd name="connsiteX5" fmla="*/ 0 w 1420373"/>
                <a:gd name="connsiteY5" fmla="*/ 1099885 h 1099885"/>
                <a:gd name="connsiteX6" fmla="*/ 12700 w 1420373"/>
                <a:gd name="connsiteY6" fmla="*/ 0 h 1099885"/>
                <a:gd name="connsiteX0" fmla="*/ 347150 w 1754823"/>
                <a:gd name="connsiteY0" fmla="*/ 0 h 1099885"/>
                <a:gd name="connsiteX1" fmla="*/ 1708634 w 1754823"/>
                <a:gd name="connsiteY1" fmla="*/ 360055 h 1099885"/>
                <a:gd name="connsiteX2" fmla="*/ 1701530 w 1754823"/>
                <a:gd name="connsiteY2" fmla="*/ 529943 h 1099885"/>
                <a:gd name="connsiteX3" fmla="*/ 1726930 w 1754823"/>
                <a:gd name="connsiteY3" fmla="*/ 695043 h 1099885"/>
                <a:gd name="connsiteX4" fmla="*/ 1231625 w 1754823"/>
                <a:gd name="connsiteY4" fmla="*/ 718885 h 1099885"/>
                <a:gd name="connsiteX5" fmla="*/ 334450 w 1754823"/>
                <a:gd name="connsiteY5" fmla="*/ 1099885 h 1099885"/>
                <a:gd name="connsiteX6" fmla="*/ 347150 w 1754823"/>
                <a:gd name="connsiteY6" fmla="*/ 0 h 1099885"/>
                <a:gd name="connsiteX0" fmla="*/ 383189 w 1790862"/>
                <a:gd name="connsiteY0" fmla="*/ 0 h 1099885"/>
                <a:gd name="connsiteX1" fmla="*/ 1744673 w 1790862"/>
                <a:gd name="connsiteY1" fmla="*/ 360055 h 1099885"/>
                <a:gd name="connsiteX2" fmla="*/ 1737569 w 1790862"/>
                <a:gd name="connsiteY2" fmla="*/ 529943 h 1099885"/>
                <a:gd name="connsiteX3" fmla="*/ 1762969 w 1790862"/>
                <a:gd name="connsiteY3" fmla="*/ 695043 h 1099885"/>
                <a:gd name="connsiteX4" fmla="*/ 1267664 w 1790862"/>
                <a:gd name="connsiteY4" fmla="*/ 718885 h 1099885"/>
                <a:gd name="connsiteX5" fmla="*/ 370489 w 1790862"/>
                <a:gd name="connsiteY5" fmla="*/ 1099885 h 1099885"/>
                <a:gd name="connsiteX6" fmla="*/ 383189 w 1790862"/>
                <a:gd name="connsiteY6" fmla="*/ 0 h 1099885"/>
                <a:gd name="connsiteX0" fmla="*/ 383189 w 1790862"/>
                <a:gd name="connsiteY0" fmla="*/ 144 h 1100029"/>
                <a:gd name="connsiteX1" fmla="*/ 1744673 w 1790862"/>
                <a:gd name="connsiteY1" fmla="*/ 360199 h 1100029"/>
                <a:gd name="connsiteX2" fmla="*/ 1737569 w 1790862"/>
                <a:gd name="connsiteY2" fmla="*/ 530087 h 1100029"/>
                <a:gd name="connsiteX3" fmla="*/ 1762969 w 1790862"/>
                <a:gd name="connsiteY3" fmla="*/ 695187 h 1100029"/>
                <a:gd name="connsiteX4" fmla="*/ 1267664 w 1790862"/>
                <a:gd name="connsiteY4" fmla="*/ 719029 h 1100029"/>
                <a:gd name="connsiteX5" fmla="*/ 370489 w 1790862"/>
                <a:gd name="connsiteY5" fmla="*/ 1100029 h 1100029"/>
                <a:gd name="connsiteX6" fmla="*/ 383189 w 1790862"/>
                <a:gd name="connsiteY6" fmla="*/ 144 h 1100029"/>
                <a:gd name="connsiteX0" fmla="*/ 383189 w 2003082"/>
                <a:gd name="connsiteY0" fmla="*/ 161 h 1100046"/>
                <a:gd name="connsiteX1" fmla="*/ 1744673 w 2003082"/>
                <a:gd name="connsiteY1" fmla="*/ 360216 h 1100046"/>
                <a:gd name="connsiteX2" fmla="*/ 1737569 w 2003082"/>
                <a:gd name="connsiteY2" fmla="*/ 530104 h 1100046"/>
                <a:gd name="connsiteX3" fmla="*/ 1762969 w 2003082"/>
                <a:gd name="connsiteY3" fmla="*/ 695204 h 1100046"/>
                <a:gd name="connsiteX4" fmla="*/ 1267664 w 2003082"/>
                <a:gd name="connsiteY4" fmla="*/ 719046 h 1100046"/>
                <a:gd name="connsiteX5" fmla="*/ 370489 w 2003082"/>
                <a:gd name="connsiteY5" fmla="*/ 1100046 h 1100046"/>
                <a:gd name="connsiteX6" fmla="*/ 383189 w 2003082"/>
                <a:gd name="connsiteY6" fmla="*/ 161 h 1100046"/>
                <a:gd name="connsiteX0" fmla="*/ 383189 w 1988312"/>
                <a:gd name="connsiteY0" fmla="*/ 0 h 1099885"/>
                <a:gd name="connsiteX1" fmla="*/ 1744673 w 1988312"/>
                <a:gd name="connsiteY1" fmla="*/ 360055 h 1099885"/>
                <a:gd name="connsiteX2" fmla="*/ 1737569 w 1988312"/>
                <a:gd name="connsiteY2" fmla="*/ 529943 h 1099885"/>
                <a:gd name="connsiteX3" fmla="*/ 1762969 w 1988312"/>
                <a:gd name="connsiteY3" fmla="*/ 695043 h 1099885"/>
                <a:gd name="connsiteX4" fmla="*/ 1267664 w 1988312"/>
                <a:gd name="connsiteY4" fmla="*/ 718885 h 1099885"/>
                <a:gd name="connsiteX5" fmla="*/ 370489 w 1988312"/>
                <a:gd name="connsiteY5" fmla="*/ 1099885 h 1099885"/>
                <a:gd name="connsiteX6" fmla="*/ 383189 w 1988312"/>
                <a:gd name="connsiteY6" fmla="*/ 0 h 1099885"/>
                <a:gd name="connsiteX0" fmla="*/ 383189 w 2028598"/>
                <a:gd name="connsiteY0" fmla="*/ 0 h 1099885"/>
                <a:gd name="connsiteX1" fmla="*/ 1744673 w 2028598"/>
                <a:gd name="connsiteY1" fmla="*/ 360055 h 1099885"/>
                <a:gd name="connsiteX2" fmla="*/ 1737569 w 2028598"/>
                <a:gd name="connsiteY2" fmla="*/ 529943 h 1099885"/>
                <a:gd name="connsiteX3" fmla="*/ 1762969 w 2028598"/>
                <a:gd name="connsiteY3" fmla="*/ 695043 h 1099885"/>
                <a:gd name="connsiteX4" fmla="*/ 1267664 w 2028598"/>
                <a:gd name="connsiteY4" fmla="*/ 718885 h 1099885"/>
                <a:gd name="connsiteX5" fmla="*/ 370489 w 2028598"/>
                <a:gd name="connsiteY5" fmla="*/ 1099885 h 1099885"/>
                <a:gd name="connsiteX6" fmla="*/ 383189 w 2028598"/>
                <a:gd name="connsiteY6" fmla="*/ 0 h 1099885"/>
                <a:gd name="connsiteX0" fmla="*/ 383189 w 2026758"/>
                <a:gd name="connsiteY0" fmla="*/ 0 h 1099885"/>
                <a:gd name="connsiteX1" fmla="*/ 1744673 w 2026758"/>
                <a:gd name="connsiteY1" fmla="*/ 360055 h 1099885"/>
                <a:gd name="connsiteX2" fmla="*/ 1737569 w 2026758"/>
                <a:gd name="connsiteY2" fmla="*/ 529943 h 1099885"/>
                <a:gd name="connsiteX3" fmla="*/ 1762969 w 2026758"/>
                <a:gd name="connsiteY3" fmla="*/ 695043 h 1099885"/>
                <a:gd name="connsiteX4" fmla="*/ 1267664 w 2026758"/>
                <a:gd name="connsiteY4" fmla="*/ 718885 h 1099885"/>
                <a:gd name="connsiteX5" fmla="*/ 370489 w 2026758"/>
                <a:gd name="connsiteY5" fmla="*/ 1099885 h 1099885"/>
                <a:gd name="connsiteX6" fmla="*/ 383189 w 2026758"/>
                <a:gd name="connsiteY6" fmla="*/ 0 h 1099885"/>
                <a:gd name="connsiteX0" fmla="*/ 383189 w 2057477"/>
                <a:gd name="connsiteY0" fmla="*/ 0 h 1099885"/>
                <a:gd name="connsiteX1" fmla="*/ 1744673 w 2057477"/>
                <a:gd name="connsiteY1" fmla="*/ 360055 h 1099885"/>
                <a:gd name="connsiteX2" fmla="*/ 1737569 w 2057477"/>
                <a:gd name="connsiteY2" fmla="*/ 529943 h 1099885"/>
                <a:gd name="connsiteX3" fmla="*/ 1762969 w 2057477"/>
                <a:gd name="connsiteY3" fmla="*/ 695043 h 1099885"/>
                <a:gd name="connsiteX4" fmla="*/ 1267664 w 2057477"/>
                <a:gd name="connsiteY4" fmla="*/ 718885 h 1099885"/>
                <a:gd name="connsiteX5" fmla="*/ 370489 w 2057477"/>
                <a:gd name="connsiteY5" fmla="*/ 1099885 h 1099885"/>
                <a:gd name="connsiteX6" fmla="*/ 383189 w 2057477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121769"/>
                <a:gd name="connsiteY0" fmla="*/ 0 h 1099885"/>
                <a:gd name="connsiteX1" fmla="*/ 1744673 w 2121769"/>
                <a:gd name="connsiteY1" fmla="*/ 360055 h 1099885"/>
                <a:gd name="connsiteX2" fmla="*/ 1737569 w 2121769"/>
                <a:gd name="connsiteY2" fmla="*/ 529943 h 1099885"/>
                <a:gd name="connsiteX3" fmla="*/ 1762969 w 2121769"/>
                <a:gd name="connsiteY3" fmla="*/ 695043 h 1099885"/>
                <a:gd name="connsiteX4" fmla="*/ 1267664 w 2121769"/>
                <a:gd name="connsiteY4" fmla="*/ 718885 h 1099885"/>
                <a:gd name="connsiteX5" fmla="*/ 370489 w 2121769"/>
                <a:gd name="connsiteY5" fmla="*/ 1099885 h 1099885"/>
                <a:gd name="connsiteX6" fmla="*/ 383189 w 2121769"/>
                <a:gd name="connsiteY6" fmla="*/ 0 h 1099885"/>
                <a:gd name="connsiteX0" fmla="*/ 383189 w 2152767"/>
                <a:gd name="connsiteY0" fmla="*/ 0 h 1099885"/>
                <a:gd name="connsiteX1" fmla="*/ 1744673 w 2152767"/>
                <a:gd name="connsiteY1" fmla="*/ 360055 h 1099885"/>
                <a:gd name="connsiteX2" fmla="*/ 1737569 w 2152767"/>
                <a:gd name="connsiteY2" fmla="*/ 529943 h 1099885"/>
                <a:gd name="connsiteX3" fmla="*/ 1762969 w 2152767"/>
                <a:gd name="connsiteY3" fmla="*/ 695043 h 1099885"/>
                <a:gd name="connsiteX4" fmla="*/ 1267664 w 2152767"/>
                <a:gd name="connsiteY4" fmla="*/ 718885 h 1099885"/>
                <a:gd name="connsiteX5" fmla="*/ 370489 w 2152767"/>
                <a:gd name="connsiteY5" fmla="*/ 1099885 h 1099885"/>
                <a:gd name="connsiteX6" fmla="*/ 383189 w 2152767"/>
                <a:gd name="connsiteY6" fmla="*/ 0 h 1099885"/>
                <a:gd name="connsiteX0" fmla="*/ 383189 w 2121769"/>
                <a:gd name="connsiteY0" fmla="*/ 0 h 1119704"/>
                <a:gd name="connsiteX1" fmla="*/ 1744673 w 2121769"/>
                <a:gd name="connsiteY1" fmla="*/ 360055 h 1119704"/>
                <a:gd name="connsiteX2" fmla="*/ 1737569 w 2121769"/>
                <a:gd name="connsiteY2" fmla="*/ 529943 h 1119704"/>
                <a:gd name="connsiteX3" fmla="*/ 1762969 w 2121769"/>
                <a:gd name="connsiteY3" fmla="*/ 695043 h 1119704"/>
                <a:gd name="connsiteX4" fmla="*/ 370489 w 2121769"/>
                <a:gd name="connsiteY4" fmla="*/ 1099885 h 1119704"/>
                <a:gd name="connsiteX5" fmla="*/ 383189 w 2121769"/>
                <a:gd name="connsiteY5" fmla="*/ 0 h 1119704"/>
                <a:gd name="connsiteX0" fmla="*/ 383189 w 2121769"/>
                <a:gd name="connsiteY0" fmla="*/ 0 h 1167941"/>
                <a:gd name="connsiteX1" fmla="*/ 1744673 w 2121769"/>
                <a:gd name="connsiteY1" fmla="*/ 360055 h 1167941"/>
                <a:gd name="connsiteX2" fmla="*/ 1737569 w 2121769"/>
                <a:gd name="connsiteY2" fmla="*/ 529943 h 1167941"/>
                <a:gd name="connsiteX3" fmla="*/ 1762969 w 2121769"/>
                <a:gd name="connsiteY3" fmla="*/ 695043 h 1167941"/>
                <a:gd name="connsiteX4" fmla="*/ 370489 w 2121769"/>
                <a:gd name="connsiteY4" fmla="*/ 1099885 h 1167941"/>
                <a:gd name="connsiteX5" fmla="*/ 383189 w 2121769"/>
                <a:gd name="connsiteY5" fmla="*/ 0 h 1167941"/>
                <a:gd name="connsiteX0" fmla="*/ 383189 w 2121769"/>
                <a:gd name="connsiteY0" fmla="*/ 0 h 1148351"/>
                <a:gd name="connsiteX1" fmla="*/ 1744673 w 2121769"/>
                <a:gd name="connsiteY1" fmla="*/ 360055 h 1148351"/>
                <a:gd name="connsiteX2" fmla="*/ 1737569 w 2121769"/>
                <a:gd name="connsiteY2" fmla="*/ 529943 h 1148351"/>
                <a:gd name="connsiteX3" fmla="*/ 1762969 w 2121769"/>
                <a:gd name="connsiteY3" fmla="*/ 695043 h 1148351"/>
                <a:gd name="connsiteX4" fmla="*/ 370489 w 2121769"/>
                <a:gd name="connsiteY4" fmla="*/ 1099885 h 1148351"/>
                <a:gd name="connsiteX5" fmla="*/ 383189 w 2121769"/>
                <a:gd name="connsiteY5" fmla="*/ 0 h 1148351"/>
                <a:gd name="connsiteX0" fmla="*/ 383189 w 2121769"/>
                <a:gd name="connsiteY0" fmla="*/ 0 h 1172083"/>
                <a:gd name="connsiteX1" fmla="*/ 1744673 w 2121769"/>
                <a:gd name="connsiteY1" fmla="*/ 360055 h 1172083"/>
                <a:gd name="connsiteX2" fmla="*/ 1737569 w 2121769"/>
                <a:gd name="connsiteY2" fmla="*/ 529943 h 1172083"/>
                <a:gd name="connsiteX3" fmla="*/ 1762969 w 2121769"/>
                <a:gd name="connsiteY3" fmla="*/ 695043 h 1172083"/>
                <a:gd name="connsiteX4" fmla="*/ 370489 w 2121769"/>
                <a:gd name="connsiteY4" fmla="*/ 1099885 h 1172083"/>
                <a:gd name="connsiteX5" fmla="*/ 383189 w 2121769"/>
                <a:gd name="connsiteY5" fmla="*/ 0 h 117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769" h="1172083">
                  <a:moveTo>
                    <a:pt x="383189" y="0"/>
                  </a:moveTo>
                  <a:cubicBezTo>
                    <a:pt x="1586317" y="100968"/>
                    <a:pt x="2516395" y="151137"/>
                    <a:pt x="1744673" y="360055"/>
                  </a:cubicBezTo>
                  <a:cubicBezTo>
                    <a:pt x="2415405" y="380701"/>
                    <a:pt x="1968537" y="566447"/>
                    <a:pt x="1737569" y="529943"/>
                  </a:cubicBezTo>
                  <a:cubicBezTo>
                    <a:pt x="2463586" y="527826"/>
                    <a:pt x="1976752" y="709860"/>
                    <a:pt x="1762969" y="695043"/>
                  </a:cubicBezTo>
                  <a:cubicBezTo>
                    <a:pt x="2589222" y="466183"/>
                    <a:pt x="1667252" y="1437976"/>
                    <a:pt x="370489" y="1099885"/>
                  </a:cubicBezTo>
                  <a:cubicBezTo>
                    <a:pt x="-387278" y="549107"/>
                    <a:pt x="226556" y="55478"/>
                    <a:pt x="383189" y="0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9">
              <a:extLst>
                <a:ext uri="{FF2B5EF4-FFF2-40B4-BE49-F238E27FC236}">
                  <a16:creationId xmlns:a16="http://schemas.microsoft.com/office/drawing/2014/main" id="{4B096F73-0A0E-17D8-7D77-0524655A7E3F}"/>
                </a:ext>
              </a:extLst>
            </p:cNvPr>
            <p:cNvSpPr/>
            <p:nvPr/>
          </p:nvSpPr>
          <p:spPr>
            <a:xfrm>
              <a:off x="6586843" y="3547419"/>
              <a:ext cx="790711" cy="407332"/>
            </a:xfrm>
            <a:prstGeom prst="rect">
              <a:avLst/>
            </a:pr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5" name="ttsMP3.com_VoiceText_2025-2-4_18-33-22">
            <a:hlinkClick r:id="" action="ppaction://media"/>
            <a:extLst>
              <a:ext uri="{FF2B5EF4-FFF2-40B4-BE49-F238E27FC236}">
                <a16:creationId xmlns:a16="http://schemas.microsoft.com/office/drawing/2014/main" id="{DDD98072-8F13-DE2C-FE3E-452E1730A8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585562" y="268715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EFE54-5A1B-3C71-0E0A-2576DF2F43BA}"/>
              </a:ext>
            </a:extLst>
          </p:cNvPr>
          <p:cNvGrpSpPr/>
          <p:nvPr/>
        </p:nvGrpSpPr>
        <p:grpSpPr>
          <a:xfrm>
            <a:off x="1449843" y="350465"/>
            <a:ext cx="3819328" cy="4675595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E4F07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787F8F-6A5A-8D56-8793-2748688FE394}"/>
                </a:ext>
              </a:extLst>
            </p:cNvPr>
            <p:cNvGrpSpPr/>
            <p:nvPr/>
          </p:nvGrpSpPr>
          <p:grpSpPr>
            <a:xfrm>
              <a:off x="4537328" y="4774690"/>
              <a:ext cx="4204735" cy="2659989"/>
              <a:chOff x="1045776" y="1961177"/>
              <a:chExt cx="5050224" cy="343387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2AE14-A375-CF89-F095-0467FC28D405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61" name="Oval 3">
                  <a:extLst>
                    <a:ext uri="{FF2B5EF4-FFF2-40B4-BE49-F238E27FC236}">
                      <a16:creationId xmlns:a16="http://schemas.microsoft.com/office/drawing/2014/main" id="{B1E29E5C-5102-B2A4-F273-5B3A75BEC645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6">
                  <a:extLst>
                    <a:ext uri="{FF2B5EF4-FFF2-40B4-BE49-F238E27FC236}">
                      <a16:creationId xmlns:a16="http://schemas.microsoft.com/office/drawing/2014/main" id="{431836AF-37B8-C416-C87D-425E154A2BEA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11A722D7-45FE-CFC2-52D1-9A304F05BBAB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67BD017-BFA1-1147-8C0D-8A18BA429293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5D721290-8078-72DF-5E21-D8061D64DC1F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044DE618-D57F-43D4-D71D-739AFF0957B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64C1AE7-53A5-A2DE-D80E-514341C693DB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A43969B5-0BE3-2874-4074-4396D7C8EF64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B76F599-86F7-A4AC-1591-8C48C2FC88F4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C5E8172-1746-DC40-5A31-F35A4F8213B7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9774512-A015-C69D-0596-A7236FEB452A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E0B6F73A-4A1D-34DE-274E-DF4D6A2702BC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05E6F10-00C8-818F-35D6-274925C8EA90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3D3BE3AC-0644-EF14-80CD-C3CCF09F9237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0918226-A092-F966-F997-E0D6B14A1FE4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BFEF1CCA-D43A-6776-8C28-57CB3C9DEB4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638A4A-3C70-563E-C7D7-D5A14A26BE9F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AF44060E-3798-6994-AC20-545D5343A5EC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5EFC3EEC-A9CE-3511-EFEE-3399449B2E6C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8E1CE10D-D206-57BF-A774-462A0C1E5EDE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9648059-5F97-8055-2C7D-1279AA876764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ADA221F-51CC-47B3-A295-D60D0C71623F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E7E83E21-9B69-BA0F-0F45-D1773E6671D8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1AE4DC5A-AED8-D96B-70E5-0F7690A7B324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A87766E-A275-B2E5-A27F-71B7AF2C1CF8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6FF00D9-A35F-800E-119B-36144A24A564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445B5B52-9EE3-7917-58C8-0913D4133AC9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CE63ECC-E58C-FE05-1BAE-FB390C774862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BF1FF43-8D65-7C89-2355-730825BCB958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975C1F3-9A7D-8F27-1079-BC563A9ED24D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7CCC3E1-8ED5-E34D-2601-E6A17D19F54E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1EA1C6C-1209-6DA4-0022-991337F340DB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9E1A6D29-8ACA-5D2B-1B1F-97C9F2C1A9E9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0DE6276-D0DF-A31B-C7F5-01555D772CDE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69542D5-9D6A-9713-464C-0F68ED0A7E72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A05E64F-E4C7-28A5-7EE6-D2FA936599C1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D99A98B-5E79-10F5-482D-706FA67DDF82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7E3DF109-27DB-F3DE-4475-434020A847EC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4">
                  <a:extLst>
                    <a:ext uri="{FF2B5EF4-FFF2-40B4-BE49-F238E27FC236}">
                      <a16:creationId xmlns:a16="http://schemas.microsoft.com/office/drawing/2014/main" id="{7C55D831-ED2A-94ED-7FFD-B44222298B3A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63C1F985-BD06-7A45-AD98-A335FF0FBEBB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B7DA77F6-72FC-8D09-9E9A-5B0E605BFB9E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47347926-3C0D-2547-8D6E-CAA790607A22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7FA8C0-D3C4-4F13-15C7-4393024BB989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70B3F38-0F03-2DB0-CF6B-C4C03170268D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217015B3-E647-2715-FF3B-E86FDC70D70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E77063C8-1FFD-D851-C9EA-E6FE3B91CA87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A0F1E60-B8F5-31E7-EE63-FA09A51C4153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C035957-4C91-92C7-DC06-A8F42CC2E1FF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6686290-F290-7018-96FF-008481E9720C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8631855" y="1853156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759F718E-7AE4-91AD-3F10-8A7822031C43}"/>
              </a:ext>
            </a:extLst>
          </p:cNvPr>
          <p:cNvSpPr/>
          <p:nvPr/>
        </p:nvSpPr>
        <p:spPr>
          <a:xfrm rot="20666401">
            <a:off x="3214167" y="572823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98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0" fill="hold"/>
                                        <p:tgtEl>
                                          <p:spTgt spid="2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EFE54-5A1B-3C71-0E0A-2576DF2F43BA}"/>
              </a:ext>
            </a:extLst>
          </p:cNvPr>
          <p:cNvGrpSpPr/>
          <p:nvPr/>
        </p:nvGrpSpPr>
        <p:grpSpPr>
          <a:xfrm>
            <a:off x="7342643" y="321437"/>
            <a:ext cx="3819328" cy="4675595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E4F07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787F8F-6A5A-8D56-8793-2748688FE394}"/>
                </a:ext>
              </a:extLst>
            </p:cNvPr>
            <p:cNvGrpSpPr/>
            <p:nvPr/>
          </p:nvGrpSpPr>
          <p:grpSpPr>
            <a:xfrm>
              <a:off x="4537328" y="4774690"/>
              <a:ext cx="4204735" cy="2659989"/>
              <a:chOff x="1045776" y="1961177"/>
              <a:chExt cx="5050224" cy="343387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2AE14-A375-CF89-F095-0467FC28D405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61" name="Oval 3">
                  <a:extLst>
                    <a:ext uri="{FF2B5EF4-FFF2-40B4-BE49-F238E27FC236}">
                      <a16:creationId xmlns:a16="http://schemas.microsoft.com/office/drawing/2014/main" id="{B1E29E5C-5102-B2A4-F273-5B3A75BEC645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6">
                  <a:extLst>
                    <a:ext uri="{FF2B5EF4-FFF2-40B4-BE49-F238E27FC236}">
                      <a16:creationId xmlns:a16="http://schemas.microsoft.com/office/drawing/2014/main" id="{431836AF-37B8-C416-C87D-425E154A2BEA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11A722D7-45FE-CFC2-52D1-9A304F05BBAB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67BD017-BFA1-1147-8C0D-8A18BA429293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5D721290-8078-72DF-5E21-D8061D64DC1F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044DE618-D57F-43D4-D71D-739AFF0957B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64C1AE7-53A5-A2DE-D80E-514341C693DB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A43969B5-0BE3-2874-4074-4396D7C8EF64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B76F599-86F7-A4AC-1591-8C48C2FC88F4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C5E8172-1746-DC40-5A31-F35A4F8213B7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9774512-A015-C69D-0596-A7236FEB452A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E0B6F73A-4A1D-34DE-274E-DF4D6A2702BC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05E6F10-00C8-818F-35D6-274925C8EA90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3D3BE3AC-0644-EF14-80CD-C3CCF09F9237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0918226-A092-F966-F997-E0D6B14A1FE4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BFEF1CCA-D43A-6776-8C28-57CB3C9DEB4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638A4A-3C70-563E-C7D7-D5A14A26BE9F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AF44060E-3798-6994-AC20-545D5343A5EC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5EFC3EEC-A9CE-3511-EFEE-3399449B2E6C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8E1CE10D-D206-57BF-A774-462A0C1E5EDE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9648059-5F97-8055-2C7D-1279AA876764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ADA221F-51CC-47B3-A295-D60D0C71623F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E7E83E21-9B69-BA0F-0F45-D1773E6671D8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1AE4DC5A-AED8-D96B-70E5-0F7690A7B324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A87766E-A275-B2E5-A27F-71B7AF2C1CF8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6FF00D9-A35F-800E-119B-36144A24A564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445B5B52-9EE3-7917-58C8-0913D4133AC9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CE63ECC-E58C-FE05-1BAE-FB390C774862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BF1FF43-8D65-7C89-2355-730825BCB958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975C1F3-9A7D-8F27-1079-BC563A9ED24D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7CCC3E1-8ED5-E34D-2601-E6A17D19F54E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1EA1C6C-1209-6DA4-0022-991337F340DB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9E1A6D29-8ACA-5D2B-1B1F-97C9F2C1A9E9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0DE6276-D0DF-A31B-C7F5-01555D772CDE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69542D5-9D6A-9713-464C-0F68ED0A7E72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A05E64F-E4C7-28A5-7EE6-D2FA936599C1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D99A98B-5E79-10F5-482D-706FA67DDF82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7E3DF109-27DB-F3DE-4475-434020A847EC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4">
                  <a:extLst>
                    <a:ext uri="{FF2B5EF4-FFF2-40B4-BE49-F238E27FC236}">
                      <a16:creationId xmlns:a16="http://schemas.microsoft.com/office/drawing/2014/main" id="{7C55D831-ED2A-94ED-7FFD-B44222298B3A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63C1F985-BD06-7A45-AD98-A335FF0FBEBB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B7DA77F6-72FC-8D09-9E9A-5B0E605BFB9E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47347926-3C0D-2547-8D6E-CAA790607A22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7FA8C0-D3C4-4F13-15C7-4393024BB989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70B3F38-0F03-2DB0-CF6B-C4C03170268D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217015B3-E647-2715-FF3B-E86FDC70D70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E77063C8-1FFD-D851-C9EA-E6FE3B91CA87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A0F1E60-B8F5-31E7-EE63-FA09A51C4153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C035957-4C91-92C7-DC06-A8F42CC2E1FF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6686290-F290-7018-96FF-008481E9720C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9466759" y="448604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969A44-DAF6-3481-3CD8-CF2D38151B4F}"/>
              </a:ext>
            </a:extLst>
          </p:cNvPr>
          <p:cNvGrpSpPr/>
          <p:nvPr/>
        </p:nvGrpSpPr>
        <p:grpSpPr>
          <a:xfrm>
            <a:off x="1172313" y="242067"/>
            <a:ext cx="5772160" cy="6373865"/>
            <a:chOff x="3217816" y="294585"/>
            <a:chExt cx="5772160" cy="6373865"/>
          </a:xfrm>
        </p:grpSpPr>
        <p:sp>
          <p:nvSpPr>
            <p:cNvPr id="4" name="Rectangle 41">
              <a:extLst>
                <a:ext uri="{FF2B5EF4-FFF2-40B4-BE49-F238E27FC236}">
                  <a16:creationId xmlns:a16="http://schemas.microsoft.com/office/drawing/2014/main" id="{DF8113B8-24F1-2A8A-6A35-3944270A2547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1">
              <a:extLst>
                <a:ext uri="{FF2B5EF4-FFF2-40B4-BE49-F238E27FC236}">
                  <a16:creationId xmlns:a16="http://schemas.microsoft.com/office/drawing/2014/main" id="{8F035F11-BA19-4052-D8E3-07FF9E7B4313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41">
              <a:extLst>
                <a:ext uri="{FF2B5EF4-FFF2-40B4-BE49-F238E27FC236}">
                  <a16:creationId xmlns:a16="http://schemas.microsoft.com/office/drawing/2014/main" id="{425BDA2A-F239-6380-DDC6-4EAF3CE99C42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ADB9C6-2D27-128C-4258-7B872DEA47C0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2" name="Rectangle 41">
                <a:extLst>
                  <a:ext uri="{FF2B5EF4-FFF2-40B4-BE49-F238E27FC236}">
                    <a16:creationId xmlns:a16="http://schemas.microsoft.com/office/drawing/2014/main" id="{A76EB087-BEB8-0E57-AE3B-6AF3BEC6F104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B11A8F4-DD61-8BF3-B1F1-9814FE8B78FE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41">
              <a:extLst>
                <a:ext uri="{FF2B5EF4-FFF2-40B4-BE49-F238E27FC236}">
                  <a16:creationId xmlns:a16="http://schemas.microsoft.com/office/drawing/2014/main" id="{97F89E64-B077-F203-B87B-22DBD8D52055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31EB18-EE51-FC09-2763-AFA344023901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A88E0F7F-893C-5FFE-0BD4-2C600A92F585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DF41926-F1E6-28FC-6F23-75A18EC4D4FE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81117F-1F65-E270-7C86-3C54872106D9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28" name="Rectangle 60">
                <a:extLst>
                  <a:ext uri="{FF2B5EF4-FFF2-40B4-BE49-F238E27FC236}">
                    <a16:creationId xmlns:a16="http://schemas.microsoft.com/office/drawing/2014/main" id="{CE77D213-E719-8303-4F53-E2B14054E44C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59">
                <a:extLst>
                  <a:ext uri="{FF2B5EF4-FFF2-40B4-BE49-F238E27FC236}">
                    <a16:creationId xmlns:a16="http://schemas.microsoft.com/office/drawing/2014/main" id="{083295B6-17C5-31AD-BD13-DFF32A79885A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19B2E7-6998-BD62-1063-B448E994683B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37FCE473-6472-69B4-ED06-C4BEC72366A0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59">
                <a:extLst>
                  <a:ext uri="{FF2B5EF4-FFF2-40B4-BE49-F238E27FC236}">
                    <a16:creationId xmlns:a16="http://schemas.microsoft.com/office/drawing/2014/main" id="{7F71ED11-BEAF-E5AE-59C3-690F0B041C26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48">
              <a:extLst>
                <a:ext uri="{FF2B5EF4-FFF2-40B4-BE49-F238E27FC236}">
                  <a16:creationId xmlns:a16="http://schemas.microsoft.com/office/drawing/2014/main" id="{5B8AC7D1-DCBD-9DAE-D043-BD70F9E8DF7C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4">
              <a:extLst>
                <a:ext uri="{FF2B5EF4-FFF2-40B4-BE49-F238E27FC236}">
                  <a16:creationId xmlns:a16="http://schemas.microsoft.com/office/drawing/2014/main" id="{8421E681-AEB1-2643-30DE-CC938C503AB5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id="{10FBCBA7-F9B2-B86B-D706-A4946D7376BD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8">
              <a:extLst>
                <a:ext uri="{FF2B5EF4-FFF2-40B4-BE49-F238E27FC236}">
                  <a16:creationId xmlns:a16="http://schemas.microsoft.com/office/drawing/2014/main" id="{23CA5B42-BF65-5503-5E3D-1AEC9154BA73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300482-1B25-0EE5-EC72-526092FD93A8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6A5C0C-94EE-F26D-E8BE-FAE441B713F7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8">
              <a:extLst>
                <a:ext uri="{FF2B5EF4-FFF2-40B4-BE49-F238E27FC236}">
                  <a16:creationId xmlns:a16="http://schemas.microsoft.com/office/drawing/2014/main" id="{C8010780-972F-77CD-981C-9C2EBC870E83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51BA3AB5-735E-2E97-9F8F-88F3EF196471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44">
              <a:extLst>
                <a:ext uri="{FF2B5EF4-FFF2-40B4-BE49-F238E27FC236}">
                  <a16:creationId xmlns:a16="http://schemas.microsoft.com/office/drawing/2014/main" id="{6A7B51C8-5420-8D17-E2F3-0E790D252944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C46488F-1BA5-CE0A-8E8F-BEE231E8D3C8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EB849EE-4FB2-241F-EA22-042A0D968E75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9B769A-D886-4CDB-77F4-E07E38F5628C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6190470-7841-50C6-9382-8208A530E7C5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37">
              <a:extLst>
                <a:ext uri="{FF2B5EF4-FFF2-40B4-BE49-F238E27FC236}">
                  <a16:creationId xmlns:a16="http://schemas.microsoft.com/office/drawing/2014/main" id="{9BF41033-C6B9-52A3-EC01-9CA45CF51F39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ttsMP3.com_VoiceText_2025-2-4_18-39-48">
            <a:hlinkClick r:id="" action="ppaction://media"/>
            <a:extLst>
              <a:ext uri="{FF2B5EF4-FFF2-40B4-BE49-F238E27FC236}">
                <a16:creationId xmlns:a16="http://schemas.microsoft.com/office/drawing/2014/main" id="{E8C46BD0-D418-801B-98AD-CF55C68440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52913" y="522748"/>
            <a:ext cx="609600" cy="609600"/>
          </a:xfrm>
          <a:prstGeom prst="rect">
            <a:avLst/>
          </a:prstGeom>
        </p:spPr>
      </p:pic>
      <p:pic>
        <p:nvPicPr>
          <p:cNvPr id="35" name="hq-rooster-crowing-247597">
            <a:hlinkClick r:id="" action="ppaction://media"/>
            <a:extLst>
              <a:ext uri="{FF2B5EF4-FFF2-40B4-BE49-F238E27FC236}">
                <a16:creationId xmlns:a16="http://schemas.microsoft.com/office/drawing/2014/main" id="{0734AE7A-CFA0-B82D-6E74-9DA2FE8791C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7807" y="2369544"/>
            <a:ext cx="609600" cy="609600"/>
          </a:xfrm>
          <a:prstGeom prst="rect">
            <a:avLst/>
          </a:prstGeom>
        </p:spPr>
      </p:pic>
      <p:pic>
        <p:nvPicPr>
          <p:cNvPr id="42" name="2sec">
            <a:hlinkClick r:id="" action="ppaction://media"/>
            <a:extLst>
              <a:ext uri="{FF2B5EF4-FFF2-40B4-BE49-F238E27FC236}">
                <a16:creationId xmlns:a16="http://schemas.microsoft.com/office/drawing/2014/main" id="{86CD2AE0-E520-62B2-1B89-8A9B4970441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314567" y="653932"/>
            <a:ext cx="609600" cy="6096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9DECBD-3931-8F94-7512-85BA6CD51660}"/>
              </a:ext>
            </a:extLst>
          </p:cNvPr>
          <p:cNvCxnSpPr>
            <a:stCxn id="22" idx="1"/>
          </p:cNvCxnSpPr>
          <p:nvPr/>
        </p:nvCxnSpPr>
        <p:spPr>
          <a:xfrm flipV="1">
            <a:off x="1735921" y="1132348"/>
            <a:ext cx="535363" cy="170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461875-35AC-6537-908A-BCE8B9AEE20F}"/>
              </a:ext>
            </a:extLst>
          </p:cNvPr>
          <p:cNvSpPr/>
          <p:nvPr/>
        </p:nvSpPr>
        <p:spPr>
          <a:xfrm flipH="1">
            <a:off x="622646" y="167428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89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0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004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88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6EFE54-5A1B-3C71-0E0A-2576DF2F43BA}"/>
              </a:ext>
            </a:extLst>
          </p:cNvPr>
          <p:cNvGrpSpPr/>
          <p:nvPr/>
        </p:nvGrpSpPr>
        <p:grpSpPr>
          <a:xfrm>
            <a:off x="6074130" y="321437"/>
            <a:ext cx="5087841" cy="6228500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E4F07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512AE14-A375-CF89-F095-0467FC28D405}"/>
                </a:ext>
              </a:extLst>
            </p:cNvPr>
            <p:cNvGrpSpPr/>
            <p:nvPr/>
          </p:nvGrpSpPr>
          <p:grpSpPr>
            <a:xfrm>
              <a:off x="4537328" y="4774690"/>
              <a:ext cx="4204735" cy="2659989"/>
              <a:chOff x="1539003" y="105967"/>
              <a:chExt cx="9609980" cy="6534253"/>
            </a:xfrm>
          </p:grpSpPr>
          <p:sp>
            <p:nvSpPr>
              <p:cNvPr id="161" name="Oval 3">
                <a:extLst>
                  <a:ext uri="{FF2B5EF4-FFF2-40B4-BE49-F238E27FC236}">
                    <a16:creationId xmlns:a16="http://schemas.microsoft.com/office/drawing/2014/main" id="{B1E29E5C-5102-B2A4-F273-5B3A75BEC645}"/>
                  </a:ext>
                </a:extLst>
              </p:cNvPr>
              <p:cNvSpPr/>
              <p:nvPr/>
            </p:nvSpPr>
            <p:spPr>
              <a:xfrm rot="302131">
                <a:off x="2830531" y="2423270"/>
                <a:ext cx="4718808" cy="1598158"/>
              </a:xfrm>
              <a:custGeom>
                <a:avLst/>
                <a:gdLst>
                  <a:gd name="connsiteX0" fmla="*/ 0 w 4672840"/>
                  <a:gd name="connsiteY0" fmla="*/ 798089 h 1596177"/>
                  <a:gd name="connsiteX1" fmla="*/ 2336420 w 4672840"/>
                  <a:gd name="connsiteY1" fmla="*/ 0 h 1596177"/>
                  <a:gd name="connsiteX2" fmla="*/ 4672840 w 4672840"/>
                  <a:gd name="connsiteY2" fmla="*/ 798089 h 1596177"/>
                  <a:gd name="connsiteX3" fmla="*/ 2336420 w 4672840"/>
                  <a:gd name="connsiteY3" fmla="*/ 1596178 h 1596177"/>
                  <a:gd name="connsiteX4" fmla="*/ 0 w 4672840"/>
                  <a:gd name="connsiteY4" fmla="*/ 798089 h 1596177"/>
                  <a:gd name="connsiteX0" fmla="*/ 8117 w 4680957"/>
                  <a:gd name="connsiteY0" fmla="*/ 798089 h 1596178"/>
                  <a:gd name="connsiteX1" fmla="*/ 2344537 w 4680957"/>
                  <a:gd name="connsiteY1" fmla="*/ 0 h 1596178"/>
                  <a:gd name="connsiteX2" fmla="*/ 4680957 w 4680957"/>
                  <a:gd name="connsiteY2" fmla="*/ 798089 h 1596178"/>
                  <a:gd name="connsiteX3" fmla="*/ 2344537 w 4680957"/>
                  <a:gd name="connsiteY3" fmla="*/ 1596178 h 1596178"/>
                  <a:gd name="connsiteX4" fmla="*/ 8117 w 4680957"/>
                  <a:gd name="connsiteY4" fmla="*/ 798089 h 1596178"/>
                  <a:gd name="connsiteX0" fmla="*/ 6402 w 4679242"/>
                  <a:gd name="connsiteY0" fmla="*/ 798089 h 1596178"/>
                  <a:gd name="connsiteX1" fmla="*/ 2342822 w 4679242"/>
                  <a:gd name="connsiteY1" fmla="*/ 0 h 1596178"/>
                  <a:gd name="connsiteX2" fmla="*/ 4679242 w 4679242"/>
                  <a:gd name="connsiteY2" fmla="*/ 798089 h 1596178"/>
                  <a:gd name="connsiteX3" fmla="*/ 2342822 w 4679242"/>
                  <a:gd name="connsiteY3" fmla="*/ 1596178 h 1596178"/>
                  <a:gd name="connsiteX4" fmla="*/ 6402 w 4679242"/>
                  <a:gd name="connsiteY4" fmla="*/ 798089 h 1596178"/>
                  <a:gd name="connsiteX0" fmla="*/ 4461 w 4721216"/>
                  <a:gd name="connsiteY0" fmla="*/ 878805 h 1597317"/>
                  <a:gd name="connsiteX1" fmla="*/ 2384796 w 4721216"/>
                  <a:gd name="connsiteY1" fmla="*/ 351 h 1597317"/>
                  <a:gd name="connsiteX2" fmla="*/ 4721216 w 4721216"/>
                  <a:gd name="connsiteY2" fmla="*/ 798440 h 1597317"/>
                  <a:gd name="connsiteX3" fmla="*/ 2384796 w 4721216"/>
                  <a:gd name="connsiteY3" fmla="*/ 1596529 h 1597317"/>
                  <a:gd name="connsiteX4" fmla="*/ 4461 w 4721216"/>
                  <a:gd name="connsiteY4" fmla="*/ 878805 h 1597317"/>
                  <a:gd name="connsiteX0" fmla="*/ 6801 w 4723556"/>
                  <a:gd name="connsiteY0" fmla="*/ 878805 h 1599143"/>
                  <a:gd name="connsiteX1" fmla="*/ 2387136 w 4723556"/>
                  <a:gd name="connsiteY1" fmla="*/ 351 h 1599143"/>
                  <a:gd name="connsiteX2" fmla="*/ 4723556 w 4723556"/>
                  <a:gd name="connsiteY2" fmla="*/ 798440 h 1599143"/>
                  <a:gd name="connsiteX3" fmla="*/ 2387136 w 4723556"/>
                  <a:gd name="connsiteY3" fmla="*/ 1596529 h 1599143"/>
                  <a:gd name="connsiteX4" fmla="*/ 6801 w 4723556"/>
                  <a:gd name="connsiteY4" fmla="*/ 878805 h 1599143"/>
                  <a:gd name="connsiteX0" fmla="*/ 6435 w 4723190"/>
                  <a:gd name="connsiteY0" fmla="*/ 878805 h 1597538"/>
                  <a:gd name="connsiteX1" fmla="*/ 2386770 w 4723190"/>
                  <a:gd name="connsiteY1" fmla="*/ 351 h 1597538"/>
                  <a:gd name="connsiteX2" fmla="*/ 4723190 w 4723190"/>
                  <a:gd name="connsiteY2" fmla="*/ 798440 h 1597538"/>
                  <a:gd name="connsiteX3" fmla="*/ 2386770 w 4723190"/>
                  <a:gd name="connsiteY3" fmla="*/ 1596529 h 1597538"/>
                  <a:gd name="connsiteX4" fmla="*/ 6435 w 4723190"/>
                  <a:gd name="connsiteY4" fmla="*/ 878805 h 1597538"/>
                  <a:gd name="connsiteX0" fmla="*/ 2053 w 4718808"/>
                  <a:gd name="connsiteY0" fmla="*/ 878805 h 1598158"/>
                  <a:gd name="connsiteX1" fmla="*/ 2382388 w 4718808"/>
                  <a:gd name="connsiteY1" fmla="*/ 351 h 1598158"/>
                  <a:gd name="connsiteX2" fmla="*/ 4718808 w 4718808"/>
                  <a:gd name="connsiteY2" fmla="*/ 798440 h 1598158"/>
                  <a:gd name="connsiteX3" fmla="*/ 2382388 w 4718808"/>
                  <a:gd name="connsiteY3" fmla="*/ 1596529 h 1598158"/>
                  <a:gd name="connsiteX4" fmla="*/ 2053 w 4718808"/>
                  <a:gd name="connsiteY4" fmla="*/ 878805 h 1598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8808" h="1598158">
                    <a:moveTo>
                      <a:pt x="2053" y="878805"/>
                    </a:moveTo>
                    <a:cubicBezTo>
                      <a:pt x="70544" y="202512"/>
                      <a:pt x="1596262" y="13745"/>
                      <a:pt x="2382388" y="351"/>
                    </a:cubicBezTo>
                    <a:cubicBezTo>
                      <a:pt x="3168514" y="-13043"/>
                      <a:pt x="4718808" y="357668"/>
                      <a:pt x="4718808" y="798440"/>
                    </a:cubicBezTo>
                    <a:cubicBezTo>
                      <a:pt x="4718808" y="1239212"/>
                      <a:pt x="3168514" y="1583135"/>
                      <a:pt x="2382388" y="1596529"/>
                    </a:cubicBezTo>
                    <a:cubicBezTo>
                      <a:pt x="1596262" y="1609923"/>
                      <a:pt x="-66438" y="1555098"/>
                      <a:pt x="2053" y="878805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6">
                <a:extLst>
                  <a:ext uri="{FF2B5EF4-FFF2-40B4-BE49-F238E27FC236}">
                    <a16:creationId xmlns:a16="http://schemas.microsoft.com/office/drawing/2014/main" id="{431836AF-37B8-C416-C87D-425E154A2BEA}"/>
                  </a:ext>
                </a:extLst>
              </p:cNvPr>
              <p:cNvSpPr/>
              <p:nvPr/>
            </p:nvSpPr>
            <p:spPr>
              <a:xfrm>
                <a:off x="1539003" y="105967"/>
                <a:ext cx="9609980" cy="6534253"/>
              </a:xfrm>
              <a:custGeom>
                <a:avLst/>
                <a:gdLst>
                  <a:gd name="connsiteX0" fmla="*/ 0 w 8723086"/>
                  <a:gd name="connsiteY0" fmla="*/ 2721429 h 5442857"/>
                  <a:gd name="connsiteX1" fmla="*/ 4361543 w 8723086"/>
                  <a:gd name="connsiteY1" fmla="*/ 0 h 5442857"/>
                  <a:gd name="connsiteX2" fmla="*/ 8723086 w 8723086"/>
                  <a:gd name="connsiteY2" fmla="*/ 2721429 h 5442857"/>
                  <a:gd name="connsiteX3" fmla="*/ 4361543 w 8723086"/>
                  <a:gd name="connsiteY3" fmla="*/ 5442858 h 5442857"/>
                  <a:gd name="connsiteX4" fmla="*/ 0 w 8723086"/>
                  <a:gd name="connsiteY4" fmla="*/ 2721429 h 5442857"/>
                  <a:gd name="connsiteX0" fmla="*/ 1073 w 8724159"/>
                  <a:gd name="connsiteY0" fmla="*/ 2721429 h 5881008"/>
                  <a:gd name="connsiteX1" fmla="*/ 4362616 w 8724159"/>
                  <a:gd name="connsiteY1" fmla="*/ 0 h 5881008"/>
                  <a:gd name="connsiteX2" fmla="*/ 8724159 w 8724159"/>
                  <a:gd name="connsiteY2" fmla="*/ 2721429 h 5881008"/>
                  <a:gd name="connsiteX3" fmla="*/ 4062578 w 8724159"/>
                  <a:gd name="connsiteY3" fmla="*/ 5881008 h 5881008"/>
                  <a:gd name="connsiteX4" fmla="*/ 1073 w 8724159"/>
                  <a:gd name="connsiteY4" fmla="*/ 2721429 h 5881008"/>
                  <a:gd name="connsiteX0" fmla="*/ 567 w 8725500"/>
                  <a:gd name="connsiteY0" fmla="*/ 2721429 h 6081650"/>
                  <a:gd name="connsiteX1" fmla="*/ 4362110 w 8725500"/>
                  <a:gd name="connsiteY1" fmla="*/ 0 h 6081650"/>
                  <a:gd name="connsiteX2" fmla="*/ 8723653 w 8725500"/>
                  <a:gd name="connsiteY2" fmla="*/ 2721429 h 6081650"/>
                  <a:gd name="connsiteX3" fmla="*/ 5026593 w 8725500"/>
                  <a:gd name="connsiteY3" fmla="*/ 5427208 h 6081650"/>
                  <a:gd name="connsiteX4" fmla="*/ 4062072 w 8725500"/>
                  <a:gd name="connsiteY4" fmla="*/ 5881008 h 6081650"/>
                  <a:gd name="connsiteX5" fmla="*/ 567 w 8725500"/>
                  <a:gd name="connsiteY5" fmla="*/ 2721429 h 6081650"/>
                  <a:gd name="connsiteX0" fmla="*/ 567 w 8729407"/>
                  <a:gd name="connsiteY0" fmla="*/ 2721429 h 6017515"/>
                  <a:gd name="connsiteX1" fmla="*/ 4362110 w 8729407"/>
                  <a:gd name="connsiteY1" fmla="*/ 0 h 6017515"/>
                  <a:gd name="connsiteX2" fmla="*/ 8723653 w 8729407"/>
                  <a:gd name="connsiteY2" fmla="*/ 2721429 h 6017515"/>
                  <a:gd name="connsiteX3" fmla="*/ 5107555 w 8729407"/>
                  <a:gd name="connsiteY3" fmla="*/ 5898695 h 6017515"/>
                  <a:gd name="connsiteX4" fmla="*/ 5026593 w 8729407"/>
                  <a:gd name="connsiteY4" fmla="*/ 5427208 h 6017515"/>
                  <a:gd name="connsiteX5" fmla="*/ 4062072 w 8729407"/>
                  <a:gd name="connsiteY5" fmla="*/ 5881008 h 6017515"/>
                  <a:gd name="connsiteX6" fmla="*/ 567 w 8729407"/>
                  <a:gd name="connsiteY6" fmla="*/ 2721429 h 6017515"/>
                  <a:gd name="connsiteX0" fmla="*/ 567 w 8734659"/>
                  <a:gd name="connsiteY0" fmla="*/ 2721429 h 6053406"/>
                  <a:gd name="connsiteX1" fmla="*/ 4362110 w 8734659"/>
                  <a:gd name="connsiteY1" fmla="*/ 0 h 6053406"/>
                  <a:gd name="connsiteX2" fmla="*/ 8723653 w 8734659"/>
                  <a:gd name="connsiteY2" fmla="*/ 2721429 h 6053406"/>
                  <a:gd name="connsiteX3" fmla="*/ 5517130 w 8734659"/>
                  <a:gd name="connsiteY3" fmla="*/ 5774871 h 6053406"/>
                  <a:gd name="connsiteX4" fmla="*/ 5107555 w 8734659"/>
                  <a:gd name="connsiteY4" fmla="*/ 5898695 h 6053406"/>
                  <a:gd name="connsiteX5" fmla="*/ 5026593 w 8734659"/>
                  <a:gd name="connsiteY5" fmla="*/ 5427208 h 6053406"/>
                  <a:gd name="connsiteX6" fmla="*/ 4062072 w 8734659"/>
                  <a:gd name="connsiteY6" fmla="*/ 5881008 h 6053406"/>
                  <a:gd name="connsiteX7" fmla="*/ 567 w 8734659"/>
                  <a:gd name="connsiteY7" fmla="*/ 2721429 h 6053406"/>
                  <a:gd name="connsiteX0" fmla="*/ 567 w 8734659"/>
                  <a:gd name="connsiteY0" fmla="*/ 2721429 h 6017515"/>
                  <a:gd name="connsiteX1" fmla="*/ 4362110 w 8734659"/>
                  <a:gd name="connsiteY1" fmla="*/ 0 h 6017515"/>
                  <a:gd name="connsiteX2" fmla="*/ 8723653 w 8734659"/>
                  <a:gd name="connsiteY2" fmla="*/ 2721429 h 6017515"/>
                  <a:gd name="connsiteX3" fmla="*/ 5517130 w 8734659"/>
                  <a:gd name="connsiteY3" fmla="*/ 5608183 h 6017515"/>
                  <a:gd name="connsiteX4" fmla="*/ 5107555 w 8734659"/>
                  <a:gd name="connsiteY4" fmla="*/ 5898695 h 6017515"/>
                  <a:gd name="connsiteX5" fmla="*/ 5026593 w 8734659"/>
                  <a:gd name="connsiteY5" fmla="*/ 5427208 h 6017515"/>
                  <a:gd name="connsiteX6" fmla="*/ 4062072 w 8734659"/>
                  <a:gd name="connsiteY6" fmla="*/ 5881008 h 6017515"/>
                  <a:gd name="connsiteX7" fmla="*/ 567 w 8734659"/>
                  <a:gd name="connsiteY7" fmla="*/ 2721429 h 6017515"/>
                  <a:gd name="connsiteX0" fmla="*/ 567 w 8734484"/>
                  <a:gd name="connsiteY0" fmla="*/ 2721429 h 6017515"/>
                  <a:gd name="connsiteX1" fmla="*/ 4362110 w 8734484"/>
                  <a:gd name="connsiteY1" fmla="*/ 0 h 6017515"/>
                  <a:gd name="connsiteX2" fmla="*/ 8723653 w 8734484"/>
                  <a:gd name="connsiteY2" fmla="*/ 2721429 h 6017515"/>
                  <a:gd name="connsiteX3" fmla="*/ 5493317 w 8734484"/>
                  <a:gd name="connsiteY3" fmla="*/ 5803446 h 6017515"/>
                  <a:gd name="connsiteX4" fmla="*/ 5517130 w 8734484"/>
                  <a:gd name="connsiteY4" fmla="*/ 5608183 h 6017515"/>
                  <a:gd name="connsiteX5" fmla="*/ 5107555 w 8734484"/>
                  <a:gd name="connsiteY5" fmla="*/ 5898695 h 6017515"/>
                  <a:gd name="connsiteX6" fmla="*/ 5026593 w 8734484"/>
                  <a:gd name="connsiteY6" fmla="*/ 5427208 h 6017515"/>
                  <a:gd name="connsiteX7" fmla="*/ 4062072 w 8734484"/>
                  <a:gd name="connsiteY7" fmla="*/ 5881008 h 6017515"/>
                  <a:gd name="connsiteX8" fmla="*/ 567 w 8734484"/>
                  <a:gd name="connsiteY8" fmla="*/ 2721429 h 6017515"/>
                  <a:gd name="connsiteX0" fmla="*/ 567 w 8749652"/>
                  <a:gd name="connsiteY0" fmla="*/ 2721429 h 6017515"/>
                  <a:gd name="connsiteX1" fmla="*/ 4362110 w 8749652"/>
                  <a:gd name="connsiteY1" fmla="*/ 0 h 6017515"/>
                  <a:gd name="connsiteX2" fmla="*/ 8723653 w 8749652"/>
                  <a:gd name="connsiteY2" fmla="*/ 2721429 h 6017515"/>
                  <a:gd name="connsiteX3" fmla="*/ 6145158 w 8749652"/>
                  <a:gd name="connsiteY3" fmla="*/ 5289510 h 6017515"/>
                  <a:gd name="connsiteX4" fmla="*/ 5493317 w 8749652"/>
                  <a:gd name="connsiteY4" fmla="*/ 5803446 h 6017515"/>
                  <a:gd name="connsiteX5" fmla="*/ 5517130 w 8749652"/>
                  <a:gd name="connsiteY5" fmla="*/ 5608183 h 6017515"/>
                  <a:gd name="connsiteX6" fmla="*/ 5107555 w 8749652"/>
                  <a:gd name="connsiteY6" fmla="*/ 5898695 h 6017515"/>
                  <a:gd name="connsiteX7" fmla="*/ 5026593 w 8749652"/>
                  <a:gd name="connsiteY7" fmla="*/ 5427208 h 6017515"/>
                  <a:gd name="connsiteX8" fmla="*/ 4062072 w 8749652"/>
                  <a:gd name="connsiteY8" fmla="*/ 5881008 h 6017515"/>
                  <a:gd name="connsiteX9" fmla="*/ 567 w 8749652"/>
                  <a:gd name="connsiteY9" fmla="*/ 2721429 h 6017515"/>
                  <a:gd name="connsiteX0" fmla="*/ 567 w 8759661"/>
                  <a:gd name="connsiteY0" fmla="*/ 2721429 h 6017515"/>
                  <a:gd name="connsiteX1" fmla="*/ 4362110 w 8759661"/>
                  <a:gd name="connsiteY1" fmla="*/ 0 h 6017515"/>
                  <a:gd name="connsiteX2" fmla="*/ 8723653 w 8759661"/>
                  <a:gd name="connsiteY2" fmla="*/ 2721429 h 6017515"/>
                  <a:gd name="connsiteX3" fmla="*/ 6277680 w 8759661"/>
                  <a:gd name="connsiteY3" fmla="*/ 5660571 h 6017515"/>
                  <a:gd name="connsiteX4" fmla="*/ 6145158 w 8759661"/>
                  <a:gd name="connsiteY4" fmla="*/ 5289510 h 6017515"/>
                  <a:gd name="connsiteX5" fmla="*/ 5493317 w 8759661"/>
                  <a:gd name="connsiteY5" fmla="*/ 5803446 h 6017515"/>
                  <a:gd name="connsiteX6" fmla="*/ 5517130 w 8759661"/>
                  <a:gd name="connsiteY6" fmla="*/ 5608183 h 6017515"/>
                  <a:gd name="connsiteX7" fmla="*/ 5107555 w 8759661"/>
                  <a:gd name="connsiteY7" fmla="*/ 5898695 h 6017515"/>
                  <a:gd name="connsiteX8" fmla="*/ 5026593 w 8759661"/>
                  <a:gd name="connsiteY8" fmla="*/ 5427208 h 6017515"/>
                  <a:gd name="connsiteX9" fmla="*/ 4062072 w 8759661"/>
                  <a:gd name="connsiteY9" fmla="*/ 5881008 h 6017515"/>
                  <a:gd name="connsiteX10" fmla="*/ 567 w 8759661"/>
                  <a:gd name="connsiteY10" fmla="*/ 2721429 h 6017515"/>
                  <a:gd name="connsiteX0" fmla="*/ 567 w 8785804"/>
                  <a:gd name="connsiteY0" fmla="*/ 2721429 h 6017515"/>
                  <a:gd name="connsiteX1" fmla="*/ 4362110 w 8785804"/>
                  <a:gd name="connsiteY1" fmla="*/ 0 h 6017515"/>
                  <a:gd name="connsiteX2" fmla="*/ 8723653 w 8785804"/>
                  <a:gd name="connsiteY2" fmla="*/ 2721429 h 6017515"/>
                  <a:gd name="connsiteX3" fmla="*/ 6821019 w 8785804"/>
                  <a:gd name="connsiteY3" fmla="*/ 5143736 h 6017515"/>
                  <a:gd name="connsiteX4" fmla="*/ 6277680 w 8785804"/>
                  <a:gd name="connsiteY4" fmla="*/ 5660571 h 6017515"/>
                  <a:gd name="connsiteX5" fmla="*/ 6145158 w 8785804"/>
                  <a:gd name="connsiteY5" fmla="*/ 5289510 h 6017515"/>
                  <a:gd name="connsiteX6" fmla="*/ 5493317 w 8785804"/>
                  <a:gd name="connsiteY6" fmla="*/ 5803446 h 6017515"/>
                  <a:gd name="connsiteX7" fmla="*/ 5517130 w 8785804"/>
                  <a:gd name="connsiteY7" fmla="*/ 5608183 h 6017515"/>
                  <a:gd name="connsiteX8" fmla="*/ 5107555 w 8785804"/>
                  <a:gd name="connsiteY8" fmla="*/ 5898695 h 6017515"/>
                  <a:gd name="connsiteX9" fmla="*/ 5026593 w 8785804"/>
                  <a:gd name="connsiteY9" fmla="*/ 5427208 h 6017515"/>
                  <a:gd name="connsiteX10" fmla="*/ 4062072 w 8785804"/>
                  <a:gd name="connsiteY10" fmla="*/ 5881008 h 6017515"/>
                  <a:gd name="connsiteX11" fmla="*/ 567 w 8785804"/>
                  <a:gd name="connsiteY11" fmla="*/ 2721429 h 6017515"/>
                  <a:gd name="connsiteX0" fmla="*/ 567 w 8794990"/>
                  <a:gd name="connsiteY0" fmla="*/ 2721429 h 6017515"/>
                  <a:gd name="connsiteX1" fmla="*/ 4362110 w 8794990"/>
                  <a:gd name="connsiteY1" fmla="*/ 0 h 6017515"/>
                  <a:gd name="connsiteX2" fmla="*/ 8723653 w 8794990"/>
                  <a:gd name="connsiteY2" fmla="*/ 2721429 h 6017515"/>
                  <a:gd name="connsiteX3" fmla="*/ 6794514 w 8794990"/>
                  <a:gd name="connsiteY3" fmla="*/ 5435284 h 6017515"/>
                  <a:gd name="connsiteX4" fmla="*/ 6821019 w 8794990"/>
                  <a:gd name="connsiteY4" fmla="*/ 5143736 h 6017515"/>
                  <a:gd name="connsiteX5" fmla="*/ 6277680 w 8794990"/>
                  <a:gd name="connsiteY5" fmla="*/ 5660571 h 6017515"/>
                  <a:gd name="connsiteX6" fmla="*/ 6145158 w 8794990"/>
                  <a:gd name="connsiteY6" fmla="*/ 5289510 h 6017515"/>
                  <a:gd name="connsiteX7" fmla="*/ 5493317 w 8794990"/>
                  <a:gd name="connsiteY7" fmla="*/ 5803446 h 6017515"/>
                  <a:gd name="connsiteX8" fmla="*/ 5517130 w 8794990"/>
                  <a:gd name="connsiteY8" fmla="*/ 5608183 h 6017515"/>
                  <a:gd name="connsiteX9" fmla="*/ 5107555 w 8794990"/>
                  <a:gd name="connsiteY9" fmla="*/ 5898695 h 6017515"/>
                  <a:gd name="connsiteX10" fmla="*/ 5026593 w 8794990"/>
                  <a:gd name="connsiteY10" fmla="*/ 5427208 h 6017515"/>
                  <a:gd name="connsiteX11" fmla="*/ 4062072 w 8794990"/>
                  <a:gd name="connsiteY11" fmla="*/ 5881008 h 6017515"/>
                  <a:gd name="connsiteX12" fmla="*/ 567 w 8794990"/>
                  <a:gd name="connsiteY12" fmla="*/ 2721429 h 6017515"/>
                  <a:gd name="connsiteX0" fmla="*/ 567 w 8816384"/>
                  <a:gd name="connsiteY0" fmla="*/ 2721429 h 6017515"/>
                  <a:gd name="connsiteX1" fmla="*/ 4362110 w 8816384"/>
                  <a:gd name="connsiteY1" fmla="*/ 0 h 6017515"/>
                  <a:gd name="connsiteX2" fmla="*/ 8723653 w 8816384"/>
                  <a:gd name="connsiteY2" fmla="*/ 2721429 h 6017515"/>
                  <a:gd name="connsiteX3" fmla="*/ 7258340 w 8816384"/>
                  <a:gd name="connsiteY3" fmla="*/ 5037719 h 6017515"/>
                  <a:gd name="connsiteX4" fmla="*/ 6794514 w 8816384"/>
                  <a:gd name="connsiteY4" fmla="*/ 5435284 h 6017515"/>
                  <a:gd name="connsiteX5" fmla="*/ 6821019 w 8816384"/>
                  <a:gd name="connsiteY5" fmla="*/ 5143736 h 6017515"/>
                  <a:gd name="connsiteX6" fmla="*/ 6277680 w 8816384"/>
                  <a:gd name="connsiteY6" fmla="*/ 5660571 h 6017515"/>
                  <a:gd name="connsiteX7" fmla="*/ 6145158 w 8816384"/>
                  <a:gd name="connsiteY7" fmla="*/ 5289510 h 6017515"/>
                  <a:gd name="connsiteX8" fmla="*/ 5493317 w 8816384"/>
                  <a:gd name="connsiteY8" fmla="*/ 5803446 h 6017515"/>
                  <a:gd name="connsiteX9" fmla="*/ 5517130 w 8816384"/>
                  <a:gd name="connsiteY9" fmla="*/ 5608183 h 6017515"/>
                  <a:gd name="connsiteX10" fmla="*/ 5107555 w 8816384"/>
                  <a:gd name="connsiteY10" fmla="*/ 5898695 h 6017515"/>
                  <a:gd name="connsiteX11" fmla="*/ 5026593 w 8816384"/>
                  <a:gd name="connsiteY11" fmla="*/ 5427208 h 6017515"/>
                  <a:gd name="connsiteX12" fmla="*/ 4062072 w 8816384"/>
                  <a:gd name="connsiteY12" fmla="*/ 5881008 h 6017515"/>
                  <a:gd name="connsiteX13" fmla="*/ 567 w 8816384"/>
                  <a:gd name="connsiteY13" fmla="*/ 2721429 h 6017515"/>
                  <a:gd name="connsiteX0" fmla="*/ 567 w 8828781"/>
                  <a:gd name="connsiteY0" fmla="*/ 2721429 h 6017515"/>
                  <a:gd name="connsiteX1" fmla="*/ 4362110 w 8828781"/>
                  <a:gd name="connsiteY1" fmla="*/ 0 h 6017515"/>
                  <a:gd name="connsiteX2" fmla="*/ 8723653 w 8828781"/>
                  <a:gd name="connsiteY2" fmla="*/ 2721429 h 6017515"/>
                  <a:gd name="connsiteX3" fmla="*/ 7205331 w 8828781"/>
                  <a:gd name="connsiteY3" fmla="*/ 5302762 h 6017515"/>
                  <a:gd name="connsiteX4" fmla="*/ 7258340 w 8828781"/>
                  <a:gd name="connsiteY4" fmla="*/ 5037719 h 6017515"/>
                  <a:gd name="connsiteX5" fmla="*/ 6794514 w 8828781"/>
                  <a:gd name="connsiteY5" fmla="*/ 5435284 h 6017515"/>
                  <a:gd name="connsiteX6" fmla="*/ 6821019 w 8828781"/>
                  <a:gd name="connsiteY6" fmla="*/ 5143736 h 6017515"/>
                  <a:gd name="connsiteX7" fmla="*/ 6277680 w 8828781"/>
                  <a:gd name="connsiteY7" fmla="*/ 5660571 h 6017515"/>
                  <a:gd name="connsiteX8" fmla="*/ 6145158 w 8828781"/>
                  <a:gd name="connsiteY8" fmla="*/ 5289510 h 6017515"/>
                  <a:gd name="connsiteX9" fmla="*/ 5493317 w 8828781"/>
                  <a:gd name="connsiteY9" fmla="*/ 5803446 h 6017515"/>
                  <a:gd name="connsiteX10" fmla="*/ 5517130 w 8828781"/>
                  <a:gd name="connsiteY10" fmla="*/ 5608183 h 6017515"/>
                  <a:gd name="connsiteX11" fmla="*/ 5107555 w 8828781"/>
                  <a:gd name="connsiteY11" fmla="*/ 5898695 h 6017515"/>
                  <a:gd name="connsiteX12" fmla="*/ 5026593 w 8828781"/>
                  <a:gd name="connsiteY12" fmla="*/ 5427208 h 6017515"/>
                  <a:gd name="connsiteX13" fmla="*/ 4062072 w 8828781"/>
                  <a:gd name="connsiteY13" fmla="*/ 5881008 h 6017515"/>
                  <a:gd name="connsiteX14" fmla="*/ 567 w 8828781"/>
                  <a:gd name="connsiteY14" fmla="*/ 2721429 h 6017515"/>
                  <a:gd name="connsiteX0" fmla="*/ 567 w 8848289"/>
                  <a:gd name="connsiteY0" fmla="*/ 2721429 h 6017515"/>
                  <a:gd name="connsiteX1" fmla="*/ 4362110 w 8848289"/>
                  <a:gd name="connsiteY1" fmla="*/ 0 h 6017515"/>
                  <a:gd name="connsiteX2" fmla="*/ 8723653 w 8848289"/>
                  <a:gd name="connsiteY2" fmla="*/ 2721429 h 6017515"/>
                  <a:gd name="connsiteX3" fmla="*/ 7536636 w 8848289"/>
                  <a:gd name="connsiteY3" fmla="*/ 4666658 h 6017515"/>
                  <a:gd name="connsiteX4" fmla="*/ 7205331 w 8848289"/>
                  <a:gd name="connsiteY4" fmla="*/ 5302762 h 6017515"/>
                  <a:gd name="connsiteX5" fmla="*/ 7258340 w 8848289"/>
                  <a:gd name="connsiteY5" fmla="*/ 5037719 h 6017515"/>
                  <a:gd name="connsiteX6" fmla="*/ 6794514 w 8848289"/>
                  <a:gd name="connsiteY6" fmla="*/ 5435284 h 6017515"/>
                  <a:gd name="connsiteX7" fmla="*/ 6821019 w 8848289"/>
                  <a:gd name="connsiteY7" fmla="*/ 5143736 h 6017515"/>
                  <a:gd name="connsiteX8" fmla="*/ 6277680 w 8848289"/>
                  <a:gd name="connsiteY8" fmla="*/ 5660571 h 6017515"/>
                  <a:gd name="connsiteX9" fmla="*/ 6145158 w 8848289"/>
                  <a:gd name="connsiteY9" fmla="*/ 5289510 h 6017515"/>
                  <a:gd name="connsiteX10" fmla="*/ 5493317 w 8848289"/>
                  <a:gd name="connsiteY10" fmla="*/ 5803446 h 6017515"/>
                  <a:gd name="connsiteX11" fmla="*/ 5517130 w 8848289"/>
                  <a:gd name="connsiteY11" fmla="*/ 5608183 h 6017515"/>
                  <a:gd name="connsiteX12" fmla="*/ 5107555 w 8848289"/>
                  <a:gd name="connsiteY12" fmla="*/ 5898695 h 6017515"/>
                  <a:gd name="connsiteX13" fmla="*/ 5026593 w 8848289"/>
                  <a:gd name="connsiteY13" fmla="*/ 5427208 h 6017515"/>
                  <a:gd name="connsiteX14" fmla="*/ 4062072 w 8848289"/>
                  <a:gd name="connsiteY14" fmla="*/ 5881008 h 6017515"/>
                  <a:gd name="connsiteX15" fmla="*/ 567 w 8848289"/>
                  <a:gd name="connsiteY15" fmla="*/ 2721429 h 6017515"/>
                  <a:gd name="connsiteX0" fmla="*/ 567 w 8870118"/>
                  <a:gd name="connsiteY0" fmla="*/ 2721429 h 6017515"/>
                  <a:gd name="connsiteX1" fmla="*/ 4362110 w 8870118"/>
                  <a:gd name="connsiteY1" fmla="*/ 0 h 6017515"/>
                  <a:gd name="connsiteX2" fmla="*/ 8723653 w 8870118"/>
                  <a:gd name="connsiteY2" fmla="*/ 2721429 h 6017515"/>
                  <a:gd name="connsiteX3" fmla="*/ 7722166 w 8870118"/>
                  <a:gd name="connsiteY3" fmla="*/ 4905197 h 6017515"/>
                  <a:gd name="connsiteX4" fmla="*/ 7536636 w 8870118"/>
                  <a:gd name="connsiteY4" fmla="*/ 4666658 h 6017515"/>
                  <a:gd name="connsiteX5" fmla="*/ 7205331 w 8870118"/>
                  <a:gd name="connsiteY5" fmla="*/ 5302762 h 6017515"/>
                  <a:gd name="connsiteX6" fmla="*/ 7258340 w 8870118"/>
                  <a:gd name="connsiteY6" fmla="*/ 5037719 h 6017515"/>
                  <a:gd name="connsiteX7" fmla="*/ 6794514 w 8870118"/>
                  <a:gd name="connsiteY7" fmla="*/ 5435284 h 6017515"/>
                  <a:gd name="connsiteX8" fmla="*/ 6821019 w 8870118"/>
                  <a:gd name="connsiteY8" fmla="*/ 5143736 h 6017515"/>
                  <a:gd name="connsiteX9" fmla="*/ 6277680 w 8870118"/>
                  <a:gd name="connsiteY9" fmla="*/ 5660571 h 6017515"/>
                  <a:gd name="connsiteX10" fmla="*/ 6145158 w 8870118"/>
                  <a:gd name="connsiteY10" fmla="*/ 5289510 h 6017515"/>
                  <a:gd name="connsiteX11" fmla="*/ 5493317 w 8870118"/>
                  <a:gd name="connsiteY11" fmla="*/ 5803446 h 6017515"/>
                  <a:gd name="connsiteX12" fmla="*/ 5517130 w 8870118"/>
                  <a:gd name="connsiteY12" fmla="*/ 5608183 h 6017515"/>
                  <a:gd name="connsiteX13" fmla="*/ 5107555 w 8870118"/>
                  <a:gd name="connsiteY13" fmla="*/ 5898695 h 6017515"/>
                  <a:gd name="connsiteX14" fmla="*/ 5026593 w 8870118"/>
                  <a:gd name="connsiteY14" fmla="*/ 5427208 h 6017515"/>
                  <a:gd name="connsiteX15" fmla="*/ 4062072 w 8870118"/>
                  <a:gd name="connsiteY15" fmla="*/ 5881008 h 6017515"/>
                  <a:gd name="connsiteX16" fmla="*/ 567 w 8870118"/>
                  <a:gd name="connsiteY16" fmla="*/ 2721429 h 6017515"/>
                  <a:gd name="connsiteX0" fmla="*/ 567 w 8920965"/>
                  <a:gd name="connsiteY0" fmla="*/ 2721429 h 6017515"/>
                  <a:gd name="connsiteX1" fmla="*/ 4362110 w 8920965"/>
                  <a:gd name="connsiteY1" fmla="*/ 0 h 6017515"/>
                  <a:gd name="connsiteX2" fmla="*/ 8723653 w 8920965"/>
                  <a:gd name="connsiteY2" fmla="*/ 2721429 h 6017515"/>
                  <a:gd name="connsiteX3" fmla="*/ 8040217 w 8920965"/>
                  <a:gd name="connsiteY3" fmla="*/ 4375110 h 6017515"/>
                  <a:gd name="connsiteX4" fmla="*/ 7722166 w 8920965"/>
                  <a:gd name="connsiteY4" fmla="*/ 4905197 h 6017515"/>
                  <a:gd name="connsiteX5" fmla="*/ 7536636 w 8920965"/>
                  <a:gd name="connsiteY5" fmla="*/ 4666658 h 6017515"/>
                  <a:gd name="connsiteX6" fmla="*/ 7205331 w 8920965"/>
                  <a:gd name="connsiteY6" fmla="*/ 5302762 h 6017515"/>
                  <a:gd name="connsiteX7" fmla="*/ 7258340 w 8920965"/>
                  <a:gd name="connsiteY7" fmla="*/ 5037719 h 6017515"/>
                  <a:gd name="connsiteX8" fmla="*/ 6794514 w 8920965"/>
                  <a:gd name="connsiteY8" fmla="*/ 5435284 h 6017515"/>
                  <a:gd name="connsiteX9" fmla="*/ 6821019 w 8920965"/>
                  <a:gd name="connsiteY9" fmla="*/ 5143736 h 6017515"/>
                  <a:gd name="connsiteX10" fmla="*/ 6277680 w 8920965"/>
                  <a:gd name="connsiteY10" fmla="*/ 5660571 h 6017515"/>
                  <a:gd name="connsiteX11" fmla="*/ 6145158 w 8920965"/>
                  <a:gd name="connsiteY11" fmla="*/ 5289510 h 6017515"/>
                  <a:gd name="connsiteX12" fmla="*/ 5493317 w 8920965"/>
                  <a:gd name="connsiteY12" fmla="*/ 5803446 h 6017515"/>
                  <a:gd name="connsiteX13" fmla="*/ 5517130 w 8920965"/>
                  <a:gd name="connsiteY13" fmla="*/ 5608183 h 6017515"/>
                  <a:gd name="connsiteX14" fmla="*/ 5107555 w 8920965"/>
                  <a:gd name="connsiteY14" fmla="*/ 5898695 h 6017515"/>
                  <a:gd name="connsiteX15" fmla="*/ 5026593 w 8920965"/>
                  <a:gd name="connsiteY15" fmla="*/ 5427208 h 6017515"/>
                  <a:gd name="connsiteX16" fmla="*/ 4062072 w 8920965"/>
                  <a:gd name="connsiteY16" fmla="*/ 5881008 h 6017515"/>
                  <a:gd name="connsiteX17" fmla="*/ 567 w 8920965"/>
                  <a:gd name="connsiteY17" fmla="*/ 2721429 h 6017515"/>
                  <a:gd name="connsiteX0" fmla="*/ 567 w 8943288"/>
                  <a:gd name="connsiteY0" fmla="*/ 2721429 h 6017515"/>
                  <a:gd name="connsiteX1" fmla="*/ 4362110 w 8943288"/>
                  <a:gd name="connsiteY1" fmla="*/ 0 h 6017515"/>
                  <a:gd name="connsiteX2" fmla="*/ 8723653 w 8943288"/>
                  <a:gd name="connsiteY2" fmla="*/ 2721429 h 6017515"/>
                  <a:gd name="connsiteX3" fmla="*/ 8212495 w 8943288"/>
                  <a:gd name="connsiteY3" fmla="*/ 4520884 h 6017515"/>
                  <a:gd name="connsiteX4" fmla="*/ 8040217 w 8943288"/>
                  <a:gd name="connsiteY4" fmla="*/ 4375110 h 6017515"/>
                  <a:gd name="connsiteX5" fmla="*/ 7722166 w 8943288"/>
                  <a:gd name="connsiteY5" fmla="*/ 4905197 h 6017515"/>
                  <a:gd name="connsiteX6" fmla="*/ 7536636 w 8943288"/>
                  <a:gd name="connsiteY6" fmla="*/ 4666658 h 6017515"/>
                  <a:gd name="connsiteX7" fmla="*/ 7205331 w 8943288"/>
                  <a:gd name="connsiteY7" fmla="*/ 5302762 h 6017515"/>
                  <a:gd name="connsiteX8" fmla="*/ 7258340 w 8943288"/>
                  <a:gd name="connsiteY8" fmla="*/ 5037719 h 6017515"/>
                  <a:gd name="connsiteX9" fmla="*/ 6794514 w 8943288"/>
                  <a:gd name="connsiteY9" fmla="*/ 5435284 h 6017515"/>
                  <a:gd name="connsiteX10" fmla="*/ 6821019 w 8943288"/>
                  <a:gd name="connsiteY10" fmla="*/ 5143736 h 6017515"/>
                  <a:gd name="connsiteX11" fmla="*/ 6277680 w 8943288"/>
                  <a:gd name="connsiteY11" fmla="*/ 5660571 h 6017515"/>
                  <a:gd name="connsiteX12" fmla="*/ 6145158 w 8943288"/>
                  <a:gd name="connsiteY12" fmla="*/ 5289510 h 6017515"/>
                  <a:gd name="connsiteX13" fmla="*/ 5493317 w 8943288"/>
                  <a:gd name="connsiteY13" fmla="*/ 5803446 h 6017515"/>
                  <a:gd name="connsiteX14" fmla="*/ 5517130 w 8943288"/>
                  <a:gd name="connsiteY14" fmla="*/ 5608183 h 6017515"/>
                  <a:gd name="connsiteX15" fmla="*/ 5107555 w 8943288"/>
                  <a:gd name="connsiteY15" fmla="*/ 5898695 h 6017515"/>
                  <a:gd name="connsiteX16" fmla="*/ 5026593 w 8943288"/>
                  <a:gd name="connsiteY16" fmla="*/ 5427208 h 6017515"/>
                  <a:gd name="connsiteX17" fmla="*/ 4062072 w 8943288"/>
                  <a:gd name="connsiteY17" fmla="*/ 5881008 h 6017515"/>
                  <a:gd name="connsiteX18" fmla="*/ 567 w 8943288"/>
                  <a:gd name="connsiteY18" fmla="*/ 2721429 h 6017515"/>
                  <a:gd name="connsiteX0" fmla="*/ 567 w 8983026"/>
                  <a:gd name="connsiteY0" fmla="*/ 2721429 h 6017515"/>
                  <a:gd name="connsiteX1" fmla="*/ 4362110 w 8983026"/>
                  <a:gd name="connsiteY1" fmla="*/ 0 h 6017515"/>
                  <a:gd name="connsiteX2" fmla="*/ 8723653 w 8983026"/>
                  <a:gd name="connsiteY2" fmla="*/ 2721429 h 6017515"/>
                  <a:gd name="connsiteX3" fmla="*/ 8411277 w 8983026"/>
                  <a:gd name="connsiteY3" fmla="*/ 4255841 h 6017515"/>
                  <a:gd name="connsiteX4" fmla="*/ 8212495 w 8983026"/>
                  <a:gd name="connsiteY4" fmla="*/ 4520884 h 6017515"/>
                  <a:gd name="connsiteX5" fmla="*/ 8040217 w 8983026"/>
                  <a:gd name="connsiteY5" fmla="*/ 4375110 h 6017515"/>
                  <a:gd name="connsiteX6" fmla="*/ 7722166 w 8983026"/>
                  <a:gd name="connsiteY6" fmla="*/ 4905197 h 6017515"/>
                  <a:gd name="connsiteX7" fmla="*/ 7536636 w 8983026"/>
                  <a:gd name="connsiteY7" fmla="*/ 4666658 h 6017515"/>
                  <a:gd name="connsiteX8" fmla="*/ 7205331 w 8983026"/>
                  <a:gd name="connsiteY8" fmla="*/ 5302762 h 6017515"/>
                  <a:gd name="connsiteX9" fmla="*/ 7258340 w 8983026"/>
                  <a:gd name="connsiteY9" fmla="*/ 5037719 h 6017515"/>
                  <a:gd name="connsiteX10" fmla="*/ 6794514 w 8983026"/>
                  <a:gd name="connsiteY10" fmla="*/ 5435284 h 6017515"/>
                  <a:gd name="connsiteX11" fmla="*/ 6821019 w 8983026"/>
                  <a:gd name="connsiteY11" fmla="*/ 5143736 h 6017515"/>
                  <a:gd name="connsiteX12" fmla="*/ 6277680 w 8983026"/>
                  <a:gd name="connsiteY12" fmla="*/ 5660571 h 6017515"/>
                  <a:gd name="connsiteX13" fmla="*/ 6145158 w 8983026"/>
                  <a:gd name="connsiteY13" fmla="*/ 5289510 h 6017515"/>
                  <a:gd name="connsiteX14" fmla="*/ 5493317 w 8983026"/>
                  <a:gd name="connsiteY14" fmla="*/ 5803446 h 6017515"/>
                  <a:gd name="connsiteX15" fmla="*/ 5517130 w 8983026"/>
                  <a:gd name="connsiteY15" fmla="*/ 5608183 h 6017515"/>
                  <a:gd name="connsiteX16" fmla="*/ 5107555 w 8983026"/>
                  <a:gd name="connsiteY16" fmla="*/ 5898695 h 6017515"/>
                  <a:gd name="connsiteX17" fmla="*/ 5026593 w 8983026"/>
                  <a:gd name="connsiteY17" fmla="*/ 5427208 h 6017515"/>
                  <a:gd name="connsiteX18" fmla="*/ 4062072 w 8983026"/>
                  <a:gd name="connsiteY18" fmla="*/ 5881008 h 6017515"/>
                  <a:gd name="connsiteX19" fmla="*/ 567 w 8983026"/>
                  <a:gd name="connsiteY19" fmla="*/ 2721429 h 6017515"/>
                  <a:gd name="connsiteX0" fmla="*/ 567 w 9008501"/>
                  <a:gd name="connsiteY0" fmla="*/ 2721429 h 6017515"/>
                  <a:gd name="connsiteX1" fmla="*/ 4362110 w 9008501"/>
                  <a:gd name="connsiteY1" fmla="*/ 0 h 6017515"/>
                  <a:gd name="connsiteX2" fmla="*/ 8723653 w 9008501"/>
                  <a:gd name="connsiteY2" fmla="*/ 2721429 h 6017515"/>
                  <a:gd name="connsiteX3" fmla="*/ 8504042 w 9008501"/>
                  <a:gd name="connsiteY3" fmla="*/ 4401614 h 6017515"/>
                  <a:gd name="connsiteX4" fmla="*/ 8411277 w 9008501"/>
                  <a:gd name="connsiteY4" fmla="*/ 4255841 h 6017515"/>
                  <a:gd name="connsiteX5" fmla="*/ 8212495 w 9008501"/>
                  <a:gd name="connsiteY5" fmla="*/ 4520884 h 6017515"/>
                  <a:gd name="connsiteX6" fmla="*/ 8040217 w 9008501"/>
                  <a:gd name="connsiteY6" fmla="*/ 4375110 h 6017515"/>
                  <a:gd name="connsiteX7" fmla="*/ 7722166 w 9008501"/>
                  <a:gd name="connsiteY7" fmla="*/ 4905197 h 6017515"/>
                  <a:gd name="connsiteX8" fmla="*/ 7536636 w 9008501"/>
                  <a:gd name="connsiteY8" fmla="*/ 4666658 h 6017515"/>
                  <a:gd name="connsiteX9" fmla="*/ 7205331 w 9008501"/>
                  <a:gd name="connsiteY9" fmla="*/ 5302762 h 6017515"/>
                  <a:gd name="connsiteX10" fmla="*/ 7258340 w 9008501"/>
                  <a:gd name="connsiteY10" fmla="*/ 5037719 h 6017515"/>
                  <a:gd name="connsiteX11" fmla="*/ 6794514 w 9008501"/>
                  <a:gd name="connsiteY11" fmla="*/ 5435284 h 6017515"/>
                  <a:gd name="connsiteX12" fmla="*/ 6821019 w 9008501"/>
                  <a:gd name="connsiteY12" fmla="*/ 5143736 h 6017515"/>
                  <a:gd name="connsiteX13" fmla="*/ 6277680 w 9008501"/>
                  <a:gd name="connsiteY13" fmla="*/ 5660571 h 6017515"/>
                  <a:gd name="connsiteX14" fmla="*/ 6145158 w 9008501"/>
                  <a:gd name="connsiteY14" fmla="*/ 5289510 h 6017515"/>
                  <a:gd name="connsiteX15" fmla="*/ 5493317 w 9008501"/>
                  <a:gd name="connsiteY15" fmla="*/ 5803446 h 6017515"/>
                  <a:gd name="connsiteX16" fmla="*/ 5517130 w 9008501"/>
                  <a:gd name="connsiteY16" fmla="*/ 5608183 h 6017515"/>
                  <a:gd name="connsiteX17" fmla="*/ 5107555 w 9008501"/>
                  <a:gd name="connsiteY17" fmla="*/ 5898695 h 6017515"/>
                  <a:gd name="connsiteX18" fmla="*/ 5026593 w 9008501"/>
                  <a:gd name="connsiteY18" fmla="*/ 5427208 h 6017515"/>
                  <a:gd name="connsiteX19" fmla="*/ 4062072 w 9008501"/>
                  <a:gd name="connsiteY19" fmla="*/ 5881008 h 6017515"/>
                  <a:gd name="connsiteX20" fmla="*/ 567 w 9008501"/>
                  <a:gd name="connsiteY20" fmla="*/ 2721429 h 6017515"/>
                  <a:gd name="connsiteX0" fmla="*/ 567 w 9073659"/>
                  <a:gd name="connsiteY0" fmla="*/ 2721429 h 6017515"/>
                  <a:gd name="connsiteX1" fmla="*/ 4362110 w 9073659"/>
                  <a:gd name="connsiteY1" fmla="*/ 0 h 6017515"/>
                  <a:gd name="connsiteX2" fmla="*/ 8723653 w 9073659"/>
                  <a:gd name="connsiteY2" fmla="*/ 2721429 h 6017515"/>
                  <a:gd name="connsiteX3" fmla="*/ 8729329 w 9073659"/>
                  <a:gd name="connsiteY3" fmla="*/ 3314936 h 6017515"/>
                  <a:gd name="connsiteX4" fmla="*/ 8504042 w 9073659"/>
                  <a:gd name="connsiteY4" fmla="*/ 4401614 h 6017515"/>
                  <a:gd name="connsiteX5" fmla="*/ 8411277 w 9073659"/>
                  <a:gd name="connsiteY5" fmla="*/ 4255841 h 6017515"/>
                  <a:gd name="connsiteX6" fmla="*/ 8212495 w 9073659"/>
                  <a:gd name="connsiteY6" fmla="*/ 4520884 h 6017515"/>
                  <a:gd name="connsiteX7" fmla="*/ 8040217 w 9073659"/>
                  <a:gd name="connsiteY7" fmla="*/ 4375110 h 6017515"/>
                  <a:gd name="connsiteX8" fmla="*/ 7722166 w 9073659"/>
                  <a:gd name="connsiteY8" fmla="*/ 4905197 h 6017515"/>
                  <a:gd name="connsiteX9" fmla="*/ 7536636 w 9073659"/>
                  <a:gd name="connsiteY9" fmla="*/ 4666658 h 6017515"/>
                  <a:gd name="connsiteX10" fmla="*/ 7205331 w 9073659"/>
                  <a:gd name="connsiteY10" fmla="*/ 5302762 h 6017515"/>
                  <a:gd name="connsiteX11" fmla="*/ 7258340 w 9073659"/>
                  <a:gd name="connsiteY11" fmla="*/ 5037719 h 6017515"/>
                  <a:gd name="connsiteX12" fmla="*/ 6794514 w 9073659"/>
                  <a:gd name="connsiteY12" fmla="*/ 5435284 h 6017515"/>
                  <a:gd name="connsiteX13" fmla="*/ 6821019 w 9073659"/>
                  <a:gd name="connsiteY13" fmla="*/ 5143736 h 6017515"/>
                  <a:gd name="connsiteX14" fmla="*/ 6277680 w 9073659"/>
                  <a:gd name="connsiteY14" fmla="*/ 5660571 h 6017515"/>
                  <a:gd name="connsiteX15" fmla="*/ 6145158 w 9073659"/>
                  <a:gd name="connsiteY15" fmla="*/ 5289510 h 6017515"/>
                  <a:gd name="connsiteX16" fmla="*/ 5493317 w 9073659"/>
                  <a:gd name="connsiteY16" fmla="*/ 5803446 h 6017515"/>
                  <a:gd name="connsiteX17" fmla="*/ 5517130 w 9073659"/>
                  <a:gd name="connsiteY17" fmla="*/ 5608183 h 6017515"/>
                  <a:gd name="connsiteX18" fmla="*/ 5107555 w 9073659"/>
                  <a:gd name="connsiteY18" fmla="*/ 5898695 h 6017515"/>
                  <a:gd name="connsiteX19" fmla="*/ 5026593 w 9073659"/>
                  <a:gd name="connsiteY19" fmla="*/ 5427208 h 6017515"/>
                  <a:gd name="connsiteX20" fmla="*/ 4062072 w 9073659"/>
                  <a:gd name="connsiteY20" fmla="*/ 5881008 h 6017515"/>
                  <a:gd name="connsiteX21" fmla="*/ 567 w 9073659"/>
                  <a:gd name="connsiteY21" fmla="*/ 2721429 h 6017515"/>
                  <a:gd name="connsiteX0" fmla="*/ 567 w 9158695"/>
                  <a:gd name="connsiteY0" fmla="*/ 2721429 h 6017515"/>
                  <a:gd name="connsiteX1" fmla="*/ 4362110 w 9158695"/>
                  <a:gd name="connsiteY1" fmla="*/ 0 h 6017515"/>
                  <a:gd name="connsiteX2" fmla="*/ 8723653 w 9158695"/>
                  <a:gd name="connsiteY2" fmla="*/ 2721429 h 6017515"/>
                  <a:gd name="connsiteX3" fmla="*/ 8994373 w 9158695"/>
                  <a:gd name="connsiteY3" fmla="*/ 3460710 h 6017515"/>
                  <a:gd name="connsiteX4" fmla="*/ 8729329 w 9158695"/>
                  <a:gd name="connsiteY4" fmla="*/ 3314936 h 6017515"/>
                  <a:gd name="connsiteX5" fmla="*/ 8504042 w 9158695"/>
                  <a:gd name="connsiteY5" fmla="*/ 4401614 h 6017515"/>
                  <a:gd name="connsiteX6" fmla="*/ 8411277 w 9158695"/>
                  <a:gd name="connsiteY6" fmla="*/ 4255841 h 6017515"/>
                  <a:gd name="connsiteX7" fmla="*/ 8212495 w 9158695"/>
                  <a:gd name="connsiteY7" fmla="*/ 4520884 h 6017515"/>
                  <a:gd name="connsiteX8" fmla="*/ 8040217 w 9158695"/>
                  <a:gd name="connsiteY8" fmla="*/ 4375110 h 6017515"/>
                  <a:gd name="connsiteX9" fmla="*/ 7722166 w 9158695"/>
                  <a:gd name="connsiteY9" fmla="*/ 4905197 h 6017515"/>
                  <a:gd name="connsiteX10" fmla="*/ 7536636 w 9158695"/>
                  <a:gd name="connsiteY10" fmla="*/ 4666658 h 6017515"/>
                  <a:gd name="connsiteX11" fmla="*/ 7205331 w 9158695"/>
                  <a:gd name="connsiteY11" fmla="*/ 5302762 h 6017515"/>
                  <a:gd name="connsiteX12" fmla="*/ 7258340 w 9158695"/>
                  <a:gd name="connsiteY12" fmla="*/ 5037719 h 6017515"/>
                  <a:gd name="connsiteX13" fmla="*/ 6794514 w 9158695"/>
                  <a:gd name="connsiteY13" fmla="*/ 5435284 h 6017515"/>
                  <a:gd name="connsiteX14" fmla="*/ 6821019 w 9158695"/>
                  <a:gd name="connsiteY14" fmla="*/ 5143736 h 6017515"/>
                  <a:gd name="connsiteX15" fmla="*/ 6277680 w 9158695"/>
                  <a:gd name="connsiteY15" fmla="*/ 5660571 h 6017515"/>
                  <a:gd name="connsiteX16" fmla="*/ 6145158 w 9158695"/>
                  <a:gd name="connsiteY16" fmla="*/ 5289510 h 6017515"/>
                  <a:gd name="connsiteX17" fmla="*/ 5493317 w 9158695"/>
                  <a:gd name="connsiteY17" fmla="*/ 5803446 h 6017515"/>
                  <a:gd name="connsiteX18" fmla="*/ 5517130 w 9158695"/>
                  <a:gd name="connsiteY18" fmla="*/ 5608183 h 6017515"/>
                  <a:gd name="connsiteX19" fmla="*/ 5107555 w 9158695"/>
                  <a:gd name="connsiteY19" fmla="*/ 5898695 h 6017515"/>
                  <a:gd name="connsiteX20" fmla="*/ 5026593 w 9158695"/>
                  <a:gd name="connsiteY20" fmla="*/ 5427208 h 6017515"/>
                  <a:gd name="connsiteX21" fmla="*/ 4062072 w 9158695"/>
                  <a:gd name="connsiteY21" fmla="*/ 5881008 h 6017515"/>
                  <a:gd name="connsiteX22" fmla="*/ 567 w 9158695"/>
                  <a:gd name="connsiteY22" fmla="*/ 2721429 h 6017515"/>
                  <a:gd name="connsiteX0" fmla="*/ 567 w 9135414"/>
                  <a:gd name="connsiteY0" fmla="*/ 2722011 h 6018097"/>
                  <a:gd name="connsiteX1" fmla="*/ 4362110 w 9135414"/>
                  <a:gd name="connsiteY1" fmla="*/ 582 h 6018097"/>
                  <a:gd name="connsiteX2" fmla="*/ 8683896 w 9135414"/>
                  <a:gd name="connsiteY2" fmla="*/ 2483471 h 6018097"/>
                  <a:gd name="connsiteX3" fmla="*/ 8994373 w 9135414"/>
                  <a:gd name="connsiteY3" fmla="*/ 3461292 h 6018097"/>
                  <a:gd name="connsiteX4" fmla="*/ 8729329 w 9135414"/>
                  <a:gd name="connsiteY4" fmla="*/ 3315518 h 6018097"/>
                  <a:gd name="connsiteX5" fmla="*/ 8504042 w 9135414"/>
                  <a:gd name="connsiteY5" fmla="*/ 4402196 h 6018097"/>
                  <a:gd name="connsiteX6" fmla="*/ 8411277 w 9135414"/>
                  <a:gd name="connsiteY6" fmla="*/ 4256423 h 6018097"/>
                  <a:gd name="connsiteX7" fmla="*/ 8212495 w 9135414"/>
                  <a:gd name="connsiteY7" fmla="*/ 4521466 h 6018097"/>
                  <a:gd name="connsiteX8" fmla="*/ 8040217 w 9135414"/>
                  <a:gd name="connsiteY8" fmla="*/ 4375692 h 6018097"/>
                  <a:gd name="connsiteX9" fmla="*/ 7722166 w 9135414"/>
                  <a:gd name="connsiteY9" fmla="*/ 4905779 h 6018097"/>
                  <a:gd name="connsiteX10" fmla="*/ 7536636 w 9135414"/>
                  <a:gd name="connsiteY10" fmla="*/ 4667240 h 6018097"/>
                  <a:gd name="connsiteX11" fmla="*/ 7205331 w 9135414"/>
                  <a:gd name="connsiteY11" fmla="*/ 5303344 h 6018097"/>
                  <a:gd name="connsiteX12" fmla="*/ 7258340 w 9135414"/>
                  <a:gd name="connsiteY12" fmla="*/ 5038301 h 6018097"/>
                  <a:gd name="connsiteX13" fmla="*/ 6794514 w 9135414"/>
                  <a:gd name="connsiteY13" fmla="*/ 5435866 h 6018097"/>
                  <a:gd name="connsiteX14" fmla="*/ 6821019 w 9135414"/>
                  <a:gd name="connsiteY14" fmla="*/ 5144318 h 6018097"/>
                  <a:gd name="connsiteX15" fmla="*/ 6277680 w 9135414"/>
                  <a:gd name="connsiteY15" fmla="*/ 5661153 h 6018097"/>
                  <a:gd name="connsiteX16" fmla="*/ 6145158 w 9135414"/>
                  <a:gd name="connsiteY16" fmla="*/ 5290092 h 6018097"/>
                  <a:gd name="connsiteX17" fmla="*/ 5493317 w 9135414"/>
                  <a:gd name="connsiteY17" fmla="*/ 5804028 h 6018097"/>
                  <a:gd name="connsiteX18" fmla="*/ 5517130 w 9135414"/>
                  <a:gd name="connsiteY18" fmla="*/ 5608765 h 6018097"/>
                  <a:gd name="connsiteX19" fmla="*/ 5107555 w 9135414"/>
                  <a:gd name="connsiteY19" fmla="*/ 5899277 h 6018097"/>
                  <a:gd name="connsiteX20" fmla="*/ 5026593 w 9135414"/>
                  <a:gd name="connsiteY20" fmla="*/ 5427790 h 6018097"/>
                  <a:gd name="connsiteX21" fmla="*/ 4062072 w 9135414"/>
                  <a:gd name="connsiteY21" fmla="*/ 5881590 h 6018097"/>
                  <a:gd name="connsiteX22" fmla="*/ 567 w 9135414"/>
                  <a:gd name="connsiteY22" fmla="*/ 2722011 h 6018097"/>
                  <a:gd name="connsiteX0" fmla="*/ 567 w 9339543"/>
                  <a:gd name="connsiteY0" fmla="*/ 2721499 h 6017585"/>
                  <a:gd name="connsiteX1" fmla="*/ 4362110 w 9339543"/>
                  <a:gd name="connsiteY1" fmla="*/ 70 h 6017585"/>
                  <a:gd name="connsiteX2" fmla="*/ 9113642 w 9339543"/>
                  <a:gd name="connsiteY2" fmla="*/ 2798171 h 6017585"/>
                  <a:gd name="connsiteX3" fmla="*/ 8683896 w 9339543"/>
                  <a:gd name="connsiteY3" fmla="*/ 2482959 h 6017585"/>
                  <a:gd name="connsiteX4" fmla="*/ 8994373 w 9339543"/>
                  <a:gd name="connsiteY4" fmla="*/ 3460780 h 6017585"/>
                  <a:gd name="connsiteX5" fmla="*/ 8729329 w 9339543"/>
                  <a:gd name="connsiteY5" fmla="*/ 3315006 h 6017585"/>
                  <a:gd name="connsiteX6" fmla="*/ 8504042 w 9339543"/>
                  <a:gd name="connsiteY6" fmla="*/ 4401684 h 6017585"/>
                  <a:gd name="connsiteX7" fmla="*/ 8411277 w 9339543"/>
                  <a:gd name="connsiteY7" fmla="*/ 4255911 h 6017585"/>
                  <a:gd name="connsiteX8" fmla="*/ 8212495 w 9339543"/>
                  <a:gd name="connsiteY8" fmla="*/ 4520954 h 6017585"/>
                  <a:gd name="connsiteX9" fmla="*/ 8040217 w 9339543"/>
                  <a:gd name="connsiteY9" fmla="*/ 4375180 h 6017585"/>
                  <a:gd name="connsiteX10" fmla="*/ 7722166 w 9339543"/>
                  <a:gd name="connsiteY10" fmla="*/ 4905267 h 6017585"/>
                  <a:gd name="connsiteX11" fmla="*/ 7536636 w 9339543"/>
                  <a:gd name="connsiteY11" fmla="*/ 4666728 h 6017585"/>
                  <a:gd name="connsiteX12" fmla="*/ 7205331 w 9339543"/>
                  <a:gd name="connsiteY12" fmla="*/ 5302832 h 6017585"/>
                  <a:gd name="connsiteX13" fmla="*/ 7258340 w 9339543"/>
                  <a:gd name="connsiteY13" fmla="*/ 5037789 h 6017585"/>
                  <a:gd name="connsiteX14" fmla="*/ 6794514 w 9339543"/>
                  <a:gd name="connsiteY14" fmla="*/ 5435354 h 6017585"/>
                  <a:gd name="connsiteX15" fmla="*/ 6821019 w 9339543"/>
                  <a:gd name="connsiteY15" fmla="*/ 5143806 h 6017585"/>
                  <a:gd name="connsiteX16" fmla="*/ 6277680 w 9339543"/>
                  <a:gd name="connsiteY16" fmla="*/ 5660641 h 6017585"/>
                  <a:gd name="connsiteX17" fmla="*/ 6145158 w 9339543"/>
                  <a:gd name="connsiteY17" fmla="*/ 5289580 h 6017585"/>
                  <a:gd name="connsiteX18" fmla="*/ 5493317 w 9339543"/>
                  <a:gd name="connsiteY18" fmla="*/ 5803516 h 6017585"/>
                  <a:gd name="connsiteX19" fmla="*/ 5517130 w 9339543"/>
                  <a:gd name="connsiteY19" fmla="*/ 5608253 h 6017585"/>
                  <a:gd name="connsiteX20" fmla="*/ 5107555 w 9339543"/>
                  <a:gd name="connsiteY20" fmla="*/ 5898765 h 6017585"/>
                  <a:gd name="connsiteX21" fmla="*/ 5026593 w 9339543"/>
                  <a:gd name="connsiteY21" fmla="*/ 5427278 h 6017585"/>
                  <a:gd name="connsiteX22" fmla="*/ 4062072 w 9339543"/>
                  <a:gd name="connsiteY22" fmla="*/ 5881078 h 6017585"/>
                  <a:gd name="connsiteX23" fmla="*/ 567 w 9339543"/>
                  <a:gd name="connsiteY23" fmla="*/ 2721499 h 6017585"/>
                  <a:gd name="connsiteX0" fmla="*/ 567 w 9198055"/>
                  <a:gd name="connsiteY0" fmla="*/ 2727602 h 6023688"/>
                  <a:gd name="connsiteX1" fmla="*/ 4362110 w 9198055"/>
                  <a:gd name="connsiteY1" fmla="*/ 6173 h 6023688"/>
                  <a:gd name="connsiteX2" fmla="*/ 8729329 w 9198055"/>
                  <a:gd name="connsiteY2" fmla="*/ 2009144 h 6023688"/>
                  <a:gd name="connsiteX3" fmla="*/ 9113642 w 9198055"/>
                  <a:gd name="connsiteY3" fmla="*/ 2804274 h 6023688"/>
                  <a:gd name="connsiteX4" fmla="*/ 8683896 w 9198055"/>
                  <a:gd name="connsiteY4" fmla="*/ 2489062 h 6023688"/>
                  <a:gd name="connsiteX5" fmla="*/ 8994373 w 9198055"/>
                  <a:gd name="connsiteY5" fmla="*/ 3466883 h 6023688"/>
                  <a:gd name="connsiteX6" fmla="*/ 8729329 w 9198055"/>
                  <a:gd name="connsiteY6" fmla="*/ 3321109 h 6023688"/>
                  <a:gd name="connsiteX7" fmla="*/ 8504042 w 9198055"/>
                  <a:gd name="connsiteY7" fmla="*/ 4407787 h 6023688"/>
                  <a:gd name="connsiteX8" fmla="*/ 8411277 w 9198055"/>
                  <a:gd name="connsiteY8" fmla="*/ 4262014 h 6023688"/>
                  <a:gd name="connsiteX9" fmla="*/ 8212495 w 9198055"/>
                  <a:gd name="connsiteY9" fmla="*/ 4527057 h 6023688"/>
                  <a:gd name="connsiteX10" fmla="*/ 8040217 w 9198055"/>
                  <a:gd name="connsiteY10" fmla="*/ 4381283 h 6023688"/>
                  <a:gd name="connsiteX11" fmla="*/ 7722166 w 9198055"/>
                  <a:gd name="connsiteY11" fmla="*/ 4911370 h 6023688"/>
                  <a:gd name="connsiteX12" fmla="*/ 7536636 w 9198055"/>
                  <a:gd name="connsiteY12" fmla="*/ 4672831 h 6023688"/>
                  <a:gd name="connsiteX13" fmla="*/ 7205331 w 9198055"/>
                  <a:gd name="connsiteY13" fmla="*/ 5308935 h 6023688"/>
                  <a:gd name="connsiteX14" fmla="*/ 7258340 w 9198055"/>
                  <a:gd name="connsiteY14" fmla="*/ 5043892 h 6023688"/>
                  <a:gd name="connsiteX15" fmla="*/ 6794514 w 9198055"/>
                  <a:gd name="connsiteY15" fmla="*/ 5441457 h 6023688"/>
                  <a:gd name="connsiteX16" fmla="*/ 6821019 w 9198055"/>
                  <a:gd name="connsiteY16" fmla="*/ 5149909 h 6023688"/>
                  <a:gd name="connsiteX17" fmla="*/ 6277680 w 9198055"/>
                  <a:gd name="connsiteY17" fmla="*/ 5666744 h 6023688"/>
                  <a:gd name="connsiteX18" fmla="*/ 6145158 w 9198055"/>
                  <a:gd name="connsiteY18" fmla="*/ 5295683 h 6023688"/>
                  <a:gd name="connsiteX19" fmla="*/ 5493317 w 9198055"/>
                  <a:gd name="connsiteY19" fmla="*/ 5809619 h 6023688"/>
                  <a:gd name="connsiteX20" fmla="*/ 5517130 w 9198055"/>
                  <a:gd name="connsiteY20" fmla="*/ 5614356 h 6023688"/>
                  <a:gd name="connsiteX21" fmla="*/ 5107555 w 9198055"/>
                  <a:gd name="connsiteY21" fmla="*/ 5904868 h 6023688"/>
                  <a:gd name="connsiteX22" fmla="*/ 5026593 w 9198055"/>
                  <a:gd name="connsiteY22" fmla="*/ 5433381 h 6023688"/>
                  <a:gd name="connsiteX23" fmla="*/ 4062072 w 9198055"/>
                  <a:gd name="connsiteY23" fmla="*/ 5887181 h 6023688"/>
                  <a:gd name="connsiteX24" fmla="*/ 567 w 9198055"/>
                  <a:gd name="connsiteY24" fmla="*/ 2727602 h 6023688"/>
                  <a:gd name="connsiteX0" fmla="*/ 567 w 9333480"/>
                  <a:gd name="connsiteY0" fmla="*/ 2724712 h 6020798"/>
                  <a:gd name="connsiteX1" fmla="*/ 4362110 w 9333480"/>
                  <a:gd name="connsiteY1" fmla="*/ 3283 h 6020798"/>
                  <a:gd name="connsiteX2" fmla="*/ 9100390 w 9333480"/>
                  <a:gd name="connsiteY2" fmla="*/ 2165280 h 6020798"/>
                  <a:gd name="connsiteX3" fmla="*/ 8729329 w 9333480"/>
                  <a:gd name="connsiteY3" fmla="*/ 2006254 h 6020798"/>
                  <a:gd name="connsiteX4" fmla="*/ 9113642 w 9333480"/>
                  <a:gd name="connsiteY4" fmla="*/ 2801384 h 6020798"/>
                  <a:gd name="connsiteX5" fmla="*/ 8683896 w 9333480"/>
                  <a:gd name="connsiteY5" fmla="*/ 2486172 h 6020798"/>
                  <a:gd name="connsiteX6" fmla="*/ 8994373 w 9333480"/>
                  <a:gd name="connsiteY6" fmla="*/ 3463993 h 6020798"/>
                  <a:gd name="connsiteX7" fmla="*/ 8729329 w 9333480"/>
                  <a:gd name="connsiteY7" fmla="*/ 3318219 h 6020798"/>
                  <a:gd name="connsiteX8" fmla="*/ 8504042 w 9333480"/>
                  <a:gd name="connsiteY8" fmla="*/ 4404897 h 6020798"/>
                  <a:gd name="connsiteX9" fmla="*/ 8411277 w 9333480"/>
                  <a:gd name="connsiteY9" fmla="*/ 4259124 h 6020798"/>
                  <a:gd name="connsiteX10" fmla="*/ 8212495 w 9333480"/>
                  <a:gd name="connsiteY10" fmla="*/ 4524167 h 6020798"/>
                  <a:gd name="connsiteX11" fmla="*/ 8040217 w 9333480"/>
                  <a:gd name="connsiteY11" fmla="*/ 4378393 h 6020798"/>
                  <a:gd name="connsiteX12" fmla="*/ 7722166 w 9333480"/>
                  <a:gd name="connsiteY12" fmla="*/ 4908480 h 6020798"/>
                  <a:gd name="connsiteX13" fmla="*/ 7536636 w 9333480"/>
                  <a:gd name="connsiteY13" fmla="*/ 4669941 h 6020798"/>
                  <a:gd name="connsiteX14" fmla="*/ 7205331 w 9333480"/>
                  <a:gd name="connsiteY14" fmla="*/ 5306045 h 6020798"/>
                  <a:gd name="connsiteX15" fmla="*/ 7258340 w 9333480"/>
                  <a:gd name="connsiteY15" fmla="*/ 5041002 h 6020798"/>
                  <a:gd name="connsiteX16" fmla="*/ 6794514 w 9333480"/>
                  <a:gd name="connsiteY16" fmla="*/ 5438567 h 6020798"/>
                  <a:gd name="connsiteX17" fmla="*/ 6821019 w 9333480"/>
                  <a:gd name="connsiteY17" fmla="*/ 5147019 h 6020798"/>
                  <a:gd name="connsiteX18" fmla="*/ 6277680 w 9333480"/>
                  <a:gd name="connsiteY18" fmla="*/ 5663854 h 6020798"/>
                  <a:gd name="connsiteX19" fmla="*/ 6145158 w 9333480"/>
                  <a:gd name="connsiteY19" fmla="*/ 5292793 h 6020798"/>
                  <a:gd name="connsiteX20" fmla="*/ 5493317 w 9333480"/>
                  <a:gd name="connsiteY20" fmla="*/ 5806729 h 6020798"/>
                  <a:gd name="connsiteX21" fmla="*/ 5517130 w 9333480"/>
                  <a:gd name="connsiteY21" fmla="*/ 5611466 h 6020798"/>
                  <a:gd name="connsiteX22" fmla="*/ 5107555 w 9333480"/>
                  <a:gd name="connsiteY22" fmla="*/ 5901978 h 6020798"/>
                  <a:gd name="connsiteX23" fmla="*/ 5026593 w 9333480"/>
                  <a:gd name="connsiteY23" fmla="*/ 5430491 h 6020798"/>
                  <a:gd name="connsiteX24" fmla="*/ 4062072 w 9333480"/>
                  <a:gd name="connsiteY24" fmla="*/ 5884291 h 6020798"/>
                  <a:gd name="connsiteX25" fmla="*/ 567 w 9333480"/>
                  <a:gd name="connsiteY25" fmla="*/ 2724712 h 6020798"/>
                  <a:gd name="connsiteX0" fmla="*/ 567 w 9117544"/>
                  <a:gd name="connsiteY0" fmla="*/ 2751070 h 6047156"/>
                  <a:gd name="connsiteX1" fmla="*/ 4362110 w 9117544"/>
                  <a:gd name="connsiteY1" fmla="*/ 29641 h 6047156"/>
                  <a:gd name="connsiteX2" fmla="*/ 8119728 w 9117544"/>
                  <a:gd name="connsiteY2" fmla="*/ 1356751 h 6047156"/>
                  <a:gd name="connsiteX3" fmla="*/ 9100390 w 9117544"/>
                  <a:gd name="connsiteY3" fmla="*/ 2191638 h 6047156"/>
                  <a:gd name="connsiteX4" fmla="*/ 8729329 w 9117544"/>
                  <a:gd name="connsiteY4" fmla="*/ 2032612 h 6047156"/>
                  <a:gd name="connsiteX5" fmla="*/ 9113642 w 9117544"/>
                  <a:gd name="connsiteY5" fmla="*/ 2827742 h 6047156"/>
                  <a:gd name="connsiteX6" fmla="*/ 8683896 w 9117544"/>
                  <a:gd name="connsiteY6" fmla="*/ 2512530 h 6047156"/>
                  <a:gd name="connsiteX7" fmla="*/ 8994373 w 9117544"/>
                  <a:gd name="connsiteY7" fmla="*/ 3490351 h 6047156"/>
                  <a:gd name="connsiteX8" fmla="*/ 8729329 w 9117544"/>
                  <a:gd name="connsiteY8" fmla="*/ 3344577 h 6047156"/>
                  <a:gd name="connsiteX9" fmla="*/ 8504042 w 9117544"/>
                  <a:gd name="connsiteY9" fmla="*/ 4431255 h 6047156"/>
                  <a:gd name="connsiteX10" fmla="*/ 8411277 w 9117544"/>
                  <a:gd name="connsiteY10" fmla="*/ 4285482 h 6047156"/>
                  <a:gd name="connsiteX11" fmla="*/ 8212495 w 9117544"/>
                  <a:gd name="connsiteY11" fmla="*/ 4550525 h 6047156"/>
                  <a:gd name="connsiteX12" fmla="*/ 8040217 w 9117544"/>
                  <a:gd name="connsiteY12" fmla="*/ 4404751 h 6047156"/>
                  <a:gd name="connsiteX13" fmla="*/ 7722166 w 9117544"/>
                  <a:gd name="connsiteY13" fmla="*/ 4934838 h 6047156"/>
                  <a:gd name="connsiteX14" fmla="*/ 7536636 w 9117544"/>
                  <a:gd name="connsiteY14" fmla="*/ 4696299 h 6047156"/>
                  <a:gd name="connsiteX15" fmla="*/ 7205331 w 9117544"/>
                  <a:gd name="connsiteY15" fmla="*/ 5332403 h 6047156"/>
                  <a:gd name="connsiteX16" fmla="*/ 7258340 w 9117544"/>
                  <a:gd name="connsiteY16" fmla="*/ 5067360 h 6047156"/>
                  <a:gd name="connsiteX17" fmla="*/ 6794514 w 9117544"/>
                  <a:gd name="connsiteY17" fmla="*/ 5464925 h 6047156"/>
                  <a:gd name="connsiteX18" fmla="*/ 6821019 w 9117544"/>
                  <a:gd name="connsiteY18" fmla="*/ 5173377 h 6047156"/>
                  <a:gd name="connsiteX19" fmla="*/ 6277680 w 9117544"/>
                  <a:gd name="connsiteY19" fmla="*/ 5690212 h 6047156"/>
                  <a:gd name="connsiteX20" fmla="*/ 6145158 w 9117544"/>
                  <a:gd name="connsiteY20" fmla="*/ 5319151 h 6047156"/>
                  <a:gd name="connsiteX21" fmla="*/ 5493317 w 9117544"/>
                  <a:gd name="connsiteY21" fmla="*/ 5833087 h 6047156"/>
                  <a:gd name="connsiteX22" fmla="*/ 5517130 w 9117544"/>
                  <a:gd name="connsiteY22" fmla="*/ 5637824 h 6047156"/>
                  <a:gd name="connsiteX23" fmla="*/ 5107555 w 9117544"/>
                  <a:gd name="connsiteY23" fmla="*/ 5928336 h 6047156"/>
                  <a:gd name="connsiteX24" fmla="*/ 5026593 w 9117544"/>
                  <a:gd name="connsiteY24" fmla="*/ 5456849 h 6047156"/>
                  <a:gd name="connsiteX25" fmla="*/ 4062072 w 9117544"/>
                  <a:gd name="connsiteY25" fmla="*/ 5910649 h 6047156"/>
                  <a:gd name="connsiteX26" fmla="*/ 567 w 9117544"/>
                  <a:gd name="connsiteY26" fmla="*/ 2751070 h 6047156"/>
                  <a:gd name="connsiteX0" fmla="*/ 567 w 9117544"/>
                  <a:gd name="connsiteY0" fmla="*/ 2745796 h 6041882"/>
                  <a:gd name="connsiteX1" fmla="*/ 4362110 w 9117544"/>
                  <a:gd name="connsiteY1" fmla="*/ 24367 h 6041882"/>
                  <a:gd name="connsiteX2" fmla="*/ 8583554 w 9117544"/>
                  <a:gd name="connsiteY2" fmla="*/ 1404486 h 6041882"/>
                  <a:gd name="connsiteX3" fmla="*/ 8119728 w 9117544"/>
                  <a:gd name="connsiteY3" fmla="*/ 1351477 h 6041882"/>
                  <a:gd name="connsiteX4" fmla="*/ 9100390 w 9117544"/>
                  <a:gd name="connsiteY4" fmla="*/ 2186364 h 6041882"/>
                  <a:gd name="connsiteX5" fmla="*/ 8729329 w 9117544"/>
                  <a:gd name="connsiteY5" fmla="*/ 2027338 h 6041882"/>
                  <a:gd name="connsiteX6" fmla="*/ 9113642 w 9117544"/>
                  <a:gd name="connsiteY6" fmla="*/ 2822468 h 6041882"/>
                  <a:gd name="connsiteX7" fmla="*/ 8683896 w 9117544"/>
                  <a:gd name="connsiteY7" fmla="*/ 2507256 h 6041882"/>
                  <a:gd name="connsiteX8" fmla="*/ 8994373 w 9117544"/>
                  <a:gd name="connsiteY8" fmla="*/ 3485077 h 6041882"/>
                  <a:gd name="connsiteX9" fmla="*/ 8729329 w 9117544"/>
                  <a:gd name="connsiteY9" fmla="*/ 3339303 h 6041882"/>
                  <a:gd name="connsiteX10" fmla="*/ 8504042 w 9117544"/>
                  <a:gd name="connsiteY10" fmla="*/ 4425981 h 6041882"/>
                  <a:gd name="connsiteX11" fmla="*/ 8411277 w 9117544"/>
                  <a:gd name="connsiteY11" fmla="*/ 4280208 h 6041882"/>
                  <a:gd name="connsiteX12" fmla="*/ 8212495 w 9117544"/>
                  <a:gd name="connsiteY12" fmla="*/ 4545251 h 6041882"/>
                  <a:gd name="connsiteX13" fmla="*/ 8040217 w 9117544"/>
                  <a:gd name="connsiteY13" fmla="*/ 4399477 h 6041882"/>
                  <a:gd name="connsiteX14" fmla="*/ 7722166 w 9117544"/>
                  <a:gd name="connsiteY14" fmla="*/ 4929564 h 6041882"/>
                  <a:gd name="connsiteX15" fmla="*/ 7536636 w 9117544"/>
                  <a:gd name="connsiteY15" fmla="*/ 4691025 h 6041882"/>
                  <a:gd name="connsiteX16" fmla="*/ 7205331 w 9117544"/>
                  <a:gd name="connsiteY16" fmla="*/ 5327129 h 6041882"/>
                  <a:gd name="connsiteX17" fmla="*/ 7258340 w 9117544"/>
                  <a:gd name="connsiteY17" fmla="*/ 5062086 h 6041882"/>
                  <a:gd name="connsiteX18" fmla="*/ 6794514 w 9117544"/>
                  <a:gd name="connsiteY18" fmla="*/ 5459651 h 6041882"/>
                  <a:gd name="connsiteX19" fmla="*/ 6821019 w 9117544"/>
                  <a:gd name="connsiteY19" fmla="*/ 5168103 h 6041882"/>
                  <a:gd name="connsiteX20" fmla="*/ 6277680 w 9117544"/>
                  <a:gd name="connsiteY20" fmla="*/ 5684938 h 6041882"/>
                  <a:gd name="connsiteX21" fmla="*/ 6145158 w 9117544"/>
                  <a:gd name="connsiteY21" fmla="*/ 5313877 h 6041882"/>
                  <a:gd name="connsiteX22" fmla="*/ 5493317 w 9117544"/>
                  <a:gd name="connsiteY22" fmla="*/ 5827813 h 6041882"/>
                  <a:gd name="connsiteX23" fmla="*/ 5517130 w 9117544"/>
                  <a:gd name="connsiteY23" fmla="*/ 5632550 h 6041882"/>
                  <a:gd name="connsiteX24" fmla="*/ 5107555 w 9117544"/>
                  <a:gd name="connsiteY24" fmla="*/ 5923062 h 6041882"/>
                  <a:gd name="connsiteX25" fmla="*/ 5026593 w 9117544"/>
                  <a:gd name="connsiteY25" fmla="*/ 5451575 h 6041882"/>
                  <a:gd name="connsiteX26" fmla="*/ 4062072 w 9117544"/>
                  <a:gd name="connsiteY26" fmla="*/ 5905375 h 6041882"/>
                  <a:gd name="connsiteX27" fmla="*/ 567 w 9117544"/>
                  <a:gd name="connsiteY27" fmla="*/ 2745796 h 6041882"/>
                  <a:gd name="connsiteX0" fmla="*/ 567 w 9117544"/>
                  <a:gd name="connsiteY0" fmla="*/ 2756176 h 6052262"/>
                  <a:gd name="connsiteX1" fmla="*/ 4362110 w 9117544"/>
                  <a:gd name="connsiteY1" fmla="*/ 34747 h 6052262"/>
                  <a:gd name="connsiteX2" fmla="*/ 8318511 w 9117544"/>
                  <a:gd name="connsiteY2" fmla="*/ 1229335 h 6052262"/>
                  <a:gd name="connsiteX3" fmla="*/ 8583554 w 9117544"/>
                  <a:gd name="connsiteY3" fmla="*/ 1414866 h 6052262"/>
                  <a:gd name="connsiteX4" fmla="*/ 8119728 w 9117544"/>
                  <a:gd name="connsiteY4" fmla="*/ 1361857 h 6052262"/>
                  <a:gd name="connsiteX5" fmla="*/ 9100390 w 9117544"/>
                  <a:gd name="connsiteY5" fmla="*/ 2196744 h 6052262"/>
                  <a:gd name="connsiteX6" fmla="*/ 8729329 w 9117544"/>
                  <a:gd name="connsiteY6" fmla="*/ 2037718 h 6052262"/>
                  <a:gd name="connsiteX7" fmla="*/ 9113642 w 9117544"/>
                  <a:gd name="connsiteY7" fmla="*/ 2832848 h 6052262"/>
                  <a:gd name="connsiteX8" fmla="*/ 8683896 w 9117544"/>
                  <a:gd name="connsiteY8" fmla="*/ 2517636 h 6052262"/>
                  <a:gd name="connsiteX9" fmla="*/ 8994373 w 9117544"/>
                  <a:gd name="connsiteY9" fmla="*/ 3495457 h 6052262"/>
                  <a:gd name="connsiteX10" fmla="*/ 8729329 w 9117544"/>
                  <a:gd name="connsiteY10" fmla="*/ 3349683 h 6052262"/>
                  <a:gd name="connsiteX11" fmla="*/ 8504042 w 9117544"/>
                  <a:gd name="connsiteY11" fmla="*/ 4436361 h 6052262"/>
                  <a:gd name="connsiteX12" fmla="*/ 8411277 w 9117544"/>
                  <a:gd name="connsiteY12" fmla="*/ 4290588 h 6052262"/>
                  <a:gd name="connsiteX13" fmla="*/ 8212495 w 9117544"/>
                  <a:gd name="connsiteY13" fmla="*/ 4555631 h 6052262"/>
                  <a:gd name="connsiteX14" fmla="*/ 8040217 w 9117544"/>
                  <a:gd name="connsiteY14" fmla="*/ 4409857 h 6052262"/>
                  <a:gd name="connsiteX15" fmla="*/ 7722166 w 9117544"/>
                  <a:gd name="connsiteY15" fmla="*/ 4939944 h 6052262"/>
                  <a:gd name="connsiteX16" fmla="*/ 7536636 w 9117544"/>
                  <a:gd name="connsiteY16" fmla="*/ 4701405 h 6052262"/>
                  <a:gd name="connsiteX17" fmla="*/ 7205331 w 9117544"/>
                  <a:gd name="connsiteY17" fmla="*/ 5337509 h 6052262"/>
                  <a:gd name="connsiteX18" fmla="*/ 7258340 w 9117544"/>
                  <a:gd name="connsiteY18" fmla="*/ 5072466 h 6052262"/>
                  <a:gd name="connsiteX19" fmla="*/ 6794514 w 9117544"/>
                  <a:gd name="connsiteY19" fmla="*/ 5470031 h 6052262"/>
                  <a:gd name="connsiteX20" fmla="*/ 6821019 w 9117544"/>
                  <a:gd name="connsiteY20" fmla="*/ 5178483 h 6052262"/>
                  <a:gd name="connsiteX21" fmla="*/ 6277680 w 9117544"/>
                  <a:gd name="connsiteY21" fmla="*/ 5695318 h 6052262"/>
                  <a:gd name="connsiteX22" fmla="*/ 6145158 w 9117544"/>
                  <a:gd name="connsiteY22" fmla="*/ 5324257 h 6052262"/>
                  <a:gd name="connsiteX23" fmla="*/ 5493317 w 9117544"/>
                  <a:gd name="connsiteY23" fmla="*/ 5838193 h 6052262"/>
                  <a:gd name="connsiteX24" fmla="*/ 5517130 w 9117544"/>
                  <a:gd name="connsiteY24" fmla="*/ 5642930 h 6052262"/>
                  <a:gd name="connsiteX25" fmla="*/ 5107555 w 9117544"/>
                  <a:gd name="connsiteY25" fmla="*/ 5933442 h 6052262"/>
                  <a:gd name="connsiteX26" fmla="*/ 5026593 w 9117544"/>
                  <a:gd name="connsiteY26" fmla="*/ 5461955 h 6052262"/>
                  <a:gd name="connsiteX27" fmla="*/ 4062072 w 9117544"/>
                  <a:gd name="connsiteY27" fmla="*/ 5915755 h 6052262"/>
                  <a:gd name="connsiteX28" fmla="*/ 567 w 9117544"/>
                  <a:gd name="connsiteY28" fmla="*/ 2756176 h 6052262"/>
                  <a:gd name="connsiteX0" fmla="*/ 567 w 9117544"/>
                  <a:gd name="connsiteY0" fmla="*/ 2756276 h 6052362"/>
                  <a:gd name="connsiteX1" fmla="*/ 4362110 w 9117544"/>
                  <a:gd name="connsiteY1" fmla="*/ 34847 h 6052362"/>
                  <a:gd name="connsiteX2" fmla="*/ 8676320 w 9117544"/>
                  <a:gd name="connsiteY2" fmla="*/ 1216183 h 6052362"/>
                  <a:gd name="connsiteX3" fmla="*/ 8318511 w 9117544"/>
                  <a:gd name="connsiteY3" fmla="*/ 1229435 h 6052362"/>
                  <a:gd name="connsiteX4" fmla="*/ 8583554 w 9117544"/>
                  <a:gd name="connsiteY4" fmla="*/ 1414966 h 6052362"/>
                  <a:gd name="connsiteX5" fmla="*/ 8119728 w 9117544"/>
                  <a:gd name="connsiteY5" fmla="*/ 1361957 h 6052362"/>
                  <a:gd name="connsiteX6" fmla="*/ 9100390 w 9117544"/>
                  <a:gd name="connsiteY6" fmla="*/ 2196844 h 6052362"/>
                  <a:gd name="connsiteX7" fmla="*/ 8729329 w 9117544"/>
                  <a:gd name="connsiteY7" fmla="*/ 2037818 h 6052362"/>
                  <a:gd name="connsiteX8" fmla="*/ 9113642 w 9117544"/>
                  <a:gd name="connsiteY8" fmla="*/ 2832948 h 6052362"/>
                  <a:gd name="connsiteX9" fmla="*/ 8683896 w 9117544"/>
                  <a:gd name="connsiteY9" fmla="*/ 2517736 h 6052362"/>
                  <a:gd name="connsiteX10" fmla="*/ 8994373 w 9117544"/>
                  <a:gd name="connsiteY10" fmla="*/ 3495557 h 6052362"/>
                  <a:gd name="connsiteX11" fmla="*/ 8729329 w 9117544"/>
                  <a:gd name="connsiteY11" fmla="*/ 3349783 h 6052362"/>
                  <a:gd name="connsiteX12" fmla="*/ 8504042 w 9117544"/>
                  <a:gd name="connsiteY12" fmla="*/ 4436461 h 6052362"/>
                  <a:gd name="connsiteX13" fmla="*/ 8411277 w 9117544"/>
                  <a:gd name="connsiteY13" fmla="*/ 4290688 h 6052362"/>
                  <a:gd name="connsiteX14" fmla="*/ 8212495 w 9117544"/>
                  <a:gd name="connsiteY14" fmla="*/ 4555731 h 6052362"/>
                  <a:gd name="connsiteX15" fmla="*/ 8040217 w 9117544"/>
                  <a:gd name="connsiteY15" fmla="*/ 4409957 h 6052362"/>
                  <a:gd name="connsiteX16" fmla="*/ 7722166 w 9117544"/>
                  <a:gd name="connsiteY16" fmla="*/ 4940044 h 6052362"/>
                  <a:gd name="connsiteX17" fmla="*/ 7536636 w 9117544"/>
                  <a:gd name="connsiteY17" fmla="*/ 4701505 h 6052362"/>
                  <a:gd name="connsiteX18" fmla="*/ 7205331 w 9117544"/>
                  <a:gd name="connsiteY18" fmla="*/ 5337609 h 6052362"/>
                  <a:gd name="connsiteX19" fmla="*/ 7258340 w 9117544"/>
                  <a:gd name="connsiteY19" fmla="*/ 5072566 h 6052362"/>
                  <a:gd name="connsiteX20" fmla="*/ 6794514 w 9117544"/>
                  <a:gd name="connsiteY20" fmla="*/ 5470131 h 6052362"/>
                  <a:gd name="connsiteX21" fmla="*/ 6821019 w 9117544"/>
                  <a:gd name="connsiteY21" fmla="*/ 5178583 h 6052362"/>
                  <a:gd name="connsiteX22" fmla="*/ 6277680 w 9117544"/>
                  <a:gd name="connsiteY22" fmla="*/ 5695418 h 6052362"/>
                  <a:gd name="connsiteX23" fmla="*/ 6145158 w 9117544"/>
                  <a:gd name="connsiteY23" fmla="*/ 5324357 h 6052362"/>
                  <a:gd name="connsiteX24" fmla="*/ 5493317 w 9117544"/>
                  <a:gd name="connsiteY24" fmla="*/ 5838293 h 6052362"/>
                  <a:gd name="connsiteX25" fmla="*/ 5517130 w 9117544"/>
                  <a:gd name="connsiteY25" fmla="*/ 5643030 h 6052362"/>
                  <a:gd name="connsiteX26" fmla="*/ 5107555 w 9117544"/>
                  <a:gd name="connsiteY26" fmla="*/ 5933542 h 6052362"/>
                  <a:gd name="connsiteX27" fmla="*/ 5026593 w 9117544"/>
                  <a:gd name="connsiteY27" fmla="*/ 5462055 h 6052362"/>
                  <a:gd name="connsiteX28" fmla="*/ 4062072 w 9117544"/>
                  <a:gd name="connsiteY28" fmla="*/ 5915855 h 6052362"/>
                  <a:gd name="connsiteX29" fmla="*/ 567 w 9117544"/>
                  <a:gd name="connsiteY29" fmla="*/ 2756276 h 6052362"/>
                  <a:gd name="connsiteX0" fmla="*/ 567 w 9117544"/>
                  <a:gd name="connsiteY0" fmla="*/ 2763406 h 6059492"/>
                  <a:gd name="connsiteX1" fmla="*/ 4362110 w 9117544"/>
                  <a:gd name="connsiteY1" fmla="*/ 41977 h 6059492"/>
                  <a:gd name="connsiteX2" fmla="*/ 7775172 w 9117544"/>
                  <a:gd name="connsiteY2" fmla="*/ 1117296 h 6059492"/>
                  <a:gd name="connsiteX3" fmla="*/ 8676320 w 9117544"/>
                  <a:gd name="connsiteY3" fmla="*/ 1223313 h 6059492"/>
                  <a:gd name="connsiteX4" fmla="*/ 8318511 w 9117544"/>
                  <a:gd name="connsiteY4" fmla="*/ 1236565 h 6059492"/>
                  <a:gd name="connsiteX5" fmla="*/ 8583554 w 9117544"/>
                  <a:gd name="connsiteY5" fmla="*/ 1422096 h 6059492"/>
                  <a:gd name="connsiteX6" fmla="*/ 8119728 w 9117544"/>
                  <a:gd name="connsiteY6" fmla="*/ 1369087 h 6059492"/>
                  <a:gd name="connsiteX7" fmla="*/ 9100390 w 9117544"/>
                  <a:gd name="connsiteY7" fmla="*/ 2203974 h 6059492"/>
                  <a:gd name="connsiteX8" fmla="*/ 8729329 w 9117544"/>
                  <a:gd name="connsiteY8" fmla="*/ 2044948 h 6059492"/>
                  <a:gd name="connsiteX9" fmla="*/ 9113642 w 9117544"/>
                  <a:gd name="connsiteY9" fmla="*/ 2840078 h 6059492"/>
                  <a:gd name="connsiteX10" fmla="*/ 8683896 w 9117544"/>
                  <a:gd name="connsiteY10" fmla="*/ 2524866 h 6059492"/>
                  <a:gd name="connsiteX11" fmla="*/ 8994373 w 9117544"/>
                  <a:gd name="connsiteY11" fmla="*/ 3502687 h 6059492"/>
                  <a:gd name="connsiteX12" fmla="*/ 8729329 w 9117544"/>
                  <a:gd name="connsiteY12" fmla="*/ 3356913 h 6059492"/>
                  <a:gd name="connsiteX13" fmla="*/ 8504042 w 9117544"/>
                  <a:gd name="connsiteY13" fmla="*/ 4443591 h 6059492"/>
                  <a:gd name="connsiteX14" fmla="*/ 8411277 w 9117544"/>
                  <a:gd name="connsiteY14" fmla="*/ 4297818 h 6059492"/>
                  <a:gd name="connsiteX15" fmla="*/ 8212495 w 9117544"/>
                  <a:gd name="connsiteY15" fmla="*/ 4562861 h 6059492"/>
                  <a:gd name="connsiteX16" fmla="*/ 8040217 w 9117544"/>
                  <a:gd name="connsiteY16" fmla="*/ 4417087 h 6059492"/>
                  <a:gd name="connsiteX17" fmla="*/ 7722166 w 9117544"/>
                  <a:gd name="connsiteY17" fmla="*/ 4947174 h 6059492"/>
                  <a:gd name="connsiteX18" fmla="*/ 7536636 w 9117544"/>
                  <a:gd name="connsiteY18" fmla="*/ 4708635 h 6059492"/>
                  <a:gd name="connsiteX19" fmla="*/ 7205331 w 9117544"/>
                  <a:gd name="connsiteY19" fmla="*/ 5344739 h 6059492"/>
                  <a:gd name="connsiteX20" fmla="*/ 7258340 w 9117544"/>
                  <a:gd name="connsiteY20" fmla="*/ 5079696 h 6059492"/>
                  <a:gd name="connsiteX21" fmla="*/ 6794514 w 9117544"/>
                  <a:gd name="connsiteY21" fmla="*/ 5477261 h 6059492"/>
                  <a:gd name="connsiteX22" fmla="*/ 6821019 w 9117544"/>
                  <a:gd name="connsiteY22" fmla="*/ 5185713 h 6059492"/>
                  <a:gd name="connsiteX23" fmla="*/ 6277680 w 9117544"/>
                  <a:gd name="connsiteY23" fmla="*/ 5702548 h 6059492"/>
                  <a:gd name="connsiteX24" fmla="*/ 6145158 w 9117544"/>
                  <a:gd name="connsiteY24" fmla="*/ 5331487 h 6059492"/>
                  <a:gd name="connsiteX25" fmla="*/ 5493317 w 9117544"/>
                  <a:gd name="connsiteY25" fmla="*/ 5845423 h 6059492"/>
                  <a:gd name="connsiteX26" fmla="*/ 5517130 w 9117544"/>
                  <a:gd name="connsiteY26" fmla="*/ 5650160 h 6059492"/>
                  <a:gd name="connsiteX27" fmla="*/ 5107555 w 9117544"/>
                  <a:gd name="connsiteY27" fmla="*/ 5940672 h 6059492"/>
                  <a:gd name="connsiteX28" fmla="*/ 5026593 w 9117544"/>
                  <a:gd name="connsiteY28" fmla="*/ 5469185 h 6059492"/>
                  <a:gd name="connsiteX29" fmla="*/ 4062072 w 9117544"/>
                  <a:gd name="connsiteY29" fmla="*/ 5922985 h 6059492"/>
                  <a:gd name="connsiteX30" fmla="*/ 567 w 9117544"/>
                  <a:gd name="connsiteY30" fmla="*/ 2763406 h 6059492"/>
                  <a:gd name="connsiteX0" fmla="*/ 567 w 9117544"/>
                  <a:gd name="connsiteY0" fmla="*/ 2830247 h 6126333"/>
                  <a:gd name="connsiteX1" fmla="*/ 4362110 w 9117544"/>
                  <a:gd name="connsiteY1" fmla="*/ 108818 h 6126333"/>
                  <a:gd name="connsiteX2" fmla="*/ 7364354 w 9117544"/>
                  <a:gd name="connsiteY2" fmla="*/ 601041 h 6126333"/>
                  <a:gd name="connsiteX3" fmla="*/ 7775172 w 9117544"/>
                  <a:gd name="connsiteY3" fmla="*/ 1184137 h 6126333"/>
                  <a:gd name="connsiteX4" fmla="*/ 8676320 w 9117544"/>
                  <a:gd name="connsiteY4" fmla="*/ 1290154 h 6126333"/>
                  <a:gd name="connsiteX5" fmla="*/ 8318511 w 9117544"/>
                  <a:gd name="connsiteY5" fmla="*/ 1303406 h 6126333"/>
                  <a:gd name="connsiteX6" fmla="*/ 8583554 w 9117544"/>
                  <a:gd name="connsiteY6" fmla="*/ 1488937 h 6126333"/>
                  <a:gd name="connsiteX7" fmla="*/ 8119728 w 9117544"/>
                  <a:gd name="connsiteY7" fmla="*/ 1435928 h 6126333"/>
                  <a:gd name="connsiteX8" fmla="*/ 9100390 w 9117544"/>
                  <a:gd name="connsiteY8" fmla="*/ 2270815 h 6126333"/>
                  <a:gd name="connsiteX9" fmla="*/ 8729329 w 9117544"/>
                  <a:gd name="connsiteY9" fmla="*/ 2111789 h 6126333"/>
                  <a:gd name="connsiteX10" fmla="*/ 9113642 w 9117544"/>
                  <a:gd name="connsiteY10" fmla="*/ 2906919 h 6126333"/>
                  <a:gd name="connsiteX11" fmla="*/ 8683896 w 9117544"/>
                  <a:gd name="connsiteY11" fmla="*/ 2591707 h 6126333"/>
                  <a:gd name="connsiteX12" fmla="*/ 8994373 w 9117544"/>
                  <a:gd name="connsiteY12" fmla="*/ 3569528 h 6126333"/>
                  <a:gd name="connsiteX13" fmla="*/ 8729329 w 9117544"/>
                  <a:gd name="connsiteY13" fmla="*/ 3423754 h 6126333"/>
                  <a:gd name="connsiteX14" fmla="*/ 8504042 w 9117544"/>
                  <a:gd name="connsiteY14" fmla="*/ 4510432 h 6126333"/>
                  <a:gd name="connsiteX15" fmla="*/ 8411277 w 9117544"/>
                  <a:gd name="connsiteY15" fmla="*/ 4364659 h 6126333"/>
                  <a:gd name="connsiteX16" fmla="*/ 8212495 w 9117544"/>
                  <a:gd name="connsiteY16" fmla="*/ 4629702 h 6126333"/>
                  <a:gd name="connsiteX17" fmla="*/ 8040217 w 9117544"/>
                  <a:gd name="connsiteY17" fmla="*/ 4483928 h 6126333"/>
                  <a:gd name="connsiteX18" fmla="*/ 7722166 w 9117544"/>
                  <a:gd name="connsiteY18" fmla="*/ 5014015 h 6126333"/>
                  <a:gd name="connsiteX19" fmla="*/ 7536636 w 9117544"/>
                  <a:gd name="connsiteY19" fmla="*/ 4775476 h 6126333"/>
                  <a:gd name="connsiteX20" fmla="*/ 7205331 w 9117544"/>
                  <a:gd name="connsiteY20" fmla="*/ 5411580 h 6126333"/>
                  <a:gd name="connsiteX21" fmla="*/ 7258340 w 9117544"/>
                  <a:gd name="connsiteY21" fmla="*/ 5146537 h 6126333"/>
                  <a:gd name="connsiteX22" fmla="*/ 6794514 w 9117544"/>
                  <a:gd name="connsiteY22" fmla="*/ 5544102 h 6126333"/>
                  <a:gd name="connsiteX23" fmla="*/ 6821019 w 9117544"/>
                  <a:gd name="connsiteY23" fmla="*/ 5252554 h 6126333"/>
                  <a:gd name="connsiteX24" fmla="*/ 6277680 w 9117544"/>
                  <a:gd name="connsiteY24" fmla="*/ 5769389 h 6126333"/>
                  <a:gd name="connsiteX25" fmla="*/ 6145158 w 9117544"/>
                  <a:gd name="connsiteY25" fmla="*/ 5398328 h 6126333"/>
                  <a:gd name="connsiteX26" fmla="*/ 5493317 w 9117544"/>
                  <a:gd name="connsiteY26" fmla="*/ 5912264 h 6126333"/>
                  <a:gd name="connsiteX27" fmla="*/ 5517130 w 9117544"/>
                  <a:gd name="connsiteY27" fmla="*/ 5717001 h 6126333"/>
                  <a:gd name="connsiteX28" fmla="*/ 5107555 w 9117544"/>
                  <a:gd name="connsiteY28" fmla="*/ 6007513 h 6126333"/>
                  <a:gd name="connsiteX29" fmla="*/ 5026593 w 9117544"/>
                  <a:gd name="connsiteY29" fmla="*/ 5536026 h 6126333"/>
                  <a:gd name="connsiteX30" fmla="*/ 4062072 w 9117544"/>
                  <a:gd name="connsiteY30" fmla="*/ 5989826 h 6126333"/>
                  <a:gd name="connsiteX31" fmla="*/ 567 w 9117544"/>
                  <a:gd name="connsiteY31" fmla="*/ 2830247 h 6126333"/>
                  <a:gd name="connsiteX0" fmla="*/ 567 w 9117544"/>
                  <a:gd name="connsiteY0" fmla="*/ 2827462 h 6123548"/>
                  <a:gd name="connsiteX1" fmla="*/ 4362110 w 9117544"/>
                  <a:gd name="connsiteY1" fmla="*/ 106033 h 6123548"/>
                  <a:gd name="connsiteX2" fmla="*/ 7616146 w 9117544"/>
                  <a:gd name="connsiteY2" fmla="*/ 558501 h 6123548"/>
                  <a:gd name="connsiteX3" fmla="*/ 7364354 w 9117544"/>
                  <a:gd name="connsiteY3" fmla="*/ 598256 h 6123548"/>
                  <a:gd name="connsiteX4" fmla="*/ 7775172 w 9117544"/>
                  <a:gd name="connsiteY4" fmla="*/ 1181352 h 6123548"/>
                  <a:gd name="connsiteX5" fmla="*/ 8676320 w 9117544"/>
                  <a:gd name="connsiteY5" fmla="*/ 1287369 h 6123548"/>
                  <a:gd name="connsiteX6" fmla="*/ 8318511 w 9117544"/>
                  <a:gd name="connsiteY6" fmla="*/ 1300621 h 6123548"/>
                  <a:gd name="connsiteX7" fmla="*/ 8583554 w 9117544"/>
                  <a:gd name="connsiteY7" fmla="*/ 1486152 h 6123548"/>
                  <a:gd name="connsiteX8" fmla="*/ 8119728 w 9117544"/>
                  <a:gd name="connsiteY8" fmla="*/ 1433143 h 6123548"/>
                  <a:gd name="connsiteX9" fmla="*/ 9100390 w 9117544"/>
                  <a:gd name="connsiteY9" fmla="*/ 2268030 h 6123548"/>
                  <a:gd name="connsiteX10" fmla="*/ 8729329 w 9117544"/>
                  <a:gd name="connsiteY10" fmla="*/ 2109004 h 6123548"/>
                  <a:gd name="connsiteX11" fmla="*/ 9113642 w 9117544"/>
                  <a:gd name="connsiteY11" fmla="*/ 2904134 h 6123548"/>
                  <a:gd name="connsiteX12" fmla="*/ 8683896 w 9117544"/>
                  <a:gd name="connsiteY12" fmla="*/ 2588922 h 6123548"/>
                  <a:gd name="connsiteX13" fmla="*/ 8994373 w 9117544"/>
                  <a:gd name="connsiteY13" fmla="*/ 3566743 h 6123548"/>
                  <a:gd name="connsiteX14" fmla="*/ 8729329 w 9117544"/>
                  <a:gd name="connsiteY14" fmla="*/ 3420969 h 6123548"/>
                  <a:gd name="connsiteX15" fmla="*/ 8504042 w 9117544"/>
                  <a:gd name="connsiteY15" fmla="*/ 4507647 h 6123548"/>
                  <a:gd name="connsiteX16" fmla="*/ 8411277 w 9117544"/>
                  <a:gd name="connsiteY16" fmla="*/ 4361874 h 6123548"/>
                  <a:gd name="connsiteX17" fmla="*/ 8212495 w 9117544"/>
                  <a:gd name="connsiteY17" fmla="*/ 4626917 h 6123548"/>
                  <a:gd name="connsiteX18" fmla="*/ 8040217 w 9117544"/>
                  <a:gd name="connsiteY18" fmla="*/ 4481143 h 6123548"/>
                  <a:gd name="connsiteX19" fmla="*/ 7722166 w 9117544"/>
                  <a:gd name="connsiteY19" fmla="*/ 5011230 h 6123548"/>
                  <a:gd name="connsiteX20" fmla="*/ 7536636 w 9117544"/>
                  <a:gd name="connsiteY20" fmla="*/ 4772691 h 6123548"/>
                  <a:gd name="connsiteX21" fmla="*/ 7205331 w 9117544"/>
                  <a:gd name="connsiteY21" fmla="*/ 5408795 h 6123548"/>
                  <a:gd name="connsiteX22" fmla="*/ 7258340 w 9117544"/>
                  <a:gd name="connsiteY22" fmla="*/ 5143752 h 6123548"/>
                  <a:gd name="connsiteX23" fmla="*/ 6794514 w 9117544"/>
                  <a:gd name="connsiteY23" fmla="*/ 5541317 h 6123548"/>
                  <a:gd name="connsiteX24" fmla="*/ 6821019 w 9117544"/>
                  <a:gd name="connsiteY24" fmla="*/ 5249769 h 6123548"/>
                  <a:gd name="connsiteX25" fmla="*/ 6277680 w 9117544"/>
                  <a:gd name="connsiteY25" fmla="*/ 5766604 h 6123548"/>
                  <a:gd name="connsiteX26" fmla="*/ 6145158 w 9117544"/>
                  <a:gd name="connsiteY26" fmla="*/ 5395543 h 6123548"/>
                  <a:gd name="connsiteX27" fmla="*/ 5493317 w 9117544"/>
                  <a:gd name="connsiteY27" fmla="*/ 5909479 h 6123548"/>
                  <a:gd name="connsiteX28" fmla="*/ 5517130 w 9117544"/>
                  <a:gd name="connsiteY28" fmla="*/ 5714216 h 6123548"/>
                  <a:gd name="connsiteX29" fmla="*/ 5107555 w 9117544"/>
                  <a:gd name="connsiteY29" fmla="*/ 6004728 h 6123548"/>
                  <a:gd name="connsiteX30" fmla="*/ 5026593 w 9117544"/>
                  <a:gd name="connsiteY30" fmla="*/ 5533241 h 6123548"/>
                  <a:gd name="connsiteX31" fmla="*/ 4062072 w 9117544"/>
                  <a:gd name="connsiteY31" fmla="*/ 5987041 h 6123548"/>
                  <a:gd name="connsiteX32" fmla="*/ 567 w 9117544"/>
                  <a:gd name="connsiteY32" fmla="*/ 2827462 h 6123548"/>
                  <a:gd name="connsiteX0" fmla="*/ 567 w 9117544"/>
                  <a:gd name="connsiteY0" fmla="*/ 2878842 h 6174928"/>
                  <a:gd name="connsiteX1" fmla="*/ 4362110 w 9117544"/>
                  <a:gd name="connsiteY1" fmla="*/ 157413 h 6174928"/>
                  <a:gd name="connsiteX2" fmla="*/ 7125815 w 9117544"/>
                  <a:gd name="connsiteY2" fmla="*/ 358088 h 6174928"/>
                  <a:gd name="connsiteX3" fmla="*/ 7616146 w 9117544"/>
                  <a:gd name="connsiteY3" fmla="*/ 609881 h 6174928"/>
                  <a:gd name="connsiteX4" fmla="*/ 7364354 w 9117544"/>
                  <a:gd name="connsiteY4" fmla="*/ 649636 h 6174928"/>
                  <a:gd name="connsiteX5" fmla="*/ 7775172 w 9117544"/>
                  <a:gd name="connsiteY5" fmla="*/ 1232732 h 6174928"/>
                  <a:gd name="connsiteX6" fmla="*/ 8676320 w 9117544"/>
                  <a:gd name="connsiteY6" fmla="*/ 1338749 h 6174928"/>
                  <a:gd name="connsiteX7" fmla="*/ 8318511 w 9117544"/>
                  <a:gd name="connsiteY7" fmla="*/ 1352001 h 6174928"/>
                  <a:gd name="connsiteX8" fmla="*/ 8583554 w 9117544"/>
                  <a:gd name="connsiteY8" fmla="*/ 1537532 h 6174928"/>
                  <a:gd name="connsiteX9" fmla="*/ 8119728 w 9117544"/>
                  <a:gd name="connsiteY9" fmla="*/ 1484523 h 6174928"/>
                  <a:gd name="connsiteX10" fmla="*/ 9100390 w 9117544"/>
                  <a:gd name="connsiteY10" fmla="*/ 2319410 h 6174928"/>
                  <a:gd name="connsiteX11" fmla="*/ 8729329 w 9117544"/>
                  <a:gd name="connsiteY11" fmla="*/ 2160384 h 6174928"/>
                  <a:gd name="connsiteX12" fmla="*/ 9113642 w 9117544"/>
                  <a:gd name="connsiteY12" fmla="*/ 2955514 h 6174928"/>
                  <a:gd name="connsiteX13" fmla="*/ 8683896 w 9117544"/>
                  <a:gd name="connsiteY13" fmla="*/ 2640302 h 6174928"/>
                  <a:gd name="connsiteX14" fmla="*/ 8994373 w 9117544"/>
                  <a:gd name="connsiteY14" fmla="*/ 3618123 h 6174928"/>
                  <a:gd name="connsiteX15" fmla="*/ 8729329 w 9117544"/>
                  <a:gd name="connsiteY15" fmla="*/ 3472349 h 6174928"/>
                  <a:gd name="connsiteX16" fmla="*/ 8504042 w 9117544"/>
                  <a:gd name="connsiteY16" fmla="*/ 4559027 h 6174928"/>
                  <a:gd name="connsiteX17" fmla="*/ 8411277 w 9117544"/>
                  <a:gd name="connsiteY17" fmla="*/ 4413254 h 6174928"/>
                  <a:gd name="connsiteX18" fmla="*/ 8212495 w 9117544"/>
                  <a:gd name="connsiteY18" fmla="*/ 4678297 h 6174928"/>
                  <a:gd name="connsiteX19" fmla="*/ 8040217 w 9117544"/>
                  <a:gd name="connsiteY19" fmla="*/ 4532523 h 6174928"/>
                  <a:gd name="connsiteX20" fmla="*/ 7722166 w 9117544"/>
                  <a:gd name="connsiteY20" fmla="*/ 5062610 h 6174928"/>
                  <a:gd name="connsiteX21" fmla="*/ 7536636 w 9117544"/>
                  <a:gd name="connsiteY21" fmla="*/ 4824071 h 6174928"/>
                  <a:gd name="connsiteX22" fmla="*/ 7205331 w 9117544"/>
                  <a:gd name="connsiteY22" fmla="*/ 5460175 h 6174928"/>
                  <a:gd name="connsiteX23" fmla="*/ 7258340 w 9117544"/>
                  <a:gd name="connsiteY23" fmla="*/ 5195132 h 6174928"/>
                  <a:gd name="connsiteX24" fmla="*/ 6794514 w 9117544"/>
                  <a:gd name="connsiteY24" fmla="*/ 5592697 h 6174928"/>
                  <a:gd name="connsiteX25" fmla="*/ 6821019 w 9117544"/>
                  <a:gd name="connsiteY25" fmla="*/ 5301149 h 6174928"/>
                  <a:gd name="connsiteX26" fmla="*/ 6277680 w 9117544"/>
                  <a:gd name="connsiteY26" fmla="*/ 5817984 h 6174928"/>
                  <a:gd name="connsiteX27" fmla="*/ 6145158 w 9117544"/>
                  <a:gd name="connsiteY27" fmla="*/ 5446923 h 6174928"/>
                  <a:gd name="connsiteX28" fmla="*/ 5493317 w 9117544"/>
                  <a:gd name="connsiteY28" fmla="*/ 5960859 h 6174928"/>
                  <a:gd name="connsiteX29" fmla="*/ 5517130 w 9117544"/>
                  <a:gd name="connsiteY29" fmla="*/ 5765596 h 6174928"/>
                  <a:gd name="connsiteX30" fmla="*/ 5107555 w 9117544"/>
                  <a:gd name="connsiteY30" fmla="*/ 6056108 h 6174928"/>
                  <a:gd name="connsiteX31" fmla="*/ 5026593 w 9117544"/>
                  <a:gd name="connsiteY31" fmla="*/ 5584621 h 6174928"/>
                  <a:gd name="connsiteX32" fmla="*/ 4062072 w 9117544"/>
                  <a:gd name="connsiteY32" fmla="*/ 6038421 h 6174928"/>
                  <a:gd name="connsiteX33" fmla="*/ 567 w 9117544"/>
                  <a:gd name="connsiteY33" fmla="*/ 2878842 h 6174928"/>
                  <a:gd name="connsiteX0" fmla="*/ 567 w 9117544"/>
                  <a:gd name="connsiteY0" fmla="*/ 2889189 h 6185275"/>
                  <a:gd name="connsiteX1" fmla="*/ 4362110 w 9117544"/>
                  <a:gd name="connsiteY1" fmla="*/ 167760 h 6185275"/>
                  <a:gd name="connsiteX2" fmla="*/ 7364354 w 9117544"/>
                  <a:gd name="connsiteY2" fmla="*/ 302174 h 6185275"/>
                  <a:gd name="connsiteX3" fmla="*/ 7125815 w 9117544"/>
                  <a:gd name="connsiteY3" fmla="*/ 368435 h 6185275"/>
                  <a:gd name="connsiteX4" fmla="*/ 7616146 w 9117544"/>
                  <a:gd name="connsiteY4" fmla="*/ 620228 h 6185275"/>
                  <a:gd name="connsiteX5" fmla="*/ 7364354 w 9117544"/>
                  <a:gd name="connsiteY5" fmla="*/ 659983 h 6185275"/>
                  <a:gd name="connsiteX6" fmla="*/ 7775172 w 9117544"/>
                  <a:gd name="connsiteY6" fmla="*/ 1243079 h 6185275"/>
                  <a:gd name="connsiteX7" fmla="*/ 8676320 w 9117544"/>
                  <a:gd name="connsiteY7" fmla="*/ 1349096 h 6185275"/>
                  <a:gd name="connsiteX8" fmla="*/ 8318511 w 9117544"/>
                  <a:gd name="connsiteY8" fmla="*/ 1362348 h 6185275"/>
                  <a:gd name="connsiteX9" fmla="*/ 8583554 w 9117544"/>
                  <a:gd name="connsiteY9" fmla="*/ 1547879 h 6185275"/>
                  <a:gd name="connsiteX10" fmla="*/ 8119728 w 9117544"/>
                  <a:gd name="connsiteY10" fmla="*/ 1494870 h 6185275"/>
                  <a:gd name="connsiteX11" fmla="*/ 9100390 w 9117544"/>
                  <a:gd name="connsiteY11" fmla="*/ 2329757 h 6185275"/>
                  <a:gd name="connsiteX12" fmla="*/ 8729329 w 9117544"/>
                  <a:gd name="connsiteY12" fmla="*/ 2170731 h 6185275"/>
                  <a:gd name="connsiteX13" fmla="*/ 9113642 w 9117544"/>
                  <a:gd name="connsiteY13" fmla="*/ 2965861 h 6185275"/>
                  <a:gd name="connsiteX14" fmla="*/ 8683896 w 9117544"/>
                  <a:gd name="connsiteY14" fmla="*/ 2650649 h 6185275"/>
                  <a:gd name="connsiteX15" fmla="*/ 8994373 w 9117544"/>
                  <a:gd name="connsiteY15" fmla="*/ 3628470 h 6185275"/>
                  <a:gd name="connsiteX16" fmla="*/ 8729329 w 9117544"/>
                  <a:gd name="connsiteY16" fmla="*/ 3482696 h 6185275"/>
                  <a:gd name="connsiteX17" fmla="*/ 8504042 w 9117544"/>
                  <a:gd name="connsiteY17" fmla="*/ 4569374 h 6185275"/>
                  <a:gd name="connsiteX18" fmla="*/ 8411277 w 9117544"/>
                  <a:gd name="connsiteY18" fmla="*/ 4423601 h 6185275"/>
                  <a:gd name="connsiteX19" fmla="*/ 8212495 w 9117544"/>
                  <a:gd name="connsiteY19" fmla="*/ 4688644 h 6185275"/>
                  <a:gd name="connsiteX20" fmla="*/ 8040217 w 9117544"/>
                  <a:gd name="connsiteY20" fmla="*/ 4542870 h 6185275"/>
                  <a:gd name="connsiteX21" fmla="*/ 7722166 w 9117544"/>
                  <a:gd name="connsiteY21" fmla="*/ 5072957 h 6185275"/>
                  <a:gd name="connsiteX22" fmla="*/ 7536636 w 9117544"/>
                  <a:gd name="connsiteY22" fmla="*/ 4834418 h 6185275"/>
                  <a:gd name="connsiteX23" fmla="*/ 7205331 w 9117544"/>
                  <a:gd name="connsiteY23" fmla="*/ 5470522 h 6185275"/>
                  <a:gd name="connsiteX24" fmla="*/ 7258340 w 9117544"/>
                  <a:gd name="connsiteY24" fmla="*/ 5205479 h 6185275"/>
                  <a:gd name="connsiteX25" fmla="*/ 6794514 w 9117544"/>
                  <a:gd name="connsiteY25" fmla="*/ 5603044 h 6185275"/>
                  <a:gd name="connsiteX26" fmla="*/ 6821019 w 9117544"/>
                  <a:gd name="connsiteY26" fmla="*/ 5311496 h 6185275"/>
                  <a:gd name="connsiteX27" fmla="*/ 6277680 w 9117544"/>
                  <a:gd name="connsiteY27" fmla="*/ 5828331 h 6185275"/>
                  <a:gd name="connsiteX28" fmla="*/ 6145158 w 9117544"/>
                  <a:gd name="connsiteY28" fmla="*/ 5457270 h 6185275"/>
                  <a:gd name="connsiteX29" fmla="*/ 5493317 w 9117544"/>
                  <a:gd name="connsiteY29" fmla="*/ 5971206 h 6185275"/>
                  <a:gd name="connsiteX30" fmla="*/ 5517130 w 9117544"/>
                  <a:gd name="connsiteY30" fmla="*/ 5775943 h 6185275"/>
                  <a:gd name="connsiteX31" fmla="*/ 5107555 w 9117544"/>
                  <a:gd name="connsiteY31" fmla="*/ 6066455 h 6185275"/>
                  <a:gd name="connsiteX32" fmla="*/ 5026593 w 9117544"/>
                  <a:gd name="connsiteY32" fmla="*/ 5594968 h 6185275"/>
                  <a:gd name="connsiteX33" fmla="*/ 4062072 w 9117544"/>
                  <a:gd name="connsiteY33" fmla="*/ 6048768 h 6185275"/>
                  <a:gd name="connsiteX34" fmla="*/ 567 w 9117544"/>
                  <a:gd name="connsiteY34" fmla="*/ 2889189 h 6185275"/>
                  <a:gd name="connsiteX0" fmla="*/ 567 w 9117544"/>
                  <a:gd name="connsiteY0" fmla="*/ 2941631 h 6237717"/>
                  <a:gd name="connsiteX1" fmla="*/ 4362110 w 9117544"/>
                  <a:gd name="connsiteY1" fmla="*/ 220202 h 6237717"/>
                  <a:gd name="connsiteX2" fmla="*/ 5866859 w 9117544"/>
                  <a:gd name="connsiteY2" fmla="*/ 182339 h 6237717"/>
                  <a:gd name="connsiteX3" fmla="*/ 7364354 w 9117544"/>
                  <a:gd name="connsiteY3" fmla="*/ 354616 h 6237717"/>
                  <a:gd name="connsiteX4" fmla="*/ 7125815 w 9117544"/>
                  <a:gd name="connsiteY4" fmla="*/ 420877 h 6237717"/>
                  <a:gd name="connsiteX5" fmla="*/ 7616146 w 9117544"/>
                  <a:gd name="connsiteY5" fmla="*/ 672670 h 6237717"/>
                  <a:gd name="connsiteX6" fmla="*/ 7364354 w 9117544"/>
                  <a:gd name="connsiteY6" fmla="*/ 712425 h 6237717"/>
                  <a:gd name="connsiteX7" fmla="*/ 7775172 w 9117544"/>
                  <a:gd name="connsiteY7" fmla="*/ 1295521 h 6237717"/>
                  <a:gd name="connsiteX8" fmla="*/ 8676320 w 9117544"/>
                  <a:gd name="connsiteY8" fmla="*/ 1401538 h 6237717"/>
                  <a:gd name="connsiteX9" fmla="*/ 8318511 w 9117544"/>
                  <a:gd name="connsiteY9" fmla="*/ 1414790 h 6237717"/>
                  <a:gd name="connsiteX10" fmla="*/ 8583554 w 9117544"/>
                  <a:gd name="connsiteY10" fmla="*/ 1600321 h 6237717"/>
                  <a:gd name="connsiteX11" fmla="*/ 8119728 w 9117544"/>
                  <a:gd name="connsiteY11" fmla="*/ 1547312 h 6237717"/>
                  <a:gd name="connsiteX12" fmla="*/ 9100390 w 9117544"/>
                  <a:gd name="connsiteY12" fmla="*/ 2382199 h 6237717"/>
                  <a:gd name="connsiteX13" fmla="*/ 8729329 w 9117544"/>
                  <a:gd name="connsiteY13" fmla="*/ 2223173 h 6237717"/>
                  <a:gd name="connsiteX14" fmla="*/ 9113642 w 9117544"/>
                  <a:gd name="connsiteY14" fmla="*/ 3018303 h 6237717"/>
                  <a:gd name="connsiteX15" fmla="*/ 8683896 w 9117544"/>
                  <a:gd name="connsiteY15" fmla="*/ 2703091 h 6237717"/>
                  <a:gd name="connsiteX16" fmla="*/ 8994373 w 9117544"/>
                  <a:gd name="connsiteY16" fmla="*/ 3680912 h 6237717"/>
                  <a:gd name="connsiteX17" fmla="*/ 8729329 w 9117544"/>
                  <a:gd name="connsiteY17" fmla="*/ 3535138 h 6237717"/>
                  <a:gd name="connsiteX18" fmla="*/ 8504042 w 9117544"/>
                  <a:gd name="connsiteY18" fmla="*/ 4621816 h 6237717"/>
                  <a:gd name="connsiteX19" fmla="*/ 8411277 w 9117544"/>
                  <a:gd name="connsiteY19" fmla="*/ 4476043 h 6237717"/>
                  <a:gd name="connsiteX20" fmla="*/ 8212495 w 9117544"/>
                  <a:gd name="connsiteY20" fmla="*/ 4741086 h 6237717"/>
                  <a:gd name="connsiteX21" fmla="*/ 8040217 w 9117544"/>
                  <a:gd name="connsiteY21" fmla="*/ 4595312 h 6237717"/>
                  <a:gd name="connsiteX22" fmla="*/ 7722166 w 9117544"/>
                  <a:gd name="connsiteY22" fmla="*/ 5125399 h 6237717"/>
                  <a:gd name="connsiteX23" fmla="*/ 7536636 w 9117544"/>
                  <a:gd name="connsiteY23" fmla="*/ 4886860 h 6237717"/>
                  <a:gd name="connsiteX24" fmla="*/ 7205331 w 9117544"/>
                  <a:gd name="connsiteY24" fmla="*/ 5522964 h 6237717"/>
                  <a:gd name="connsiteX25" fmla="*/ 7258340 w 9117544"/>
                  <a:gd name="connsiteY25" fmla="*/ 5257921 h 6237717"/>
                  <a:gd name="connsiteX26" fmla="*/ 6794514 w 9117544"/>
                  <a:gd name="connsiteY26" fmla="*/ 5655486 h 6237717"/>
                  <a:gd name="connsiteX27" fmla="*/ 6821019 w 9117544"/>
                  <a:gd name="connsiteY27" fmla="*/ 5363938 h 6237717"/>
                  <a:gd name="connsiteX28" fmla="*/ 6277680 w 9117544"/>
                  <a:gd name="connsiteY28" fmla="*/ 5880773 h 6237717"/>
                  <a:gd name="connsiteX29" fmla="*/ 6145158 w 9117544"/>
                  <a:gd name="connsiteY29" fmla="*/ 5509712 h 6237717"/>
                  <a:gd name="connsiteX30" fmla="*/ 5493317 w 9117544"/>
                  <a:gd name="connsiteY30" fmla="*/ 6023648 h 6237717"/>
                  <a:gd name="connsiteX31" fmla="*/ 5517130 w 9117544"/>
                  <a:gd name="connsiteY31" fmla="*/ 5828385 h 6237717"/>
                  <a:gd name="connsiteX32" fmla="*/ 5107555 w 9117544"/>
                  <a:gd name="connsiteY32" fmla="*/ 6118897 h 6237717"/>
                  <a:gd name="connsiteX33" fmla="*/ 5026593 w 9117544"/>
                  <a:gd name="connsiteY33" fmla="*/ 5647410 h 6237717"/>
                  <a:gd name="connsiteX34" fmla="*/ 4062072 w 9117544"/>
                  <a:gd name="connsiteY34" fmla="*/ 6101210 h 6237717"/>
                  <a:gd name="connsiteX35" fmla="*/ 567 w 9117544"/>
                  <a:gd name="connsiteY35" fmla="*/ 2941631 h 6237717"/>
                  <a:gd name="connsiteX0" fmla="*/ 567 w 9117544"/>
                  <a:gd name="connsiteY0" fmla="*/ 2995182 h 6291268"/>
                  <a:gd name="connsiteX1" fmla="*/ 4362110 w 9117544"/>
                  <a:gd name="connsiteY1" fmla="*/ 273753 h 6291268"/>
                  <a:gd name="connsiteX2" fmla="*/ 6092146 w 9117544"/>
                  <a:gd name="connsiteY2" fmla="*/ 90116 h 6291268"/>
                  <a:gd name="connsiteX3" fmla="*/ 5866859 w 9117544"/>
                  <a:gd name="connsiteY3" fmla="*/ 235890 h 6291268"/>
                  <a:gd name="connsiteX4" fmla="*/ 7364354 w 9117544"/>
                  <a:gd name="connsiteY4" fmla="*/ 408167 h 6291268"/>
                  <a:gd name="connsiteX5" fmla="*/ 7125815 w 9117544"/>
                  <a:gd name="connsiteY5" fmla="*/ 474428 h 6291268"/>
                  <a:gd name="connsiteX6" fmla="*/ 7616146 w 9117544"/>
                  <a:gd name="connsiteY6" fmla="*/ 726221 h 6291268"/>
                  <a:gd name="connsiteX7" fmla="*/ 7364354 w 9117544"/>
                  <a:gd name="connsiteY7" fmla="*/ 765976 h 6291268"/>
                  <a:gd name="connsiteX8" fmla="*/ 7775172 w 9117544"/>
                  <a:gd name="connsiteY8" fmla="*/ 1349072 h 6291268"/>
                  <a:gd name="connsiteX9" fmla="*/ 8676320 w 9117544"/>
                  <a:gd name="connsiteY9" fmla="*/ 1455089 h 6291268"/>
                  <a:gd name="connsiteX10" fmla="*/ 8318511 w 9117544"/>
                  <a:gd name="connsiteY10" fmla="*/ 1468341 h 6291268"/>
                  <a:gd name="connsiteX11" fmla="*/ 8583554 w 9117544"/>
                  <a:gd name="connsiteY11" fmla="*/ 1653872 h 6291268"/>
                  <a:gd name="connsiteX12" fmla="*/ 8119728 w 9117544"/>
                  <a:gd name="connsiteY12" fmla="*/ 1600863 h 6291268"/>
                  <a:gd name="connsiteX13" fmla="*/ 9100390 w 9117544"/>
                  <a:gd name="connsiteY13" fmla="*/ 2435750 h 6291268"/>
                  <a:gd name="connsiteX14" fmla="*/ 8729329 w 9117544"/>
                  <a:gd name="connsiteY14" fmla="*/ 2276724 h 6291268"/>
                  <a:gd name="connsiteX15" fmla="*/ 9113642 w 9117544"/>
                  <a:gd name="connsiteY15" fmla="*/ 3071854 h 6291268"/>
                  <a:gd name="connsiteX16" fmla="*/ 8683896 w 9117544"/>
                  <a:gd name="connsiteY16" fmla="*/ 2756642 h 6291268"/>
                  <a:gd name="connsiteX17" fmla="*/ 8994373 w 9117544"/>
                  <a:gd name="connsiteY17" fmla="*/ 3734463 h 6291268"/>
                  <a:gd name="connsiteX18" fmla="*/ 8729329 w 9117544"/>
                  <a:gd name="connsiteY18" fmla="*/ 3588689 h 6291268"/>
                  <a:gd name="connsiteX19" fmla="*/ 8504042 w 9117544"/>
                  <a:gd name="connsiteY19" fmla="*/ 4675367 h 6291268"/>
                  <a:gd name="connsiteX20" fmla="*/ 8411277 w 9117544"/>
                  <a:gd name="connsiteY20" fmla="*/ 4529594 h 6291268"/>
                  <a:gd name="connsiteX21" fmla="*/ 8212495 w 9117544"/>
                  <a:gd name="connsiteY21" fmla="*/ 4794637 h 6291268"/>
                  <a:gd name="connsiteX22" fmla="*/ 8040217 w 9117544"/>
                  <a:gd name="connsiteY22" fmla="*/ 4648863 h 6291268"/>
                  <a:gd name="connsiteX23" fmla="*/ 7722166 w 9117544"/>
                  <a:gd name="connsiteY23" fmla="*/ 5178950 h 6291268"/>
                  <a:gd name="connsiteX24" fmla="*/ 7536636 w 9117544"/>
                  <a:gd name="connsiteY24" fmla="*/ 4940411 h 6291268"/>
                  <a:gd name="connsiteX25" fmla="*/ 7205331 w 9117544"/>
                  <a:gd name="connsiteY25" fmla="*/ 5576515 h 6291268"/>
                  <a:gd name="connsiteX26" fmla="*/ 7258340 w 9117544"/>
                  <a:gd name="connsiteY26" fmla="*/ 5311472 h 6291268"/>
                  <a:gd name="connsiteX27" fmla="*/ 6794514 w 9117544"/>
                  <a:gd name="connsiteY27" fmla="*/ 5709037 h 6291268"/>
                  <a:gd name="connsiteX28" fmla="*/ 6821019 w 9117544"/>
                  <a:gd name="connsiteY28" fmla="*/ 5417489 h 6291268"/>
                  <a:gd name="connsiteX29" fmla="*/ 6277680 w 9117544"/>
                  <a:gd name="connsiteY29" fmla="*/ 5934324 h 6291268"/>
                  <a:gd name="connsiteX30" fmla="*/ 6145158 w 9117544"/>
                  <a:gd name="connsiteY30" fmla="*/ 5563263 h 6291268"/>
                  <a:gd name="connsiteX31" fmla="*/ 5493317 w 9117544"/>
                  <a:gd name="connsiteY31" fmla="*/ 6077199 h 6291268"/>
                  <a:gd name="connsiteX32" fmla="*/ 5517130 w 9117544"/>
                  <a:gd name="connsiteY32" fmla="*/ 5881936 h 6291268"/>
                  <a:gd name="connsiteX33" fmla="*/ 5107555 w 9117544"/>
                  <a:gd name="connsiteY33" fmla="*/ 6172448 h 6291268"/>
                  <a:gd name="connsiteX34" fmla="*/ 5026593 w 9117544"/>
                  <a:gd name="connsiteY34" fmla="*/ 5700961 h 6291268"/>
                  <a:gd name="connsiteX35" fmla="*/ 4062072 w 9117544"/>
                  <a:gd name="connsiteY35" fmla="*/ 6154761 h 6291268"/>
                  <a:gd name="connsiteX36" fmla="*/ 567 w 9117544"/>
                  <a:gd name="connsiteY36" fmla="*/ 2995182 h 6291268"/>
                  <a:gd name="connsiteX0" fmla="*/ 567 w 9117544"/>
                  <a:gd name="connsiteY0" fmla="*/ 3043425 h 6339511"/>
                  <a:gd name="connsiteX1" fmla="*/ 4362110 w 9117544"/>
                  <a:gd name="connsiteY1" fmla="*/ 321996 h 6339511"/>
                  <a:gd name="connsiteX2" fmla="*/ 5774093 w 9117544"/>
                  <a:gd name="connsiteY2" fmla="*/ 32342 h 6339511"/>
                  <a:gd name="connsiteX3" fmla="*/ 6092146 w 9117544"/>
                  <a:gd name="connsiteY3" fmla="*/ 138359 h 6339511"/>
                  <a:gd name="connsiteX4" fmla="*/ 5866859 w 9117544"/>
                  <a:gd name="connsiteY4" fmla="*/ 284133 h 6339511"/>
                  <a:gd name="connsiteX5" fmla="*/ 7364354 w 9117544"/>
                  <a:gd name="connsiteY5" fmla="*/ 456410 h 6339511"/>
                  <a:gd name="connsiteX6" fmla="*/ 7125815 w 9117544"/>
                  <a:gd name="connsiteY6" fmla="*/ 522671 h 6339511"/>
                  <a:gd name="connsiteX7" fmla="*/ 7616146 w 9117544"/>
                  <a:gd name="connsiteY7" fmla="*/ 774464 h 6339511"/>
                  <a:gd name="connsiteX8" fmla="*/ 7364354 w 9117544"/>
                  <a:gd name="connsiteY8" fmla="*/ 814219 h 6339511"/>
                  <a:gd name="connsiteX9" fmla="*/ 7775172 w 9117544"/>
                  <a:gd name="connsiteY9" fmla="*/ 1397315 h 6339511"/>
                  <a:gd name="connsiteX10" fmla="*/ 8676320 w 9117544"/>
                  <a:gd name="connsiteY10" fmla="*/ 1503332 h 6339511"/>
                  <a:gd name="connsiteX11" fmla="*/ 8318511 w 9117544"/>
                  <a:gd name="connsiteY11" fmla="*/ 1516584 h 6339511"/>
                  <a:gd name="connsiteX12" fmla="*/ 8583554 w 9117544"/>
                  <a:gd name="connsiteY12" fmla="*/ 1702115 h 6339511"/>
                  <a:gd name="connsiteX13" fmla="*/ 8119728 w 9117544"/>
                  <a:gd name="connsiteY13" fmla="*/ 1649106 h 6339511"/>
                  <a:gd name="connsiteX14" fmla="*/ 9100390 w 9117544"/>
                  <a:gd name="connsiteY14" fmla="*/ 2483993 h 6339511"/>
                  <a:gd name="connsiteX15" fmla="*/ 8729329 w 9117544"/>
                  <a:gd name="connsiteY15" fmla="*/ 2324967 h 6339511"/>
                  <a:gd name="connsiteX16" fmla="*/ 9113642 w 9117544"/>
                  <a:gd name="connsiteY16" fmla="*/ 3120097 h 6339511"/>
                  <a:gd name="connsiteX17" fmla="*/ 8683896 w 9117544"/>
                  <a:gd name="connsiteY17" fmla="*/ 2804885 h 6339511"/>
                  <a:gd name="connsiteX18" fmla="*/ 8994373 w 9117544"/>
                  <a:gd name="connsiteY18" fmla="*/ 3782706 h 6339511"/>
                  <a:gd name="connsiteX19" fmla="*/ 8729329 w 9117544"/>
                  <a:gd name="connsiteY19" fmla="*/ 3636932 h 6339511"/>
                  <a:gd name="connsiteX20" fmla="*/ 8504042 w 9117544"/>
                  <a:gd name="connsiteY20" fmla="*/ 4723610 h 6339511"/>
                  <a:gd name="connsiteX21" fmla="*/ 8411277 w 9117544"/>
                  <a:gd name="connsiteY21" fmla="*/ 4577837 h 6339511"/>
                  <a:gd name="connsiteX22" fmla="*/ 8212495 w 9117544"/>
                  <a:gd name="connsiteY22" fmla="*/ 4842880 h 6339511"/>
                  <a:gd name="connsiteX23" fmla="*/ 8040217 w 9117544"/>
                  <a:gd name="connsiteY23" fmla="*/ 4697106 h 6339511"/>
                  <a:gd name="connsiteX24" fmla="*/ 7722166 w 9117544"/>
                  <a:gd name="connsiteY24" fmla="*/ 5227193 h 6339511"/>
                  <a:gd name="connsiteX25" fmla="*/ 7536636 w 9117544"/>
                  <a:gd name="connsiteY25" fmla="*/ 4988654 h 6339511"/>
                  <a:gd name="connsiteX26" fmla="*/ 7205331 w 9117544"/>
                  <a:gd name="connsiteY26" fmla="*/ 5624758 h 6339511"/>
                  <a:gd name="connsiteX27" fmla="*/ 7258340 w 9117544"/>
                  <a:gd name="connsiteY27" fmla="*/ 5359715 h 6339511"/>
                  <a:gd name="connsiteX28" fmla="*/ 6794514 w 9117544"/>
                  <a:gd name="connsiteY28" fmla="*/ 5757280 h 6339511"/>
                  <a:gd name="connsiteX29" fmla="*/ 6821019 w 9117544"/>
                  <a:gd name="connsiteY29" fmla="*/ 5465732 h 6339511"/>
                  <a:gd name="connsiteX30" fmla="*/ 6277680 w 9117544"/>
                  <a:gd name="connsiteY30" fmla="*/ 5982567 h 6339511"/>
                  <a:gd name="connsiteX31" fmla="*/ 6145158 w 9117544"/>
                  <a:gd name="connsiteY31" fmla="*/ 5611506 h 6339511"/>
                  <a:gd name="connsiteX32" fmla="*/ 5493317 w 9117544"/>
                  <a:gd name="connsiteY32" fmla="*/ 6125442 h 6339511"/>
                  <a:gd name="connsiteX33" fmla="*/ 5517130 w 9117544"/>
                  <a:gd name="connsiteY33" fmla="*/ 5930179 h 6339511"/>
                  <a:gd name="connsiteX34" fmla="*/ 5107555 w 9117544"/>
                  <a:gd name="connsiteY34" fmla="*/ 6220691 h 6339511"/>
                  <a:gd name="connsiteX35" fmla="*/ 5026593 w 9117544"/>
                  <a:gd name="connsiteY35" fmla="*/ 5749204 h 6339511"/>
                  <a:gd name="connsiteX36" fmla="*/ 4062072 w 9117544"/>
                  <a:gd name="connsiteY36" fmla="*/ 6203004 h 6339511"/>
                  <a:gd name="connsiteX37" fmla="*/ 567 w 9117544"/>
                  <a:gd name="connsiteY37" fmla="*/ 3043425 h 6339511"/>
                  <a:gd name="connsiteX0" fmla="*/ 567 w 9117544"/>
                  <a:gd name="connsiteY0" fmla="*/ 3242465 h 6538551"/>
                  <a:gd name="connsiteX1" fmla="*/ 4362110 w 9117544"/>
                  <a:gd name="connsiteY1" fmla="*/ 521036 h 6538551"/>
                  <a:gd name="connsiteX2" fmla="*/ 5959624 w 9117544"/>
                  <a:gd name="connsiteY2" fmla="*/ 6096 h 6538551"/>
                  <a:gd name="connsiteX3" fmla="*/ 5774093 w 9117544"/>
                  <a:gd name="connsiteY3" fmla="*/ 231382 h 6538551"/>
                  <a:gd name="connsiteX4" fmla="*/ 6092146 w 9117544"/>
                  <a:gd name="connsiteY4" fmla="*/ 337399 h 6538551"/>
                  <a:gd name="connsiteX5" fmla="*/ 5866859 w 9117544"/>
                  <a:gd name="connsiteY5" fmla="*/ 483173 h 6538551"/>
                  <a:gd name="connsiteX6" fmla="*/ 7364354 w 9117544"/>
                  <a:gd name="connsiteY6" fmla="*/ 655450 h 6538551"/>
                  <a:gd name="connsiteX7" fmla="*/ 7125815 w 9117544"/>
                  <a:gd name="connsiteY7" fmla="*/ 721711 h 6538551"/>
                  <a:gd name="connsiteX8" fmla="*/ 7616146 w 9117544"/>
                  <a:gd name="connsiteY8" fmla="*/ 973504 h 6538551"/>
                  <a:gd name="connsiteX9" fmla="*/ 7364354 w 9117544"/>
                  <a:gd name="connsiteY9" fmla="*/ 1013259 h 6538551"/>
                  <a:gd name="connsiteX10" fmla="*/ 7775172 w 9117544"/>
                  <a:gd name="connsiteY10" fmla="*/ 1596355 h 6538551"/>
                  <a:gd name="connsiteX11" fmla="*/ 8676320 w 9117544"/>
                  <a:gd name="connsiteY11" fmla="*/ 1702372 h 6538551"/>
                  <a:gd name="connsiteX12" fmla="*/ 8318511 w 9117544"/>
                  <a:gd name="connsiteY12" fmla="*/ 1715624 h 6538551"/>
                  <a:gd name="connsiteX13" fmla="*/ 8583554 w 9117544"/>
                  <a:gd name="connsiteY13" fmla="*/ 1901155 h 6538551"/>
                  <a:gd name="connsiteX14" fmla="*/ 8119728 w 9117544"/>
                  <a:gd name="connsiteY14" fmla="*/ 1848146 h 6538551"/>
                  <a:gd name="connsiteX15" fmla="*/ 9100390 w 9117544"/>
                  <a:gd name="connsiteY15" fmla="*/ 2683033 h 6538551"/>
                  <a:gd name="connsiteX16" fmla="*/ 8729329 w 9117544"/>
                  <a:gd name="connsiteY16" fmla="*/ 2524007 h 6538551"/>
                  <a:gd name="connsiteX17" fmla="*/ 9113642 w 9117544"/>
                  <a:gd name="connsiteY17" fmla="*/ 3319137 h 6538551"/>
                  <a:gd name="connsiteX18" fmla="*/ 8683896 w 9117544"/>
                  <a:gd name="connsiteY18" fmla="*/ 3003925 h 6538551"/>
                  <a:gd name="connsiteX19" fmla="*/ 8994373 w 9117544"/>
                  <a:gd name="connsiteY19" fmla="*/ 3981746 h 6538551"/>
                  <a:gd name="connsiteX20" fmla="*/ 8729329 w 9117544"/>
                  <a:gd name="connsiteY20" fmla="*/ 3835972 h 6538551"/>
                  <a:gd name="connsiteX21" fmla="*/ 8504042 w 9117544"/>
                  <a:gd name="connsiteY21" fmla="*/ 4922650 h 6538551"/>
                  <a:gd name="connsiteX22" fmla="*/ 8411277 w 9117544"/>
                  <a:gd name="connsiteY22" fmla="*/ 4776877 h 6538551"/>
                  <a:gd name="connsiteX23" fmla="*/ 8212495 w 9117544"/>
                  <a:gd name="connsiteY23" fmla="*/ 5041920 h 6538551"/>
                  <a:gd name="connsiteX24" fmla="*/ 8040217 w 9117544"/>
                  <a:gd name="connsiteY24" fmla="*/ 4896146 h 6538551"/>
                  <a:gd name="connsiteX25" fmla="*/ 7722166 w 9117544"/>
                  <a:gd name="connsiteY25" fmla="*/ 5426233 h 6538551"/>
                  <a:gd name="connsiteX26" fmla="*/ 7536636 w 9117544"/>
                  <a:gd name="connsiteY26" fmla="*/ 5187694 h 6538551"/>
                  <a:gd name="connsiteX27" fmla="*/ 7205331 w 9117544"/>
                  <a:gd name="connsiteY27" fmla="*/ 5823798 h 6538551"/>
                  <a:gd name="connsiteX28" fmla="*/ 7258340 w 9117544"/>
                  <a:gd name="connsiteY28" fmla="*/ 5558755 h 6538551"/>
                  <a:gd name="connsiteX29" fmla="*/ 6794514 w 9117544"/>
                  <a:gd name="connsiteY29" fmla="*/ 5956320 h 6538551"/>
                  <a:gd name="connsiteX30" fmla="*/ 6821019 w 9117544"/>
                  <a:gd name="connsiteY30" fmla="*/ 5664772 h 6538551"/>
                  <a:gd name="connsiteX31" fmla="*/ 6277680 w 9117544"/>
                  <a:gd name="connsiteY31" fmla="*/ 6181607 h 6538551"/>
                  <a:gd name="connsiteX32" fmla="*/ 6145158 w 9117544"/>
                  <a:gd name="connsiteY32" fmla="*/ 5810546 h 6538551"/>
                  <a:gd name="connsiteX33" fmla="*/ 5493317 w 9117544"/>
                  <a:gd name="connsiteY33" fmla="*/ 6324482 h 6538551"/>
                  <a:gd name="connsiteX34" fmla="*/ 5517130 w 9117544"/>
                  <a:gd name="connsiteY34" fmla="*/ 6129219 h 6538551"/>
                  <a:gd name="connsiteX35" fmla="*/ 5107555 w 9117544"/>
                  <a:gd name="connsiteY35" fmla="*/ 6419731 h 6538551"/>
                  <a:gd name="connsiteX36" fmla="*/ 5026593 w 9117544"/>
                  <a:gd name="connsiteY36" fmla="*/ 5948244 h 6538551"/>
                  <a:gd name="connsiteX37" fmla="*/ 4062072 w 9117544"/>
                  <a:gd name="connsiteY37" fmla="*/ 6402044 h 6538551"/>
                  <a:gd name="connsiteX38" fmla="*/ 567 w 9117544"/>
                  <a:gd name="connsiteY38" fmla="*/ 3242465 h 653855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361723 h 6657809"/>
                  <a:gd name="connsiteX1" fmla="*/ 4362110 w 9117544"/>
                  <a:gd name="connsiteY1" fmla="*/ 640294 h 6657809"/>
                  <a:gd name="connsiteX2" fmla="*/ 5707833 w 9117544"/>
                  <a:gd name="connsiteY2" fmla="*/ 6084 h 6657809"/>
                  <a:gd name="connsiteX3" fmla="*/ 5442789 w 9117544"/>
                  <a:gd name="connsiteY3" fmla="*/ 297632 h 6657809"/>
                  <a:gd name="connsiteX4" fmla="*/ 5959624 w 9117544"/>
                  <a:gd name="connsiteY4" fmla="*/ 125354 h 6657809"/>
                  <a:gd name="connsiteX5" fmla="*/ 5774093 w 9117544"/>
                  <a:gd name="connsiteY5" fmla="*/ 350640 h 6657809"/>
                  <a:gd name="connsiteX6" fmla="*/ 6092146 w 9117544"/>
                  <a:gd name="connsiteY6" fmla="*/ 456657 h 6657809"/>
                  <a:gd name="connsiteX7" fmla="*/ 5866859 w 9117544"/>
                  <a:gd name="connsiteY7" fmla="*/ 602431 h 6657809"/>
                  <a:gd name="connsiteX8" fmla="*/ 7364354 w 9117544"/>
                  <a:gd name="connsiteY8" fmla="*/ 774708 h 6657809"/>
                  <a:gd name="connsiteX9" fmla="*/ 7125815 w 9117544"/>
                  <a:gd name="connsiteY9" fmla="*/ 840969 h 6657809"/>
                  <a:gd name="connsiteX10" fmla="*/ 7616146 w 9117544"/>
                  <a:gd name="connsiteY10" fmla="*/ 1092762 h 6657809"/>
                  <a:gd name="connsiteX11" fmla="*/ 7364354 w 9117544"/>
                  <a:gd name="connsiteY11" fmla="*/ 1132517 h 6657809"/>
                  <a:gd name="connsiteX12" fmla="*/ 7775172 w 9117544"/>
                  <a:gd name="connsiteY12" fmla="*/ 1715613 h 6657809"/>
                  <a:gd name="connsiteX13" fmla="*/ 8676320 w 9117544"/>
                  <a:gd name="connsiteY13" fmla="*/ 1821630 h 6657809"/>
                  <a:gd name="connsiteX14" fmla="*/ 8318511 w 9117544"/>
                  <a:gd name="connsiteY14" fmla="*/ 1834882 h 6657809"/>
                  <a:gd name="connsiteX15" fmla="*/ 8583554 w 9117544"/>
                  <a:gd name="connsiteY15" fmla="*/ 2020413 h 6657809"/>
                  <a:gd name="connsiteX16" fmla="*/ 8119728 w 9117544"/>
                  <a:gd name="connsiteY16" fmla="*/ 1967404 h 6657809"/>
                  <a:gd name="connsiteX17" fmla="*/ 9100390 w 9117544"/>
                  <a:gd name="connsiteY17" fmla="*/ 2802291 h 6657809"/>
                  <a:gd name="connsiteX18" fmla="*/ 8729329 w 9117544"/>
                  <a:gd name="connsiteY18" fmla="*/ 2643265 h 6657809"/>
                  <a:gd name="connsiteX19" fmla="*/ 9113642 w 9117544"/>
                  <a:gd name="connsiteY19" fmla="*/ 3438395 h 6657809"/>
                  <a:gd name="connsiteX20" fmla="*/ 8683896 w 9117544"/>
                  <a:gd name="connsiteY20" fmla="*/ 3123183 h 6657809"/>
                  <a:gd name="connsiteX21" fmla="*/ 8994373 w 9117544"/>
                  <a:gd name="connsiteY21" fmla="*/ 4101004 h 6657809"/>
                  <a:gd name="connsiteX22" fmla="*/ 8729329 w 9117544"/>
                  <a:gd name="connsiteY22" fmla="*/ 3955230 h 6657809"/>
                  <a:gd name="connsiteX23" fmla="*/ 8504042 w 9117544"/>
                  <a:gd name="connsiteY23" fmla="*/ 5041908 h 6657809"/>
                  <a:gd name="connsiteX24" fmla="*/ 8411277 w 9117544"/>
                  <a:gd name="connsiteY24" fmla="*/ 4896135 h 6657809"/>
                  <a:gd name="connsiteX25" fmla="*/ 8212495 w 9117544"/>
                  <a:gd name="connsiteY25" fmla="*/ 5161178 h 6657809"/>
                  <a:gd name="connsiteX26" fmla="*/ 8040217 w 9117544"/>
                  <a:gd name="connsiteY26" fmla="*/ 5015404 h 6657809"/>
                  <a:gd name="connsiteX27" fmla="*/ 7722166 w 9117544"/>
                  <a:gd name="connsiteY27" fmla="*/ 5545491 h 6657809"/>
                  <a:gd name="connsiteX28" fmla="*/ 7536636 w 9117544"/>
                  <a:gd name="connsiteY28" fmla="*/ 5306952 h 6657809"/>
                  <a:gd name="connsiteX29" fmla="*/ 7205331 w 9117544"/>
                  <a:gd name="connsiteY29" fmla="*/ 5943056 h 6657809"/>
                  <a:gd name="connsiteX30" fmla="*/ 7258340 w 9117544"/>
                  <a:gd name="connsiteY30" fmla="*/ 5678013 h 6657809"/>
                  <a:gd name="connsiteX31" fmla="*/ 6794514 w 9117544"/>
                  <a:gd name="connsiteY31" fmla="*/ 6075578 h 6657809"/>
                  <a:gd name="connsiteX32" fmla="*/ 6821019 w 9117544"/>
                  <a:gd name="connsiteY32" fmla="*/ 5784030 h 6657809"/>
                  <a:gd name="connsiteX33" fmla="*/ 6277680 w 9117544"/>
                  <a:gd name="connsiteY33" fmla="*/ 6300865 h 6657809"/>
                  <a:gd name="connsiteX34" fmla="*/ 6145158 w 9117544"/>
                  <a:gd name="connsiteY34" fmla="*/ 5929804 h 6657809"/>
                  <a:gd name="connsiteX35" fmla="*/ 5493317 w 9117544"/>
                  <a:gd name="connsiteY35" fmla="*/ 6443740 h 6657809"/>
                  <a:gd name="connsiteX36" fmla="*/ 5517130 w 9117544"/>
                  <a:gd name="connsiteY36" fmla="*/ 6248477 h 6657809"/>
                  <a:gd name="connsiteX37" fmla="*/ 5107555 w 9117544"/>
                  <a:gd name="connsiteY37" fmla="*/ 6538989 h 6657809"/>
                  <a:gd name="connsiteX38" fmla="*/ 5026593 w 9117544"/>
                  <a:gd name="connsiteY38" fmla="*/ 6067502 h 6657809"/>
                  <a:gd name="connsiteX39" fmla="*/ 4062072 w 9117544"/>
                  <a:gd name="connsiteY39" fmla="*/ 6521302 h 6657809"/>
                  <a:gd name="connsiteX40" fmla="*/ 567 w 9117544"/>
                  <a:gd name="connsiteY40" fmla="*/ 3361723 h 6657809"/>
                  <a:gd name="connsiteX0" fmla="*/ 567 w 9117544"/>
                  <a:gd name="connsiteY0" fmla="*/ 3355693 h 6651779"/>
                  <a:gd name="connsiteX1" fmla="*/ 4362110 w 9117544"/>
                  <a:gd name="connsiteY1" fmla="*/ 634264 h 6651779"/>
                  <a:gd name="connsiteX2" fmla="*/ 5018720 w 9117544"/>
                  <a:gd name="connsiteY2" fmla="*/ 371115 h 6651779"/>
                  <a:gd name="connsiteX3" fmla="*/ 5707833 w 9117544"/>
                  <a:gd name="connsiteY3" fmla="*/ 54 h 6651779"/>
                  <a:gd name="connsiteX4" fmla="*/ 5442789 w 9117544"/>
                  <a:gd name="connsiteY4" fmla="*/ 291602 h 6651779"/>
                  <a:gd name="connsiteX5" fmla="*/ 5959624 w 9117544"/>
                  <a:gd name="connsiteY5" fmla="*/ 119324 h 6651779"/>
                  <a:gd name="connsiteX6" fmla="*/ 5774093 w 9117544"/>
                  <a:gd name="connsiteY6" fmla="*/ 344610 h 6651779"/>
                  <a:gd name="connsiteX7" fmla="*/ 6092146 w 9117544"/>
                  <a:gd name="connsiteY7" fmla="*/ 450627 h 6651779"/>
                  <a:gd name="connsiteX8" fmla="*/ 5866859 w 9117544"/>
                  <a:gd name="connsiteY8" fmla="*/ 596401 h 6651779"/>
                  <a:gd name="connsiteX9" fmla="*/ 7364354 w 9117544"/>
                  <a:gd name="connsiteY9" fmla="*/ 768678 h 6651779"/>
                  <a:gd name="connsiteX10" fmla="*/ 7125815 w 9117544"/>
                  <a:gd name="connsiteY10" fmla="*/ 834939 h 6651779"/>
                  <a:gd name="connsiteX11" fmla="*/ 7616146 w 9117544"/>
                  <a:gd name="connsiteY11" fmla="*/ 1086732 h 6651779"/>
                  <a:gd name="connsiteX12" fmla="*/ 7364354 w 9117544"/>
                  <a:gd name="connsiteY12" fmla="*/ 1126487 h 6651779"/>
                  <a:gd name="connsiteX13" fmla="*/ 7775172 w 9117544"/>
                  <a:gd name="connsiteY13" fmla="*/ 1709583 h 6651779"/>
                  <a:gd name="connsiteX14" fmla="*/ 8676320 w 9117544"/>
                  <a:gd name="connsiteY14" fmla="*/ 1815600 h 6651779"/>
                  <a:gd name="connsiteX15" fmla="*/ 8318511 w 9117544"/>
                  <a:gd name="connsiteY15" fmla="*/ 1828852 h 6651779"/>
                  <a:gd name="connsiteX16" fmla="*/ 8583554 w 9117544"/>
                  <a:gd name="connsiteY16" fmla="*/ 2014383 h 6651779"/>
                  <a:gd name="connsiteX17" fmla="*/ 8119728 w 9117544"/>
                  <a:gd name="connsiteY17" fmla="*/ 1961374 h 6651779"/>
                  <a:gd name="connsiteX18" fmla="*/ 9100390 w 9117544"/>
                  <a:gd name="connsiteY18" fmla="*/ 2796261 h 6651779"/>
                  <a:gd name="connsiteX19" fmla="*/ 8729329 w 9117544"/>
                  <a:gd name="connsiteY19" fmla="*/ 2637235 h 6651779"/>
                  <a:gd name="connsiteX20" fmla="*/ 9113642 w 9117544"/>
                  <a:gd name="connsiteY20" fmla="*/ 3432365 h 6651779"/>
                  <a:gd name="connsiteX21" fmla="*/ 8683896 w 9117544"/>
                  <a:gd name="connsiteY21" fmla="*/ 3117153 h 6651779"/>
                  <a:gd name="connsiteX22" fmla="*/ 8994373 w 9117544"/>
                  <a:gd name="connsiteY22" fmla="*/ 4094974 h 6651779"/>
                  <a:gd name="connsiteX23" fmla="*/ 8729329 w 9117544"/>
                  <a:gd name="connsiteY23" fmla="*/ 3949200 h 6651779"/>
                  <a:gd name="connsiteX24" fmla="*/ 8504042 w 9117544"/>
                  <a:gd name="connsiteY24" fmla="*/ 5035878 h 6651779"/>
                  <a:gd name="connsiteX25" fmla="*/ 8411277 w 9117544"/>
                  <a:gd name="connsiteY25" fmla="*/ 4890105 h 6651779"/>
                  <a:gd name="connsiteX26" fmla="*/ 8212495 w 9117544"/>
                  <a:gd name="connsiteY26" fmla="*/ 5155148 h 6651779"/>
                  <a:gd name="connsiteX27" fmla="*/ 8040217 w 9117544"/>
                  <a:gd name="connsiteY27" fmla="*/ 5009374 h 6651779"/>
                  <a:gd name="connsiteX28" fmla="*/ 7722166 w 9117544"/>
                  <a:gd name="connsiteY28" fmla="*/ 5539461 h 6651779"/>
                  <a:gd name="connsiteX29" fmla="*/ 7536636 w 9117544"/>
                  <a:gd name="connsiteY29" fmla="*/ 5300922 h 6651779"/>
                  <a:gd name="connsiteX30" fmla="*/ 7205331 w 9117544"/>
                  <a:gd name="connsiteY30" fmla="*/ 5937026 h 6651779"/>
                  <a:gd name="connsiteX31" fmla="*/ 7258340 w 9117544"/>
                  <a:gd name="connsiteY31" fmla="*/ 5671983 h 6651779"/>
                  <a:gd name="connsiteX32" fmla="*/ 6794514 w 9117544"/>
                  <a:gd name="connsiteY32" fmla="*/ 6069548 h 6651779"/>
                  <a:gd name="connsiteX33" fmla="*/ 6821019 w 9117544"/>
                  <a:gd name="connsiteY33" fmla="*/ 5778000 h 6651779"/>
                  <a:gd name="connsiteX34" fmla="*/ 6277680 w 9117544"/>
                  <a:gd name="connsiteY34" fmla="*/ 6294835 h 6651779"/>
                  <a:gd name="connsiteX35" fmla="*/ 6145158 w 9117544"/>
                  <a:gd name="connsiteY35" fmla="*/ 5923774 h 6651779"/>
                  <a:gd name="connsiteX36" fmla="*/ 5493317 w 9117544"/>
                  <a:gd name="connsiteY36" fmla="*/ 6437710 h 6651779"/>
                  <a:gd name="connsiteX37" fmla="*/ 5517130 w 9117544"/>
                  <a:gd name="connsiteY37" fmla="*/ 6242447 h 6651779"/>
                  <a:gd name="connsiteX38" fmla="*/ 5107555 w 9117544"/>
                  <a:gd name="connsiteY38" fmla="*/ 6532959 h 6651779"/>
                  <a:gd name="connsiteX39" fmla="*/ 5026593 w 9117544"/>
                  <a:gd name="connsiteY39" fmla="*/ 6061472 h 6651779"/>
                  <a:gd name="connsiteX40" fmla="*/ 4062072 w 9117544"/>
                  <a:gd name="connsiteY40" fmla="*/ 6515272 h 6651779"/>
                  <a:gd name="connsiteX41" fmla="*/ 567 w 9117544"/>
                  <a:gd name="connsiteY41" fmla="*/ 3355693 h 6651779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740424 w 9117544"/>
                  <a:gd name="connsiteY2" fmla="*/ 251842 h 6651775"/>
                  <a:gd name="connsiteX3" fmla="*/ 5018720 w 9117544"/>
                  <a:gd name="connsiteY3" fmla="*/ 371111 h 6651775"/>
                  <a:gd name="connsiteX4" fmla="*/ 5707833 w 9117544"/>
                  <a:gd name="connsiteY4" fmla="*/ 50 h 6651775"/>
                  <a:gd name="connsiteX5" fmla="*/ 5442789 w 9117544"/>
                  <a:gd name="connsiteY5" fmla="*/ 291598 h 6651775"/>
                  <a:gd name="connsiteX6" fmla="*/ 5959624 w 9117544"/>
                  <a:gd name="connsiteY6" fmla="*/ 119320 h 6651775"/>
                  <a:gd name="connsiteX7" fmla="*/ 5774093 w 9117544"/>
                  <a:gd name="connsiteY7" fmla="*/ 344606 h 6651775"/>
                  <a:gd name="connsiteX8" fmla="*/ 6092146 w 9117544"/>
                  <a:gd name="connsiteY8" fmla="*/ 450623 h 6651775"/>
                  <a:gd name="connsiteX9" fmla="*/ 5866859 w 9117544"/>
                  <a:gd name="connsiteY9" fmla="*/ 596397 h 6651775"/>
                  <a:gd name="connsiteX10" fmla="*/ 7364354 w 9117544"/>
                  <a:gd name="connsiteY10" fmla="*/ 768674 h 6651775"/>
                  <a:gd name="connsiteX11" fmla="*/ 7125815 w 9117544"/>
                  <a:gd name="connsiteY11" fmla="*/ 834935 h 6651775"/>
                  <a:gd name="connsiteX12" fmla="*/ 7616146 w 9117544"/>
                  <a:gd name="connsiteY12" fmla="*/ 1086728 h 6651775"/>
                  <a:gd name="connsiteX13" fmla="*/ 7364354 w 9117544"/>
                  <a:gd name="connsiteY13" fmla="*/ 1126483 h 6651775"/>
                  <a:gd name="connsiteX14" fmla="*/ 7775172 w 9117544"/>
                  <a:gd name="connsiteY14" fmla="*/ 1709579 h 6651775"/>
                  <a:gd name="connsiteX15" fmla="*/ 8676320 w 9117544"/>
                  <a:gd name="connsiteY15" fmla="*/ 1815596 h 6651775"/>
                  <a:gd name="connsiteX16" fmla="*/ 8318511 w 9117544"/>
                  <a:gd name="connsiteY16" fmla="*/ 1828848 h 6651775"/>
                  <a:gd name="connsiteX17" fmla="*/ 8583554 w 9117544"/>
                  <a:gd name="connsiteY17" fmla="*/ 2014379 h 6651775"/>
                  <a:gd name="connsiteX18" fmla="*/ 8119728 w 9117544"/>
                  <a:gd name="connsiteY18" fmla="*/ 1961370 h 6651775"/>
                  <a:gd name="connsiteX19" fmla="*/ 9100390 w 9117544"/>
                  <a:gd name="connsiteY19" fmla="*/ 2796257 h 6651775"/>
                  <a:gd name="connsiteX20" fmla="*/ 8729329 w 9117544"/>
                  <a:gd name="connsiteY20" fmla="*/ 2637231 h 6651775"/>
                  <a:gd name="connsiteX21" fmla="*/ 9113642 w 9117544"/>
                  <a:gd name="connsiteY21" fmla="*/ 3432361 h 6651775"/>
                  <a:gd name="connsiteX22" fmla="*/ 8683896 w 9117544"/>
                  <a:gd name="connsiteY22" fmla="*/ 3117149 h 6651775"/>
                  <a:gd name="connsiteX23" fmla="*/ 8994373 w 9117544"/>
                  <a:gd name="connsiteY23" fmla="*/ 4094970 h 6651775"/>
                  <a:gd name="connsiteX24" fmla="*/ 8729329 w 9117544"/>
                  <a:gd name="connsiteY24" fmla="*/ 3949196 h 6651775"/>
                  <a:gd name="connsiteX25" fmla="*/ 8504042 w 9117544"/>
                  <a:gd name="connsiteY25" fmla="*/ 5035874 h 6651775"/>
                  <a:gd name="connsiteX26" fmla="*/ 8411277 w 9117544"/>
                  <a:gd name="connsiteY26" fmla="*/ 4890101 h 6651775"/>
                  <a:gd name="connsiteX27" fmla="*/ 8212495 w 9117544"/>
                  <a:gd name="connsiteY27" fmla="*/ 5155144 h 6651775"/>
                  <a:gd name="connsiteX28" fmla="*/ 8040217 w 9117544"/>
                  <a:gd name="connsiteY28" fmla="*/ 5009370 h 6651775"/>
                  <a:gd name="connsiteX29" fmla="*/ 7722166 w 9117544"/>
                  <a:gd name="connsiteY29" fmla="*/ 5539457 h 6651775"/>
                  <a:gd name="connsiteX30" fmla="*/ 7536636 w 9117544"/>
                  <a:gd name="connsiteY30" fmla="*/ 5300918 h 6651775"/>
                  <a:gd name="connsiteX31" fmla="*/ 7205331 w 9117544"/>
                  <a:gd name="connsiteY31" fmla="*/ 5937022 h 6651775"/>
                  <a:gd name="connsiteX32" fmla="*/ 7258340 w 9117544"/>
                  <a:gd name="connsiteY32" fmla="*/ 5671979 h 6651775"/>
                  <a:gd name="connsiteX33" fmla="*/ 6794514 w 9117544"/>
                  <a:gd name="connsiteY33" fmla="*/ 6069544 h 6651775"/>
                  <a:gd name="connsiteX34" fmla="*/ 6821019 w 9117544"/>
                  <a:gd name="connsiteY34" fmla="*/ 5777996 h 6651775"/>
                  <a:gd name="connsiteX35" fmla="*/ 6277680 w 9117544"/>
                  <a:gd name="connsiteY35" fmla="*/ 6294831 h 6651775"/>
                  <a:gd name="connsiteX36" fmla="*/ 6145158 w 9117544"/>
                  <a:gd name="connsiteY36" fmla="*/ 5923770 h 6651775"/>
                  <a:gd name="connsiteX37" fmla="*/ 5493317 w 9117544"/>
                  <a:gd name="connsiteY37" fmla="*/ 6437706 h 6651775"/>
                  <a:gd name="connsiteX38" fmla="*/ 5517130 w 9117544"/>
                  <a:gd name="connsiteY38" fmla="*/ 6242443 h 6651775"/>
                  <a:gd name="connsiteX39" fmla="*/ 5107555 w 9117544"/>
                  <a:gd name="connsiteY39" fmla="*/ 6532955 h 6651775"/>
                  <a:gd name="connsiteX40" fmla="*/ 5026593 w 9117544"/>
                  <a:gd name="connsiteY40" fmla="*/ 6061468 h 6651775"/>
                  <a:gd name="connsiteX41" fmla="*/ 4062072 w 9117544"/>
                  <a:gd name="connsiteY41" fmla="*/ 6515268 h 6651775"/>
                  <a:gd name="connsiteX42" fmla="*/ 567 w 9117544"/>
                  <a:gd name="connsiteY42" fmla="*/ 3355689 h 6651775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846441 w 9117544"/>
                  <a:gd name="connsiteY2" fmla="*/ 636155 h 6651775"/>
                  <a:gd name="connsiteX3" fmla="*/ 4740424 w 9117544"/>
                  <a:gd name="connsiteY3" fmla="*/ 251842 h 6651775"/>
                  <a:gd name="connsiteX4" fmla="*/ 5018720 w 9117544"/>
                  <a:gd name="connsiteY4" fmla="*/ 371111 h 6651775"/>
                  <a:gd name="connsiteX5" fmla="*/ 5707833 w 9117544"/>
                  <a:gd name="connsiteY5" fmla="*/ 50 h 6651775"/>
                  <a:gd name="connsiteX6" fmla="*/ 5442789 w 9117544"/>
                  <a:gd name="connsiteY6" fmla="*/ 291598 h 6651775"/>
                  <a:gd name="connsiteX7" fmla="*/ 5959624 w 9117544"/>
                  <a:gd name="connsiteY7" fmla="*/ 119320 h 6651775"/>
                  <a:gd name="connsiteX8" fmla="*/ 5774093 w 9117544"/>
                  <a:gd name="connsiteY8" fmla="*/ 344606 h 6651775"/>
                  <a:gd name="connsiteX9" fmla="*/ 6092146 w 9117544"/>
                  <a:gd name="connsiteY9" fmla="*/ 450623 h 6651775"/>
                  <a:gd name="connsiteX10" fmla="*/ 5866859 w 9117544"/>
                  <a:gd name="connsiteY10" fmla="*/ 596397 h 6651775"/>
                  <a:gd name="connsiteX11" fmla="*/ 7364354 w 9117544"/>
                  <a:gd name="connsiteY11" fmla="*/ 768674 h 6651775"/>
                  <a:gd name="connsiteX12" fmla="*/ 7125815 w 9117544"/>
                  <a:gd name="connsiteY12" fmla="*/ 834935 h 6651775"/>
                  <a:gd name="connsiteX13" fmla="*/ 7616146 w 9117544"/>
                  <a:gd name="connsiteY13" fmla="*/ 1086728 h 6651775"/>
                  <a:gd name="connsiteX14" fmla="*/ 7364354 w 9117544"/>
                  <a:gd name="connsiteY14" fmla="*/ 1126483 h 6651775"/>
                  <a:gd name="connsiteX15" fmla="*/ 7775172 w 9117544"/>
                  <a:gd name="connsiteY15" fmla="*/ 1709579 h 6651775"/>
                  <a:gd name="connsiteX16" fmla="*/ 8676320 w 9117544"/>
                  <a:gd name="connsiteY16" fmla="*/ 1815596 h 6651775"/>
                  <a:gd name="connsiteX17" fmla="*/ 8318511 w 9117544"/>
                  <a:gd name="connsiteY17" fmla="*/ 1828848 h 6651775"/>
                  <a:gd name="connsiteX18" fmla="*/ 8583554 w 9117544"/>
                  <a:gd name="connsiteY18" fmla="*/ 2014379 h 6651775"/>
                  <a:gd name="connsiteX19" fmla="*/ 8119728 w 9117544"/>
                  <a:gd name="connsiteY19" fmla="*/ 1961370 h 6651775"/>
                  <a:gd name="connsiteX20" fmla="*/ 9100390 w 9117544"/>
                  <a:gd name="connsiteY20" fmla="*/ 2796257 h 6651775"/>
                  <a:gd name="connsiteX21" fmla="*/ 8729329 w 9117544"/>
                  <a:gd name="connsiteY21" fmla="*/ 2637231 h 6651775"/>
                  <a:gd name="connsiteX22" fmla="*/ 9113642 w 9117544"/>
                  <a:gd name="connsiteY22" fmla="*/ 3432361 h 6651775"/>
                  <a:gd name="connsiteX23" fmla="*/ 8683896 w 9117544"/>
                  <a:gd name="connsiteY23" fmla="*/ 3117149 h 6651775"/>
                  <a:gd name="connsiteX24" fmla="*/ 8994373 w 9117544"/>
                  <a:gd name="connsiteY24" fmla="*/ 4094970 h 6651775"/>
                  <a:gd name="connsiteX25" fmla="*/ 8729329 w 9117544"/>
                  <a:gd name="connsiteY25" fmla="*/ 3949196 h 6651775"/>
                  <a:gd name="connsiteX26" fmla="*/ 8504042 w 9117544"/>
                  <a:gd name="connsiteY26" fmla="*/ 5035874 h 6651775"/>
                  <a:gd name="connsiteX27" fmla="*/ 8411277 w 9117544"/>
                  <a:gd name="connsiteY27" fmla="*/ 4890101 h 6651775"/>
                  <a:gd name="connsiteX28" fmla="*/ 8212495 w 9117544"/>
                  <a:gd name="connsiteY28" fmla="*/ 5155144 h 6651775"/>
                  <a:gd name="connsiteX29" fmla="*/ 8040217 w 9117544"/>
                  <a:gd name="connsiteY29" fmla="*/ 5009370 h 6651775"/>
                  <a:gd name="connsiteX30" fmla="*/ 7722166 w 9117544"/>
                  <a:gd name="connsiteY30" fmla="*/ 5539457 h 6651775"/>
                  <a:gd name="connsiteX31" fmla="*/ 7536636 w 9117544"/>
                  <a:gd name="connsiteY31" fmla="*/ 5300918 h 6651775"/>
                  <a:gd name="connsiteX32" fmla="*/ 7205331 w 9117544"/>
                  <a:gd name="connsiteY32" fmla="*/ 5937022 h 6651775"/>
                  <a:gd name="connsiteX33" fmla="*/ 7258340 w 9117544"/>
                  <a:gd name="connsiteY33" fmla="*/ 5671979 h 6651775"/>
                  <a:gd name="connsiteX34" fmla="*/ 6794514 w 9117544"/>
                  <a:gd name="connsiteY34" fmla="*/ 6069544 h 6651775"/>
                  <a:gd name="connsiteX35" fmla="*/ 6821019 w 9117544"/>
                  <a:gd name="connsiteY35" fmla="*/ 5777996 h 6651775"/>
                  <a:gd name="connsiteX36" fmla="*/ 6277680 w 9117544"/>
                  <a:gd name="connsiteY36" fmla="*/ 6294831 h 6651775"/>
                  <a:gd name="connsiteX37" fmla="*/ 6145158 w 9117544"/>
                  <a:gd name="connsiteY37" fmla="*/ 5923770 h 6651775"/>
                  <a:gd name="connsiteX38" fmla="*/ 5493317 w 9117544"/>
                  <a:gd name="connsiteY38" fmla="*/ 6437706 h 6651775"/>
                  <a:gd name="connsiteX39" fmla="*/ 5517130 w 9117544"/>
                  <a:gd name="connsiteY39" fmla="*/ 6242443 h 6651775"/>
                  <a:gd name="connsiteX40" fmla="*/ 5107555 w 9117544"/>
                  <a:gd name="connsiteY40" fmla="*/ 6532955 h 6651775"/>
                  <a:gd name="connsiteX41" fmla="*/ 5026593 w 9117544"/>
                  <a:gd name="connsiteY41" fmla="*/ 6061468 h 6651775"/>
                  <a:gd name="connsiteX42" fmla="*/ 4062072 w 9117544"/>
                  <a:gd name="connsiteY42" fmla="*/ 6515268 h 6651775"/>
                  <a:gd name="connsiteX43" fmla="*/ 567 w 9117544"/>
                  <a:gd name="connsiteY43" fmla="*/ 3355689 h 6651775"/>
                  <a:gd name="connsiteX0" fmla="*/ 1789 w 9118766"/>
                  <a:gd name="connsiteY0" fmla="*/ 3355689 h 6651775"/>
                  <a:gd name="connsiteX1" fmla="*/ 4601871 w 9118766"/>
                  <a:gd name="connsiteY1" fmla="*/ 528242 h 6651775"/>
                  <a:gd name="connsiteX2" fmla="*/ 4847663 w 9118766"/>
                  <a:gd name="connsiteY2" fmla="*/ 636155 h 6651775"/>
                  <a:gd name="connsiteX3" fmla="*/ 4741646 w 9118766"/>
                  <a:gd name="connsiteY3" fmla="*/ 251842 h 6651775"/>
                  <a:gd name="connsiteX4" fmla="*/ 5019942 w 9118766"/>
                  <a:gd name="connsiteY4" fmla="*/ 371111 h 6651775"/>
                  <a:gd name="connsiteX5" fmla="*/ 5709055 w 9118766"/>
                  <a:gd name="connsiteY5" fmla="*/ 50 h 6651775"/>
                  <a:gd name="connsiteX6" fmla="*/ 5444011 w 9118766"/>
                  <a:gd name="connsiteY6" fmla="*/ 291598 h 6651775"/>
                  <a:gd name="connsiteX7" fmla="*/ 5960846 w 9118766"/>
                  <a:gd name="connsiteY7" fmla="*/ 119320 h 6651775"/>
                  <a:gd name="connsiteX8" fmla="*/ 5775315 w 9118766"/>
                  <a:gd name="connsiteY8" fmla="*/ 344606 h 6651775"/>
                  <a:gd name="connsiteX9" fmla="*/ 6093368 w 9118766"/>
                  <a:gd name="connsiteY9" fmla="*/ 450623 h 6651775"/>
                  <a:gd name="connsiteX10" fmla="*/ 5868081 w 9118766"/>
                  <a:gd name="connsiteY10" fmla="*/ 596397 h 6651775"/>
                  <a:gd name="connsiteX11" fmla="*/ 7365576 w 9118766"/>
                  <a:gd name="connsiteY11" fmla="*/ 768674 h 6651775"/>
                  <a:gd name="connsiteX12" fmla="*/ 7127037 w 9118766"/>
                  <a:gd name="connsiteY12" fmla="*/ 834935 h 6651775"/>
                  <a:gd name="connsiteX13" fmla="*/ 7617368 w 9118766"/>
                  <a:gd name="connsiteY13" fmla="*/ 1086728 h 6651775"/>
                  <a:gd name="connsiteX14" fmla="*/ 7365576 w 9118766"/>
                  <a:gd name="connsiteY14" fmla="*/ 1126483 h 6651775"/>
                  <a:gd name="connsiteX15" fmla="*/ 7776394 w 9118766"/>
                  <a:gd name="connsiteY15" fmla="*/ 1709579 h 6651775"/>
                  <a:gd name="connsiteX16" fmla="*/ 8677542 w 9118766"/>
                  <a:gd name="connsiteY16" fmla="*/ 1815596 h 6651775"/>
                  <a:gd name="connsiteX17" fmla="*/ 8319733 w 9118766"/>
                  <a:gd name="connsiteY17" fmla="*/ 1828848 h 6651775"/>
                  <a:gd name="connsiteX18" fmla="*/ 8584776 w 9118766"/>
                  <a:gd name="connsiteY18" fmla="*/ 2014379 h 6651775"/>
                  <a:gd name="connsiteX19" fmla="*/ 8120950 w 9118766"/>
                  <a:gd name="connsiteY19" fmla="*/ 1961370 h 6651775"/>
                  <a:gd name="connsiteX20" fmla="*/ 9101612 w 9118766"/>
                  <a:gd name="connsiteY20" fmla="*/ 2796257 h 6651775"/>
                  <a:gd name="connsiteX21" fmla="*/ 8730551 w 9118766"/>
                  <a:gd name="connsiteY21" fmla="*/ 2637231 h 6651775"/>
                  <a:gd name="connsiteX22" fmla="*/ 9114864 w 9118766"/>
                  <a:gd name="connsiteY22" fmla="*/ 3432361 h 6651775"/>
                  <a:gd name="connsiteX23" fmla="*/ 8685118 w 9118766"/>
                  <a:gd name="connsiteY23" fmla="*/ 3117149 h 6651775"/>
                  <a:gd name="connsiteX24" fmla="*/ 8995595 w 9118766"/>
                  <a:gd name="connsiteY24" fmla="*/ 4094970 h 6651775"/>
                  <a:gd name="connsiteX25" fmla="*/ 8730551 w 9118766"/>
                  <a:gd name="connsiteY25" fmla="*/ 3949196 h 6651775"/>
                  <a:gd name="connsiteX26" fmla="*/ 8505264 w 9118766"/>
                  <a:gd name="connsiteY26" fmla="*/ 5035874 h 6651775"/>
                  <a:gd name="connsiteX27" fmla="*/ 8412499 w 9118766"/>
                  <a:gd name="connsiteY27" fmla="*/ 4890101 h 6651775"/>
                  <a:gd name="connsiteX28" fmla="*/ 8213717 w 9118766"/>
                  <a:gd name="connsiteY28" fmla="*/ 5155144 h 6651775"/>
                  <a:gd name="connsiteX29" fmla="*/ 8041439 w 9118766"/>
                  <a:gd name="connsiteY29" fmla="*/ 5009370 h 6651775"/>
                  <a:gd name="connsiteX30" fmla="*/ 7723388 w 9118766"/>
                  <a:gd name="connsiteY30" fmla="*/ 5539457 h 6651775"/>
                  <a:gd name="connsiteX31" fmla="*/ 7537858 w 9118766"/>
                  <a:gd name="connsiteY31" fmla="*/ 5300918 h 6651775"/>
                  <a:gd name="connsiteX32" fmla="*/ 7206553 w 9118766"/>
                  <a:gd name="connsiteY32" fmla="*/ 5937022 h 6651775"/>
                  <a:gd name="connsiteX33" fmla="*/ 7259562 w 9118766"/>
                  <a:gd name="connsiteY33" fmla="*/ 5671979 h 6651775"/>
                  <a:gd name="connsiteX34" fmla="*/ 6795736 w 9118766"/>
                  <a:gd name="connsiteY34" fmla="*/ 6069544 h 6651775"/>
                  <a:gd name="connsiteX35" fmla="*/ 6822241 w 9118766"/>
                  <a:gd name="connsiteY35" fmla="*/ 5777996 h 6651775"/>
                  <a:gd name="connsiteX36" fmla="*/ 6278902 w 9118766"/>
                  <a:gd name="connsiteY36" fmla="*/ 6294831 h 6651775"/>
                  <a:gd name="connsiteX37" fmla="*/ 6146380 w 9118766"/>
                  <a:gd name="connsiteY37" fmla="*/ 5923770 h 6651775"/>
                  <a:gd name="connsiteX38" fmla="*/ 5494539 w 9118766"/>
                  <a:gd name="connsiteY38" fmla="*/ 6437706 h 6651775"/>
                  <a:gd name="connsiteX39" fmla="*/ 5518352 w 9118766"/>
                  <a:gd name="connsiteY39" fmla="*/ 6242443 h 6651775"/>
                  <a:gd name="connsiteX40" fmla="*/ 5108777 w 9118766"/>
                  <a:gd name="connsiteY40" fmla="*/ 6532955 h 6651775"/>
                  <a:gd name="connsiteX41" fmla="*/ 5027815 w 9118766"/>
                  <a:gd name="connsiteY41" fmla="*/ 6061468 h 6651775"/>
                  <a:gd name="connsiteX42" fmla="*/ 4063294 w 9118766"/>
                  <a:gd name="connsiteY42" fmla="*/ 6515268 h 6651775"/>
                  <a:gd name="connsiteX43" fmla="*/ 1789 w 9118766"/>
                  <a:gd name="connsiteY43" fmla="*/ 3355689 h 6651775"/>
                  <a:gd name="connsiteX0" fmla="*/ 1505 w 9118482"/>
                  <a:gd name="connsiteY0" fmla="*/ 3355689 h 6651775"/>
                  <a:gd name="connsiteX1" fmla="*/ 4555831 w 9118482"/>
                  <a:gd name="connsiteY1" fmla="*/ 384363 h 6651775"/>
                  <a:gd name="connsiteX2" fmla="*/ 4601587 w 9118482"/>
                  <a:gd name="connsiteY2" fmla="*/ 528242 h 6651775"/>
                  <a:gd name="connsiteX3" fmla="*/ 4847379 w 9118482"/>
                  <a:gd name="connsiteY3" fmla="*/ 636155 h 6651775"/>
                  <a:gd name="connsiteX4" fmla="*/ 4741362 w 9118482"/>
                  <a:gd name="connsiteY4" fmla="*/ 251842 h 6651775"/>
                  <a:gd name="connsiteX5" fmla="*/ 5019658 w 9118482"/>
                  <a:gd name="connsiteY5" fmla="*/ 371111 h 6651775"/>
                  <a:gd name="connsiteX6" fmla="*/ 5708771 w 9118482"/>
                  <a:gd name="connsiteY6" fmla="*/ 50 h 6651775"/>
                  <a:gd name="connsiteX7" fmla="*/ 5443727 w 9118482"/>
                  <a:gd name="connsiteY7" fmla="*/ 291598 h 6651775"/>
                  <a:gd name="connsiteX8" fmla="*/ 5960562 w 9118482"/>
                  <a:gd name="connsiteY8" fmla="*/ 119320 h 6651775"/>
                  <a:gd name="connsiteX9" fmla="*/ 5775031 w 9118482"/>
                  <a:gd name="connsiteY9" fmla="*/ 344606 h 6651775"/>
                  <a:gd name="connsiteX10" fmla="*/ 6093084 w 9118482"/>
                  <a:gd name="connsiteY10" fmla="*/ 450623 h 6651775"/>
                  <a:gd name="connsiteX11" fmla="*/ 5867797 w 9118482"/>
                  <a:gd name="connsiteY11" fmla="*/ 596397 h 6651775"/>
                  <a:gd name="connsiteX12" fmla="*/ 7365292 w 9118482"/>
                  <a:gd name="connsiteY12" fmla="*/ 768674 h 6651775"/>
                  <a:gd name="connsiteX13" fmla="*/ 7126753 w 9118482"/>
                  <a:gd name="connsiteY13" fmla="*/ 834935 h 6651775"/>
                  <a:gd name="connsiteX14" fmla="*/ 7617084 w 9118482"/>
                  <a:gd name="connsiteY14" fmla="*/ 1086728 h 6651775"/>
                  <a:gd name="connsiteX15" fmla="*/ 7365292 w 9118482"/>
                  <a:gd name="connsiteY15" fmla="*/ 1126483 h 6651775"/>
                  <a:gd name="connsiteX16" fmla="*/ 7776110 w 9118482"/>
                  <a:gd name="connsiteY16" fmla="*/ 1709579 h 6651775"/>
                  <a:gd name="connsiteX17" fmla="*/ 8677258 w 9118482"/>
                  <a:gd name="connsiteY17" fmla="*/ 1815596 h 6651775"/>
                  <a:gd name="connsiteX18" fmla="*/ 8319449 w 9118482"/>
                  <a:gd name="connsiteY18" fmla="*/ 1828848 h 6651775"/>
                  <a:gd name="connsiteX19" fmla="*/ 8584492 w 9118482"/>
                  <a:gd name="connsiteY19" fmla="*/ 2014379 h 6651775"/>
                  <a:gd name="connsiteX20" fmla="*/ 8120666 w 9118482"/>
                  <a:gd name="connsiteY20" fmla="*/ 1961370 h 6651775"/>
                  <a:gd name="connsiteX21" fmla="*/ 9101328 w 9118482"/>
                  <a:gd name="connsiteY21" fmla="*/ 2796257 h 6651775"/>
                  <a:gd name="connsiteX22" fmla="*/ 8730267 w 9118482"/>
                  <a:gd name="connsiteY22" fmla="*/ 2637231 h 6651775"/>
                  <a:gd name="connsiteX23" fmla="*/ 9114580 w 9118482"/>
                  <a:gd name="connsiteY23" fmla="*/ 3432361 h 6651775"/>
                  <a:gd name="connsiteX24" fmla="*/ 8684834 w 9118482"/>
                  <a:gd name="connsiteY24" fmla="*/ 3117149 h 6651775"/>
                  <a:gd name="connsiteX25" fmla="*/ 8995311 w 9118482"/>
                  <a:gd name="connsiteY25" fmla="*/ 4094970 h 6651775"/>
                  <a:gd name="connsiteX26" fmla="*/ 8730267 w 9118482"/>
                  <a:gd name="connsiteY26" fmla="*/ 3949196 h 6651775"/>
                  <a:gd name="connsiteX27" fmla="*/ 8504980 w 9118482"/>
                  <a:gd name="connsiteY27" fmla="*/ 5035874 h 6651775"/>
                  <a:gd name="connsiteX28" fmla="*/ 8412215 w 9118482"/>
                  <a:gd name="connsiteY28" fmla="*/ 4890101 h 6651775"/>
                  <a:gd name="connsiteX29" fmla="*/ 8213433 w 9118482"/>
                  <a:gd name="connsiteY29" fmla="*/ 5155144 h 6651775"/>
                  <a:gd name="connsiteX30" fmla="*/ 8041155 w 9118482"/>
                  <a:gd name="connsiteY30" fmla="*/ 5009370 h 6651775"/>
                  <a:gd name="connsiteX31" fmla="*/ 7723104 w 9118482"/>
                  <a:gd name="connsiteY31" fmla="*/ 5539457 h 6651775"/>
                  <a:gd name="connsiteX32" fmla="*/ 7537574 w 9118482"/>
                  <a:gd name="connsiteY32" fmla="*/ 5300918 h 6651775"/>
                  <a:gd name="connsiteX33" fmla="*/ 7206269 w 9118482"/>
                  <a:gd name="connsiteY33" fmla="*/ 5937022 h 6651775"/>
                  <a:gd name="connsiteX34" fmla="*/ 7259278 w 9118482"/>
                  <a:gd name="connsiteY34" fmla="*/ 5671979 h 6651775"/>
                  <a:gd name="connsiteX35" fmla="*/ 6795452 w 9118482"/>
                  <a:gd name="connsiteY35" fmla="*/ 6069544 h 6651775"/>
                  <a:gd name="connsiteX36" fmla="*/ 6821957 w 9118482"/>
                  <a:gd name="connsiteY36" fmla="*/ 5777996 h 6651775"/>
                  <a:gd name="connsiteX37" fmla="*/ 6278618 w 9118482"/>
                  <a:gd name="connsiteY37" fmla="*/ 6294831 h 6651775"/>
                  <a:gd name="connsiteX38" fmla="*/ 6146096 w 9118482"/>
                  <a:gd name="connsiteY38" fmla="*/ 5923770 h 6651775"/>
                  <a:gd name="connsiteX39" fmla="*/ 5494255 w 9118482"/>
                  <a:gd name="connsiteY39" fmla="*/ 6437706 h 6651775"/>
                  <a:gd name="connsiteX40" fmla="*/ 5518068 w 9118482"/>
                  <a:gd name="connsiteY40" fmla="*/ 6242443 h 6651775"/>
                  <a:gd name="connsiteX41" fmla="*/ 5108493 w 9118482"/>
                  <a:gd name="connsiteY41" fmla="*/ 6532955 h 6651775"/>
                  <a:gd name="connsiteX42" fmla="*/ 5027531 w 9118482"/>
                  <a:gd name="connsiteY42" fmla="*/ 6061468 h 6651775"/>
                  <a:gd name="connsiteX43" fmla="*/ 4063010 w 9118482"/>
                  <a:gd name="connsiteY43" fmla="*/ 6515268 h 6651775"/>
                  <a:gd name="connsiteX44" fmla="*/ 1505 w 9118482"/>
                  <a:gd name="connsiteY44" fmla="*/ 3355689 h 6651775"/>
                  <a:gd name="connsiteX0" fmla="*/ 292 w 9117269"/>
                  <a:gd name="connsiteY0" fmla="*/ 3355689 h 6651775"/>
                  <a:gd name="connsiteX1" fmla="*/ 4276323 w 9117269"/>
                  <a:gd name="connsiteY1" fmla="*/ 437372 h 6651775"/>
                  <a:gd name="connsiteX2" fmla="*/ 4554618 w 9117269"/>
                  <a:gd name="connsiteY2" fmla="*/ 384363 h 6651775"/>
                  <a:gd name="connsiteX3" fmla="*/ 4600374 w 9117269"/>
                  <a:gd name="connsiteY3" fmla="*/ 528242 h 6651775"/>
                  <a:gd name="connsiteX4" fmla="*/ 4846166 w 9117269"/>
                  <a:gd name="connsiteY4" fmla="*/ 636155 h 6651775"/>
                  <a:gd name="connsiteX5" fmla="*/ 4740149 w 9117269"/>
                  <a:gd name="connsiteY5" fmla="*/ 251842 h 6651775"/>
                  <a:gd name="connsiteX6" fmla="*/ 5018445 w 9117269"/>
                  <a:gd name="connsiteY6" fmla="*/ 371111 h 6651775"/>
                  <a:gd name="connsiteX7" fmla="*/ 5707558 w 9117269"/>
                  <a:gd name="connsiteY7" fmla="*/ 50 h 6651775"/>
                  <a:gd name="connsiteX8" fmla="*/ 5442514 w 9117269"/>
                  <a:gd name="connsiteY8" fmla="*/ 291598 h 6651775"/>
                  <a:gd name="connsiteX9" fmla="*/ 5959349 w 9117269"/>
                  <a:gd name="connsiteY9" fmla="*/ 119320 h 6651775"/>
                  <a:gd name="connsiteX10" fmla="*/ 5773818 w 9117269"/>
                  <a:gd name="connsiteY10" fmla="*/ 344606 h 6651775"/>
                  <a:gd name="connsiteX11" fmla="*/ 6091871 w 9117269"/>
                  <a:gd name="connsiteY11" fmla="*/ 450623 h 6651775"/>
                  <a:gd name="connsiteX12" fmla="*/ 5866584 w 9117269"/>
                  <a:gd name="connsiteY12" fmla="*/ 596397 h 6651775"/>
                  <a:gd name="connsiteX13" fmla="*/ 7364079 w 9117269"/>
                  <a:gd name="connsiteY13" fmla="*/ 768674 h 6651775"/>
                  <a:gd name="connsiteX14" fmla="*/ 7125540 w 9117269"/>
                  <a:gd name="connsiteY14" fmla="*/ 834935 h 6651775"/>
                  <a:gd name="connsiteX15" fmla="*/ 7615871 w 9117269"/>
                  <a:gd name="connsiteY15" fmla="*/ 1086728 h 6651775"/>
                  <a:gd name="connsiteX16" fmla="*/ 7364079 w 9117269"/>
                  <a:gd name="connsiteY16" fmla="*/ 1126483 h 6651775"/>
                  <a:gd name="connsiteX17" fmla="*/ 7774897 w 9117269"/>
                  <a:gd name="connsiteY17" fmla="*/ 1709579 h 6651775"/>
                  <a:gd name="connsiteX18" fmla="*/ 8676045 w 9117269"/>
                  <a:gd name="connsiteY18" fmla="*/ 1815596 h 6651775"/>
                  <a:gd name="connsiteX19" fmla="*/ 8318236 w 9117269"/>
                  <a:gd name="connsiteY19" fmla="*/ 1828848 h 6651775"/>
                  <a:gd name="connsiteX20" fmla="*/ 8583279 w 9117269"/>
                  <a:gd name="connsiteY20" fmla="*/ 2014379 h 6651775"/>
                  <a:gd name="connsiteX21" fmla="*/ 8119453 w 9117269"/>
                  <a:gd name="connsiteY21" fmla="*/ 1961370 h 6651775"/>
                  <a:gd name="connsiteX22" fmla="*/ 9100115 w 9117269"/>
                  <a:gd name="connsiteY22" fmla="*/ 2796257 h 6651775"/>
                  <a:gd name="connsiteX23" fmla="*/ 8729054 w 9117269"/>
                  <a:gd name="connsiteY23" fmla="*/ 2637231 h 6651775"/>
                  <a:gd name="connsiteX24" fmla="*/ 9113367 w 9117269"/>
                  <a:gd name="connsiteY24" fmla="*/ 3432361 h 6651775"/>
                  <a:gd name="connsiteX25" fmla="*/ 8683621 w 9117269"/>
                  <a:gd name="connsiteY25" fmla="*/ 3117149 h 6651775"/>
                  <a:gd name="connsiteX26" fmla="*/ 8994098 w 9117269"/>
                  <a:gd name="connsiteY26" fmla="*/ 4094970 h 6651775"/>
                  <a:gd name="connsiteX27" fmla="*/ 8729054 w 9117269"/>
                  <a:gd name="connsiteY27" fmla="*/ 3949196 h 6651775"/>
                  <a:gd name="connsiteX28" fmla="*/ 8503767 w 9117269"/>
                  <a:gd name="connsiteY28" fmla="*/ 5035874 h 6651775"/>
                  <a:gd name="connsiteX29" fmla="*/ 8411002 w 9117269"/>
                  <a:gd name="connsiteY29" fmla="*/ 4890101 h 6651775"/>
                  <a:gd name="connsiteX30" fmla="*/ 8212220 w 9117269"/>
                  <a:gd name="connsiteY30" fmla="*/ 5155144 h 6651775"/>
                  <a:gd name="connsiteX31" fmla="*/ 8039942 w 9117269"/>
                  <a:gd name="connsiteY31" fmla="*/ 5009370 h 6651775"/>
                  <a:gd name="connsiteX32" fmla="*/ 7721891 w 9117269"/>
                  <a:gd name="connsiteY32" fmla="*/ 5539457 h 6651775"/>
                  <a:gd name="connsiteX33" fmla="*/ 7536361 w 9117269"/>
                  <a:gd name="connsiteY33" fmla="*/ 5300918 h 6651775"/>
                  <a:gd name="connsiteX34" fmla="*/ 7205056 w 9117269"/>
                  <a:gd name="connsiteY34" fmla="*/ 5937022 h 6651775"/>
                  <a:gd name="connsiteX35" fmla="*/ 7258065 w 9117269"/>
                  <a:gd name="connsiteY35" fmla="*/ 5671979 h 6651775"/>
                  <a:gd name="connsiteX36" fmla="*/ 6794239 w 9117269"/>
                  <a:gd name="connsiteY36" fmla="*/ 6069544 h 6651775"/>
                  <a:gd name="connsiteX37" fmla="*/ 6820744 w 9117269"/>
                  <a:gd name="connsiteY37" fmla="*/ 5777996 h 6651775"/>
                  <a:gd name="connsiteX38" fmla="*/ 6277405 w 9117269"/>
                  <a:gd name="connsiteY38" fmla="*/ 6294831 h 6651775"/>
                  <a:gd name="connsiteX39" fmla="*/ 6144883 w 9117269"/>
                  <a:gd name="connsiteY39" fmla="*/ 5923770 h 6651775"/>
                  <a:gd name="connsiteX40" fmla="*/ 5493042 w 9117269"/>
                  <a:gd name="connsiteY40" fmla="*/ 6437706 h 6651775"/>
                  <a:gd name="connsiteX41" fmla="*/ 5516855 w 9117269"/>
                  <a:gd name="connsiteY41" fmla="*/ 6242443 h 6651775"/>
                  <a:gd name="connsiteX42" fmla="*/ 5107280 w 9117269"/>
                  <a:gd name="connsiteY42" fmla="*/ 6532955 h 6651775"/>
                  <a:gd name="connsiteX43" fmla="*/ 5026318 w 9117269"/>
                  <a:gd name="connsiteY43" fmla="*/ 6061468 h 6651775"/>
                  <a:gd name="connsiteX44" fmla="*/ 4061797 w 9117269"/>
                  <a:gd name="connsiteY44" fmla="*/ 6515268 h 6651775"/>
                  <a:gd name="connsiteX45" fmla="*/ 292 w 9117269"/>
                  <a:gd name="connsiteY45" fmla="*/ 3355689 h 6651775"/>
                  <a:gd name="connsiteX0" fmla="*/ 755 w 9117732"/>
                  <a:gd name="connsiteY0" fmla="*/ 3355689 h 6651775"/>
                  <a:gd name="connsiteX1" fmla="*/ 4409308 w 9117732"/>
                  <a:gd name="connsiteY1" fmla="*/ 265094 h 6651775"/>
                  <a:gd name="connsiteX2" fmla="*/ 4276786 w 9117732"/>
                  <a:gd name="connsiteY2" fmla="*/ 437372 h 6651775"/>
                  <a:gd name="connsiteX3" fmla="*/ 4555081 w 9117732"/>
                  <a:gd name="connsiteY3" fmla="*/ 384363 h 6651775"/>
                  <a:gd name="connsiteX4" fmla="*/ 4600837 w 9117732"/>
                  <a:gd name="connsiteY4" fmla="*/ 528242 h 6651775"/>
                  <a:gd name="connsiteX5" fmla="*/ 4846629 w 9117732"/>
                  <a:gd name="connsiteY5" fmla="*/ 636155 h 6651775"/>
                  <a:gd name="connsiteX6" fmla="*/ 4740612 w 9117732"/>
                  <a:gd name="connsiteY6" fmla="*/ 251842 h 6651775"/>
                  <a:gd name="connsiteX7" fmla="*/ 5018908 w 9117732"/>
                  <a:gd name="connsiteY7" fmla="*/ 371111 h 6651775"/>
                  <a:gd name="connsiteX8" fmla="*/ 5708021 w 9117732"/>
                  <a:gd name="connsiteY8" fmla="*/ 50 h 6651775"/>
                  <a:gd name="connsiteX9" fmla="*/ 5442977 w 9117732"/>
                  <a:gd name="connsiteY9" fmla="*/ 291598 h 6651775"/>
                  <a:gd name="connsiteX10" fmla="*/ 5959812 w 9117732"/>
                  <a:gd name="connsiteY10" fmla="*/ 119320 h 6651775"/>
                  <a:gd name="connsiteX11" fmla="*/ 5774281 w 9117732"/>
                  <a:gd name="connsiteY11" fmla="*/ 344606 h 6651775"/>
                  <a:gd name="connsiteX12" fmla="*/ 6092334 w 9117732"/>
                  <a:gd name="connsiteY12" fmla="*/ 450623 h 6651775"/>
                  <a:gd name="connsiteX13" fmla="*/ 5867047 w 9117732"/>
                  <a:gd name="connsiteY13" fmla="*/ 596397 h 6651775"/>
                  <a:gd name="connsiteX14" fmla="*/ 7364542 w 9117732"/>
                  <a:gd name="connsiteY14" fmla="*/ 768674 h 6651775"/>
                  <a:gd name="connsiteX15" fmla="*/ 7126003 w 9117732"/>
                  <a:gd name="connsiteY15" fmla="*/ 834935 h 6651775"/>
                  <a:gd name="connsiteX16" fmla="*/ 7616334 w 9117732"/>
                  <a:gd name="connsiteY16" fmla="*/ 1086728 h 6651775"/>
                  <a:gd name="connsiteX17" fmla="*/ 7364542 w 9117732"/>
                  <a:gd name="connsiteY17" fmla="*/ 1126483 h 6651775"/>
                  <a:gd name="connsiteX18" fmla="*/ 7775360 w 9117732"/>
                  <a:gd name="connsiteY18" fmla="*/ 1709579 h 6651775"/>
                  <a:gd name="connsiteX19" fmla="*/ 8676508 w 9117732"/>
                  <a:gd name="connsiteY19" fmla="*/ 1815596 h 6651775"/>
                  <a:gd name="connsiteX20" fmla="*/ 8318699 w 9117732"/>
                  <a:gd name="connsiteY20" fmla="*/ 1828848 h 6651775"/>
                  <a:gd name="connsiteX21" fmla="*/ 8583742 w 9117732"/>
                  <a:gd name="connsiteY21" fmla="*/ 2014379 h 6651775"/>
                  <a:gd name="connsiteX22" fmla="*/ 8119916 w 9117732"/>
                  <a:gd name="connsiteY22" fmla="*/ 1961370 h 6651775"/>
                  <a:gd name="connsiteX23" fmla="*/ 9100578 w 9117732"/>
                  <a:gd name="connsiteY23" fmla="*/ 2796257 h 6651775"/>
                  <a:gd name="connsiteX24" fmla="*/ 8729517 w 9117732"/>
                  <a:gd name="connsiteY24" fmla="*/ 2637231 h 6651775"/>
                  <a:gd name="connsiteX25" fmla="*/ 9113830 w 9117732"/>
                  <a:gd name="connsiteY25" fmla="*/ 3432361 h 6651775"/>
                  <a:gd name="connsiteX26" fmla="*/ 8684084 w 9117732"/>
                  <a:gd name="connsiteY26" fmla="*/ 3117149 h 6651775"/>
                  <a:gd name="connsiteX27" fmla="*/ 8994561 w 9117732"/>
                  <a:gd name="connsiteY27" fmla="*/ 4094970 h 6651775"/>
                  <a:gd name="connsiteX28" fmla="*/ 8729517 w 9117732"/>
                  <a:gd name="connsiteY28" fmla="*/ 3949196 h 6651775"/>
                  <a:gd name="connsiteX29" fmla="*/ 8504230 w 9117732"/>
                  <a:gd name="connsiteY29" fmla="*/ 5035874 h 6651775"/>
                  <a:gd name="connsiteX30" fmla="*/ 8411465 w 9117732"/>
                  <a:gd name="connsiteY30" fmla="*/ 4890101 h 6651775"/>
                  <a:gd name="connsiteX31" fmla="*/ 8212683 w 9117732"/>
                  <a:gd name="connsiteY31" fmla="*/ 5155144 h 6651775"/>
                  <a:gd name="connsiteX32" fmla="*/ 8040405 w 9117732"/>
                  <a:gd name="connsiteY32" fmla="*/ 5009370 h 6651775"/>
                  <a:gd name="connsiteX33" fmla="*/ 7722354 w 9117732"/>
                  <a:gd name="connsiteY33" fmla="*/ 5539457 h 6651775"/>
                  <a:gd name="connsiteX34" fmla="*/ 7536824 w 9117732"/>
                  <a:gd name="connsiteY34" fmla="*/ 5300918 h 6651775"/>
                  <a:gd name="connsiteX35" fmla="*/ 7205519 w 9117732"/>
                  <a:gd name="connsiteY35" fmla="*/ 5937022 h 6651775"/>
                  <a:gd name="connsiteX36" fmla="*/ 7258528 w 9117732"/>
                  <a:gd name="connsiteY36" fmla="*/ 5671979 h 6651775"/>
                  <a:gd name="connsiteX37" fmla="*/ 6794702 w 9117732"/>
                  <a:gd name="connsiteY37" fmla="*/ 6069544 h 6651775"/>
                  <a:gd name="connsiteX38" fmla="*/ 6821207 w 9117732"/>
                  <a:gd name="connsiteY38" fmla="*/ 5777996 h 6651775"/>
                  <a:gd name="connsiteX39" fmla="*/ 6277868 w 9117732"/>
                  <a:gd name="connsiteY39" fmla="*/ 6294831 h 6651775"/>
                  <a:gd name="connsiteX40" fmla="*/ 6145346 w 9117732"/>
                  <a:gd name="connsiteY40" fmla="*/ 5923770 h 6651775"/>
                  <a:gd name="connsiteX41" fmla="*/ 5493505 w 9117732"/>
                  <a:gd name="connsiteY41" fmla="*/ 6437706 h 6651775"/>
                  <a:gd name="connsiteX42" fmla="*/ 5517318 w 9117732"/>
                  <a:gd name="connsiteY42" fmla="*/ 6242443 h 6651775"/>
                  <a:gd name="connsiteX43" fmla="*/ 5107743 w 9117732"/>
                  <a:gd name="connsiteY43" fmla="*/ 6532955 h 6651775"/>
                  <a:gd name="connsiteX44" fmla="*/ 5026781 w 9117732"/>
                  <a:gd name="connsiteY44" fmla="*/ 6061468 h 6651775"/>
                  <a:gd name="connsiteX45" fmla="*/ 4062260 w 9117732"/>
                  <a:gd name="connsiteY45" fmla="*/ 6515268 h 6651775"/>
                  <a:gd name="connsiteX46" fmla="*/ 755 w 9117732"/>
                  <a:gd name="connsiteY46" fmla="*/ 3355689 h 6651775"/>
                  <a:gd name="connsiteX0" fmla="*/ 12 w 9116989"/>
                  <a:gd name="connsiteY0" fmla="*/ 3355689 h 6651775"/>
                  <a:gd name="connsiteX1" fmla="*/ 4103765 w 9116989"/>
                  <a:gd name="connsiteY1" fmla="*/ 371111 h 6651775"/>
                  <a:gd name="connsiteX2" fmla="*/ 4408565 w 9116989"/>
                  <a:gd name="connsiteY2" fmla="*/ 265094 h 6651775"/>
                  <a:gd name="connsiteX3" fmla="*/ 4276043 w 9116989"/>
                  <a:gd name="connsiteY3" fmla="*/ 437372 h 6651775"/>
                  <a:gd name="connsiteX4" fmla="*/ 4554338 w 9116989"/>
                  <a:gd name="connsiteY4" fmla="*/ 384363 h 6651775"/>
                  <a:gd name="connsiteX5" fmla="*/ 4600094 w 9116989"/>
                  <a:gd name="connsiteY5" fmla="*/ 528242 h 6651775"/>
                  <a:gd name="connsiteX6" fmla="*/ 4845886 w 9116989"/>
                  <a:gd name="connsiteY6" fmla="*/ 636155 h 6651775"/>
                  <a:gd name="connsiteX7" fmla="*/ 4739869 w 9116989"/>
                  <a:gd name="connsiteY7" fmla="*/ 251842 h 6651775"/>
                  <a:gd name="connsiteX8" fmla="*/ 5018165 w 9116989"/>
                  <a:gd name="connsiteY8" fmla="*/ 371111 h 6651775"/>
                  <a:gd name="connsiteX9" fmla="*/ 5707278 w 9116989"/>
                  <a:gd name="connsiteY9" fmla="*/ 50 h 6651775"/>
                  <a:gd name="connsiteX10" fmla="*/ 5442234 w 9116989"/>
                  <a:gd name="connsiteY10" fmla="*/ 291598 h 6651775"/>
                  <a:gd name="connsiteX11" fmla="*/ 5959069 w 9116989"/>
                  <a:gd name="connsiteY11" fmla="*/ 119320 h 6651775"/>
                  <a:gd name="connsiteX12" fmla="*/ 5773538 w 9116989"/>
                  <a:gd name="connsiteY12" fmla="*/ 344606 h 6651775"/>
                  <a:gd name="connsiteX13" fmla="*/ 6091591 w 9116989"/>
                  <a:gd name="connsiteY13" fmla="*/ 450623 h 6651775"/>
                  <a:gd name="connsiteX14" fmla="*/ 5866304 w 9116989"/>
                  <a:gd name="connsiteY14" fmla="*/ 596397 h 6651775"/>
                  <a:gd name="connsiteX15" fmla="*/ 7363799 w 9116989"/>
                  <a:gd name="connsiteY15" fmla="*/ 768674 h 6651775"/>
                  <a:gd name="connsiteX16" fmla="*/ 7125260 w 9116989"/>
                  <a:gd name="connsiteY16" fmla="*/ 834935 h 6651775"/>
                  <a:gd name="connsiteX17" fmla="*/ 7615591 w 9116989"/>
                  <a:gd name="connsiteY17" fmla="*/ 1086728 h 6651775"/>
                  <a:gd name="connsiteX18" fmla="*/ 7363799 w 9116989"/>
                  <a:gd name="connsiteY18" fmla="*/ 1126483 h 6651775"/>
                  <a:gd name="connsiteX19" fmla="*/ 7774617 w 9116989"/>
                  <a:gd name="connsiteY19" fmla="*/ 1709579 h 6651775"/>
                  <a:gd name="connsiteX20" fmla="*/ 8675765 w 9116989"/>
                  <a:gd name="connsiteY20" fmla="*/ 1815596 h 6651775"/>
                  <a:gd name="connsiteX21" fmla="*/ 8317956 w 9116989"/>
                  <a:gd name="connsiteY21" fmla="*/ 1828848 h 6651775"/>
                  <a:gd name="connsiteX22" fmla="*/ 8582999 w 9116989"/>
                  <a:gd name="connsiteY22" fmla="*/ 2014379 h 6651775"/>
                  <a:gd name="connsiteX23" fmla="*/ 8119173 w 9116989"/>
                  <a:gd name="connsiteY23" fmla="*/ 1961370 h 6651775"/>
                  <a:gd name="connsiteX24" fmla="*/ 9099835 w 9116989"/>
                  <a:gd name="connsiteY24" fmla="*/ 2796257 h 6651775"/>
                  <a:gd name="connsiteX25" fmla="*/ 8728774 w 9116989"/>
                  <a:gd name="connsiteY25" fmla="*/ 2637231 h 6651775"/>
                  <a:gd name="connsiteX26" fmla="*/ 9113087 w 9116989"/>
                  <a:gd name="connsiteY26" fmla="*/ 3432361 h 6651775"/>
                  <a:gd name="connsiteX27" fmla="*/ 8683341 w 9116989"/>
                  <a:gd name="connsiteY27" fmla="*/ 3117149 h 6651775"/>
                  <a:gd name="connsiteX28" fmla="*/ 8993818 w 9116989"/>
                  <a:gd name="connsiteY28" fmla="*/ 4094970 h 6651775"/>
                  <a:gd name="connsiteX29" fmla="*/ 8728774 w 9116989"/>
                  <a:gd name="connsiteY29" fmla="*/ 3949196 h 6651775"/>
                  <a:gd name="connsiteX30" fmla="*/ 8503487 w 9116989"/>
                  <a:gd name="connsiteY30" fmla="*/ 5035874 h 6651775"/>
                  <a:gd name="connsiteX31" fmla="*/ 8410722 w 9116989"/>
                  <a:gd name="connsiteY31" fmla="*/ 4890101 h 6651775"/>
                  <a:gd name="connsiteX32" fmla="*/ 8211940 w 9116989"/>
                  <a:gd name="connsiteY32" fmla="*/ 5155144 h 6651775"/>
                  <a:gd name="connsiteX33" fmla="*/ 8039662 w 9116989"/>
                  <a:gd name="connsiteY33" fmla="*/ 5009370 h 6651775"/>
                  <a:gd name="connsiteX34" fmla="*/ 7721611 w 9116989"/>
                  <a:gd name="connsiteY34" fmla="*/ 5539457 h 6651775"/>
                  <a:gd name="connsiteX35" fmla="*/ 7536081 w 9116989"/>
                  <a:gd name="connsiteY35" fmla="*/ 5300918 h 6651775"/>
                  <a:gd name="connsiteX36" fmla="*/ 7204776 w 9116989"/>
                  <a:gd name="connsiteY36" fmla="*/ 5937022 h 6651775"/>
                  <a:gd name="connsiteX37" fmla="*/ 7257785 w 9116989"/>
                  <a:gd name="connsiteY37" fmla="*/ 5671979 h 6651775"/>
                  <a:gd name="connsiteX38" fmla="*/ 6793959 w 9116989"/>
                  <a:gd name="connsiteY38" fmla="*/ 6069544 h 6651775"/>
                  <a:gd name="connsiteX39" fmla="*/ 6820464 w 9116989"/>
                  <a:gd name="connsiteY39" fmla="*/ 5777996 h 6651775"/>
                  <a:gd name="connsiteX40" fmla="*/ 6277125 w 9116989"/>
                  <a:gd name="connsiteY40" fmla="*/ 6294831 h 6651775"/>
                  <a:gd name="connsiteX41" fmla="*/ 6144603 w 9116989"/>
                  <a:gd name="connsiteY41" fmla="*/ 5923770 h 6651775"/>
                  <a:gd name="connsiteX42" fmla="*/ 5492762 w 9116989"/>
                  <a:gd name="connsiteY42" fmla="*/ 6437706 h 6651775"/>
                  <a:gd name="connsiteX43" fmla="*/ 5516575 w 9116989"/>
                  <a:gd name="connsiteY43" fmla="*/ 6242443 h 6651775"/>
                  <a:gd name="connsiteX44" fmla="*/ 5107000 w 9116989"/>
                  <a:gd name="connsiteY44" fmla="*/ 6532955 h 6651775"/>
                  <a:gd name="connsiteX45" fmla="*/ 5026038 w 9116989"/>
                  <a:gd name="connsiteY45" fmla="*/ 6061468 h 6651775"/>
                  <a:gd name="connsiteX46" fmla="*/ 4061517 w 9116989"/>
                  <a:gd name="connsiteY46" fmla="*/ 6515268 h 6651775"/>
                  <a:gd name="connsiteX47" fmla="*/ 12 w 9116989"/>
                  <a:gd name="connsiteY47" fmla="*/ 3355689 h 6651775"/>
                  <a:gd name="connsiteX0" fmla="*/ 214 w 9117191"/>
                  <a:gd name="connsiteY0" fmla="*/ 3355689 h 6651775"/>
                  <a:gd name="connsiteX1" fmla="*/ 3878680 w 9117191"/>
                  <a:gd name="connsiteY1" fmla="*/ 198833 h 6651775"/>
                  <a:gd name="connsiteX2" fmla="*/ 4103967 w 9117191"/>
                  <a:gd name="connsiteY2" fmla="*/ 371111 h 6651775"/>
                  <a:gd name="connsiteX3" fmla="*/ 4408767 w 9117191"/>
                  <a:gd name="connsiteY3" fmla="*/ 265094 h 6651775"/>
                  <a:gd name="connsiteX4" fmla="*/ 4276245 w 9117191"/>
                  <a:gd name="connsiteY4" fmla="*/ 437372 h 6651775"/>
                  <a:gd name="connsiteX5" fmla="*/ 4554540 w 9117191"/>
                  <a:gd name="connsiteY5" fmla="*/ 384363 h 6651775"/>
                  <a:gd name="connsiteX6" fmla="*/ 4600296 w 9117191"/>
                  <a:gd name="connsiteY6" fmla="*/ 528242 h 6651775"/>
                  <a:gd name="connsiteX7" fmla="*/ 4846088 w 9117191"/>
                  <a:gd name="connsiteY7" fmla="*/ 636155 h 6651775"/>
                  <a:gd name="connsiteX8" fmla="*/ 4740071 w 9117191"/>
                  <a:gd name="connsiteY8" fmla="*/ 251842 h 6651775"/>
                  <a:gd name="connsiteX9" fmla="*/ 5018367 w 9117191"/>
                  <a:gd name="connsiteY9" fmla="*/ 371111 h 6651775"/>
                  <a:gd name="connsiteX10" fmla="*/ 5707480 w 9117191"/>
                  <a:gd name="connsiteY10" fmla="*/ 50 h 6651775"/>
                  <a:gd name="connsiteX11" fmla="*/ 5442436 w 9117191"/>
                  <a:gd name="connsiteY11" fmla="*/ 291598 h 6651775"/>
                  <a:gd name="connsiteX12" fmla="*/ 5959271 w 9117191"/>
                  <a:gd name="connsiteY12" fmla="*/ 119320 h 6651775"/>
                  <a:gd name="connsiteX13" fmla="*/ 5773740 w 9117191"/>
                  <a:gd name="connsiteY13" fmla="*/ 344606 h 6651775"/>
                  <a:gd name="connsiteX14" fmla="*/ 6091793 w 9117191"/>
                  <a:gd name="connsiteY14" fmla="*/ 450623 h 6651775"/>
                  <a:gd name="connsiteX15" fmla="*/ 5866506 w 9117191"/>
                  <a:gd name="connsiteY15" fmla="*/ 596397 h 6651775"/>
                  <a:gd name="connsiteX16" fmla="*/ 7364001 w 9117191"/>
                  <a:gd name="connsiteY16" fmla="*/ 768674 h 6651775"/>
                  <a:gd name="connsiteX17" fmla="*/ 7125462 w 9117191"/>
                  <a:gd name="connsiteY17" fmla="*/ 834935 h 6651775"/>
                  <a:gd name="connsiteX18" fmla="*/ 7615793 w 9117191"/>
                  <a:gd name="connsiteY18" fmla="*/ 1086728 h 6651775"/>
                  <a:gd name="connsiteX19" fmla="*/ 7364001 w 9117191"/>
                  <a:gd name="connsiteY19" fmla="*/ 1126483 h 6651775"/>
                  <a:gd name="connsiteX20" fmla="*/ 7774819 w 9117191"/>
                  <a:gd name="connsiteY20" fmla="*/ 1709579 h 6651775"/>
                  <a:gd name="connsiteX21" fmla="*/ 8675967 w 9117191"/>
                  <a:gd name="connsiteY21" fmla="*/ 1815596 h 6651775"/>
                  <a:gd name="connsiteX22" fmla="*/ 8318158 w 9117191"/>
                  <a:gd name="connsiteY22" fmla="*/ 1828848 h 6651775"/>
                  <a:gd name="connsiteX23" fmla="*/ 8583201 w 9117191"/>
                  <a:gd name="connsiteY23" fmla="*/ 2014379 h 6651775"/>
                  <a:gd name="connsiteX24" fmla="*/ 8119375 w 9117191"/>
                  <a:gd name="connsiteY24" fmla="*/ 1961370 h 6651775"/>
                  <a:gd name="connsiteX25" fmla="*/ 9100037 w 9117191"/>
                  <a:gd name="connsiteY25" fmla="*/ 2796257 h 6651775"/>
                  <a:gd name="connsiteX26" fmla="*/ 8728976 w 9117191"/>
                  <a:gd name="connsiteY26" fmla="*/ 2637231 h 6651775"/>
                  <a:gd name="connsiteX27" fmla="*/ 9113289 w 9117191"/>
                  <a:gd name="connsiteY27" fmla="*/ 3432361 h 6651775"/>
                  <a:gd name="connsiteX28" fmla="*/ 8683543 w 9117191"/>
                  <a:gd name="connsiteY28" fmla="*/ 3117149 h 6651775"/>
                  <a:gd name="connsiteX29" fmla="*/ 8994020 w 9117191"/>
                  <a:gd name="connsiteY29" fmla="*/ 4094970 h 6651775"/>
                  <a:gd name="connsiteX30" fmla="*/ 8728976 w 9117191"/>
                  <a:gd name="connsiteY30" fmla="*/ 3949196 h 6651775"/>
                  <a:gd name="connsiteX31" fmla="*/ 8503689 w 9117191"/>
                  <a:gd name="connsiteY31" fmla="*/ 5035874 h 6651775"/>
                  <a:gd name="connsiteX32" fmla="*/ 8410924 w 9117191"/>
                  <a:gd name="connsiteY32" fmla="*/ 4890101 h 6651775"/>
                  <a:gd name="connsiteX33" fmla="*/ 8212142 w 9117191"/>
                  <a:gd name="connsiteY33" fmla="*/ 5155144 h 6651775"/>
                  <a:gd name="connsiteX34" fmla="*/ 8039864 w 9117191"/>
                  <a:gd name="connsiteY34" fmla="*/ 5009370 h 6651775"/>
                  <a:gd name="connsiteX35" fmla="*/ 7721813 w 9117191"/>
                  <a:gd name="connsiteY35" fmla="*/ 5539457 h 6651775"/>
                  <a:gd name="connsiteX36" fmla="*/ 7536283 w 9117191"/>
                  <a:gd name="connsiteY36" fmla="*/ 5300918 h 6651775"/>
                  <a:gd name="connsiteX37" fmla="*/ 7204978 w 9117191"/>
                  <a:gd name="connsiteY37" fmla="*/ 5937022 h 6651775"/>
                  <a:gd name="connsiteX38" fmla="*/ 7257987 w 9117191"/>
                  <a:gd name="connsiteY38" fmla="*/ 5671979 h 6651775"/>
                  <a:gd name="connsiteX39" fmla="*/ 6794161 w 9117191"/>
                  <a:gd name="connsiteY39" fmla="*/ 6069544 h 6651775"/>
                  <a:gd name="connsiteX40" fmla="*/ 6820666 w 9117191"/>
                  <a:gd name="connsiteY40" fmla="*/ 5777996 h 6651775"/>
                  <a:gd name="connsiteX41" fmla="*/ 6277327 w 9117191"/>
                  <a:gd name="connsiteY41" fmla="*/ 6294831 h 6651775"/>
                  <a:gd name="connsiteX42" fmla="*/ 6144805 w 9117191"/>
                  <a:gd name="connsiteY42" fmla="*/ 5923770 h 6651775"/>
                  <a:gd name="connsiteX43" fmla="*/ 5492964 w 9117191"/>
                  <a:gd name="connsiteY43" fmla="*/ 6437706 h 6651775"/>
                  <a:gd name="connsiteX44" fmla="*/ 5516777 w 9117191"/>
                  <a:gd name="connsiteY44" fmla="*/ 6242443 h 6651775"/>
                  <a:gd name="connsiteX45" fmla="*/ 5107202 w 9117191"/>
                  <a:gd name="connsiteY45" fmla="*/ 6532955 h 6651775"/>
                  <a:gd name="connsiteX46" fmla="*/ 5026240 w 9117191"/>
                  <a:gd name="connsiteY46" fmla="*/ 6061468 h 6651775"/>
                  <a:gd name="connsiteX47" fmla="*/ 4061719 w 9117191"/>
                  <a:gd name="connsiteY47" fmla="*/ 6515268 h 6651775"/>
                  <a:gd name="connsiteX48" fmla="*/ 214 w 9117191"/>
                  <a:gd name="connsiteY48" fmla="*/ 3355689 h 6651775"/>
                  <a:gd name="connsiteX0" fmla="*/ 213 w 9117190"/>
                  <a:gd name="connsiteY0" fmla="*/ 3355689 h 6651775"/>
                  <a:gd name="connsiteX1" fmla="*/ 3878679 w 9117190"/>
                  <a:gd name="connsiteY1" fmla="*/ 331355 h 6651775"/>
                  <a:gd name="connsiteX2" fmla="*/ 3878679 w 9117190"/>
                  <a:gd name="connsiteY2" fmla="*/ 198833 h 6651775"/>
                  <a:gd name="connsiteX3" fmla="*/ 4103966 w 9117190"/>
                  <a:gd name="connsiteY3" fmla="*/ 371111 h 6651775"/>
                  <a:gd name="connsiteX4" fmla="*/ 4408766 w 9117190"/>
                  <a:gd name="connsiteY4" fmla="*/ 265094 h 6651775"/>
                  <a:gd name="connsiteX5" fmla="*/ 4276244 w 9117190"/>
                  <a:gd name="connsiteY5" fmla="*/ 437372 h 6651775"/>
                  <a:gd name="connsiteX6" fmla="*/ 4554539 w 9117190"/>
                  <a:gd name="connsiteY6" fmla="*/ 384363 h 6651775"/>
                  <a:gd name="connsiteX7" fmla="*/ 4600295 w 9117190"/>
                  <a:gd name="connsiteY7" fmla="*/ 528242 h 6651775"/>
                  <a:gd name="connsiteX8" fmla="*/ 4846087 w 9117190"/>
                  <a:gd name="connsiteY8" fmla="*/ 636155 h 6651775"/>
                  <a:gd name="connsiteX9" fmla="*/ 4740070 w 9117190"/>
                  <a:gd name="connsiteY9" fmla="*/ 251842 h 6651775"/>
                  <a:gd name="connsiteX10" fmla="*/ 5018366 w 9117190"/>
                  <a:gd name="connsiteY10" fmla="*/ 371111 h 6651775"/>
                  <a:gd name="connsiteX11" fmla="*/ 5707479 w 9117190"/>
                  <a:gd name="connsiteY11" fmla="*/ 50 h 6651775"/>
                  <a:gd name="connsiteX12" fmla="*/ 5442435 w 9117190"/>
                  <a:gd name="connsiteY12" fmla="*/ 291598 h 6651775"/>
                  <a:gd name="connsiteX13" fmla="*/ 5959270 w 9117190"/>
                  <a:gd name="connsiteY13" fmla="*/ 119320 h 6651775"/>
                  <a:gd name="connsiteX14" fmla="*/ 5773739 w 9117190"/>
                  <a:gd name="connsiteY14" fmla="*/ 344606 h 6651775"/>
                  <a:gd name="connsiteX15" fmla="*/ 6091792 w 9117190"/>
                  <a:gd name="connsiteY15" fmla="*/ 450623 h 6651775"/>
                  <a:gd name="connsiteX16" fmla="*/ 5866505 w 9117190"/>
                  <a:gd name="connsiteY16" fmla="*/ 596397 h 6651775"/>
                  <a:gd name="connsiteX17" fmla="*/ 7364000 w 9117190"/>
                  <a:gd name="connsiteY17" fmla="*/ 768674 h 6651775"/>
                  <a:gd name="connsiteX18" fmla="*/ 7125461 w 9117190"/>
                  <a:gd name="connsiteY18" fmla="*/ 834935 h 6651775"/>
                  <a:gd name="connsiteX19" fmla="*/ 7615792 w 9117190"/>
                  <a:gd name="connsiteY19" fmla="*/ 1086728 h 6651775"/>
                  <a:gd name="connsiteX20" fmla="*/ 7364000 w 9117190"/>
                  <a:gd name="connsiteY20" fmla="*/ 1126483 h 6651775"/>
                  <a:gd name="connsiteX21" fmla="*/ 7774818 w 9117190"/>
                  <a:gd name="connsiteY21" fmla="*/ 1709579 h 6651775"/>
                  <a:gd name="connsiteX22" fmla="*/ 8675966 w 9117190"/>
                  <a:gd name="connsiteY22" fmla="*/ 1815596 h 6651775"/>
                  <a:gd name="connsiteX23" fmla="*/ 8318157 w 9117190"/>
                  <a:gd name="connsiteY23" fmla="*/ 1828848 h 6651775"/>
                  <a:gd name="connsiteX24" fmla="*/ 8583200 w 9117190"/>
                  <a:gd name="connsiteY24" fmla="*/ 2014379 h 6651775"/>
                  <a:gd name="connsiteX25" fmla="*/ 8119374 w 9117190"/>
                  <a:gd name="connsiteY25" fmla="*/ 1961370 h 6651775"/>
                  <a:gd name="connsiteX26" fmla="*/ 9100036 w 9117190"/>
                  <a:gd name="connsiteY26" fmla="*/ 2796257 h 6651775"/>
                  <a:gd name="connsiteX27" fmla="*/ 8728975 w 9117190"/>
                  <a:gd name="connsiteY27" fmla="*/ 2637231 h 6651775"/>
                  <a:gd name="connsiteX28" fmla="*/ 9113288 w 9117190"/>
                  <a:gd name="connsiteY28" fmla="*/ 3432361 h 6651775"/>
                  <a:gd name="connsiteX29" fmla="*/ 8683542 w 9117190"/>
                  <a:gd name="connsiteY29" fmla="*/ 3117149 h 6651775"/>
                  <a:gd name="connsiteX30" fmla="*/ 8994019 w 9117190"/>
                  <a:gd name="connsiteY30" fmla="*/ 4094970 h 6651775"/>
                  <a:gd name="connsiteX31" fmla="*/ 8728975 w 9117190"/>
                  <a:gd name="connsiteY31" fmla="*/ 3949196 h 6651775"/>
                  <a:gd name="connsiteX32" fmla="*/ 8503688 w 9117190"/>
                  <a:gd name="connsiteY32" fmla="*/ 5035874 h 6651775"/>
                  <a:gd name="connsiteX33" fmla="*/ 8410923 w 9117190"/>
                  <a:gd name="connsiteY33" fmla="*/ 4890101 h 6651775"/>
                  <a:gd name="connsiteX34" fmla="*/ 8212141 w 9117190"/>
                  <a:gd name="connsiteY34" fmla="*/ 5155144 h 6651775"/>
                  <a:gd name="connsiteX35" fmla="*/ 8039863 w 9117190"/>
                  <a:gd name="connsiteY35" fmla="*/ 5009370 h 6651775"/>
                  <a:gd name="connsiteX36" fmla="*/ 7721812 w 9117190"/>
                  <a:gd name="connsiteY36" fmla="*/ 5539457 h 6651775"/>
                  <a:gd name="connsiteX37" fmla="*/ 7536282 w 9117190"/>
                  <a:gd name="connsiteY37" fmla="*/ 5300918 h 6651775"/>
                  <a:gd name="connsiteX38" fmla="*/ 7204977 w 9117190"/>
                  <a:gd name="connsiteY38" fmla="*/ 5937022 h 6651775"/>
                  <a:gd name="connsiteX39" fmla="*/ 7257986 w 9117190"/>
                  <a:gd name="connsiteY39" fmla="*/ 5671979 h 6651775"/>
                  <a:gd name="connsiteX40" fmla="*/ 6794160 w 9117190"/>
                  <a:gd name="connsiteY40" fmla="*/ 6069544 h 6651775"/>
                  <a:gd name="connsiteX41" fmla="*/ 6820665 w 9117190"/>
                  <a:gd name="connsiteY41" fmla="*/ 5777996 h 6651775"/>
                  <a:gd name="connsiteX42" fmla="*/ 6277326 w 9117190"/>
                  <a:gd name="connsiteY42" fmla="*/ 6294831 h 6651775"/>
                  <a:gd name="connsiteX43" fmla="*/ 6144804 w 9117190"/>
                  <a:gd name="connsiteY43" fmla="*/ 5923770 h 6651775"/>
                  <a:gd name="connsiteX44" fmla="*/ 5492963 w 9117190"/>
                  <a:gd name="connsiteY44" fmla="*/ 6437706 h 6651775"/>
                  <a:gd name="connsiteX45" fmla="*/ 5516776 w 9117190"/>
                  <a:gd name="connsiteY45" fmla="*/ 6242443 h 6651775"/>
                  <a:gd name="connsiteX46" fmla="*/ 5107201 w 9117190"/>
                  <a:gd name="connsiteY46" fmla="*/ 6532955 h 6651775"/>
                  <a:gd name="connsiteX47" fmla="*/ 5026239 w 9117190"/>
                  <a:gd name="connsiteY47" fmla="*/ 6061468 h 6651775"/>
                  <a:gd name="connsiteX48" fmla="*/ 4061718 w 9117190"/>
                  <a:gd name="connsiteY48" fmla="*/ 6515268 h 6651775"/>
                  <a:gd name="connsiteX49" fmla="*/ 213 w 9117190"/>
                  <a:gd name="connsiteY49" fmla="*/ 3355689 h 6651775"/>
                  <a:gd name="connsiteX0" fmla="*/ 5677 w 9122654"/>
                  <a:gd name="connsiteY0" fmla="*/ 3355689 h 6651775"/>
                  <a:gd name="connsiteX1" fmla="*/ 3195029 w 9122654"/>
                  <a:gd name="connsiteY1" fmla="*/ 278346 h 6651775"/>
                  <a:gd name="connsiteX2" fmla="*/ 3884143 w 9122654"/>
                  <a:gd name="connsiteY2" fmla="*/ 331355 h 6651775"/>
                  <a:gd name="connsiteX3" fmla="*/ 3884143 w 9122654"/>
                  <a:gd name="connsiteY3" fmla="*/ 198833 h 6651775"/>
                  <a:gd name="connsiteX4" fmla="*/ 4109430 w 9122654"/>
                  <a:gd name="connsiteY4" fmla="*/ 371111 h 6651775"/>
                  <a:gd name="connsiteX5" fmla="*/ 4414230 w 9122654"/>
                  <a:gd name="connsiteY5" fmla="*/ 265094 h 6651775"/>
                  <a:gd name="connsiteX6" fmla="*/ 4281708 w 9122654"/>
                  <a:gd name="connsiteY6" fmla="*/ 437372 h 6651775"/>
                  <a:gd name="connsiteX7" fmla="*/ 4560003 w 9122654"/>
                  <a:gd name="connsiteY7" fmla="*/ 384363 h 6651775"/>
                  <a:gd name="connsiteX8" fmla="*/ 4605759 w 9122654"/>
                  <a:gd name="connsiteY8" fmla="*/ 528242 h 6651775"/>
                  <a:gd name="connsiteX9" fmla="*/ 4851551 w 9122654"/>
                  <a:gd name="connsiteY9" fmla="*/ 636155 h 6651775"/>
                  <a:gd name="connsiteX10" fmla="*/ 4745534 w 9122654"/>
                  <a:gd name="connsiteY10" fmla="*/ 251842 h 6651775"/>
                  <a:gd name="connsiteX11" fmla="*/ 5023830 w 9122654"/>
                  <a:gd name="connsiteY11" fmla="*/ 371111 h 6651775"/>
                  <a:gd name="connsiteX12" fmla="*/ 5712943 w 9122654"/>
                  <a:gd name="connsiteY12" fmla="*/ 50 h 6651775"/>
                  <a:gd name="connsiteX13" fmla="*/ 5447899 w 9122654"/>
                  <a:gd name="connsiteY13" fmla="*/ 291598 h 6651775"/>
                  <a:gd name="connsiteX14" fmla="*/ 5964734 w 9122654"/>
                  <a:gd name="connsiteY14" fmla="*/ 119320 h 6651775"/>
                  <a:gd name="connsiteX15" fmla="*/ 5779203 w 9122654"/>
                  <a:gd name="connsiteY15" fmla="*/ 344606 h 6651775"/>
                  <a:gd name="connsiteX16" fmla="*/ 6097256 w 9122654"/>
                  <a:gd name="connsiteY16" fmla="*/ 450623 h 6651775"/>
                  <a:gd name="connsiteX17" fmla="*/ 5871969 w 9122654"/>
                  <a:gd name="connsiteY17" fmla="*/ 596397 h 6651775"/>
                  <a:gd name="connsiteX18" fmla="*/ 7369464 w 9122654"/>
                  <a:gd name="connsiteY18" fmla="*/ 768674 h 6651775"/>
                  <a:gd name="connsiteX19" fmla="*/ 7130925 w 9122654"/>
                  <a:gd name="connsiteY19" fmla="*/ 834935 h 6651775"/>
                  <a:gd name="connsiteX20" fmla="*/ 7621256 w 9122654"/>
                  <a:gd name="connsiteY20" fmla="*/ 1086728 h 6651775"/>
                  <a:gd name="connsiteX21" fmla="*/ 7369464 w 9122654"/>
                  <a:gd name="connsiteY21" fmla="*/ 1126483 h 6651775"/>
                  <a:gd name="connsiteX22" fmla="*/ 7780282 w 9122654"/>
                  <a:gd name="connsiteY22" fmla="*/ 1709579 h 6651775"/>
                  <a:gd name="connsiteX23" fmla="*/ 8681430 w 9122654"/>
                  <a:gd name="connsiteY23" fmla="*/ 1815596 h 6651775"/>
                  <a:gd name="connsiteX24" fmla="*/ 8323621 w 9122654"/>
                  <a:gd name="connsiteY24" fmla="*/ 1828848 h 6651775"/>
                  <a:gd name="connsiteX25" fmla="*/ 8588664 w 9122654"/>
                  <a:gd name="connsiteY25" fmla="*/ 2014379 h 6651775"/>
                  <a:gd name="connsiteX26" fmla="*/ 8124838 w 9122654"/>
                  <a:gd name="connsiteY26" fmla="*/ 1961370 h 6651775"/>
                  <a:gd name="connsiteX27" fmla="*/ 9105500 w 9122654"/>
                  <a:gd name="connsiteY27" fmla="*/ 2796257 h 6651775"/>
                  <a:gd name="connsiteX28" fmla="*/ 8734439 w 9122654"/>
                  <a:gd name="connsiteY28" fmla="*/ 2637231 h 6651775"/>
                  <a:gd name="connsiteX29" fmla="*/ 9118752 w 9122654"/>
                  <a:gd name="connsiteY29" fmla="*/ 3432361 h 6651775"/>
                  <a:gd name="connsiteX30" fmla="*/ 8689006 w 9122654"/>
                  <a:gd name="connsiteY30" fmla="*/ 3117149 h 6651775"/>
                  <a:gd name="connsiteX31" fmla="*/ 8999483 w 9122654"/>
                  <a:gd name="connsiteY31" fmla="*/ 4094970 h 6651775"/>
                  <a:gd name="connsiteX32" fmla="*/ 8734439 w 9122654"/>
                  <a:gd name="connsiteY32" fmla="*/ 3949196 h 6651775"/>
                  <a:gd name="connsiteX33" fmla="*/ 8509152 w 9122654"/>
                  <a:gd name="connsiteY33" fmla="*/ 5035874 h 6651775"/>
                  <a:gd name="connsiteX34" fmla="*/ 8416387 w 9122654"/>
                  <a:gd name="connsiteY34" fmla="*/ 4890101 h 6651775"/>
                  <a:gd name="connsiteX35" fmla="*/ 8217605 w 9122654"/>
                  <a:gd name="connsiteY35" fmla="*/ 5155144 h 6651775"/>
                  <a:gd name="connsiteX36" fmla="*/ 8045327 w 9122654"/>
                  <a:gd name="connsiteY36" fmla="*/ 5009370 h 6651775"/>
                  <a:gd name="connsiteX37" fmla="*/ 7727276 w 9122654"/>
                  <a:gd name="connsiteY37" fmla="*/ 5539457 h 6651775"/>
                  <a:gd name="connsiteX38" fmla="*/ 7541746 w 9122654"/>
                  <a:gd name="connsiteY38" fmla="*/ 5300918 h 6651775"/>
                  <a:gd name="connsiteX39" fmla="*/ 7210441 w 9122654"/>
                  <a:gd name="connsiteY39" fmla="*/ 5937022 h 6651775"/>
                  <a:gd name="connsiteX40" fmla="*/ 7263450 w 9122654"/>
                  <a:gd name="connsiteY40" fmla="*/ 5671979 h 6651775"/>
                  <a:gd name="connsiteX41" fmla="*/ 6799624 w 9122654"/>
                  <a:gd name="connsiteY41" fmla="*/ 6069544 h 6651775"/>
                  <a:gd name="connsiteX42" fmla="*/ 6826129 w 9122654"/>
                  <a:gd name="connsiteY42" fmla="*/ 5777996 h 6651775"/>
                  <a:gd name="connsiteX43" fmla="*/ 6282790 w 9122654"/>
                  <a:gd name="connsiteY43" fmla="*/ 6294831 h 6651775"/>
                  <a:gd name="connsiteX44" fmla="*/ 6150268 w 9122654"/>
                  <a:gd name="connsiteY44" fmla="*/ 5923770 h 6651775"/>
                  <a:gd name="connsiteX45" fmla="*/ 5498427 w 9122654"/>
                  <a:gd name="connsiteY45" fmla="*/ 6437706 h 6651775"/>
                  <a:gd name="connsiteX46" fmla="*/ 5522240 w 9122654"/>
                  <a:gd name="connsiteY46" fmla="*/ 6242443 h 6651775"/>
                  <a:gd name="connsiteX47" fmla="*/ 5112665 w 9122654"/>
                  <a:gd name="connsiteY47" fmla="*/ 6532955 h 6651775"/>
                  <a:gd name="connsiteX48" fmla="*/ 5031703 w 9122654"/>
                  <a:gd name="connsiteY48" fmla="*/ 6061468 h 6651775"/>
                  <a:gd name="connsiteX49" fmla="*/ 4067182 w 9122654"/>
                  <a:gd name="connsiteY49" fmla="*/ 6515268 h 6651775"/>
                  <a:gd name="connsiteX50" fmla="*/ 5677 w 9122654"/>
                  <a:gd name="connsiteY50" fmla="*/ 3355689 h 6651775"/>
                  <a:gd name="connsiteX0" fmla="*/ 5096 w 9122073"/>
                  <a:gd name="connsiteY0" fmla="*/ 3403746 h 6699832"/>
                  <a:gd name="connsiteX1" fmla="*/ 3220952 w 9122073"/>
                  <a:gd name="connsiteY1" fmla="*/ 193881 h 6699832"/>
                  <a:gd name="connsiteX2" fmla="*/ 3194448 w 9122073"/>
                  <a:gd name="connsiteY2" fmla="*/ 326403 h 6699832"/>
                  <a:gd name="connsiteX3" fmla="*/ 3883562 w 9122073"/>
                  <a:gd name="connsiteY3" fmla="*/ 379412 h 6699832"/>
                  <a:gd name="connsiteX4" fmla="*/ 3883562 w 9122073"/>
                  <a:gd name="connsiteY4" fmla="*/ 246890 h 6699832"/>
                  <a:gd name="connsiteX5" fmla="*/ 4108849 w 9122073"/>
                  <a:gd name="connsiteY5" fmla="*/ 419168 h 6699832"/>
                  <a:gd name="connsiteX6" fmla="*/ 4413649 w 9122073"/>
                  <a:gd name="connsiteY6" fmla="*/ 313151 h 6699832"/>
                  <a:gd name="connsiteX7" fmla="*/ 4281127 w 9122073"/>
                  <a:gd name="connsiteY7" fmla="*/ 485429 h 6699832"/>
                  <a:gd name="connsiteX8" fmla="*/ 4559422 w 9122073"/>
                  <a:gd name="connsiteY8" fmla="*/ 432420 h 6699832"/>
                  <a:gd name="connsiteX9" fmla="*/ 4605178 w 9122073"/>
                  <a:gd name="connsiteY9" fmla="*/ 576299 h 6699832"/>
                  <a:gd name="connsiteX10" fmla="*/ 4850970 w 9122073"/>
                  <a:gd name="connsiteY10" fmla="*/ 684212 h 6699832"/>
                  <a:gd name="connsiteX11" fmla="*/ 4744953 w 9122073"/>
                  <a:gd name="connsiteY11" fmla="*/ 299899 h 6699832"/>
                  <a:gd name="connsiteX12" fmla="*/ 5023249 w 9122073"/>
                  <a:gd name="connsiteY12" fmla="*/ 419168 h 6699832"/>
                  <a:gd name="connsiteX13" fmla="*/ 5712362 w 9122073"/>
                  <a:gd name="connsiteY13" fmla="*/ 48107 h 6699832"/>
                  <a:gd name="connsiteX14" fmla="*/ 5447318 w 9122073"/>
                  <a:gd name="connsiteY14" fmla="*/ 339655 h 6699832"/>
                  <a:gd name="connsiteX15" fmla="*/ 5964153 w 9122073"/>
                  <a:gd name="connsiteY15" fmla="*/ 167377 h 6699832"/>
                  <a:gd name="connsiteX16" fmla="*/ 5778622 w 9122073"/>
                  <a:gd name="connsiteY16" fmla="*/ 392663 h 6699832"/>
                  <a:gd name="connsiteX17" fmla="*/ 6096675 w 9122073"/>
                  <a:gd name="connsiteY17" fmla="*/ 498680 h 6699832"/>
                  <a:gd name="connsiteX18" fmla="*/ 5871388 w 9122073"/>
                  <a:gd name="connsiteY18" fmla="*/ 644454 h 6699832"/>
                  <a:gd name="connsiteX19" fmla="*/ 7368883 w 9122073"/>
                  <a:gd name="connsiteY19" fmla="*/ 816731 h 6699832"/>
                  <a:gd name="connsiteX20" fmla="*/ 7130344 w 9122073"/>
                  <a:gd name="connsiteY20" fmla="*/ 882992 h 6699832"/>
                  <a:gd name="connsiteX21" fmla="*/ 7620675 w 9122073"/>
                  <a:gd name="connsiteY21" fmla="*/ 1134785 h 6699832"/>
                  <a:gd name="connsiteX22" fmla="*/ 7368883 w 9122073"/>
                  <a:gd name="connsiteY22" fmla="*/ 1174540 h 6699832"/>
                  <a:gd name="connsiteX23" fmla="*/ 7779701 w 9122073"/>
                  <a:gd name="connsiteY23" fmla="*/ 1757636 h 6699832"/>
                  <a:gd name="connsiteX24" fmla="*/ 8680849 w 9122073"/>
                  <a:gd name="connsiteY24" fmla="*/ 1863653 h 6699832"/>
                  <a:gd name="connsiteX25" fmla="*/ 8323040 w 9122073"/>
                  <a:gd name="connsiteY25" fmla="*/ 1876905 h 6699832"/>
                  <a:gd name="connsiteX26" fmla="*/ 8588083 w 9122073"/>
                  <a:gd name="connsiteY26" fmla="*/ 2062436 h 6699832"/>
                  <a:gd name="connsiteX27" fmla="*/ 8124257 w 9122073"/>
                  <a:gd name="connsiteY27" fmla="*/ 2009427 h 6699832"/>
                  <a:gd name="connsiteX28" fmla="*/ 9104919 w 9122073"/>
                  <a:gd name="connsiteY28" fmla="*/ 2844314 h 6699832"/>
                  <a:gd name="connsiteX29" fmla="*/ 8733858 w 9122073"/>
                  <a:gd name="connsiteY29" fmla="*/ 2685288 h 6699832"/>
                  <a:gd name="connsiteX30" fmla="*/ 9118171 w 9122073"/>
                  <a:gd name="connsiteY30" fmla="*/ 3480418 h 6699832"/>
                  <a:gd name="connsiteX31" fmla="*/ 8688425 w 9122073"/>
                  <a:gd name="connsiteY31" fmla="*/ 3165206 h 6699832"/>
                  <a:gd name="connsiteX32" fmla="*/ 8998902 w 9122073"/>
                  <a:gd name="connsiteY32" fmla="*/ 4143027 h 6699832"/>
                  <a:gd name="connsiteX33" fmla="*/ 8733858 w 9122073"/>
                  <a:gd name="connsiteY33" fmla="*/ 3997253 h 6699832"/>
                  <a:gd name="connsiteX34" fmla="*/ 8508571 w 9122073"/>
                  <a:gd name="connsiteY34" fmla="*/ 5083931 h 6699832"/>
                  <a:gd name="connsiteX35" fmla="*/ 8415806 w 9122073"/>
                  <a:gd name="connsiteY35" fmla="*/ 4938158 h 6699832"/>
                  <a:gd name="connsiteX36" fmla="*/ 8217024 w 9122073"/>
                  <a:gd name="connsiteY36" fmla="*/ 5203201 h 6699832"/>
                  <a:gd name="connsiteX37" fmla="*/ 8044746 w 9122073"/>
                  <a:gd name="connsiteY37" fmla="*/ 5057427 h 6699832"/>
                  <a:gd name="connsiteX38" fmla="*/ 7726695 w 9122073"/>
                  <a:gd name="connsiteY38" fmla="*/ 5587514 h 6699832"/>
                  <a:gd name="connsiteX39" fmla="*/ 7541165 w 9122073"/>
                  <a:gd name="connsiteY39" fmla="*/ 5348975 h 6699832"/>
                  <a:gd name="connsiteX40" fmla="*/ 7209860 w 9122073"/>
                  <a:gd name="connsiteY40" fmla="*/ 5985079 h 6699832"/>
                  <a:gd name="connsiteX41" fmla="*/ 7262869 w 9122073"/>
                  <a:gd name="connsiteY41" fmla="*/ 5720036 h 6699832"/>
                  <a:gd name="connsiteX42" fmla="*/ 6799043 w 9122073"/>
                  <a:gd name="connsiteY42" fmla="*/ 6117601 h 6699832"/>
                  <a:gd name="connsiteX43" fmla="*/ 6825548 w 9122073"/>
                  <a:gd name="connsiteY43" fmla="*/ 5826053 h 6699832"/>
                  <a:gd name="connsiteX44" fmla="*/ 6282209 w 9122073"/>
                  <a:gd name="connsiteY44" fmla="*/ 6342888 h 6699832"/>
                  <a:gd name="connsiteX45" fmla="*/ 6149687 w 9122073"/>
                  <a:gd name="connsiteY45" fmla="*/ 5971827 h 6699832"/>
                  <a:gd name="connsiteX46" fmla="*/ 5497846 w 9122073"/>
                  <a:gd name="connsiteY46" fmla="*/ 6485763 h 6699832"/>
                  <a:gd name="connsiteX47" fmla="*/ 5521659 w 9122073"/>
                  <a:gd name="connsiteY47" fmla="*/ 6290500 h 6699832"/>
                  <a:gd name="connsiteX48" fmla="*/ 5112084 w 9122073"/>
                  <a:gd name="connsiteY48" fmla="*/ 6581012 h 6699832"/>
                  <a:gd name="connsiteX49" fmla="*/ 5031122 w 9122073"/>
                  <a:gd name="connsiteY49" fmla="*/ 6109525 h 6699832"/>
                  <a:gd name="connsiteX50" fmla="*/ 4066601 w 9122073"/>
                  <a:gd name="connsiteY50" fmla="*/ 6563325 h 6699832"/>
                  <a:gd name="connsiteX51" fmla="*/ 5096 w 9122073"/>
                  <a:gd name="connsiteY51" fmla="*/ 3403746 h 6699832"/>
                  <a:gd name="connsiteX0" fmla="*/ 11039 w 9128016"/>
                  <a:gd name="connsiteY0" fmla="*/ 3355689 h 6651775"/>
                  <a:gd name="connsiteX1" fmla="*/ 2882338 w 9128016"/>
                  <a:gd name="connsiteY1" fmla="*/ 357859 h 6651775"/>
                  <a:gd name="connsiteX2" fmla="*/ 3226895 w 9128016"/>
                  <a:gd name="connsiteY2" fmla="*/ 145824 h 6651775"/>
                  <a:gd name="connsiteX3" fmla="*/ 3200391 w 9128016"/>
                  <a:gd name="connsiteY3" fmla="*/ 278346 h 6651775"/>
                  <a:gd name="connsiteX4" fmla="*/ 3889505 w 9128016"/>
                  <a:gd name="connsiteY4" fmla="*/ 331355 h 6651775"/>
                  <a:gd name="connsiteX5" fmla="*/ 3889505 w 9128016"/>
                  <a:gd name="connsiteY5" fmla="*/ 198833 h 6651775"/>
                  <a:gd name="connsiteX6" fmla="*/ 4114792 w 9128016"/>
                  <a:gd name="connsiteY6" fmla="*/ 371111 h 6651775"/>
                  <a:gd name="connsiteX7" fmla="*/ 4419592 w 9128016"/>
                  <a:gd name="connsiteY7" fmla="*/ 265094 h 6651775"/>
                  <a:gd name="connsiteX8" fmla="*/ 4287070 w 9128016"/>
                  <a:gd name="connsiteY8" fmla="*/ 437372 h 6651775"/>
                  <a:gd name="connsiteX9" fmla="*/ 4565365 w 9128016"/>
                  <a:gd name="connsiteY9" fmla="*/ 384363 h 6651775"/>
                  <a:gd name="connsiteX10" fmla="*/ 4611121 w 9128016"/>
                  <a:gd name="connsiteY10" fmla="*/ 528242 h 6651775"/>
                  <a:gd name="connsiteX11" fmla="*/ 4856913 w 9128016"/>
                  <a:gd name="connsiteY11" fmla="*/ 636155 h 6651775"/>
                  <a:gd name="connsiteX12" fmla="*/ 4750896 w 9128016"/>
                  <a:gd name="connsiteY12" fmla="*/ 251842 h 6651775"/>
                  <a:gd name="connsiteX13" fmla="*/ 5029192 w 9128016"/>
                  <a:gd name="connsiteY13" fmla="*/ 371111 h 6651775"/>
                  <a:gd name="connsiteX14" fmla="*/ 5718305 w 9128016"/>
                  <a:gd name="connsiteY14" fmla="*/ 50 h 6651775"/>
                  <a:gd name="connsiteX15" fmla="*/ 5453261 w 9128016"/>
                  <a:gd name="connsiteY15" fmla="*/ 291598 h 6651775"/>
                  <a:gd name="connsiteX16" fmla="*/ 5970096 w 9128016"/>
                  <a:gd name="connsiteY16" fmla="*/ 119320 h 6651775"/>
                  <a:gd name="connsiteX17" fmla="*/ 5784565 w 9128016"/>
                  <a:gd name="connsiteY17" fmla="*/ 344606 h 6651775"/>
                  <a:gd name="connsiteX18" fmla="*/ 6102618 w 9128016"/>
                  <a:gd name="connsiteY18" fmla="*/ 450623 h 6651775"/>
                  <a:gd name="connsiteX19" fmla="*/ 5877331 w 9128016"/>
                  <a:gd name="connsiteY19" fmla="*/ 596397 h 6651775"/>
                  <a:gd name="connsiteX20" fmla="*/ 7374826 w 9128016"/>
                  <a:gd name="connsiteY20" fmla="*/ 768674 h 6651775"/>
                  <a:gd name="connsiteX21" fmla="*/ 7136287 w 9128016"/>
                  <a:gd name="connsiteY21" fmla="*/ 834935 h 6651775"/>
                  <a:gd name="connsiteX22" fmla="*/ 7626618 w 9128016"/>
                  <a:gd name="connsiteY22" fmla="*/ 1086728 h 6651775"/>
                  <a:gd name="connsiteX23" fmla="*/ 7374826 w 9128016"/>
                  <a:gd name="connsiteY23" fmla="*/ 1126483 h 6651775"/>
                  <a:gd name="connsiteX24" fmla="*/ 7785644 w 9128016"/>
                  <a:gd name="connsiteY24" fmla="*/ 1709579 h 6651775"/>
                  <a:gd name="connsiteX25" fmla="*/ 8686792 w 9128016"/>
                  <a:gd name="connsiteY25" fmla="*/ 1815596 h 6651775"/>
                  <a:gd name="connsiteX26" fmla="*/ 8328983 w 9128016"/>
                  <a:gd name="connsiteY26" fmla="*/ 1828848 h 6651775"/>
                  <a:gd name="connsiteX27" fmla="*/ 8594026 w 9128016"/>
                  <a:gd name="connsiteY27" fmla="*/ 2014379 h 6651775"/>
                  <a:gd name="connsiteX28" fmla="*/ 8130200 w 9128016"/>
                  <a:gd name="connsiteY28" fmla="*/ 1961370 h 6651775"/>
                  <a:gd name="connsiteX29" fmla="*/ 9110862 w 9128016"/>
                  <a:gd name="connsiteY29" fmla="*/ 2796257 h 6651775"/>
                  <a:gd name="connsiteX30" fmla="*/ 8739801 w 9128016"/>
                  <a:gd name="connsiteY30" fmla="*/ 2637231 h 6651775"/>
                  <a:gd name="connsiteX31" fmla="*/ 9124114 w 9128016"/>
                  <a:gd name="connsiteY31" fmla="*/ 3432361 h 6651775"/>
                  <a:gd name="connsiteX32" fmla="*/ 8694368 w 9128016"/>
                  <a:gd name="connsiteY32" fmla="*/ 3117149 h 6651775"/>
                  <a:gd name="connsiteX33" fmla="*/ 9004845 w 9128016"/>
                  <a:gd name="connsiteY33" fmla="*/ 4094970 h 6651775"/>
                  <a:gd name="connsiteX34" fmla="*/ 8739801 w 9128016"/>
                  <a:gd name="connsiteY34" fmla="*/ 3949196 h 6651775"/>
                  <a:gd name="connsiteX35" fmla="*/ 8514514 w 9128016"/>
                  <a:gd name="connsiteY35" fmla="*/ 5035874 h 6651775"/>
                  <a:gd name="connsiteX36" fmla="*/ 8421749 w 9128016"/>
                  <a:gd name="connsiteY36" fmla="*/ 4890101 h 6651775"/>
                  <a:gd name="connsiteX37" fmla="*/ 8222967 w 9128016"/>
                  <a:gd name="connsiteY37" fmla="*/ 5155144 h 6651775"/>
                  <a:gd name="connsiteX38" fmla="*/ 8050689 w 9128016"/>
                  <a:gd name="connsiteY38" fmla="*/ 5009370 h 6651775"/>
                  <a:gd name="connsiteX39" fmla="*/ 7732638 w 9128016"/>
                  <a:gd name="connsiteY39" fmla="*/ 5539457 h 6651775"/>
                  <a:gd name="connsiteX40" fmla="*/ 7547108 w 9128016"/>
                  <a:gd name="connsiteY40" fmla="*/ 5300918 h 6651775"/>
                  <a:gd name="connsiteX41" fmla="*/ 7215803 w 9128016"/>
                  <a:gd name="connsiteY41" fmla="*/ 5937022 h 6651775"/>
                  <a:gd name="connsiteX42" fmla="*/ 7268812 w 9128016"/>
                  <a:gd name="connsiteY42" fmla="*/ 5671979 h 6651775"/>
                  <a:gd name="connsiteX43" fmla="*/ 6804986 w 9128016"/>
                  <a:gd name="connsiteY43" fmla="*/ 6069544 h 6651775"/>
                  <a:gd name="connsiteX44" fmla="*/ 6831491 w 9128016"/>
                  <a:gd name="connsiteY44" fmla="*/ 5777996 h 6651775"/>
                  <a:gd name="connsiteX45" fmla="*/ 6288152 w 9128016"/>
                  <a:gd name="connsiteY45" fmla="*/ 6294831 h 6651775"/>
                  <a:gd name="connsiteX46" fmla="*/ 6155630 w 9128016"/>
                  <a:gd name="connsiteY46" fmla="*/ 5923770 h 6651775"/>
                  <a:gd name="connsiteX47" fmla="*/ 5503789 w 9128016"/>
                  <a:gd name="connsiteY47" fmla="*/ 6437706 h 6651775"/>
                  <a:gd name="connsiteX48" fmla="*/ 5527602 w 9128016"/>
                  <a:gd name="connsiteY48" fmla="*/ 6242443 h 6651775"/>
                  <a:gd name="connsiteX49" fmla="*/ 5118027 w 9128016"/>
                  <a:gd name="connsiteY49" fmla="*/ 6532955 h 6651775"/>
                  <a:gd name="connsiteX50" fmla="*/ 5037065 w 9128016"/>
                  <a:gd name="connsiteY50" fmla="*/ 6061468 h 6651775"/>
                  <a:gd name="connsiteX51" fmla="*/ 4072544 w 9128016"/>
                  <a:gd name="connsiteY51" fmla="*/ 6515268 h 6651775"/>
                  <a:gd name="connsiteX52" fmla="*/ 11039 w 9128016"/>
                  <a:gd name="connsiteY52" fmla="*/ 3355689 h 6651775"/>
                  <a:gd name="connsiteX0" fmla="*/ 24720 w 9141697"/>
                  <a:gd name="connsiteY0" fmla="*/ 3355689 h 6651775"/>
                  <a:gd name="connsiteX1" fmla="*/ 2405689 w 9141697"/>
                  <a:gd name="connsiteY1" fmla="*/ 318103 h 6651775"/>
                  <a:gd name="connsiteX2" fmla="*/ 2896019 w 9141697"/>
                  <a:gd name="connsiteY2" fmla="*/ 357859 h 6651775"/>
                  <a:gd name="connsiteX3" fmla="*/ 3240576 w 9141697"/>
                  <a:gd name="connsiteY3" fmla="*/ 145824 h 6651775"/>
                  <a:gd name="connsiteX4" fmla="*/ 3214072 w 9141697"/>
                  <a:gd name="connsiteY4" fmla="*/ 278346 h 6651775"/>
                  <a:gd name="connsiteX5" fmla="*/ 3903186 w 9141697"/>
                  <a:gd name="connsiteY5" fmla="*/ 331355 h 6651775"/>
                  <a:gd name="connsiteX6" fmla="*/ 3903186 w 9141697"/>
                  <a:gd name="connsiteY6" fmla="*/ 198833 h 6651775"/>
                  <a:gd name="connsiteX7" fmla="*/ 4128473 w 9141697"/>
                  <a:gd name="connsiteY7" fmla="*/ 371111 h 6651775"/>
                  <a:gd name="connsiteX8" fmla="*/ 4433273 w 9141697"/>
                  <a:gd name="connsiteY8" fmla="*/ 265094 h 6651775"/>
                  <a:gd name="connsiteX9" fmla="*/ 4300751 w 9141697"/>
                  <a:gd name="connsiteY9" fmla="*/ 437372 h 6651775"/>
                  <a:gd name="connsiteX10" fmla="*/ 4579046 w 9141697"/>
                  <a:gd name="connsiteY10" fmla="*/ 384363 h 6651775"/>
                  <a:gd name="connsiteX11" fmla="*/ 4624802 w 9141697"/>
                  <a:gd name="connsiteY11" fmla="*/ 528242 h 6651775"/>
                  <a:gd name="connsiteX12" fmla="*/ 4870594 w 9141697"/>
                  <a:gd name="connsiteY12" fmla="*/ 636155 h 6651775"/>
                  <a:gd name="connsiteX13" fmla="*/ 4764577 w 9141697"/>
                  <a:gd name="connsiteY13" fmla="*/ 251842 h 6651775"/>
                  <a:gd name="connsiteX14" fmla="*/ 5042873 w 9141697"/>
                  <a:gd name="connsiteY14" fmla="*/ 371111 h 6651775"/>
                  <a:gd name="connsiteX15" fmla="*/ 5731986 w 9141697"/>
                  <a:gd name="connsiteY15" fmla="*/ 50 h 6651775"/>
                  <a:gd name="connsiteX16" fmla="*/ 5466942 w 9141697"/>
                  <a:gd name="connsiteY16" fmla="*/ 291598 h 6651775"/>
                  <a:gd name="connsiteX17" fmla="*/ 5983777 w 9141697"/>
                  <a:gd name="connsiteY17" fmla="*/ 119320 h 6651775"/>
                  <a:gd name="connsiteX18" fmla="*/ 5798246 w 9141697"/>
                  <a:gd name="connsiteY18" fmla="*/ 344606 h 6651775"/>
                  <a:gd name="connsiteX19" fmla="*/ 6116299 w 9141697"/>
                  <a:gd name="connsiteY19" fmla="*/ 450623 h 6651775"/>
                  <a:gd name="connsiteX20" fmla="*/ 5891012 w 9141697"/>
                  <a:gd name="connsiteY20" fmla="*/ 596397 h 6651775"/>
                  <a:gd name="connsiteX21" fmla="*/ 7388507 w 9141697"/>
                  <a:gd name="connsiteY21" fmla="*/ 768674 h 6651775"/>
                  <a:gd name="connsiteX22" fmla="*/ 7149968 w 9141697"/>
                  <a:gd name="connsiteY22" fmla="*/ 834935 h 6651775"/>
                  <a:gd name="connsiteX23" fmla="*/ 7640299 w 9141697"/>
                  <a:gd name="connsiteY23" fmla="*/ 1086728 h 6651775"/>
                  <a:gd name="connsiteX24" fmla="*/ 7388507 w 9141697"/>
                  <a:gd name="connsiteY24" fmla="*/ 1126483 h 6651775"/>
                  <a:gd name="connsiteX25" fmla="*/ 7799325 w 9141697"/>
                  <a:gd name="connsiteY25" fmla="*/ 1709579 h 6651775"/>
                  <a:gd name="connsiteX26" fmla="*/ 8700473 w 9141697"/>
                  <a:gd name="connsiteY26" fmla="*/ 1815596 h 6651775"/>
                  <a:gd name="connsiteX27" fmla="*/ 8342664 w 9141697"/>
                  <a:gd name="connsiteY27" fmla="*/ 1828848 h 6651775"/>
                  <a:gd name="connsiteX28" fmla="*/ 8607707 w 9141697"/>
                  <a:gd name="connsiteY28" fmla="*/ 2014379 h 6651775"/>
                  <a:gd name="connsiteX29" fmla="*/ 8143881 w 9141697"/>
                  <a:gd name="connsiteY29" fmla="*/ 1961370 h 6651775"/>
                  <a:gd name="connsiteX30" fmla="*/ 9124543 w 9141697"/>
                  <a:gd name="connsiteY30" fmla="*/ 2796257 h 6651775"/>
                  <a:gd name="connsiteX31" fmla="*/ 8753482 w 9141697"/>
                  <a:gd name="connsiteY31" fmla="*/ 2637231 h 6651775"/>
                  <a:gd name="connsiteX32" fmla="*/ 9137795 w 9141697"/>
                  <a:gd name="connsiteY32" fmla="*/ 3432361 h 6651775"/>
                  <a:gd name="connsiteX33" fmla="*/ 8708049 w 9141697"/>
                  <a:gd name="connsiteY33" fmla="*/ 3117149 h 6651775"/>
                  <a:gd name="connsiteX34" fmla="*/ 9018526 w 9141697"/>
                  <a:gd name="connsiteY34" fmla="*/ 4094970 h 6651775"/>
                  <a:gd name="connsiteX35" fmla="*/ 8753482 w 9141697"/>
                  <a:gd name="connsiteY35" fmla="*/ 3949196 h 6651775"/>
                  <a:gd name="connsiteX36" fmla="*/ 8528195 w 9141697"/>
                  <a:gd name="connsiteY36" fmla="*/ 5035874 h 6651775"/>
                  <a:gd name="connsiteX37" fmla="*/ 8435430 w 9141697"/>
                  <a:gd name="connsiteY37" fmla="*/ 4890101 h 6651775"/>
                  <a:gd name="connsiteX38" fmla="*/ 8236648 w 9141697"/>
                  <a:gd name="connsiteY38" fmla="*/ 5155144 h 6651775"/>
                  <a:gd name="connsiteX39" fmla="*/ 8064370 w 9141697"/>
                  <a:gd name="connsiteY39" fmla="*/ 5009370 h 6651775"/>
                  <a:gd name="connsiteX40" fmla="*/ 7746319 w 9141697"/>
                  <a:gd name="connsiteY40" fmla="*/ 5539457 h 6651775"/>
                  <a:gd name="connsiteX41" fmla="*/ 7560789 w 9141697"/>
                  <a:gd name="connsiteY41" fmla="*/ 5300918 h 6651775"/>
                  <a:gd name="connsiteX42" fmla="*/ 7229484 w 9141697"/>
                  <a:gd name="connsiteY42" fmla="*/ 5937022 h 6651775"/>
                  <a:gd name="connsiteX43" fmla="*/ 7282493 w 9141697"/>
                  <a:gd name="connsiteY43" fmla="*/ 5671979 h 6651775"/>
                  <a:gd name="connsiteX44" fmla="*/ 6818667 w 9141697"/>
                  <a:gd name="connsiteY44" fmla="*/ 6069544 h 6651775"/>
                  <a:gd name="connsiteX45" fmla="*/ 6845172 w 9141697"/>
                  <a:gd name="connsiteY45" fmla="*/ 5777996 h 6651775"/>
                  <a:gd name="connsiteX46" fmla="*/ 6301833 w 9141697"/>
                  <a:gd name="connsiteY46" fmla="*/ 6294831 h 6651775"/>
                  <a:gd name="connsiteX47" fmla="*/ 6169311 w 9141697"/>
                  <a:gd name="connsiteY47" fmla="*/ 5923770 h 6651775"/>
                  <a:gd name="connsiteX48" fmla="*/ 5517470 w 9141697"/>
                  <a:gd name="connsiteY48" fmla="*/ 6437706 h 6651775"/>
                  <a:gd name="connsiteX49" fmla="*/ 5541283 w 9141697"/>
                  <a:gd name="connsiteY49" fmla="*/ 6242443 h 6651775"/>
                  <a:gd name="connsiteX50" fmla="*/ 5131708 w 9141697"/>
                  <a:gd name="connsiteY50" fmla="*/ 6532955 h 6651775"/>
                  <a:gd name="connsiteX51" fmla="*/ 5050746 w 9141697"/>
                  <a:gd name="connsiteY51" fmla="*/ 6061468 h 6651775"/>
                  <a:gd name="connsiteX52" fmla="*/ 4086225 w 9141697"/>
                  <a:gd name="connsiteY52" fmla="*/ 6515268 h 6651775"/>
                  <a:gd name="connsiteX53" fmla="*/ 24720 w 9141697"/>
                  <a:gd name="connsiteY53" fmla="*/ 3355689 h 6651775"/>
                  <a:gd name="connsiteX0" fmla="*/ 22095 w 9139072"/>
                  <a:gd name="connsiteY0" fmla="*/ 3355689 h 6651775"/>
                  <a:gd name="connsiteX1" fmla="*/ 2456074 w 9139072"/>
                  <a:gd name="connsiteY1" fmla="*/ 437372 h 6651775"/>
                  <a:gd name="connsiteX2" fmla="*/ 2403064 w 9139072"/>
                  <a:gd name="connsiteY2" fmla="*/ 318103 h 6651775"/>
                  <a:gd name="connsiteX3" fmla="*/ 2893394 w 9139072"/>
                  <a:gd name="connsiteY3" fmla="*/ 357859 h 6651775"/>
                  <a:gd name="connsiteX4" fmla="*/ 3237951 w 9139072"/>
                  <a:gd name="connsiteY4" fmla="*/ 145824 h 6651775"/>
                  <a:gd name="connsiteX5" fmla="*/ 3211447 w 9139072"/>
                  <a:gd name="connsiteY5" fmla="*/ 278346 h 6651775"/>
                  <a:gd name="connsiteX6" fmla="*/ 3900561 w 9139072"/>
                  <a:gd name="connsiteY6" fmla="*/ 331355 h 6651775"/>
                  <a:gd name="connsiteX7" fmla="*/ 3900561 w 9139072"/>
                  <a:gd name="connsiteY7" fmla="*/ 198833 h 6651775"/>
                  <a:gd name="connsiteX8" fmla="*/ 4125848 w 9139072"/>
                  <a:gd name="connsiteY8" fmla="*/ 371111 h 6651775"/>
                  <a:gd name="connsiteX9" fmla="*/ 4430648 w 9139072"/>
                  <a:gd name="connsiteY9" fmla="*/ 265094 h 6651775"/>
                  <a:gd name="connsiteX10" fmla="*/ 4298126 w 9139072"/>
                  <a:gd name="connsiteY10" fmla="*/ 437372 h 6651775"/>
                  <a:gd name="connsiteX11" fmla="*/ 4576421 w 9139072"/>
                  <a:gd name="connsiteY11" fmla="*/ 384363 h 6651775"/>
                  <a:gd name="connsiteX12" fmla="*/ 4622177 w 9139072"/>
                  <a:gd name="connsiteY12" fmla="*/ 528242 h 6651775"/>
                  <a:gd name="connsiteX13" fmla="*/ 4867969 w 9139072"/>
                  <a:gd name="connsiteY13" fmla="*/ 636155 h 6651775"/>
                  <a:gd name="connsiteX14" fmla="*/ 4761952 w 9139072"/>
                  <a:gd name="connsiteY14" fmla="*/ 251842 h 6651775"/>
                  <a:gd name="connsiteX15" fmla="*/ 5040248 w 9139072"/>
                  <a:gd name="connsiteY15" fmla="*/ 371111 h 6651775"/>
                  <a:gd name="connsiteX16" fmla="*/ 5729361 w 9139072"/>
                  <a:gd name="connsiteY16" fmla="*/ 50 h 6651775"/>
                  <a:gd name="connsiteX17" fmla="*/ 5464317 w 9139072"/>
                  <a:gd name="connsiteY17" fmla="*/ 291598 h 6651775"/>
                  <a:gd name="connsiteX18" fmla="*/ 5981152 w 9139072"/>
                  <a:gd name="connsiteY18" fmla="*/ 119320 h 6651775"/>
                  <a:gd name="connsiteX19" fmla="*/ 5795621 w 9139072"/>
                  <a:gd name="connsiteY19" fmla="*/ 344606 h 6651775"/>
                  <a:gd name="connsiteX20" fmla="*/ 6113674 w 9139072"/>
                  <a:gd name="connsiteY20" fmla="*/ 450623 h 6651775"/>
                  <a:gd name="connsiteX21" fmla="*/ 5888387 w 9139072"/>
                  <a:gd name="connsiteY21" fmla="*/ 596397 h 6651775"/>
                  <a:gd name="connsiteX22" fmla="*/ 7385882 w 9139072"/>
                  <a:gd name="connsiteY22" fmla="*/ 768674 h 6651775"/>
                  <a:gd name="connsiteX23" fmla="*/ 7147343 w 9139072"/>
                  <a:gd name="connsiteY23" fmla="*/ 834935 h 6651775"/>
                  <a:gd name="connsiteX24" fmla="*/ 7637674 w 9139072"/>
                  <a:gd name="connsiteY24" fmla="*/ 1086728 h 6651775"/>
                  <a:gd name="connsiteX25" fmla="*/ 7385882 w 9139072"/>
                  <a:gd name="connsiteY25" fmla="*/ 1126483 h 6651775"/>
                  <a:gd name="connsiteX26" fmla="*/ 7796700 w 9139072"/>
                  <a:gd name="connsiteY26" fmla="*/ 1709579 h 6651775"/>
                  <a:gd name="connsiteX27" fmla="*/ 8697848 w 9139072"/>
                  <a:gd name="connsiteY27" fmla="*/ 1815596 h 6651775"/>
                  <a:gd name="connsiteX28" fmla="*/ 8340039 w 9139072"/>
                  <a:gd name="connsiteY28" fmla="*/ 1828848 h 6651775"/>
                  <a:gd name="connsiteX29" fmla="*/ 8605082 w 9139072"/>
                  <a:gd name="connsiteY29" fmla="*/ 2014379 h 6651775"/>
                  <a:gd name="connsiteX30" fmla="*/ 8141256 w 9139072"/>
                  <a:gd name="connsiteY30" fmla="*/ 1961370 h 6651775"/>
                  <a:gd name="connsiteX31" fmla="*/ 9121918 w 9139072"/>
                  <a:gd name="connsiteY31" fmla="*/ 2796257 h 6651775"/>
                  <a:gd name="connsiteX32" fmla="*/ 8750857 w 9139072"/>
                  <a:gd name="connsiteY32" fmla="*/ 2637231 h 6651775"/>
                  <a:gd name="connsiteX33" fmla="*/ 9135170 w 9139072"/>
                  <a:gd name="connsiteY33" fmla="*/ 3432361 h 6651775"/>
                  <a:gd name="connsiteX34" fmla="*/ 8705424 w 9139072"/>
                  <a:gd name="connsiteY34" fmla="*/ 3117149 h 6651775"/>
                  <a:gd name="connsiteX35" fmla="*/ 9015901 w 9139072"/>
                  <a:gd name="connsiteY35" fmla="*/ 4094970 h 6651775"/>
                  <a:gd name="connsiteX36" fmla="*/ 8750857 w 9139072"/>
                  <a:gd name="connsiteY36" fmla="*/ 3949196 h 6651775"/>
                  <a:gd name="connsiteX37" fmla="*/ 8525570 w 9139072"/>
                  <a:gd name="connsiteY37" fmla="*/ 5035874 h 6651775"/>
                  <a:gd name="connsiteX38" fmla="*/ 8432805 w 9139072"/>
                  <a:gd name="connsiteY38" fmla="*/ 4890101 h 6651775"/>
                  <a:gd name="connsiteX39" fmla="*/ 8234023 w 9139072"/>
                  <a:gd name="connsiteY39" fmla="*/ 5155144 h 6651775"/>
                  <a:gd name="connsiteX40" fmla="*/ 8061745 w 9139072"/>
                  <a:gd name="connsiteY40" fmla="*/ 5009370 h 6651775"/>
                  <a:gd name="connsiteX41" fmla="*/ 7743694 w 9139072"/>
                  <a:gd name="connsiteY41" fmla="*/ 5539457 h 6651775"/>
                  <a:gd name="connsiteX42" fmla="*/ 7558164 w 9139072"/>
                  <a:gd name="connsiteY42" fmla="*/ 5300918 h 6651775"/>
                  <a:gd name="connsiteX43" fmla="*/ 7226859 w 9139072"/>
                  <a:gd name="connsiteY43" fmla="*/ 5937022 h 6651775"/>
                  <a:gd name="connsiteX44" fmla="*/ 7279868 w 9139072"/>
                  <a:gd name="connsiteY44" fmla="*/ 5671979 h 6651775"/>
                  <a:gd name="connsiteX45" fmla="*/ 6816042 w 9139072"/>
                  <a:gd name="connsiteY45" fmla="*/ 6069544 h 6651775"/>
                  <a:gd name="connsiteX46" fmla="*/ 6842547 w 9139072"/>
                  <a:gd name="connsiteY46" fmla="*/ 5777996 h 6651775"/>
                  <a:gd name="connsiteX47" fmla="*/ 6299208 w 9139072"/>
                  <a:gd name="connsiteY47" fmla="*/ 6294831 h 6651775"/>
                  <a:gd name="connsiteX48" fmla="*/ 6166686 w 9139072"/>
                  <a:gd name="connsiteY48" fmla="*/ 5923770 h 6651775"/>
                  <a:gd name="connsiteX49" fmla="*/ 5514845 w 9139072"/>
                  <a:gd name="connsiteY49" fmla="*/ 6437706 h 6651775"/>
                  <a:gd name="connsiteX50" fmla="*/ 5538658 w 9139072"/>
                  <a:gd name="connsiteY50" fmla="*/ 6242443 h 6651775"/>
                  <a:gd name="connsiteX51" fmla="*/ 5129083 w 9139072"/>
                  <a:gd name="connsiteY51" fmla="*/ 6532955 h 6651775"/>
                  <a:gd name="connsiteX52" fmla="*/ 5048121 w 9139072"/>
                  <a:gd name="connsiteY52" fmla="*/ 6061468 h 6651775"/>
                  <a:gd name="connsiteX53" fmla="*/ 4083600 w 9139072"/>
                  <a:gd name="connsiteY53" fmla="*/ 6515268 h 6651775"/>
                  <a:gd name="connsiteX54" fmla="*/ 22095 w 9139072"/>
                  <a:gd name="connsiteY54" fmla="*/ 3355689 h 6651775"/>
                  <a:gd name="connsiteX0" fmla="*/ 36753 w 9153730"/>
                  <a:gd name="connsiteY0" fmla="*/ 3355689 h 6651775"/>
                  <a:gd name="connsiteX1" fmla="*/ 2112922 w 9153730"/>
                  <a:gd name="connsiteY1" fmla="*/ 516885 h 6651775"/>
                  <a:gd name="connsiteX2" fmla="*/ 2470732 w 9153730"/>
                  <a:gd name="connsiteY2" fmla="*/ 437372 h 6651775"/>
                  <a:gd name="connsiteX3" fmla="*/ 2417722 w 9153730"/>
                  <a:gd name="connsiteY3" fmla="*/ 318103 h 6651775"/>
                  <a:gd name="connsiteX4" fmla="*/ 2908052 w 9153730"/>
                  <a:gd name="connsiteY4" fmla="*/ 357859 h 6651775"/>
                  <a:gd name="connsiteX5" fmla="*/ 3252609 w 9153730"/>
                  <a:gd name="connsiteY5" fmla="*/ 145824 h 6651775"/>
                  <a:gd name="connsiteX6" fmla="*/ 3226105 w 9153730"/>
                  <a:gd name="connsiteY6" fmla="*/ 278346 h 6651775"/>
                  <a:gd name="connsiteX7" fmla="*/ 3915219 w 9153730"/>
                  <a:gd name="connsiteY7" fmla="*/ 331355 h 6651775"/>
                  <a:gd name="connsiteX8" fmla="*/ 3915219 w 9153730"/>
                  <a:gd name="connsiteY8" fmla="*/ 198833 h 6651775"/>
                  <a:gd name="connsiteX9" fmla="*/ 4140506 w 9153730"/>
                  <a:gd name="connsiteY9" fmla="*/ 371111 h 6651775"/>
                  <a:gd name="connsiteX10" fmla="*/ 4445306 w 9153730"/>
                  <a:gd name="connsiteY10" fmla="*/ 265094 h 6651775"/>
                  <a:gd name="connsiteX11" fmla="*/ 4312784 w 9153730"/>
                  <a:gd name="connsiteY11" fmla="*/ 437372 h 6651775"/>
                  <a:gd name="connsiteX12" fmla="*/ 4591079 w 9153730"/>
                  <a:gd name="connsiteY12" fmla="*/ 384363 h 6651775"/>
                  <a:gd name="connsiteX13" fmla="*/ 4636835 w 9153730"/>
                  <a:gd name="connsiteY13" fmla="*/ 528242 h 6651775"/>
                  <a:gd name="connsiteX14" fmla="*/ 4882627 w 9153730"/>
                  <a:gd name="connsiteY14" fmla="*/ 636155 h 6651775"/>
                  <a:gd name="connsiteX15" fmla="*/ 4776610 w 9153730"/>
                  <a:gd name="connsiteY15" fmla="*/ 251842 h 6651775"/>
                  <a:gd name="connsiteX16" fmla="*/ 5054906 w 9153730"/>
                  <a:gd name="connsiteY16" fmla="*/ 371111 h 6651775"/>
                  <a:gd name="connsiteX17" fmla="*/ 5744019 w 9153730"/>
                  <a:gd name="connsiteY17" fmla="*/ 50 h 6651775"/>
                  <a:gd name="connsiteX18" fmla="*/ 5478975 w 9153730"/>
                  <a:gd name="connsiteY18" fmla="*/ 291598 h 6651775"/>
                  <a:gd name="connsiteX19" fmla="*/ 5995810 w 9153730"/>
                  <a:gd name="connsiteY19" fmla="*/ 119320 h 6651775"/>
                  <a:gd name="connsiteX20" fmla="*/ 5810279 w 9153730"/>
                  <a:gd name="connsiteY20" fmla="*/ 344606 h 6651775"/>
                  <a:gd name="connsiteX21" fmla="*/ 6128332 w 9153730"/>
                  <a:gd name="connsiteY21" fmla="*/ 450623 h 6651775"/>
                  <a:gd name="connsiteX22" fmla="*/ 5903045 w 9153730"/>
                  <a:gd name="connsiteY22" fmla="*/ 596397 h 6651775"/>
                  <a:gd name="connsiteX23" fmla="*/ 7400540 w 9153730"/>
                  <a:gd name="connsiteY23" fmla="*/ 768674 h 6651775"/>
                  <a:gd name="connsiteX24" fmla="*/ 7162001 w 9153730"/>
                  <a:gd name="connsiteY24" fmla="*/ 834935 h 6651775"/>
                  <a:gd name="connsiteX25" fmla="*/ 7652332 w 9153730"/>
                  <a:gd name="connsiteY25" fmla="*/ 1086728 h 6651775"/>
                  <a:gd name="connsiteX26" fmla="*/ 7400540 w 9153730"/>
                  <a:gd name="connsiteY26" fmla="*/ 1126483 h 6651775"/>
                  <a:gd name="connsiteX27" fmla="*/ 7811358 w 9153730"/>
                  <a:gd name="connsiteY27" fmla="*/ 1709579 h 6651775"/>
                  <a:gd name="connsiteX28" fmla="*/ 8712506 w 9153730"/>
                  <a:gd name="connsiteY28" fmla="*/ 1815596 h 6651775"/>
                  <a:gd name="connsiteX29" fmla="*/ 8354697 w 9153730"/>
                  <a:gd name="connsiteY29" fmla="*/ 1828848 h 6651775"/>
                  <a:gd name="connsiteX30" fmla="*/ 8619740 w 9153730"/>
                  <a:gd name="connsiteY30" fmla="*/ 2014379 h 6651775"/>
                  <a:gd name="connsiteX31" fmla="*/ 8155914 w 9153730"/>
                  <a:gd name="connsiteY31" fmla="*/ 1961370 h 6651775"/>
                  <a:gd name="connsiteX32" fmla="*/ 9136576 w 9153730"/>
                  <a:gd name="connsiteY32" fmla="*/ 2796257 h 6651775"/>
                  <a:gd name="connsiteX33" fmla="*/ 8765515 w 9153730"/>
                  <a:gd name="connsiteY33" fmla="*/ 2637231 h 6651775"/>
                  <a:gd name="connsiteX34" fmla="*/ 9149828 w 9153730"/>
                  <a:gd name="connsiteY34" fmla="*/ 3432361 h 6651775"/>
                  <a:gd name="connsiteX35" fmla="*/ 8720082 w 9153730"/>
                  <a:gd name="connsiteY35" fmla="*/ 3117149 h 6651775"/>
                  <a:gd name="connsiteX36" fmla="*/ 9030559 w 9153730"/>
                  <a:gd name="connsiteY36" fmla="*/ 4094970 h 6651775"/>
                  <a:gd name="connsiteX37" fmla="*/ 8765515 w 9153730"/>
                  <a:gd name="connsiteY37" fmla="*/ 3949196 h 6651775"/>
                  <a:gd name="connsiteX38" fmla="*/ 8540228 w 9153730"/>
                  <a:gd name="connsiteY38" fmla="*/ 5035874 h 6651775"/>
                  <a:gd name="connsiteX39" fmla="*/ 8447463 w 9153730"/>
                  <a:gd name="connsiteY39" fmla="*/ 4890101 h 6651775"/>
                  <a:gd name="connsiteX40" fmla="*/ 8248681 w 9153730"/>
                  <a:gd name="connsiteY40" fmla="*/ 5155144 h 6651775"/>
                  <a:gd name="connsiteX41" fmla="*/ 8076403 w 9153730"/>
                  <a:gd name="connsiteY41" fmla="*/ 5009370 h 6651775"/>
                  <a:gd name="connsiteX42" fmla="*/ 7758352 w 9153730"/>
                  <a:gd name="connsiteY42" fmla="*/ 5539457 h 6651775"/>
                  <a:gd name="connsiteX43" fmla="*/ 7572822 w 9153730"/>
                  <a:gd name="connsiteY43" fmla="*/ 5300918 h 6651775"/>
                  <a:gd name="connsiteX44" fmla="*/ 7241517 w 9153730"/>
                  <a:gd name="connsiteY44" fmla="*/ 5937022 h 6651775"/>
                  <a:gd name="connsiteX45" fmla="*/ 7294526 w 9153730"/>
                  <a:gd name="connsiteY45" fmla="*/ 5671979 h 6651775"/>
                  <a:gd name="connsiteX46" fmla="*/ 6830700 w 9153730"/>
                  <a:gd name="connsiteY46" fmla="*/ 6069544 h 6651775"/>
                  <a:gd name="connsiteX47" fmla="*/ 6857205 w 9153730"/>
                  <a:gd name="connsiteY47" fmla="*/ 5777996 h 6651775"/>
                  <a:gd name="connsiteX48" fmla="*/ 6313866 w 9153730"/>
                  <a:gd name="connsiteY48" fmla="*/ 6294831 h 6651775"/>
                  <a:gd name="connsiteX49" fmla="*/ 6181344 w 9153730"/>
                  <a:gd name="connsiteY49" fmla="*/ 5923770 h 6651775"/>
                  <a:gd name="connsiteX50" fmla="*/ 5529503 w 9153730"/>
                  <a:gd name="connsiteY50" fmla="*/ 6437706 h 6651775"/>
                  <a:gd name="connsiteX51" fmla="*/ 5553316 w 9153730"/>
                  <a:gd name="connsiteY51" fmla="*/ 6242443 h 6651775"/>
                  <a:gd name="connsiteX52" fmla="*/ 5143741 w 9153730"/>
                  <a:gd name="connsiteY52" fmla="*/ 6532955 h 6651775"/>
                  <a:gd name="connsiteX53" fmla="*/ 5062779 w 9153730"/>
                  <a:gd name="connsiteY53" fmla="*/ 6061468 h 6651775"/>
                  <a:gd name="connsiteX54" fmla="*/ 4098258 w 9153730"/>
                  <a:gd name="connsiteY54" fmla="*/ 6515268 h 6651775"/>
                  <a:gd name="connsiteX55" fmla="*/ 36753 w 9153730"/>
                  <a:gd name="connsiteY55" fmla="*/ 3355689 h 6651775"/>
                  <a:gd name="connsiteX0" fmla="*/ 31645 w 9148622"/>
                  <a:gd name="connsiteY0" fmla="*/ 3355689 h 6651775"/>
                  <a:gd name="connsiteX1" fmla="*/ 2200579 w 9148622"/>
                  <a:gd name="connsiteY1" fmla="*/ 609650 h 6651775"/>
                  <a:gd name="connsiteX2" fmla="*/ 2107814 w 9148622"/>
                  <a:gd name="connsiteY2" fmla="*/ 516885 h 6651775"/>
                  <a:gd name="connsiteX3" fmla="*/ 2465624 w 9148622"/>
                  <a:gd name="connsiteY3" fmla="*/ 437372 h 6651775"/>
                  <a:gd name="connsiteX4" fmla="*/ 2412614 w 9148622"/>
                  <a:gd name="connsiteY4" fmla="*/ 318103 h 6651775"/>
                  <a:gd name="connsiteX5" fmla="*/ 2902944 w 9148622"/>
                  <a:gd name="connsiteY5" fmla="*/ 357859 h 6651775"/>
                  <a:gd name="connsiteX6" fmla="*/ 3247501 w 9148622"/>
                  <a:gd name="connsiteY6" fmla="*/ 145824 h 6651775"/>
                  <a:gd name="connsiteX7" fmla="*/ 3220997 w 9148622"/>
                  <a:gd name="connsiteY7" fmla="*/ 278346 h 6651775"/>
                  <a:gd name="connsiteX8" fmla="*/ 3910111 w 9148622"/>
                  <a:gd name="connsiteY8" fmla="*/ 331355 h 6651775"/>
                  <a:gd name="connsiteX9" fmla="*/ 3910111 w 9148622"/>
                  <a:gd name="connsiteY9" fmla="*/ 198833 h 6651775"/>
                  <a:gd name="connsiteX10" fmla="*/ 4135398 w 9148622"/>
                  <a:gd name="connsiteY10" fmla="*/ 371111 h 6651775"/>
                  <a:gd name="connsiteX11" fmla="*/ 4440198 w 9148622"/>
                  <a:gd name="connsiteY11" fmla="*/ 265094 h 6651775"/>
                  <a:gd name="connsiteX12" fmla="*/ 4307676 w 9148622"/>
                  <a:gd name="connsiteY12" fmla="*/ 437372 h 6651775"/>
                  <a:gd name="connsiteX13" fmla="*/ 4585971 w 9148622"/>
                  <a:gd name="connsiteY13" fmla="*/ 384363 h 6651775"/>
                  <a:gd name="connsiteX14" fmla="*/ 4631727 w 9148622"/>
                  <a:gd name="connsiteY14" fmla="*/ 528242 h 6651775"/>
                  <a:gd name="connsiteX15" fmla="*/ 4877519 w 9148622"/>
                  <a:gd name="connsiteY15" fmla="*/ 636155 h 6651775"/>
                  <a:gd name="connsiteX16" fmla="*/ 4771502 w 9148622"/>
                  <a:gd name="connsiteY16" fmla="*/ 251842 h 6651775"/>
                  <a:gd name="connsiteX17" fmla="*/ 5049798 w 9148622"/>
                  <a:gd name="connsiteY17" fmla="*/ 371111 h 6651775"/>
                  <a:gd name="connsiteX18" fmla="*/ 5738911 w 9148622"/>
                  <a:gd name="connsiteY18" fmla="*/ 50 h 6651775"/>
                  <a:gd name="connsiteX19" fmla="*/ 5473867 w 9148622"/>
                  <a:gd name="connsiteY19" fmla="*/ 291598 h 6651775"/>
                  <a:gd name="connsiteX20" fmla="*/ 5990702 w 9148622"/>
                  <a:gd name="connsiteY20" fmla="*/ 119320 h 6651775"/>
                  <a:gd name="connsiteX21" fmla="*/ 5805171 w 9148622"/>
                  <a:gd name="connsiteY21" fmla="*/ 344606 h 6651775"/>
                  <a:gd name="connsiteX22" fmla="*/ 6123224 w 9148622"/>
                  <a:gd name="connsiteY22" fmla="*/ 450623 h 6651775"/>
                  <a:gd name="connsiteX23" fmla="*/ 5897937 w 9148622"/>
                  <a:gd name="connsiteY23" fmla="*/ 596397 h 6651775"/>
                  <a:gd name="connsiteX24" fmla="*/ 7395432 w 9148622"/>
                  <a:gd name="connsiteY24" fmla="*/ 768674 h 6651775"/>
                  <a:gd name="connsiteX25" fmla="*/ 7156893 w 9148622"/>
                  <a:gd name="connsiteY25" fmla="*/ 834935 h 6651775"/>
                  <a:gd name="connsiteX26" fmla="*/ 7647224 w 9148622"/>
                  <a:gd name="connsiteY26" fmla="*/ 1086728 h 6651775"/>
                  <a:gd name="connsiteX27" fmla="*/ 7395432 w 9148622"/>
                  <a:gd name="connsiteY27" fmla="*/ 1126483 h 6651775"/>
                  <a:gd name="connsiteX28" fmla="*/ 7806250 w 9148622"/>
                  <a:gd name="connsiteY28" fmla="*/ 1709579 h 6651775"/>
                  <a:gd name="connsiteX29" fmla="*/ 8707398 w 9148622"/>
                  <a:gd name="connsiteY29" fmla="*/ 1815596 h 6651775"/>
                  <a:gd name="connsiteX30" fmla="*/ 8349589 w 9148622"/>
                  <a:gd name="connsiteY30" fmla="*/ 1828848 h 6651775"/>
                  <a:gd name="connsiteX31" fmla="*/ 8614632 w 9148622"/>
                  <a:gd name="connsiteY31" fmla="*/ 2014379 h 6651775"/>
                  <a:gd name="connsiteX32" fmla="*/ 8150806 w 9148622"/>
                  <a:gd name="connsiteY32" fmla="*/ 1961370 h 6651775"/>
                  <a:gd name="connsiteX33" fmla="*/ 9131468 w 9148622"/>
                  <a:gd name="connsiteY33" fmla="*/ 2796257 h 6651775"/>
                  <a:gd name="connsiteX34" fmla="*/ 8760407 w 9148622"/>
                  <a:gd name="connsiteY34" fmla="*/ 2637231 h 6651775"/>
                  <a:gd name="connsiteX35" fmla="*/ 9144720 w 9148622"/>
                  <a:gd name="connsiteY35" fmla="*/ 3432361 h 6651775"/>
                  <a:gd name="connsiteX36" fmla="*/ 8714974 w 9148622"/>
                  <a:gd name="connsiteY36" fmla="*/ 3117149 h 6651775"/>
                  <a:gd name="connsiteX37" fmla="*/ 9025451 w 9148622"/>
                  <a:gd name="connsiteY37" fmla="*/ 4094970 h 6651775"/>
                  <a:gd name="connsiteX38" fmla="*/ 8760407 w 9148622"/>
                  <a:gd name="connsiteY38" fmla="*/ 3949196 h 6651775"/>
                  <a:gd name="connsiteX39" fmla="*/ 8535120 w 9148622"/>
                  <a:gd name="connsiteY39" fmla="*/ 5035874 h 6651775"/>
                  <a:gd name="connsiteX40" fmla="*/ 8442355 w 9148622"/>
                  <a:gd name="connsiteY40" fmla="*/ 4890101 h 6651775"/>
                  <a:gd name="connsiteX41" fmla="*/ 8243573 w 9148622"/>
                  <a:gd name="connsiteY41" fmla="*/ 5155144 h 6651775"/>
                  <a:gd name="connsiteX42" fmla="*/ 8071295 w 9148622"/>
                  <a:gd name="connsiteY42" fmla="*/ 5009370 h 6651775"/>
                  <a:gd name="connsiteX43" fmla="*/ 7753244 w 9148622"/>
                  <a:gd name="connsiteY43" fmla="*/ 5539457 h 6651775"/>
                  <a:gd name="connsiteX44" fmla="*/ 7567714 w 9148622"/>
                  <a:gd name="connsiteY44" fmla="*/ 5300918 h 6651775"/>
                  <a:gd name="connsiteX45" fmla="*/ 7236409 w 9148622"/>
                  <a:gd name="connsiteY45" fmla="*/ 5937022 h 6651775"/>
                  <a:gd name="connsiteX46" fmla="*/ 7289418 w 9148622"/>
                  <a:gd name="connsiteY46" fmla="*/ 5671979 h 6651775"/>
                  <a:gd name="connsiteX47" fmla="*/ 6825592 w 9148622"/>
                  <a:gd name="connsiteY47" fmla="*/ 6069544 h 6651775"/>
                  <a:gd name="connsiteX48" fmla="*/ 6852097 w 9148622"/>
                  <a:gd name="connsiteY48" fmla="*/ 5777996 h 6651775"/>
                  <a:gd name="connsiteX49" fmla="*/ 6308758 w 9148622"/>
                  <a:gd name="connsiteY49" fmla="*/ 6294831 h 6651775"/>
                  <a:gd name="connsiteX50" fmla="*/ 6176236 w 9148622"/>
                  <a:gd name="connsiteY50" fmla="*/ 5923770 h 6651775"/>
                  <a:gd name="connsiteX51" fmla="*/ 5524395 w 9148622"/>
                  <a:gd name="connsiteY51" fmla="*/ 6437706 h 6651775"/>
                  <a:gd name="connsiteX52" fmla="*/ 5548208 w 9148622"/>
                  <a:gd name="connsiteY52" fmla="*/ 6242443 h 6651775"/>
                  <a:gd name="connsiteX53" fmla="*/ 5138633 w 9148622"/>
                  <a:gd name="connsiteY53" fmla="*/ 6532955 h 6651775"/>
                  <a:gd name="connsiteX54" fmla="*/ 5057671 w 9148622"/>
                  <a:gd name="connsiteY54" fmla="*/ 6061468 h 6651775"/>
                  <a:gd name="connsiteX55" fmla="*/ 4093150 w 9148622"/>
                  <a:gd name="connsiteY55" fmla="*/ 6515268 h 6651775"/>
                  <a:gd name="connsiteX56" fmla="*/ 31645 w 9148622"/>
                  <a:gd name="connsiteY56" fmla="*/ 3355689 h 6651775"/>
                  <a:gd name="connsiteX0" fmla="*/ 63160 w 9180137"/>
                  <a:gd name="connsiteY0" fmla="*/ 3355689 h 6651775"/>
                  <a:gd name="connsiteX1" fmla="*/ 1688755 w 9180137"/>
                  <a:gd name="connsiteY1" fmla="*/ 808433 h 6651775"/>
                  <a:gd name="connsiteX2" fmla="*/ 2232094 w 9180137"/>
                  <a:gd name="connsiteY2" fmla="*/ 609650 h 6651775"/>
                  <a:gd name="connsiteX3" fmla="*/ 2139329 w 9180137"/>
                  <a:gd name="connsiteY3" fmla="*/ 516885 h 6651775"/>
                  <a:gd name="connsiteX4" fmla="*/ 2497139 w 9180137"/>
                  <a:gd name="connsiteY4" fmla="*/ 437372 h 6651775"/>
                  <a:gd name="connsiteX5" fmla="*/ 2444129 w 9180137"/>
                  <a:gd name="connsiteY5" fmla="*/ 318103 h 6651775"/>
                  <a:gd name="connsiteX6" fmla="*/ 2934459 w 9180137"/>
                  <a:gd name="connsiteY6" fmla="*/ 357859 h 6651775"/>
                  <a:gd name="connsiteX7" fmla="*/ 3279016 w 9180137"/>
                  <a:gd name="connsiteY7" fmla="*/ 145824 h 6651775"/>
                  <a:gd name="connsiteX8" fmla="*/ 3252512 w 9180137"/>
                  <a:gd name="connsiteY8" fmla="*/ 278346 h 6651775"/>
                  <a:gd name="connsiteX9" fmla="*/ 3941626 w 9180137"/>
                  <a:gd name="connsiteY9" fmla="*/ 331355 h 6651775"/>
                  <a:gd name="connsiteX10" fmla="*/ 3941626 w 9180137"/>
                  <a:gd name="connsiteY10" fmla="*/ 198833 h 6651775"/>
                  <a:gd name="connsiteX11" fmla="*/ 4166913 w 9180137"/>
                  <a:gd name="connsiteY11" fmla="*/ 371111 h 6651775"/>
                  <a:gd name="connsiteX12" fmla="*/ 4471713 w 9180137"/>
                  <a:gd name="connsiteY12" fmla="*/ 265094 h 6651775"/>
                  <a:gd name="connsiteX13" fmla="*/ 4339191 w 9180137"/>
                  <a:gd name="connsiteY13" fmla="*/ 437372 h 6651775"/>
                  <a:gd name="connsiteX14" fmla="*/ 4617486 w 9180137"/>
                  <a:gd name="connsiteY14" fmla="*/ 384363 h 6651775"/>
                  <a:gd name="connsiteX15" fmla="*/ 4663242 w 9180137"/>
                  <a:gd name="connsiteY15" fmla="*/ 528242 h 6651775"/>
                  <a:gd name="connsiteX16" fmla="*/ 4909034 w 9180137"/>
                  <a:gd name="connsiteY16" fmla="*/ 636155 h 6651775"/>
                  <a:gd name="connsiteX17" fmla="*/ 4803017 w 9180137"/>
                  <a:gd name="connsiteY17" fmla="*/ 251842 h 6651775"/>
                  <a:gd name="connsiteX18" fmla="*/ 5081313 w 9180137"/>
                  <a:gd name="connsiteY18" fmla="*/ 371111 h 6651775"/>
                  <a:gd name="connsiteX19" fmla="*/ 5770426 w 9180137"/>
                  <a:gd name="connsiteY19" fmla="*/ 50 h 6651775"/>
                  <a:gd name="connsiteX20" fmla="*/ 5505382 w 9180137"/>
                  <a:gd name="connsiteY20" fmla="*/ 291598 h 6651775"/>
                  <a:gd name="connsiteX21" fmla="*/ 6022217 w 9180137"/>
                  <a:gd name="connsiteY21" fmla="*/ 119320 h 6651775"/>
                  <a:gd name="connsiteX22" fmla="*/ 5836686 w 9180137"/>
                  <a:gd name="connsiteY22" fmla="*/ 344606 h 6651775"/>
                  <a:gd name="connsiteX23" fmla="*/ 6154739 w 9180137"/>
                  <a:gd name="connsiteY23" fmla="*/ 450623 h 6651775"/>
                  <a:gd name="connsiteX24" fmla="*/ 5929452 w 9180137"/>
                  <a:gd name="connsiteY24" fmla="*/ 596397 h 6651775"/>
                  <a:gd name="connsiteX25" fmla="*/ 7426947 w 9180137"/>
                  <a:gd name="connsiteY25" fmla="*/ 768674 h 6651775"/>
                  <a:gd name="connsiteX26" fmla="*/ 7188408 w 9180137"/>
                  <a:gd name="connsiteY26" fmla="*/ 834935 h 6651775"/>
                  <a:gd name="connsiteX27" fmla="*/ 7678739 w 9180137"/>
                  <a:gd name="connsiteY27" fmla="*/ 1086728 h 6651775"/>
                  <a:gd name="connsiteX28" fmla="*/ 7426947 w 9180137"/>
                  <a:gd name="connsiteY28" fmla="*/ 1126483 h 6651775"/>
                  <a:gd name="connsiteX29" fmla="*/ 7837765 w 9180137"/>
                  <a:gd name="connsiteY29" fmla="*/ 1709579 h 6651775"/>
                  <a:gd name="connsiteX30" fmla="*/ 8738913 w 9180137"/>
                  <a:gd name="connsiteY30" fmla="*/ 1815596 h 6651775"/>
                  <a:gd name="connsiteX31" fmla="*/ 8381104 w 9180137"/>
                  <a:gd name="connsiteY31" fmla="*/ 1828848 h 6651775"/>
                  <a:gd name="connsiteX32" fmla="*/ 8646147 w 9180137"/>
                  <a:gd name="connsiteY32" fmla="*/ 2014379 h 6651775"/>
                  <a:gd name="connsiteX33" fmla="*/ 8182321 w 9180137"/>
                  <a:gd name="connsiteY33" fmla="*/ 1961370 h 6651775"/>
                  <a:gd name="connsiteX34" fmla="*/ 9162983 w 9180137"/>
                  <a:gd name="connsiteY34" fmla="*/ 2796257 h 6651775"/>
                  <a:gd name="connsiteX35" fmla="*/ 8791922 w 9180137"/>
                  <a:gd name="connsiteY35" fmla="*/ 2637231 h 6651775"/>
                  <a:gd name="connsiteX36" fmla="*/ 9176235 w 9180137"/>
                  <a:gd name="connsiteY36" fmla="*/ 3432361 h 6651775"/>
                  <a:gd name="connsiteX37" fmla="*/ 8746489 w 9180137"/>
                  <a:gd name="connsiteY37" fmla="*/ 3117149 h 6651775"/>
                  <a:gd name="connsiteX38" fmla="*/ 9056966 w 9180137"/>
                  <a:gd name="connsiteY38" fmla="*/ 4094970 h 6651775"/>
                  <a:gd name="connsiteX39" fmla="*/ 8791922 w 9180137"/>
                  <a:gd name="connsiteY39" fmla="*/ 3949196 h 6651775"/>
                  <a:gd name="connsiteX40" fmla="*/ 8566635 w 9180137"/>
                  <a:gd name="connsiteY40" fmla="*/ 5035874 h 6651775"/>
                  <a:gd name="connsiteX41" fmla="*/ 8473870 w 9180137"/>
                  <a:gd name="connsiteY41" fmla="*/ 4890101 h 6651775"/>
                  <a:gd name="connsiteX42" fmla="*/ 8275088 w 9180137"/>
                  <a:gd name="connsiteY42" fmla="*/ 5155144 h 6651775"/>
                  <a:gd name="connsiteX43" fmla="*/ 8102810 w 9180137"/>
                  <a:gd name="connsiteY43" fmla="*/ 5009370 h 6651775"/>
                  <a:gd name="connsiteX44" fmla="*/ 7784759 w 9180137"/>
                  <a:gd name="connsiteY44" fmla="*/ 5539457 h 6651775"/>
                  <a:gd name="connsiteX45" fmla="*/ 7599229 w 9180137"/>
                  <a:gd name="connsiteY45" fmla="*/ 5300918 h 6651775"/>
                  <a:gd name="connsiteX46" fmla="*/ 7267924 w 9180137"/>
                  <a:gd name="connsiteY46" fmla="*/ 5937022 h 6651775"/>
                  <a:gd name="connsiteX47" fmla="*/ 7320933 w 9180137"/>
                  <a:gd name="connsiteY47" fmla="*/ 5671979 h 6651775"/>
                  <a:gd name="connsiteX48" fmla="*/ 6857107 w 9180137"/>
                  <a:gd name="connsiteY48" fmla="*/ 6069544 h 6651775"/>
                  <a:gd name="connsiteX49" fmla="*/ 6883612 w 9180137"/>
                  <a:gd name="connsiteY49" fmla="*/ 5777996 h 6651775"/>
                  <a:gd name="connsiteX50" fmla="*/ 6340273 w 9180137"/>
                  <a:gd name="connsiteY50" fmla="*/ 6294831 h 6651775"/>
                  <a:gd name="connsiteX51" fmla="*/ 6207751 w 9180137"/>
                  <a:gd name="connsiteY51" fmla="*/ 5923770 h 6651775"/>
                  <a:gd name="connsiteX52" fmla="*/ 5555910 w 9180137"/>
                  <a:gd name="connsiteY52" fmla="*/ 6437706 h 6651775"/>
                  <a:gd name="connsiteX53" fmla="*/ 5579723 w 9180137"/>
                  <a:gd name="connsiteY53" fmla="*/ 6242443 h 6651775"/>
                  <a:gd name="connsiteX54" fmla="*/ 5170148 w 9180137"/>
                  <a:gd name="connsiteY54" fmla="*/ 6532955 h 6651775"/>
                  <a:gd name="connsiteX55" fmla="*/ 5089186 w 9180137"/>
                  <a:gd name="connsiteY55" fmla="*/ 6061468 h 6651775"/>
                  <a:gd name="connsiteX56" fmla="*/ 4124665 w 9180137"/>
                  <a:gd name="connsiteY56" fmla="*/ 6515268 h 6651775"/>
                  <a:gd name="connsiteX57" fmla="*/ 63160 w 9180137"/>
                  <a:gd name="connsiteY57" fmla="*/ 3355689 h 6651775"/>
                  <a:gd name="connsiteX0" fmla="*/ 60489 w 9177466"/>
                  <a:gd name="connsiteY0" fmla="*/ 3355689 h 6651775"/>
                  <a:gd name="connsiteX1" fmla="*/ 1686085 w 9177466"/>
                  <a:gd name="connsiteY1" fmla="*/ 543390 h 6651775"/>
                  <a:gd name="connsiteX2" fmla="*/ 1686084 w 9177466"/>
                  <a:gd name="connsiteY2" fmla="*/ 808433 h 6651775"/>
                  <a:gd name="connsiteX3" fmla="*/ 2229423 w 9177466"/>
                  <a:gd name="connsiteY3" fmla="*/ 609650 h 6651775"/>
                  <a:gd name="connsiteX4" fmla="*/ 2136658 w 9177466"/>
                  <a:gd name="connsiteY4" fmla="*/ 516885 h 6651775"/>
                  <a:gd name="connsiteX5" fmla="*/ 2494468 w 9177466"/>
                  <a:gd name="connsiteY5" fmla="*/ 437372 h 6651775"/>
                  <a:gd name="connsiteX6" fmla="*/ 2441458 w 9177466"/>
                  <a:gd name="connsiteY6" fmla="*/ 318103 h 6651775"/>
                  <a:gd name="connsiteX7" fmla="*/ 2931788 w 9177466"/>
                  <a:gd name="connsiteY7" fmla="*/ 357859 h 6651775"/>
                  <a:gd name="connsiteX8" fmla="*/ 3276345 w 9177466"/>
                  <a:gd name="connsiteY8" fmla="*/ 145824 h 6651775"/>
                  <a:gd name="connsiteX9" fmla="*/ 3249841 w 9177466"/>
                  <a:gd name="connsiteY9" fmla="*/ 278346 h 6651775"/>
                  <a:gd name="connsiteX10" fmla="*/ 3938955 w 9177466"/>
                  <a:gd name="connsiteY10" fmla="*/ 331355 h 6651775"/>
                  <a:gd name="connsiteX11" fmla="*/ 3938955 w 9177466"/>
                  <a:gd name="connsiteY11" fmla="*/ 198833 h 6651775"/>
                  <a:gd name="connsiteX12" fmla="*/ 4164242 w 9177466"/>
                  <a:gd name="connsiteY12" fmla="*/ 371111 h 6651775"/>
                  <a:gd name="connsiteX13" fmla="*/ 4469042 w 9177466"/>
                  <a:gd name="connsiteY13" fmla="*/ 265094 h 6651775"/>
                  <a:gd name="connsiteX14" fmla="*/ 4336520 w 9177466"/>
                  <a:gd name="connsiteY14" fmla="*/ 437372 h 6651775"/>
                  <a:gd name="connsiteX15" fmla="*/ 4614815 w 9177466"/>
                  <a:gd name="connsiteY15" fmla="*/ 384363 h 6651775"/>
                  <a:gd name="connsiteX16" fmla="*/ 4660571 w 9177466"/>
                  <a:gd name="connsiteY16" fmla="*/ 528242 h 6651775"/>
                  <a:gd name="connsiteX17" fmla="*/ 4906363 w 9177466"/>
                  <a:gd name="connsiteY17" fmla="*/ 636155 h 6651775"/>
                  <a:gd name="connsiteX18" fmla="*/ 4800346 w 9177466"/>
                  <a:gd name="connsiteY18" fmla="*/ 251842 h 6651775"/>
                  <a:gd name="connsiteX19" fmla="*/ 5078642 w 9177466"/>
                  <a:gd name="connsiteY19" fmla="*/ 371111 h 6651775"/>
                  <a:gd name="connsiteX20" fmla="*/ 5767755 w 9177466"/>
                  <a:gd name="connsiteY20" fmla="*/ 50 h 6651775"/>
                  <a:gd name="connsiteX21" fmla="*/ 5502711 w 9177466"/>
                  <a:gd name="connsiteY21" fmla="*/ 291598 h 6651775"/>
                  <a:gd name="connsiteX22" fmla="*/ 6019546 w 9177466"/>
                  <a:gd name="connsiteY22" fmla="*/ 119320 h 6651775"/>
                  <a:gd name="connsiteX23" fmla="*/ 5834015 w 9177466"/>
                  <a:gd name="connsiteY23" fmla="*/ 344606 h 6651775"/>
                  <a:gd name="connsiteX24" fmla="*/ 6152068 w 9177466"/>
                  <a:gd name="connsiteY24" fmla="*/ 450623 h 6651775"/>
                  <a:gd name="connsiteX25" fmla="*/ 5926781 w 9177466"/>
                  <a:gd name="connsiteY25" fmla="*/ 596397 h 6651775"/>
                  <a:gd name="connsiteX26" fmla="*/ 7424276 w 9177466"/>
                  <a:gd name="connsiteY26" fmla="*/ 768674 h 6651775"/>
                  <a:gd name="connsiteX27" fmla="*/ 7185737 w 9177466"/>
                  <a:gd name="connsiteY27" fmla="*/ 834935 h 6651775"/>
                  <a:gd name="connsiteX28" fmla="*/ 7676068 w 9177466"/>
                  <a:gd name="connsiteY28" fmla="*/ 1086728 h 6651775"/>
                  <a:gd name="connsiteX29" fmla="*/ 7424276 w 9177466"/>
                  <a:gd name="connsiteY29" fmla="*/ 1126483 h 6651775"/>
                  <a:gd name="connsiteX30" fmla="*/ 7835094 w 9177466"/>
                  <a:gd name="connsiteY30" fmla="*/ 1709579 h 6651775"/>
                  <a:gd name="connsiteX31" fmla="*/ 8736242 w 9177466"/>
                  <a:gd name="connsiteY31" fmla="*/ 1815596 h 6651775"/>
                  <a:gd name="connsiteX32" fmla="*/ 8378433 w 9177466"/>
                  <a:gd name="connsiteY32" fmla="*/ 1828848 h 6651775"/>
                  <a:gd name="connsiteX33" fmla="*/ 8643476 w 9177466"/>
                  <a:gd name="connsiteY33" fmla="*/ 2014379 h 6651775"/>
                  <a:gd name="connsiteX34" fmla="*/ 8179650 w 9177466"/>
                  <a:gd name="connsiteY34" fmla="*/ 1961370 h 6651775"/>
                  <a:gd name="connsiteX35" fmla="*/ 9160312 w 9177466"/>
                  <a:gd name="connsiteY35" fmla="*/ 2796257 h 6651775"/>
                  <a:gd name="connsiteX36" fmla="*/ 8789251 w 9177466"/>
                  <a:gd name="connsiteY36" fmla="*/ 2637231 h 6651775"/>
                  <a:gd name="connsiteX37" fmla="*/ 9173564 w 9177466"/>
                  <a:gd name="connsiteY37" fmla="*/ 3432361 h 6651775"/>
                  <a:gd name="connsiteX38" fmla="*/ 8743818 w 9177466"/>
                  <a:gd name="connsiteY38" fmla="*/ 3117149 h 6651775"/>
                  <a:gd name="connsiteX39" fmla="*/ 9054295 w 9177466"/>
                  <a:gd name="connsiteY39" fmla="*/ 4094970 h 6651775"/>
                  <a:gd name="connsiteX40" fmla="*/ 8789251 w 9177466"/>
                  <a:gd name="connsiteY40" fmla="*/ 3949196 h 6651775"/>
                  <a:gd name="connsiteX41" fmla="*/ 8563964 w 9177466"/>
                  <a:gd name="connsiteY41" fmla="*/ 5035874 h 6651775"/>
                  <a:gd name="connsiteX42" fmla="*/ 8471199 w 9177466"/>
                  <a:gd name="connsiteY42" fmla="*/ 4890101 h 6651775"/>
                  <a:gd name="connsiteX43" fmla="*/ 8272417 w 9177466"/>
                  <a:gd name="connsiteY43" fmla="*/ 5155144 h 6651775"/>
                  <a:gd name="connsiteX44" fmla="*/ 8100139 w 9177466"/>
                  <a:gd name="connsiteY44" fmla="*/ 5009370 h 6651775"/>
                  <a:gd name="connsiteX45" fmla="*/ 7782088 w 9177466"/>
                  <a:gd name="connsiteY45" fmla="*/ 5539457 h 6651775"/>
                  <a:gd name="connsiteX46" fmla="*/ 7596558 w 9177466"/>
                  <a:gd name="connsiteY46" fmla="*/ 5300918 h 6651775"/>
                  <a:gd name="connsiteX47" fmla="*/ 7265253 w 9177466"/>
                  <a:gd name="connsiteY47" fmla="*/ 5937022 h 6651775"/>
                  <a:gd name="connsiteX48" fmla="*/ 7318262 w 9177466"/>
                  <a:gd name="connsiteY48" fmla="*/ 5671979 h 6651775"/>
                  <a:gd name="connsiteX49" fmla="*/ 6854436 w 9177466"/>
                  <a:gd name="connsiteY49" fmla="*/ 6069544 h 6651775"/>
                  <a:gd name="connsiteX50" fmla="*/ 6880941 w 9177466"/>
                  <a:gd name="connsiteY50" fmla="*/ 5777996 h 6651775"/>
                  <a:gd name="connsiteX51" fmla="*/ 6337602 w 9177466"/>
                  <a:gd name="connsiteY51" fmla="*/ 6294831 h 6651775"/>
                  <a:gd name="connsiteX52" fmla="*/ 6205080 w 9177466"/>
                  <a:gd name="connsiteY52" fmla="*/ 5923770 h 6651775"/>
                  <a:gd name="connsiteX53" fmla="*/ 5553239 w 9177466"/>
                  <a:gd name="connsiteY53" fmla="*/ 6437706 h 6651775"/>
                  <a:gd name="connsiteX54" fmla="*/ 5577052 w 9177466"/>
                  <a:gd name="connsiteY54" fmla="*/ 6242443 h 6651775"/>
                  <a:gd name="connsiteX55" fmla="*/ 5167477 w 9177466"/>
                  <a:gd name="connsiteY55" fmla="*/ 6532955 h 6651775"/>
                  <a:gd name="connsiteX56" fmla="*/ 5086515 w 9177466"/>
                  <a:gd name="connsiteY56" fmla="*/ 6061468 h 6651775"/>
                  <a:gd name="connsiteX57" fmla="*/ 4121994 w 9177466"/>
                  <a:gd name="connsiteY57" fmla="*/ 6515268 h 6651775"/>
                  <a:gd name="connsiteX58" fmla="*/ 60489 w 9177466"/>
                  <a:gd name="connsiteY58" fmla="*/ 3355689 h 6651775"/>
                  <a:gd name="connsiteX0" fmla="*/ 76011 w 9192988"/>
                  <a:gd name="connsiteY0" fmla="*/ 3355689 h 6651775"/>
                  <a:gd name="connsiteX1" fmla="*/ 1502823 w 9192988"/>
                  <a:gd name="connsiteY1" fmla="*/ 993963 h 6651775"/>
                  <a:gd name="connsiteX2" fmla="*/ 1701607 w 9192988"/>
                  <a:gd name="connsiteY2" fmla="*/ 543390 h 6651775"/>
                  <a:gd name="connsiteX3" fmla="*/ 1701606 w 9192988"/>
                  <a:gd name="connsiteY3" fmla="*/ 808433 h 6651775"/>
                  <a:gd name="connsiteX4" fmla="*/ 2244945 w 9192988"/>
                  <a:gd name="connsiteY4" fmla="*/ 609650 h 6651775"/>
                  <a:gd name="connsiteX5" fmla="*/ 2152180 w 9192988"/>
                  <a:gd name="connsiteY5" fmla="*/ 516885 h 6651775"/>
                  <a:gd name="connsiteX6" fmla="*/ 2509990 w 9192988"/>
                  <a:gd name="connsiteY6" fmla="*/ 437372 h 6651775"/>
                  <a:gd name="connsiteX7" fmla="*/ 2456980 w 9192988"/>
                  <a:gd name="connsiteY7" fmla="*/ 318103 h 6651775"/>
                  <a:gd name="connsiteX8" fmla="*/ 2947310 w 9192988"/>
                  <a:gd name="connsiteY8" fmla="*/ 357859 h 6651775"/>
                  <a:gd name="connsiteX9" fmla="*/ 3291867 w 9192988"/>
                  <a:gd name="connsiteY9" fmla="*/ 145824 h 6651775"/>
                  <a:gd name="connsiteX10" fmla="*/ 3265363 w 9192988"/>
                  <a:gd name="connsiteY10" fmla="*/ 278346 h 6651775"/>
                  <a:gd name="connsiteX11" fmla="*/ 3954477 w 9192988"/>
                  <a:gd name="connsiteY11" fmla="*/ 331355 h 6651775"/>
                  <a:gd name="connsiteX12" fmla="*/ 3954477 w 9192988"/>
                  <a:gd name="connsiteY12" fmla="*/ 198833 h 6651775"/>
                  <a:gd name="connsiteX13" fmla="*/ 4179764 w 9192988"/>
                  <a:gd name="connsiteY13" fmla="*/ 371111 h 6651775"/>
                  <a:gd name="connsiteX14" fmla="*/ 4484564 w 9192988"/>
                  <a:gd name="connsiteY14" fmla="*/ 265094 h 6651775"/>
                  <a:gd name="connsiteX15" fmla="*/ 4352042 w 9192988"/>
                  <a:gd name="connsiteY15" fmla="*/ 437372 h 6651775"/>
                  <a:gd name="connsiteX16" fmla="*/ 4630337 w 9192988"/>
                  <a:gd name="connsiteY16" fmla="*/ 384363 h 6651775"/>
                  <a:gd name="connsiteX17" fmla="*/ 4676093 w 9192988"/>
                  <a:gd name="connsiteY17" fmla="*/ 528242 h 6651775"/>
                  <a:gd name="connsiteX18" fmla="*/ 4921885 w 9192988"/>
                  <a:gd name="connsiteY18" fmla="*/ 636155 h 6651775"/>
                  <a:gd name="connsiteX19" fmla="*/ 4815868 w 9192988"/>
                  <a:gd name="connsiteY19" fmla="*/ 251842 h 6651775"/>
                  <a:gd name="connsiteX20" fmla="*/ 5094164 w 9192988"/>
                  <a:gd name="connsiteY20" fmla="*/ 371111 h 6651775"/>
                  <a:gd name="connsiteX21" fmla="*/ 5783277 w 9192988"/>
                  <a:gd name="connsiteY21" fmla="*/ 50 h 6651775"/>
                  <a:gd name="connsiteX22" fmla="*/ 5518233 w 9192988"/>
                  <a:gd name="connsiteY22" fmla="*/ 291598 h 6651775"/>
                  <a:gd name="connsiteX23" fmla="*/ 6035068 w 9192988"/>
                  <a:gd name="connsiteY23" fmla="*/ 119320 h 6651775"/>
                  <a:gd name="connsiteX24" fmla="*/ 5849537 w 9192988"/>
                  <a:gd name="connsiteY24" fmla="*/ 344606 h 6651775"/>
                  <a:gd name="connsiteX25" fmla="*/ 6167590 w 9192988"/>
                  <a:gd name="connsiteY25" fmla="*/ 450623 h 6651775"/>
                  <a:gd name="connsiteX26" fmla="*/ 5942303 w 9192988"/>
                  <a:gd name="connsiteY26" fmla="*/ 596397 h 6651775"/>
                  <a:gd name="connsiteX27" fmla="*/ 7439798 w 9192988"/>
                  <a:gd name="connsiteY27" fmla="*/ 768674 h 6651775"/>
                  <a:gd name="connsiteX28" fmla="*/ 7201259 w 9192988"/>
                  <a:gd name="connsiteY28" fmla="*/ 834935 h 6651775"/>
                  <a:gd name="connsiteX29" fmla="*/ 7691590 w 9192988"/>
                  <a:gd name="connsiteY29" fmla="*/ 1086728 h 6651775"/>
                  <a:gd name="connsiteX30" fmla="*/ 7439798 w 9192988"/>
                  <a:gd name="connsiteY30" fmla="*/ 1126483 h 6651775"/>
                  <a:gd name="connsiteX31" fmla="*/ 7850616 w 9192988"/>
                  <a:gd name="connsiteY31" fmla="*/ 1709579 h 6651775"/>
                  <a:gd name="connsiteX32" fmla="*/ 8751764 w 9192988"/>
                  <a:gd name="connsiteY32" fmla="*/ 1815596 h 6651775"/>
                  <a:gd name="connsiteX33" fmla="*/ 8393955 w 9192988"/>
                  <a:gd name="connsiteY33" fmla="*/ 1828848 h 6651775"/>
                  <a:gd name="connsiteX34" fmla="*/ 8658998 w 9192988"/>
                  <a:gd name="connsiteY34" fmla="*/ 2014379 h 6651775"/>
                  <a:gd name="connsiteX35" fmla="*/ 8195172 w 9192988"/>
                  <a:gd name="connsiteY35" fmla="*/ 1961370 h 6651775"/>
                  <a:gd name="connsiteX36" fmla="*/ 9175834 w 9192988"/>
                  <a:gd name="connsiteY36" fmla="*/ 2796257 h 6651775"/>
                  <a:gd name="connsiteX37" fmla="*/ 8804773 w 9192988"/>
                  <a:gd name="connsiteY37" fmla="*/ 2637231 h 6651775"/>
                  <a:gd name="connsiteX38" fmla="*/ 9189086 w 9192988"/>
                  <a:gd name="connsiteY38" fmla="*/ 3432361 h 6651775"/>
                  <a:gd name="connsiteX39" fmla="*/ 8759340 w 9192988"/>
                  <a:gd name="connsiteY39" fmla="*/ 3117149 h 6651775"/>
                  <a:gd name="connsiteX40" fmla="*/ 9069817 w 9192988"/>
                  <a:gd name="connsiteY40" fmla="*/ 4094970 h 6651775"/>
                  <a:gd name="connsiteX41" fmla="*/ 8804773 w 9192988"/>
                  <a:gd name="connsiteY41" fmla="*/ 3949196 h 6651775"/>
                  <a:gd name="connsiteX42" fmla="*/ 8579486 w 9192988"/>
                  <a:gd name="connsiteY42" fmla="*/ 5035874 h 6651775"/>
                  <a:gd name="connsiteX43" fmla="*/ 8486721 w 9192988"/>
                  <a:gd name="connsiteY43" fmla="*/ 4890101 h 6651775"/>
                  <a:gd name="connsiteX44" fmla="*/ 8287939 w 9192988"/>
                  <a:gd name="connsiteY44" fmla="*/ 5155144 h 6651775"/>
                  <a:gd name="connsiteX45" fmla="*/ 8115661 w 9192988"/>
                  <a:gd name="connsiteY45" fmla="*/ 5009370 h 6651775"/>
                  <a:gd name="connsiteX46" fmla="*/ 7797610 w 9192988"/>
                  <a:gd name="connsiteY46" fmla="*/ 5539457 h 6651775"/>
                  <a:gd name="connsiteX47" fmla="*/ 7612080 w 9192988"/>
                  <a:gd name="connsiteY47" fmla="*/ 5300918 h 6651775"/>
                  <a:gd name="connsiteX48" fmla="*/ 7280775 w 9192988"/>
                  <a:gd name="connsiteY48" fmla="*/ 5937022 h 6651775"/>
                  <a:gd name="connsiteX49" fmla="*/ 7333784 w 9192988"/>
                  <a:gd name="connsiteY49" fmla="*/ 5671979 h 6651775"/>
                  <a:gd name="connsiteX50" fmla="*/ 6869958 w 9192988"/>
                  <a:gd name="connsiteY50" fmla="*/ 6069544 h 6651775"/>
                  <a:gd name="connsiteX51" fmla="*/ 6896463 w 9192988"/>
                  <a:gd name="connsiteY51" fmla="*/ 5777996 h 6651775"/>
                  <a:gd name="connsiteX52" fmla="*/ 6353124 w 9192988"/>
                  <a:gd name="connsiteY52" fmla="*/ 6294831 h 6651775"/>
                  <a:gd name="connsiteX53" fmla="*/ 6220602 w 9192988"/>
                  <a:gd name="connsiteY53" fmla="*/ 5923770 h 6651775"/>
                  <a:gd name="connsiteX54" fmla="*/ 5568761 w 9192988"/>
                  <a:gd name="connsiteY54" fmla="*/ 6437706 h 6651775"/>
                  <a:gd name="connsiteX55" fmla="*/ 5592574 w 9192988"/>
                  <a:gd name="connsiteY55" fmla="*/ 6242443 h 6651775"/>
                  <a:gd name="connsiteX56" fmla="*/ 5182999 w 9192988"/>
                  <a:gd name="connsiteY56" fmla="*/ 6532955 h 6651775"/>
                  <a:gd name="connsiteX57" fmla="*/ 5102037 w 9192988"/>
                  <a:gd name="connsiteY57" fmla="*/ 6061468 h 6651775"/>
                  <a:gd name="connsiteX58" fmla="*/ 4137516 w 9192988"/>
                  <a:gd name="connsiteY58" fmla="*/ 6515268 h 6651775"/>
                  <a:gd name="connsiteX59" fmla="*/ 76011 w 9192988"/>
                  <a:gd name="connsiteY59" fmla="*/ 3355689 h 6651775"/>
                  <a:gd name="connsiteX0" fmla="*/ 110994 w 9227971"/>
                  <a:gd name="connsiteY0" fmla="*/ 3355689 h 6651775"/>
                  <a:gd name="connsiteX1" fmla="*/ 1179998 w 9227971"/>
                  <a:gd name="connsiteY1" fmla="*/ 954207 h 6651775"/>
                  <a:gd name="connsiteX2" fmla="*/ 1537806 w 9227971"/>
                  <a:gd name="connsiteY2" fmla="*/ 993963 h 6651775"/>
                  <a:gd name="connsiteX3" fmla="*/ 1736590 w 9227971"/>
                  <a:gd name="connsiteY3" fmla="*/ 543390 h 6651775"/>
                  <a:gd name="connsiteX4" fmla="*/ 1736589 w 9227971"/>
                  <a:gd name="connsiteY4" fmla="*/ 808433 h 6651775"/>
                  <a:gd name="connsiteX5" fmla="*/ 2279928 w 9227971"/>
                  <a:gd name="connsiteY5" fmla="*/ 609650 h 6651775"/>
                  <a:gd name="connsiteX6" fmla="*/ 2187163 w 9227971"/>
                  <a:gd name="connsiteY6" fmla="*/ 516885 h 6651775"/>
                  <a:gd name="connsiteX7" fmla="*/ 2544973 w 9227971"/>
                  <a:gd name="connsiteY7" fmla="*/ 437372 h 6651775"/>
                  <a:gd name="connsiteX8" fmla="*/ 2491963 w 9227971"/>
                  <a:gd name="connsiteY8" fmla="*/ 318103 h 6651775"/>
                  <a:gd name="connsiteX9" fmla="*/ 2982293 w 9227971"/>
                  <a:gd name="connsiteY9" fmla="*/ 357859 h 6651775"/>
                  <a:gd name="connsiteX10" fmla="*/ 3326850 w 9227971"/>
                  <a:gd name="connsiteY10" fmla="*/ 145824 h 6651775"/>
                  <a:gd name="connsiteX11" fmla="*/ 3300346 w 9227971"/>
                  <a:gd name="connsiteY11" fmla="*/ 278346 h 6651775"/>
                  <a:gd name="connsiteX12" fmla="*/ 3989460 w 9227971"/>
                  <a:gd name="connsiteY12" fmla="*/ 331355 h 6651775"/>
                  <a:gd name="connsiteX13" fmla="*/ 3989460 w 9227971"/>
                  <a:gd name="connsiteY13" fmla="*/ 198833 h 6651775"/>
                  <a:gd name="connsiteX14" fmla="*/ 4214747 w 9227971"/>
                  <a:gd name="connsiteY14" fmla="*/ 371111 h 6651775"/>
                  <a:gd name="connsiteX15" fmla="*/ 4519547 w 9227971"/>
                  <a:gd name="connsiteY15" fmla="*/ 265094 h 6651775"/>
                  <a:gd name="connsiteX16" fmla="*/ 4387025 w 9227971"/>
                  <a:gd name="connsiteY16" fmla="*/ 437372 h 6651775"/>
                  <a:gd name="connsiteX17" fmla="*/ 4665320 w 9227971"/>
                  <a:gd name="connsiteY17" fmla="*/ 384363 h 6651775"/>
                  <a:gd name="connsiteX18" fmla="*/ 4711076 w 9227971"/>
                  <a:gd name="connsiteY18" fmla="*/ 528242 h 6651775"/>
                  <a:gd name="connsiteX19" fmla="*/ 4956868 w 9227971"/>
                  <a:gd name="connsiteY19" fmla="*/ 636155 h 6651775"/>
                  <a:gd name="connsiteX20" fmla="*/ 4850851 w 9227971"/>
                  <a:gd name="connsiteY20" fmla="*/ 251842 h 6651775"/>
                  <a:gd name="connsiteX21" fmla="*/ 5129147 w 9227971"/>
                  <a:gd name="connsiteY21" fmla="*/ 371111 h 6651775"/>
                  <a:gd name="connsiteX22" fmla="*/ 5818260 w 9227971"/>
                  <a:gd name="connsiteY22" fmla="*/ 50 h 6651775"/>
                  <a:gd name="connsiteX23" fmla="*/ 5553216 w 9227971"/>
                  <a:gd name="connsiteY23" fmla="*/ 291598 h 6651775"/>
                  <a:gd name="connsiteX24" fmla="*/ 6070051 w 9227971"/>
                  <a:gd name="connsiteY24" fmla="*/ 119320 h 6651775"/>
                  <a:gd name="connsiteX25" fmla="*/ 5884520 w 9227971"/>
                  <a:gd name="connsiteY25" fmla="*/ 344606 h 6651775"/>
                  <a:gd name="connsiteX26" fmla="*/ 6202573 w 9227971"/>
                  <a:gd name="connsiteY26" fmla="*/ 450623 h 6651775"/>
                  <a:gd name="connsiteX27" fmla="*/ 5977286 w 9227971"/>
                  <a:gd name="connsiteY27" fmla="*/ 596397 h 6651775"/>
                  <a:gd name="connsiteX28" fmla="*/ 7474781 w 9227971"/>
                  <a:gd name="connsiteY28" fmla="*/ 768674 h 6651775"/>
                  <a:gd name="connsiteX29" fmla="*/ 7236242 w 9227971"/>
                  <a:gd name="connsiteY29" fmla="*/ 834935 h 6651775"/>
                  <a:gd name="connsiteX30" fmla="*/ 7726573 w 9227971"/>
                  <a:gd name="connsiteY30" fmla="*/ 1086728 h 6651775"/>
                  <a:gd name="connsiteX31" fmla="*/ 7474781 w 9227971"/>
                  <a:gd name="connsiteY31" fmla="*/ 1126483 h 6651775"/>
                  <a:gd name="connsiteX32" fmla="*/ 7885599 w 9227971"/>
                  <a:gd name="connsiteY32" fmla="*/ 1709579 h 6651775"/>
                  <a:gd name="connsiteX33" fmla="*/ 8786747 w 9227971"/>
                  <a:gd name="connsiteY33" fmla="*/ 1815596 h 6651775"/>
                  <a:gd name="connsiteX34" fmla="*/ 8428938 w 9227971"/>
                  <a:gd name="connsiteY34" fmla="*/ 1828848 h 6651775"/>
                  <a:gd name="connsiteX35" fmla="*/ 8693981 w 9227971"/>
                  <a:gd name="connsiteY35" fmla="*/ 2014379 h 6651775"/>
                  <a:gd name="connsiteX36" fmla="*/ 8230155 w 9227971"/>
                  <a:gd name="connsiteY36" fmla="*/ 1961370 h 6651775"/>
                  <a:gd name="connsiteX37" fmla="*/ 9210817 w 9227971"/>
                  <a:gd name="connsiteY37" fmla="*/ 2796257 h 6651775"/>
                  <a:gd name="connsiteX38" fmla="*/ 8839756 w 9227971"/>
                  <a:gd name="connsiteY38" fmla="*/ 2637231 h 6651775"/>
                  <a:gd name="connsiteX39" fmla="*/ 9224069 w 9227971"/>
                  <a:gd name="connsiteY39" fmla="*/ 3432361 h 6651775"/>
                  <a:gd name="connsiteX40" fmla="*/ 8794323 w 9227971"/>
                  <a:gd name="connsiteY40" fmla="*/ 3117149 h 6651775"/>
                  <a:gd name="connsiteX41" fmla="*/ 9104800 w 9227971"/>
                  <a:gd name="connsiteY41" fmla="*/ 4094970 h 6651775"/>
                  <a:gd name="connsiteX42" fmla="*/ 8839756 w 9227971"/>
                  <a:gd name="connsiteY42" fmla="*/ 3949196 h 6651775"/>
                  <a:gd name="connsiteX43" fmla="*/ 8614469 w 9227971"/>
                  <a:gd name="connsiteY43" fmla="*/ 5035874 h 6651775"/>
                  <a:gd name="connsiteX44" fmla="*/ 8521704 w 9227971"/>
                  <a:gd name="connsiteY44" fmla="*/ 4890101 h 6651775"/>
                  <a:gd name="connsiteX45" fmla="*/ 8322922 w 9227971"/>
                  <a:gd name="connsiteY45" fmla="*/ 5155144 h 6651775"/>
                  <a:gd name="connsiteX46" fmla="*/ 8150644 w 9227971"/>
                  <a:gd name="connsiteY46" fmla="*/ 5009370 h 6651775"/>
                  <a:gd name="connsiteX47" fmla="*/ 7832593 w 9227971"/>
                  <a:gd name="connsiteY47" fmla="*/ 5539457 h 6651775"/>
                  <a:gd name="connsiteX48" fmla="*/ 7647063 w 9227971"/>
                  <a:gd name="connsiteY48" fmla="*/ 5300918 h 6651775"/>
                  <a:gd name="connsiteX49" fmla="*/ 7315758 w 9227971"/>
                  <a:gd name="connsiteY49" fmla="*/ 5937022 h 6651775"/>
                  <a:gd name="connsiteX50" fmla="*/ 7368767 w 9227971"/>
                  <a:gd name="connsiteY50" fmla="*/ 5671979 h 6651775"/>
                  <a:gd name="connsiteX51" fmla="*/ 6904941 w 9227971"/>
                  <a:gd name="connsiteY51" fmla="*/ 6069544 h 6651775"/>
                  <a:gd name="connsiteX52" fmla="*/ 6931446 w 9227971"/>
                  <a:gd name="connsiteY52" fmla="*/ 5777996 h 6651775"/>
                  <a:gd name="connsiteX53" fmla="*/ 6388107 w 9227971"/>
                  <a:gd name="connsiteY53" fmla="*/ 6294831 h 6651775"/>
                  <a:gd name="connsiteX54" fmla="*/ 6255585 w 9227971"/>
                  <a:gd name="connsiteY54" fmla="*/ 5923770 h 6651775"/>
                  <a:gd name="connsiteX55" fmla="*/ 5603744 w 9227971"/>
                  <a:gd name="connsiteY55" fmla="*/ 6437706 h 6651775"/>
                  <a:gd name="connsiteX56" fmla="*/ 5627557 w 9227971"/>
                  <a:gd name="connsiteY56" fmla="*/ 6242443 h 6651775"/>
                  <a:gd name="connsiteX57" fmla="*/ 5217982 w 9227971"/>
                  <a:gd name="connsiteY57" fmla="*/ 6532955 h 6651775"/>
                  <a:gd name="connsiteX58" fmla="*/ 5137020 w 9227971"/>
                  <a:gd name="connsiteY58" fmla="*/ 6061468 h 6651775"/>
                  <a:gd name="connsiteX59" fmla="*/ 4172499 w 9227971"/>
                  <a:gd name="connsiteY59" fmla="*/ 6515268 h 6651775"/>
                  <a:gd name="connsiteX60" fmla="*/ 110994 w 9227971"/>
                  <a:gd name="connsiteY60" fmla="*/ 3355689 h 6651775"/>
                  <a:gd name="connsiteX0" fmla="*/ 84122 w 9201099"/>
                  <a:gd name="connsiteY0" fmla="*/ 3355689 h 6651775"/>
                  <a:gd name="connsiteX1" fmla="*/ 1378414 w 9201099"/>
                  <a:gd name="connsiteY1" fmla="*/ 1033720 h 6651775"/>
                  <a:gd name="connsiteX2" fmla="*/ 1153126 w 9201099"/>
                  <a:gd name="connsiteY2" fmla="*/ 954207 h 6651775"/>
                  <a:gd name="connsiteX3" fmla="*/ 1510934 w 9201099"/>
                  <a:gd name="connsiteY3" fmla="*/ 993963 h 6651775"/>
                  <a:gd name="connsiteX4" fmla="*/ 1709718 w 9201099"/>
                  <a:gd name="connsiteY4" fmla="*/ 543390 h 6651775"/>
                  <a:gd name="connsiteX5" fmla="*/ 1709717 w 9201099"/>
                  <a:gd name="connsiteY5" fmla="*/ 808433 h 6651775"/>
                  <a:gd name="connsiteX6" fmla="*/ 2253056 w 9201099"/>
                  <a:gd name="connsiteY6" fmla="*/ 609650 h 6651775"/>
                  <a:gd name="connsiteX7" fmla="*/ 2160291 w 9201099"/>
                  <a:gd name="connsiteY7" fmla="*/ 516885 h 6651775"/>
                  <a:gd name="connsiteX8" fmla="*/ 2518101 w 9201099"/>
                  <a:gd name="connsiteY8" fmla="*/ 437372 h 6651775"/>
                  <a:gd name="connsiteX9" fmla="*/ 2465091 w 9201099"/>
                  <a:gd name="connsiteY9" fmla="*/ 318103 h 6651775"/>
                  <a:gd name="connsiteX10" fmla="*/ 2955421 w 9201099"/>
                  <a:gd name="connsiteY10" fmla="*/ 357859 h 6651775"/>
                  <a:gd name="connsiteX11" fmla="*/ 3299978 w 9201099"/>
                  <a:gd name="connsiteY11" fmla="*/ 145824 h 6651775"/>
                  <a:gd name="connsiteX12" fmla="*/ 3273474 w 9201099"/>
                  <a:gd name="connsiteY12" fmla="*/ 278346 h 6651775"/>
                  <a:gd name="connsiteX13" fmla="*/ 3962588 w 9201099"/>
                  <a:gd name="connsiteY13" fmla="*/ 331355 h 6651775"/>
                  <a:gd name="connsiteX14" fmla="*/ 3962588 w 9201099"/>
                  <a:gd name="connsiteY14" fmla="*/ 198833 h 6651775"/>
                  <a:gd name="connsiteX15" fmla="*/ 4187875 w 9201099"/>
                  <a:gd name="connsiteY15" fmla="*/ 371111 h 6651775"/>
                  <a:gd name="connsiteX16" fmla="*/ 4492675 w 9201099"/>
                  <a:gd name="connsiteY16" fmla="*/ 265094 h 6651775"/>
                  <a:gd name="connsiteX17" fmla="*/ 4360153 w 9201099"/>
                  <a:gd name="connsiteY17" fmla="*/ 437372 h 6651775"/>
                  <a:gd name="connsiteX18" fmla="*/ 4638448 w 9201099"/>
                  <a:gd name="connsiteY18" fmla="*/ 384363 h 6651775"/>
                  <a:gd name="connsiteX19" fmla="*/ 4684204 w 9201099"/>
                  <a:gd name="connsiteY19" fmla="*/ 528242 h 6651775"/>
                  <a:gd name="connsiteX20" fmla="*/ 4929996 w 9201099"/>
                  <a:gd name="connsiteY20" fmla="*/ 636155 h 6651775"/>
                  <a:gd name="connsiteX21" fmla="*/ 4823979 w 9201099"/>
                  <a:gd name="connsiteY21" fmla="*/ 251842 h 6651775"/>
                  <a:gd name="connsiteX22" fmla="*/ 5102275 w 9201099"/>
                  <a:gd name="connsiteY22" fmla="*/ 371111 h 6651775"/>
                  <a:gd name="connsiteX23" fmla="*/ 5791388 w 9201099"/>
                  <a:gd name="connsiteY23" fmla="*/ 50 h 6651775"/>
                  <a:gd name="connsiteX24" fmla="*/ 5526344 w 9201099"/>
                  <a:gd name="connsiteY24" fmla="*/ 291598 h 6651775"/>
                  <a:gd name="connsiteX25" fmla="*/ 6043179 w 9201099"/>
                  <a:gd name="connsiteY25" fmla="*/ 119320 h 6651775"/>
                  <a:gd name="connsiteX26" fmla="*/ 5857648 w 9201099"/>
                  <a:gd name="connsiteY26" fmla="*/ 344606 h 6651775"/>
                  <a:gd name="connsiteX27" fmla="*/ 6175701 w 9201099"/>
                  <a:gd name="connsiteY27" fmla="*/ 450623 h 6651775"/>
                  <a:gd name="connsiteX28" fmla="*/ 5950414 w 9201099"/>
                  <a:gd name="connsiteY28" fmla="*/ 596397 h 6651775"/>
                  <a:gd name="connsiteX29" fmla="*/ 7447909 w 9201099"/>
                  <a:gd name="connsiteY29" fmla="*/ 768674 h 6651775"/>
                  <a:gd name="connsiteX30" fmla="*/ 7209370 w 9201099"/>
                  <a:gd name="connsiteY30" fmla="*/ 834935 h 6651775"/>
                  <a:gd name="connsiteX31" fmla="*/ 7699701 w 9201099"/>
                  <a:gd name="connsiteY31" fmla="*/ 1086728 h 6651775"/>
                  <a:gd name="connsiteX32" fmla="*/ 7447909 w 9201099"/>
                  <a:gd name="connsiteY32" fmla="*/ 1126483 h 6651775"/>
                  <a:gd name="connsiteX33" fmla="*/ 7858727 w 9201099"/>
                  <a:gd name="connsiteY33" fmla="*/ 1709579 h 6651775"/>
                  <a:gd name="connsiteX34" fmla="*/ 8759875 w 9201099"/>
                  <a:gd name="connsiteY34" fmla="*/ 1815596 h 6651775"/>
                  <a:gd name="connsiteX35" fmla="*/ 8402066 w 9201099"/>
                  <a:gd name="connsiteY35" fmla="*/ 1828848 h 6651775"/>
                  <a:gd name="connsiteX36" fmla="*/ 8667109 w 9201099"/>
                  <a:gd name="connsiteY36" fmla="*/ 2014379 h 6651775"/>
                  <a:gd name="connsiteX37" fmla="*/ 8203283 w 9201099"/>
                  <a:gd name="connsiteY37" fmla="*/ 1961370 h 6651775"/>
                  <a:gd name="connsiteX38" fmla="*/ 9183945 w 9201099"/>
                  <a:gd name="connsiteY38" fmla="*/ 2796257 h 6651775"/>
                  <a:gd name="connsiteX39" fmla="*/ 8812884 w 9201099"/>
                  <a:gd name="connsiteY39" fmla="*/ 2637231 h 6651775"/>
                  <a:gd name="connsiteX40" fmla="*/ 9197197 w 9201099"/>
                  <a:gd name="connsiteY40" fmla="*/ 3432361 h 6651775"/>
                  <a:gd name="connsiteX41" fmla="*/ 8767451 w 9201099"/>
                  <a:gd name="connsiteY41" fmla="*/ 3117149 h 6651775"/>
                  <a:gd name="connsiteX42" fmla="*/ 9077928 w 9201099"/>
                  <a:gd name="connsiteY42" fmla="*/ 4094970 h 6651775"/>
                  <a:gd name="connsiteX43" fmla="*/ 8812884 w 9201099"/>
                  <a:gd name="connsiteY43" fmla="*/ 3949196 h 6651775"/>
                  <a:gd name="connsiteX44" fmla="*/ 8587597 w 9201099"/>
                  <a:gd name="connsiteY44" fmla="*/ 5035874 h 6651775"/>
                  <a:gd name="connsiteX45" fmla="*/ 8494832 w 9201099"/>
                  <a:gd name="connsiteY45" fmla="*/ 4890101 h 6651775"/>
                  <a:gd name="connsiteX46" fmla="*/ 8296050 w 9201099"/>
                  <a:gd name="connsiteY46" fmla="*/ 5155144 h 6651775"/>
                  <a:gd name="connsiteX47" fmla="*/ 8123772 w 9201099"/>
                  <a:gd name="connsiteY47" fmla="*/ 5009370 h 6651775"/>
                  <a:gd name="connsiteX48" fmla="*/ 7805721 w 9201099"/>
                  <a:gd name="connsiteY48" fmla="*/ 5539457 h 6651775"/>
                  <a:gd name="connsiteX49" fmla="*/ 7620191 w 9201099"/>
                  <a:gd name="connsiteY49" fmla="*/ 5300918 h 6651775"/>
                  <a:gd name="connsiteX50" fmla="*/ 7288886 w 9201099"/>
                  <a:gd name="connsiteY50" fmla="*/ 5937022 h 6651775"/>
                  <a:gd name="connsiteX51" fmla="*/ 7341895 w 9201099"/>
                  <a:gd name="connsiteY51" fmla="*/ 5671979 h 6651775"/>
                  <a:gd name="connsiteX52" fmla="*/ 6878069 w 9201099"/>
                  <a:gd name="connsiteY52" fmla="*/ 6069544 h 6651775"/>
                  <a:gd name="connsiteX53" fmla="*/ 6904574 w 9201099"/>
                  <a:gd name="connsiteY53" fmla="*/ 5777996 h 6651775"/>
                  <a:gd name="connsiteX54" fmla="*/ 6361235 w 9201099"/>
                  <a:gd name="connsiteY54" fmla="*/ 6294831 h 6651775"/>
                  <a:gd name="connsiteX55" fmla="*/ 6228713 w 9201099"/>
                  <a:gd name="connsiteY55" fmla="*/ 5923770 h 6651775"/>
                  <a:gd name="connsiteX56" fmla="*/ 5576872 w 9201099"/>
                  <a:gd name="connsiteY56" fmla="*/ 6437706 h 6651775"/>
                  <a:gd name="connsiteX57" fmla="*/ 5600685 w 9201099"/>
                  <a:gd name="connsiteY57" fmla="*/ 6242443 h 6651775"/>
                  <a:gd name="connsiteX58" fmla="*/ 5191110 w 9201099"/>
                  <a:gd name="connsiteY58" fmla="*/ 6532955 h 6651775"/>
                  <a:gd name="connsiteX59" fmla="*/ 5110148 w 9201099"/>
                  <a:gd name="connsiteY59" fmla="*/ 6061468 h 6651775"/>
                  <a:gd name="connsiteX60" fmla="*/ 4145627 w 9201099"/>
                  <a:gd name="connsiteY60" fmla="*/ 6515268 h 6651775"/>
                  <a:gd name="connsiteX61" fmla="*/ 84122 w 9201099"/>
                  <a:gd name="connsiteY61" fmla="*/ 3355689 h 6651775"/>
                  <a:gd name="connsiteX0" fmla="*/ 194284 w 9311261"/>
                  <a:gd name="connsiteY0" fmla="*/ 3355689 h 6651775"/>
                  <a:gd name="connsiteX1" fmla="*/ 733202 w 9311261"/>
                  <a:gd name="connsiteY1" fmla="*/ 1325268 h 6651775"/>
                  <a:gd name="connsiteX2" fmla="*/ 1488576 w 9311261"/>
                  <a:gd name="connsiteY2" fmla="*/ 1033720 h 6651775"/>
                  <a:gd name="connsiteX3" fmla="*/ 1263288 w 9311261"/>
                  <a:gd name="connsiteY3" fmla="*/ 954207 h 6651775"/>
                  <a:gd name="connsiteX4" fmla="*/ 1621096 w 9311261"/>
                  <a:gd name="connsiteY4" fmla="*/ 993963 h 6651775"/>
                  <a:gd name="connsiteX5" fmla="*/ 1819880 w 9311261"/>
                  <a:gd name="connsiteY5" fmla="*/ 543390 h 6651775"/>
                  <a:gd name="connsiteX6" fmla="*/ 1819879 w 9311261"/>
                  <a:gd name="connsiteY6" fmla="*/ 808433 h 6651775"/>
                  <a:gd name="connsiteX7" fmla="*/ 2363218 w 9311261"/>
                  <a:gd name="connsiteY7" fmla="*/ 609650 h 6651775"/>
                  <a:gd name="connsiteX8" fmla="*/ 2270453 w 9311261"/>
                  <a:gd name="connsiteY8" fmla="*/ 516885 h 6651775"/>
                  <a:gd name="connsiteX9" fmla="*/ 2628263 w 9311261"/>
                  <a:gd name="connsiteY9" fmla="*/ 437372 h 6651775"/>
                  <a:gd name="connsiteX10" fmla="*/ 2575253 w 9311261"/>
                  <a:gd name="connsiteY10" fmla="*/ 318103 h 6651775"/>
                  <a:gd name="connsiteX11" fmla="*/ 3065583 w 9311261"/>
                  <a:gd name="connsiteY11" fmla="*/ 357859 h 6651775"/>
                  <a:gd name="connsiteX12" fmla="*/ 3410140 w 9311261"/>
                  <a:gd name="connsiteY12" fmla="*/ 145824 h 6651775"/>
                  <a:gd name="connsiteX13" fmla="*/ 3383636 w 9311261"/>
                  <a:gd name="connsiteY13" fmla="*/ 278346 h 6651775"/>
                  <a:gd name="connsiteX14" fmla="*/ 4072750 w 9311261"/>
                  <a:gd name="connsiteY14" fmla="*/ 331355 h 6651775"/>
                  <a:gd name="connsiteX15" fmla="*/ 4072750 w 9311261"/>
                  <a:gd name="connsiteY15" fmla="*/ 198833 h 6651775"/>
                  <a:gd name="connsiteX16" fmla="*/ 4298037 w 9311261"/>
                  <a:gd name="connsiteY16" fmla="*/ 371111 h 6651775"/>
                  <a:gd name="connsiteX17" fmla="*/ 4602837 w 9311261"/>
                  <a:gd name="connsiteY17" fmla="*/ 265094 h 6651775"/>
                  <a:gd name="connsiteX18" fmla="*/ 4470315 w 9311261"/>
                  <a:gd name="connsiteY18" fmla="*/ 437372 h 6651775"/>
                  <a:gd name="connsiteX19" fmla="*/ 4748610 w 9311261"/>
                  <a:gd name="connsiteY19" fmla="*/ 384363 h 6651775"/>
                  <a:gd name="connsiteX20" fmla="*/ 4794366 w 9311261"/>
                  <a:gd name="connsiteY20" fmla="*/ 528242 h 6651775"/>
                  <a:gd name="connsiteX21" fmla="*/ 5040158 w 9311261"/>
                  <a:gd name="connsiteY21" fmla="*/ 636155 h 6651775"/>
                  <a:gd name="connsiteX22" fmla="*/ 4934141 w 9311261"/>
                  <a:gd name="connsiteY22" fmla="*/ 251842 h 6651775"/>
                  <a:gd name="connsiteX23" fmla="*/ 5212437 w 9311261"/>
                  <a:gd name="connsiteY23" fmla="*/ 371111 h 6651775"/>
                  <a:gd name="connsiteX24" fmla="*/ 5901550 w 9311261"/>
                  <a:gd name="connsiteY24" fmla="*/ 50 h 6651775"/>
                  <a:gd name="connsiteX25" fmla="*/ 5636506 w 9311261"/>
                  <a:gd name="connsiteY25" fmla="*/ 291598 h 6651775"/>
                  <a:gd name="connsiteX26" fmla="*/ 6153341 w 9311261"/>
                  <a:gd name="connsiteY26" fmla="*/ 119320 h 6651775"/>
                  <a:gd name="connsiteX27" fmla="*/ 5967810 w 9311261"/>
                  <a:gd name="connsiteY27" fmla="*/ 344606 h 6651775"/>
                  <a:gd name="connsiteX28" fmla="*/ 6285863 w 9311261"/>
                  <a:gd name="connsiteY28" fmla="*/ 450623 h 6651775"/>
                  <a:gd name="connsiteX29" fmla="*/ 6060576 w 9311261"/>
                  <a:gd name="connsiteY29" fmla="*/ 596397 h 6651775"/>
                  <a:gd name="connsiteX30" fmla="*/ 7558071 w 9311261"/>
                  <a:gd name="connsiteY30" fmla="*/ 768674 h 6651775"/>
                  <a:gd name="connsiteX31" fmla="*/ 7319532 w 9311261"/>
                  <a:gd name="connsiteY31" fmla="*/ 834935 h 6651775"/>
                  <a:gd name="connsiteX32" fmla="*/ 7809863 w 9311261"/>
                  <a:gd name="connsiteY32" fmla="*/ 1086728 h 6651775"/>
                  <a:gd name="connsiteX33" fmla="*/ 7558071 w 9311261"/>
                  <a:gd name="connsiteY33" fmla="*/ 1126483 h 6651775"/>
                  <a:gd name="connsiteX34" fmla="*/ 7968889 w 9311261"/>
                  <a:gd name="connsiteY34" fmla="*/ 1709579 h 6651775"/>
                  <a:gd name="connsiteX35" fmla="*/ 8870037 w 9311261"/>
                  <a:gd name="connsiteY35" fmla="*/ 1815596 h 6651775"/>
                  <a:gd name="connsiteX36" fmla="*/ 8512228 w 9311261"/>
                  <a:gd name="connsiteY36" fmla="*/ 1828848 h 6651775"/>
                  <a:gd name="connsiteX37" fmla="*/ 8777271 w 9311261"/>
                  <a:gd name="connsiteY37" fmla="*/ 2014379 h 6651775"/>
                  <a:gd name="connsiteX38" fmla="*/ 8313445 w 9311261"/>
                  <a:gd name="connsiteY38" fmla="*/ 1961370 h 6651775"/>
                  <a:gd name="connsiteX39" fmla="*/ 9294107 w 9311261"/>
                  <a:gd name="connsiteY39" fmla="*/ 2796257 h 6651775"/>
                  <a:gd name="connsiteX40" fmla="*/ 8923046 w 9311261"/>
                  <a:gd name="connsiteY40" fmla="*/ 2637231 h 6651775"/>
                  <a:gd name="connsiteX41" fmla="*/ 9307359 w 9311261"/>
                  <a:gd name="connsiteY41" fmla="*/ 3432361 h 6651775"/>
                  <a:gd name="connsiteX42" fmla="*/ 8877613 w 9311261"/>
                  <a:gd name="connsiteY42" fmla="*/ 3117149 h 6651775"/>
                  <a:gd name="connsiteX43" fmla="*/ 9188090 w 9311261"/>
                  <a:gd name="connsiteY43" fmla="*/ 4094970 h 6651775"/>
                  <a:gd name="connsiteX44" fmla="*/ 8923046 w 9311261"/>
                  <a:gd name="connsiteY44" fmla="*/ 3949196 h 6651775"/>
                  <a:gd name="connsiteX45" fmla="*/ 8697759 w 9311261"/>
                  <a:gd name="connsiteY45" fmla="*/ 5035874 h 6651775"/>
                  <a:gd name="connsiteX46" fmla="*/ 8604994 w 9311261"/>
                  <a:gd name="connsiteY46" fmla="*/ 4890101 h 6651775"/>
                  <a:gd name="connsiteX47" fmla="*/ 8406212 w 9311261"/>
                  <a:gd name="connsiteY47" fmla="*/ 5155144 h 6651775"/>
                  <a:gd name="connsiteX48" fmla="*/ 8233934 w 9311261"/>
                  <a:gd name="connsiteY48" fmla="*/ 5009370 h 6651775"/>
                  <a:gd name="connsiteX49" fmla="*/ 7915883 w 9311261"/>
                  <a:gd name="connsiteY49" fmla="*/ 5539457 h 6651775"/>
                  <a:gd name="connsiteX50" fmla="*/ 7730353 w 9311261"/>
                  <a:gd name="connsiteY50" fmla="*/ 5300918 h 6651775"/>
                  <a:gd name="connsiteX51" fmla="*/ 7399048 w 9311261"/>
                  <a:gd name="connsiteY51" fmla="*/ 5937022 h 6651775"/>
                  <a:gd name="connsiteX52" fmla="*/ 7452057 w 9311261"/>
                  <a:gd name="connsiteY52" fmla="*/ 5671979 h 6651775"/>
                  <a:gd name="connsiteX53" fmla="*/ 6988231 w 9311261"/>
                  <a:gd name="connsiteY53" fmla="*/ 6069544 h 6651775"/>
                  <a:gd name="connsiteX54" fmla="*/ 7014736 w 9311261"/>
                  <a:gd name="connsiteY54" fmla="*/ 5777996 h 6651775"/>
                  <a:gd name="connsiteX55" fmla="*/ 6471397 w 9311261"/>
                  <a:gd name="connsiteY55" fmla="*/ 6294831 h 6651775"/>
                  <a:gd name="connsiteX56" fmla="*/ 6338875 w 9311261"/>
                  <a:gd name="connsiteY56" fmla="*/ 5923770 h 6651775"/>
                  <a:gd name="connsiteX57" fmla="*/ 5687034 w 9311261"/>
                  <a:gd name="connsiteY57" fmla="*/ 6437706 h 6651775"/>
                  <a:gd name="connsiteX58" fmla="*/ 5710847 w 9311261"/>
                  <a:gd name="connsiteY58" fmla="*/ 6242443 h 6651775"/>
                  <a:gd name="connsiteX59" fmla="*/ 5301272 w 9311261"/>
                  <a:gd name="connsiteY59" fmla="*/ 6532955 h 6651775"/>
                  <a:gd name="connsiteX60" fmla="*/ 5220310 w 9311261"/>
                  <a:gd name="connsiteY60" fmla="*/ 6061468 h 6651775"/>
                  <a:gd name="connsiteX61" fmla="*/ 4255789 w 9311261"/>
                  <a:gd name="connsiteY61" fmla="*/ 6515268 h 6651775"/>
                  <a:gd name="connsiteX62" fmla="*/ 194284 w 9311261"/>
                  <a:gd name="connsiteY62" fmla="*/ 3355689 h 6651775"/>
                  <a:gd name="connsiteX0" fmla="*/ 109990 w 9226967"/>
                  <a:gd name="connsiteY0" fmla="*/ 3355689 h 6651775"/>
                  <a:gd name="connsiteX1" fmla="*/ 1112734 w 9226967"/>
                  <a:gd name="connsiteY1" fmla="*/ 1325268 h 6651775"/>
                  <a:gd name="connsiteX2" fmla="*/ 648908 w 9226967"/>
                  <a:gd name="connsiteY2" fmla="*/ 1325268 h 6651775"/>
                  <a:gd name="connsiteX3" fmla="*/ 1404282 w 9226967"/>
                  <a:gd name="connsiteY3" fmla="*/ 1033720 h 6651775"/>
                  <a:gd name="connsiteX4" fmla="*/ 1178994 w 9226967"/>
                  <a:gd name="connsiteY4" fmla="*/ 954207 h 6651775"/>
                  <a:gd name="connsiteX5" fmla="*/ 1536802 w 9226967"/>
                  <a:gd name="connsiteY5" fmla="*/ 993963 h 6651775"/>
                  <a:gd name="connsiteX6" fmla="*/ 1735586 w 9226967"/>
                  <a:gd name="connsiteY6" fmla="*/ 543390 h 6651775"/>
                  <a:gd name="connsiteX7" fmla="*/ 1735585 w 9226967"/>
                  <a:gd name="connsiteY7" fmla="*/ 808433 h 6651775"/>
                  <a:gd name="connsiteX8" fmla="*/ 2278924 w 9226967"/>
                  <a:gd name="connsiteY8" fmla="*/ 609650 h 6651775"/>
                  <a:gd name="connsiteX9" fmla="*/ 2186159 w 9226967"/>
                  <a:gd name="connsiteY9" fmla="*/ 516885 h 6651775"/>
                  <a:gd name="connsiteX10" fmla="*/ 2543969 w 9226967"/>
                  <a:gd name="connsiteY10" fmla="*/ 437372 h 6651775"/>
                  <a:gd name="connsiteX11" fmla="*/ 2490959 w 9226967"/>
                  <a:gd name="connsiteY11" fmla="*/ 318103 h 6651775"/>
                  <a:gd name="connsiteX12" fmla="*/ 2981289 w 9226967"/>
                  <a:gd name="connsiteY12" fmla="*/ 357859 h 6651775"/>
                  <a:gd name="connsiteX13" fmla="*/ 3325846 w 9226967"/>
                  <a:gd name="connsiteY13" fmla="*/ 145824 h 6651775"/>
                  <a:gd name="connsiteX14" fmla="*/ 3299342 w 9226967"/>
                  <a:gd name="connsiteY14" fmla="*/ 278346 h 6651775"/>
                  <a:gd name="connsiteX15" fmla="*/ 3988456 w 9226967"/>
                  <a:gd name="connsiteY15" fmla="*/ 331355 h 6651775"/>
                  <a:gd name="connsiteX16" fmla="*/ 3988456 w 9226967"/>
                  <a:gd name="connsiteY16" fmla="*/ 198833 h 6651775"/>
                  <a:gd name="connsiteX17" fmla="*/ 4213743 w 9226967"/>
                  <a:gd name="connsiteY17" fmla="*/ 371111 h 6651775"/>
                  <a:gd name="connsiteX18" fmla="*/ 4518543 w 9226967"/>
                  <a:gd name="connsiteY18" fmla="*/ 265094 h 6651775"/>
                  <a:gd name="connsiteX19" fmla="*/ 4386021 w 9226967"/>
                  <a:gd name="connsiteY19" fmla="*/ 437372 h 6651775"/>
                  <a:gd name="connsiteX20" fmla="*/ 4664316 w 9226967"/>
                  <a:gd name="connsiteY20" fmla="*/ 384363 h 6651775"/>
                  <a:gd name="connsiteX21" fmla="*/ 4710072 w 9226967"/>
                  <a:gd name="connsiteY21" fmla="*/ 528242 h 6651775"/>
                  <a:gd name="connsiteX22" fmla="*/ 4955864 w 9226967"/>
                  <a:gd name="connsiteY22" fmla="*/ 636155 h 6651775"/>
                  <a:gd name="connsiteX23" fmla="*/ 4849847 w 9226967"/>
                  <a:gd name="connsiteY23" fmla="*/ 251842 h 6651775"/>
                  <a:gd name="connsiteX24" fmla="*/ 5128143 w 9226967"/>
                  <a:gd name="connsiteY24" fmla="*/ 371111 h 6651775"/>
                  <a:gd name="connsiteX25" fmla="*/ 5817256 w 9226967"/>
                  <a:gd name="connsiteY25" fmla="*/ 50 h 6651775"/>
                  <a:gd name="connsiteX26" fmla="*/ 5552212 w 9226967"/>
                  <a:gd name="connsiteY26" fmla="*/ 291598 h 6651775"/>
                  <a:gd name="connsiteX27" fmla="*/ 6069047 w 9226967"/>
                  <a:gd name="connsiteY27" fmla="*/ 119320 h 6651775"/>
                  <a:gd name="connsiteX28" fmla="*/ 5883516 w 9226967"/>
                  <a:gd name="connsiteY28" fmla="*/ 344606 h 6651775"/>
                  <a:gd name="connsiteX29" fmla="*/ 6201569 w 9226967"/>
                  <a:gd name="connsiteY29" fmla="*/ 450623 h 6651775"/>
                  <a:gd name="connsiteX30" fmla="*/ 5976282 w 9226967"/>
                  <a:gd name="connsiteY30" fmla="*/ 596397 h 6651775"/>
                  <a:gd name="connsiteX31" fmla="*/ 7473777 w 9226967"/>
                  <a:gd name="connsiteY31" fmla="*/ 768674 h 6651775"/>
                  <a:gd name="connsiteX32" fmla="*/ 7235238 w 9226967"/>
                  <a:gd name="connsiteY32" fmla="*/ 834935 h 6651775"/>
                  <a:gd name="connsiteX33" fmla="*/ 7725569 w 9226967"/>
                  <a:gd name="connsiteY33" fmla="*/ 1086728 h 6651775"/>
                  <a:gd name="connsiteX34" fmla="*/ 7473777 w 9226967"/>
                  <a:gd name="connsiteY34" fmla="*/ 1126483 h 6651775"/>
                  <a:gd name="connsiteX35" fmla="*/ 7884595 w 9226967"/>
                  <a:gd name="connsiteY35" fmla="*/ 1709579 h 6651775"/>
                  <a:gd name="connsiteX36" fmla="*/ 8785743 w 9226967"/>
                  <a:gd name="connsiteY36" fmla="*/ 1815596 h 6651775"/>
                  <a:gd name="connsiteX37" fmla="*/ 8427934 w 9226967"/>
                  <a:gd name="connsiteY37" fmla="*/ 1828848 h 6651775"/>
                  <a:gd name="connsiteX38" fmla="*/ 8692977 w 9226967"/>
                  <a:gd name="connsiteY38" fmla="*/ 2014379 h 6651775"/>
                  <a:gd name="connsiteX39" fmla="*/ 8229151 w 9226967"/>
                  <a:gd name="connsiteY39" fmla="*/ 1961370 h 6651775"/>
                  <a:gd name="connsiteX40" fmla="*/ 9209813 w 9226967"/>
                  <a:gd name="connsiteY40" fmla="*/ 2796257 h 6651775"/>
                  <a:gd name="connsiteX41" fmla="*/ 8838752 w 9226967"/>
                  <a:gd name="connsiteY41" fmla="*/ 2637231 h 6651775"/>
                  <a:gd name="connsiteX42" fmla="*/ 9223065 w 9226967"/>
                  <a:gd name="connsiteY42" fmla="*/ 3432361 h 6651775"/>
                  <a:gd name="connsiteX43" fmla="*/ 8793319 w 9226967"/>
                  <a:gd name="connsiteY43" fmla="*/ 3117149 h 6651775"/>
                  <a:gd name="connsiteX44" fmla="*/ 9103796 w 9226967"/>
                  <a:gd name="connsiteY44" fmla="*/ 4094970 h 6651775"/>
                  <a:gd name="connsiteX45" fmla="*/ 8838752 w 9226967"/>
                  <a:gd name="connsiteY45" fmla="*/ 3949196 h 6651775"/>
                  <a:gd name="connsiteX46" fmla="*/ 8613465 w 9226967"/>
                  <a:gd name="connsiteY46" fmla="*/ 5035874 h 6651775"/>
                  <a:gd name="connsiteX47" fmla="*/ 8520700 w 9226967"/>
                  <a:gd name="connsiteY47" fmla="*/ 4890101 h 6651775"/>
                  <a:gd name="connsiteX48" fmla="*/ 8321918 w 9226967"/>
                  <a:gd name="connsiteY48" fmla="*/ 5155144 h 6651775"/>
                  <a:gd name="connsiteX49" fmla="*/ 8149640 w 9226967"/>
                  <a:gd name="connsiteY49" fmla="*/ 5009370 h 6651775"/>
                  <a:gd name="connsiteX50" fmla="*/ 7831589 w 9226967"/>
                  <a:gd name="connsiteY50" fmla="*/ 5539457 h 6651775"/>
                  <a:gd name="connsiteX51" fmla="*/ 7646059 w 9226967"/>
                  <a:gd name="connsiteY51" fmla="*/ 5300918 h 6651775"/>
                  <a:gd name="connsiteX52" fmla="*/ 7314754 w 9226967"/>
                  <a:gd name="connsiteY52" fmla="*/ 5937022 h 6651775"/>
                  <a:gd name="connsiteX53" fmla="*/ 7367763 w 9226967"/>
                  <a:gd name="connsiteY53" fmla="*/ 5671979 h 6651775"/>
                  <a:gd name="connsiteX54" fmla="*/ 6903937 w 9226967"/>
                  <a:gd name="connsiteY54" fmla="*/ 6069544 h 6651775"/>
                  <a:gd name="connsiteX55" fmla="*/ 6930442 w 9226967"/>
                  <a:gd name="connsiteY55" fmla="*/ 5777996 h 6651775"/>
                  <a:gd name="connsiteX56" fmla="*/ 6387103 w 9226967"/>
                  <a:gd name="connsiteY56" fmla="*/ 6294831 h 6651775"/>
                  <a:gd name="connsiteX57" fmla="*/ 6254581 w 9226967"/>
                  <a:gd name="connsiteY57" fmla="*/ 5923770 h 6651775"/>
                  <a:gd name="connsiteX58" fmla="*/ 5602740 w 9226967"/>
                  <a:gd name="connsiteY58" fmla="*/ 6437706 h 6651775"/>
                  <a:gd name="connsiteX59" fmla="*/ 5626553 w 9226967"/>
                  <a:gd name="connsiteY59" fmla="*/ 6242443 h 6651775"/>
                  <a:gd name="connsiteX60" fmla="*/ 5216978 w 9226967"/>
                  <a:gd name="connsiteY60" fmla="*/ 6532955 h 6651775"/>
                  <a:gd name="connsiteX61" fmla="*/ 5136016 w 9226967"/>
                  <a:gd name="connsiteY61" fmla="*/ 6061468 h 6651775"/>
                  <a:gd name="connsiteX62" fmla="*/ 4171495 w 9226967"/>
                  <a:gd name="connsiteY62" fmla="*/ 6515268 h 6651775"/>
                  <a:gd name="connsiteX63" fmla="*/ 109990 w 9226967"/>
                  <a:gd name="connsiteY63" fmla="*/ 3355689 h 6651775"/>
                  <a:gd name="connsiteX0" fmla="*/ 130786 w 9247763"/>
                  <a:gd name="connsiteY0" fmla="*/ 3355689 h 6651775"/>
                  <a:gd name="connsiteX1" fmla="*/ 1133530 w 9247763"/>
                  <a:gd name="connsiteY1" fmla="*/ 1325268 h 6651775"/>
                  <a:gd name="connsiteX2" fmla="*/ 669704 w 9247763"/>
                  <a:gd name="connsiteY2" fmla="*/ 1325268 h 6651775"/>
                  <a:gd name="connsiteX3" fmla="*/ 1425078 w 9247763"/>
                  <a:gd name="connsiteY3" fmla="*/ 1033720 h 6651775"/>
                  <a:gd name="connsiteX4" fmla="*/ 1199790 w 9247763"/>
                  <a:gd name="connsiteY4" fmla="*/ 954207 h 6651775"/>
                  <a:gd name="connsiteX5" fmla="*/ 1557598 w 9247763"/>
                  <a:gd name="connsiteY5" fmla="*/ 993963 h 6651775"/>
                  <a:gd name="connsiteX6" fmla="*/ 1756382 w 9247763"/>
                  <a:gd name="connsiteY6" fmla="*/ 543390 h 6651775"/>
                  <a:gd name="connsiteX7" fmla="*/ 1756381 w 9247763"/>
                  <a:gd name="connsiteY7" fmla="*/ 808433 h 6651775"/>
                  <a:gd name="connsiteX8" fmla="*/ 2299720 w 9247763"/>
                  <a:gd name="connsiteY8" fmla="*/ 609650 h 6651775"/>
                  <a:gd name="connsiteX9" fmla="*/ 2206955 w 9247763"/>
                  <a:gd name="connsiteY9" fmla="*/ 516885 h 6651775"/>
                  <a:gd name="connsiteX10" fmla="*/ 2564765 w 9247763"/>
                  <a:gd name="connsiteY10" fmla="*/ 437372 h 6651775"/>
                  <a:gd name="connsiteX11" fmla="*/ 2511755 w 9247763"/>
                  <a:gd name="connsiteY11" fmla="*/ 318103 h 6651775"/>
                  <a:gd name="connsiteX12" fmla="*/ 3002085 w 9247763"/>
                  <a:gd name="connsiteY12" fmla="*/ 357859 h 6651775"/>
                  <a:gd name="connsiteX13" fmla="*/ 3346642 w 9247763"/>
                  <a:gd name="connsiteY13" fmla="*/ 145824 h 6651775"/>
                  <a:gd name="connsiteX14" fmla="*/ 3320138 w 9247763"/>
                  <a:gd name="connsiteY14" fmla="*/ 278346 h 6651775"/>
                  <a:gd name="connsiteX15" fmla="*/ 4009252 w 9247763"/>
                  <a:gd name="connsiteY15" fmla="*/ 331355 h 6651775"/>
                  <a:gd name="connsiteX16" fmla="*/ 4009252 w 9247763"/>
                  <a:gd name="connsiteY16" fmla="*/ 198833 h 6651775"/>
                  <a:gd name="connsiteX17" fmla="*/ 4234539 w 9247763"/>
                  <a:gd name="connsiteY17" fmla="*/ 371111 h 6651775"/>
                  <a:gd name="connsiteX18" fmla="*/ 4539339 w 9247763"/>
                  <a:gd name="connsiteY18" fmla="*/ 265094 h 6651775"/>
                  <a:gd name="connsiteX19" fmla="*/ 4406817 w 9247763"/>
                  <a:gd name="connsiteY19" fmla="*/ 437372 h 6651775"/>
                  <a:gd name="connsiteX20" fmla="*/ 4685112 w 9247763"/>
                  <a:gd name="connsiteY20" fmla="*/ 384363 h 6651775"/>
                  <a:gd name="connsiteX21" fmla="*/ 4730868 w 9247763"/>
                  <a:gd name="connsiteY21" fmla="*/ 528242 h 6651775"/>
                  <a:gd name="connsiteX22" fmla="*/ 4976660 w 9247763"/>
                  <a:gd name="connsiteY22" fmla="*/ 636155 h 6651775"/>
                  <a:gd name="connsiteX23" fmla="*/ 4870643 w 9247763"/>
                  <a:gd name="connsiteY23" fmla="*/ 251842 h 6651775"/>
                  <a:gd name="connsiteX24" fmla="*/ 5148939 w 9247763"/>
                  <a:gd name="connsiteY24" fmla="*/ 371111 h 6651775"/>
                  <a:gd name="connsiteX25" fmla="*/ 5838052 w 9247763"/>
                  <a:gd name="connsiteY25" fmla="*/ 50 h 6651775"/>
                  <a:gd name="connsiteX26" fmla="*/ 5573008 w 9247763"/>
                  <a:gd name="connsiteY26" fmla="*/ 291598 h 6651775"/>
                  <a:gd name="connsiteX27" fmla="*/ 6089843 w 9247763"/>
                  <a:gd name="connsiteY27" fmla="*/ 119320 h 6651775"/>
                  <a:gd name="connsiteX28" fmla="*/ 5904312 w 9247763"/>
                  <a:gd name="connsiteY28" fmla="*/ 344606 h 6651775"/>
                  <a:gd name="connsiteX29" fmla="*/ 6222365 w 9247763"/>
                  <a:gd name="connsiteY29" fmla="*/ 450623 h 6651775"/>
                  <a:gd name="connsiteX30" fmla="*/ 5997078 w 9247763"/>
                  <a:gd name="connsiteY30" fmla="*/ 596397 h 6651775"/>
                  <a:gd name="connsiteX31" fmla="*/ 7494573 w 9247763"/>
                  <a:gd name="connsiteY31" fmla="*/ 768674 h 6651775"/>
                  <a:gd name="connsiteX32" fmla="*/ 7256034 w 9247763"/>
                  <a:gd name="connsiteY32" fmla="*/ 834935 h 6651775"/>
                  <a:gd name="connsiteX33" fmla="*/ 7746365 w 9247763"/>
                  <a:gd name="connsiteY33" fmla="*/ 1086728 h 6651775"/>
                  <a:gd name="connsiteX34" fmla="*/ 7494573 w 9247763"/>
                  <a:gd name="connsiteY34" fmla="*/ 1126483 h 6651775"/>
                  <a:gd name="connsiteX35" fmla="*/ 7905391 w 9247763"/>
                  <a:gd name="connsiteY35" fmla="*/ 1709579 h 6651775"/>
                  <a:gd name="connsiteX36" fmla="*/ 8806539 w 9247763"/>
                  <a:gd name="connsiteY36" fmla="*/ 1815596 h 6651775"/>
                  <a:gd name="connsiteX37" fmla="*/ 8448730 w 9247763"/>
                  <a:gd name="connsiteY37" fmla="*/ 1828848 h 6651775"/>
                  <a:gd name="connsiteX38" fmla="*/ 8713773 w 9247763"/>
                  <a:gd name="connsiteY38" fmla="*/ 2014379 h 6651775"/>
                  <a:gd name="connsiteX39" fmla="*/ 8249947 w 9247763"/>
                  <a:gd name="connsiteY39" fmla="*/ 1961370 h 6651775"/>
                  <a:gd name="connsiteX40" fmla="*/ 9230609 w 9247763"/>
                  <a:gd name="connsiteY40" fmla="*/ 2796257 h 6651775"/>
                  <a:gd name="connsiteX41" fmla="*/ 8859548 w 9247763"/>
                  <a:gd name="connsiteY41" fmla="*/ 2637231 h 6651775"/>
                  <a:gd name="connsiteX42" fmla="*/ 9243861 w 9247763"/>
                  <a:gd name="connsiteY42" fmla="*/ 3432361 h 6651775"/>
                  <a:gd name="connsiteX43" fmla="*/ 8814115 w 9247763"/>
                  <a:gd name="connsiteY43" fmla="*/ 3117149 h 6651775"/>
                  <a:gd name="connsiteX44" fmla="*/ 9124592 w 9247763"/>
                  <a:gd name="connsiteY44" fmla="*/ 4094970 h 6651775"/>
                  <a:gd name="connsiteX45" fmla="*/ 8859548 w 9247763"/>
                  <a:gd name="connsiteY45" fmla="*/ 3949196 h 6651775"/>
                  <a:gd name="connsiteX46" fmla="*/ 8634261 w 9247763"/>
                  <a:gd name="connsiteY46" fmla="*/ 5035874 h 6651775"/>
                  <a:gd name="connsiteX47" fmla="*/ 8541496 w 9247763"/>
                  <a:gd name="connsiteY47" fmla="*/ 4890101 h 6651775"/>
                  <a:gd name="connsiteX48" fmla="*/ 8342714 w 9247763"/>
                  <a:gd name="connsiteY48" fmla="*/ 5155144 h 6651775"/>
                  <a:gd name="connsiteX49" fmla="*/ 8170436 w 9247763"/>
                  <a:gd name="connsiteY49" fmla="*/ 5009370 h 6651775"/>
                  <a:gd name="connsiteX50" fmla="*/ 7852385 w 9247763"/>
                  <a:gd name="connsiteY50" fmla="*/ 5539457 h 6651775"/>
                  <a:gd name="connsiteX51" fmla="*/ 7666855 w 9247763"/>
                  <a:gd name="connsiteY51" fmla="*/ 5300918 h 6651775"/>
                  <a:gd name="connsiteX52" fmla="*/ 7335550 w 9247763"/>
                  <a:gd name="connsiteY52" fmla="*/ 5937022 h 6651775"/>
                  <a:gd name="connsiteX53" fmla="*/ 7388559 w 9247763"/>
                  <a:gd name="connsiteY53" fmla="*/ 5671979 h 6651775"/>
                  <a:gd name="connsiteX54" fmla="*/ 6924733 w 9247763"/>
                  <a:gd name="connsiteY54" fmla="*/ 6069544 h 6651775"/>
                  <a:gd name="connsiteX55" fmla="*/ 6951238 w 9247763"/>
                  <a:gd name="connsiteY55" fmla="*/ 5777996 h 6651775"/>
                  <a:gd name="connsiteX56" fmla="*/ 6407899 w 9247763"/>
                  <a:gd name="connsiteY56" fmla="*/ 6294831 h 6651775"/>
                  <a:gd name="connsiteX57" fmla="*/ 6275377 w 9247763"/>
                  <a:gd name="connsiteY57" fmla="*/ 5923770 h 6651775"/>
                  <a:gd name="connsiteX58" fmla="*/ 5623536 w 9247763"/>
                  <a:gd name="connsiteY58" fmla="*/ 6437706 h 6651775"/>
                  <a:gd name="connsiteX59" fmla="*/ 5647349 w 9247763"/>
                  <a:gd name="connsiteY59" fmla="*/ 6242443 h 6651775"/>
                  <a:gd name="connsiteX60" fmla="*/ 5237774 w 9247763"/>
                  <a:gd name="connsiteY60" fmla="*/ 6532955 h 6651775"/>
                  <a:gd name="connsiteX61" fmla="*/ 5156812 w 9247763"/>
                  <a:gd name="connsiteY61" fmla="*/ 6061468 h 6651775"/>
                  <a:gd name="connsiteX62" fmla="*/ 4192291 w 9247763"/>
                  <a:gd name="connsiteY62" fmla="*/ 6515268 h 6651775"/>
                  <a:gd name="connsiteX63" fmla="*/ 130786 w 9247763"/>
                  <a:gd name="connsiteY63" fmla="*/ 3355689 h 6651775"/>
                  <a:gd name="connsiteX0" fmla="*/ 172808 w 9289785"/>
                  <a:gd name="connsiteY0" fmla="*/ 3355689 h 6651775"/>
                  <a:gd name="connsiteX1" fmla="*/ 791239 w 9289785"/>
                  <a:gd name="connsiteY1" fmla="*/ 1524050 h 6651775"/>
                  <a:gd name="connsiteX2" fmla="*/ 1175552 w 9289785"/>
                  <a:gd name="connsiteY2" fmla="*/ 1325268 h 6651775"/>
                  <a:gd name="connsiteX3" fmla="*/ 711726 w 9289785"/>
                  <a:gd name="connsiteY3" fmla="*/ 1325268 h 6651775"/>
                  <a:gd name="connsiteX4" fmla="*/ 1467100 w 9289785"/>
                  <a:gd name="connsiteY4" fmla="*/ 1033720 h 6651775"/>
                  <a:gd name="connsiteX5" fmla="*/ 1241812 w 9289785"/>
                  <a:gd name="connsiteY5" fmla="*/ 954207 h 6651775"/>
                  <a:gd name="connsiteX6" fmla="*/ 1599620 w 9289785"/>
                  <a:gd name="connsiteY6" fmla="*/ 993963 h 6651775"/>
                  <a:gd name="connsiteX7" fmla="*/ 1798404 w 9289785"/>
                  <a:gd name="connsiteY7" fmla="*/ 543390 h 6651775"/>
                  <a:gd name="connsiteX8" fmla="*/ 1798403 w 9289785"/>
                  <a:gd name="connsiteY8" fmla="*/ 808433 h 6651775"/>
                  <a:gd name="connsiteX9" fmla="*/ 2341742 w 9289785"/>
                  <a:gd name="connsiteY9" fmla="*/ 609650 h 6651775"/>
                  <a:gd name="connsiteX10" fmla="*/ 2248977 w 9289785"/>
                  <a:gd name="connsiteY10" fmla="*/ 516885 h 6651775"/>
                  <a:gd name="connsiteX11" fmla="*/ 2606787 w 9289785"/>
                  <a:gd name="connsiteY11" fmla="*/ 437372 h 6651775"/>
                  <a:gd name="connsiteX12" fmla="*/ 2553777 w 9289785"/>
                  <a:gd name="connsiteY12" fmla="*/ 318103 h 6651775"/>
                  <a:gd name="connsiteX13" fmla="*/ 3044107 w 9289785"/>
                  <a:gd name="connsiteY13" fmla="*/ 357859 h 6651775"/>
                  <a:gd name="connsiteX14" fmla="*/ 3388664 w 9289785"/>
                  <a:gd name="connsiteY14" fmla="*/ 145824 h 6651775"/>
                  <a:gd name="connsiteX15" fmla="*/ 3362160 w 9289785"/>
                  <a:gd name="connsiteY15" fmla="*/ 278346 h 6651775"/>
                  <a:gd name="connsiteX16" fmla="*/ 4051274 w 9289785"/>
                  <a:gd name="connsiteY16" fmla="*/ 331355 h 6651775"/>
                  <a:gd name="connsiteX17" fmla="*/ 4051274 w 9289785"/>
                  <a:gd name="connsiteY17" fmla="*/ 198833 h 6651775"/>
                  <a:gd name="connsiteX18" fmla="*/ 4276561 w 9289785"/>
                  <a:gd name="connsiteY18" fmla="*/ 371111 h 6651775"/>
                  <a:gd name="connsiteX19" fmla="*/ 4581361 w 9289785"/>
                  <a:gd name="connsiteY19" fmla="*/ 265094 h 6651775"/>
                  <a:gd name="connsiteX20" fmla="*/ 4448839 w 9289785"/>
                  <a:gd name="connsiteY20" fmla="*/ 437372 h 6651775"/>
                  <a:gd name="connsiteX21" fmla="*/ 4727134 w 9289785"/>
                  <a:gd name="connsiteY21" fmla="*/ 384363 h 6651775"/>
                  <a:gd name="connsiteX22" fmla="*/ 4772890 w 9289785"/>
                  <a:gd name="connsiteY22" fmla="*/ 528242 h 6651775"/>
                  <a:gd name="connsiteX23" fmla="*/ 5018682 w 9289785"/>
                  <a:gd name="connsiteY23" fmla="*/ 636155 h 6651775"/>
                  <a:gd name="connsiteX24" fmla="*/ 4912665 w 9289785"/>
                  <a:gd name="connsiteY24" fmla="*/ 251842 h 6651775"/>
                  <a:gd name="connsiteX25" fmla="*/ 5190961 w 9289785"/>
                  <a:gd name="connsiteY25" fmla="*/ 371111 h 6651775"/>
                  <a:gd name="connsiteX26" fmla="*/ 5880074 w 9289785"/>
                  <a:gd name="connsiteY26" fmla="*/ 50 h 6651775"/>
                  <a:gd name="connsiteX27" fmla="*/ 5615030 w 9289785"/>
                  <a:gd name="connsiteY27" fmla="*/ 291598 h 6651775"/>
                  <a:gd name="connsiteX28" fmla="*/ 6131865 w 9289785"/>
                  <a:gd name="connsiteY28" fmla="*/ 119320 h 6651775"/>
                  <a:gd name="connsiteX29" fmla="*/ 5946334 w 9289785"/>
                  <a:gd name="connsiteY29" fmla="*/ 344606 h 6651775"/>
                  <a:gd name="connsiteX30" fmla="*/ 6264387 w 9289785"/>
                  <a:gd name="connsiteY30" fmla="*/ 450623 h 6651775"/>
                  <a:gd name="connsiteX31" fmla="*/ 6039100 w 9289785"/>
                  <a:gd name="connsiteY31" fmla="*/ 596397 h 6651775"/>
                  <a:gd name="connsiteX32" fmla="*/ 7536595 w 9289785"/>
                  <a:gd name="connsiteY32" fmla="*/ 768674 h 6651775"/>
                  <a:gd name="connsiteX33" fmla="*/ 7298056 w 9289785"/>
                  <a:gd name="connsiteY33" fmla="*/ 834935 h 6651775"/>
                  <a:gd name="connsiteX34" fmla="*/ 7788387 w 9289785"/>
                  <a:gd name="connsiteY34" fmla="*/ 1086728 h 6651775"/>
                  <a:gd name="connsiteX35" fmla="*/ 7536595 w 9289785"/>
                  <a:gd name="connsiteY35" fmla="*/ 1126483 h 6651775"/>
                  <a:gd name="connsiteX36" fmla="*/ 7947413 w 9289785"/>
                  <a:gd name="connsiteY36" fmla="*/ 1709579 h 6651775"/>
                  <a:gd name="connsiteX37" fmla="*/ 8848561 w 9289785"/>
                  <a:gd name="connsiteY37" fmla="*/ 1815596 h 6651775"/>
                  <a:gd name="connsiteX38" fmla="*/ 8490752 w 9289785"/>
                  <a:gd name="connsiteY38" fmla="*/ 1828848 h 6651775"/>
                  <a:gd name="connsiteX39" fmla="*/ 8755795 w 9289785"/>
                  <a:gd name="connsiteY39" fmla="*/ 2014379 h 6651775"/>
                  <a:gd name="connsiteX40" fmla="*/ 8291969 w 9289785"/>
                  <a:gd name="connsiteY40" fmla="*/ 1961370 h 6651775"/>
                  <a:gd name="connsiteX41" fmla="*/ 9272631 w 9289785"/>
                  <a:gd name="connsiteY41" fmla="*/ 2796257 h 6651775"/>
                  <a:gd name="connsiteX42" fmla="*/ 8901570 w 9289785"/>
                  <a:gd name="connsiteY42" fmla="*/ 2637231 h 6651775"/>
                  <a:gd name="connsiteX43" fmla="*/ 9285883 w 9289785"/>
                  <a:gd name="connsiteY43" fmla="*/ 3432361 h 6651775"/>
                  <a:gd name="connsiteX44" fmla="*/ 8856137 w 9289785"/>
                  <a:gd name="connsiteY44" fmla="*/ 3117149 h 6651775"/>
                  <a:gd name="connsiteX45" fmla="*/ 9166614 w 9289785"/>
                  <a:gd name="connsiteY45" fmla="*/ 4094970 h 6651775"/>
                  <a:gd name="connsiteX46" fmla="*/ 8901570 w 9289785"/>
                  <a:gd name="connsiteY46" fmla="*/ 3949196 h 6651775"/>
                  <a:gd name="connsiteX47" fmla="*/ 8676283 w 9289785"/>
                  <a:gd name="connsiteY47" fmla="*/ 5035874 h 6651775"/>
                  <a:gd name="connsiteX48" fmla="*/ 8583518 w 9289785"/>
                  <a:gd name="connsiteY48" fmla="*/ 4890101 h 6651775"/>
                  <a:gd name="connsiteX49" fmla="*/ 8384736 w 9289785"/>
                  <a:gd name="connsiteY49" fmla="*/ 5155144 h 6651775"/>
                  <a:gd name="connsiteX50" fmla="*/ 8212458 w 9289785"/>
                  <a:gd name="connsiteY50" fmla="*/ 5009370 h 6651775"/>
                  <a:gd name="connsiteX51" fmla="*/ 7894407 w 9289785"/>
                  <a:gd name="connsiteY51" fmla="*/ 5539457 h 6651775"/>
                  <a:gd name="connsiteX52" fmla="*/ 7708877 w 9289785"/>
                  <a:gd name="connsiteY52" fmla="*/ 5300918 h 6651775"/>
                  <a:gd name="connsiteX53" fmla="*/ 7377572 w 9289785"/>
                  <a:gd name="connsiteY53" fmla="*/ 5937022 h 6651775"/>
                  <a:gd name="connsiteX54" fmla="*/ 7430581 w 9289785"/>
                  <a:gd name="connsiteY54" fmla="*/ 5671979 h 6651775"/>
                  <a:gd name="connsiteX55" fmla="*/ 6966755 w 9289785"/>
                  <a:gd name="connsiteY55" fmla="*/ 6069544 h 6651775"/>
                  <a:gd name="connsiteX56" fmla="*/ 6993260 w 9289785"/>
                  <a:gd name="connsiteY56" fmla="*/ 5777996 h 6651775"/>
                  <a:gd name="connsiteX57" fmla="*/ 6449921 w 9289785"/>
                  <a:gd name="connsiteY57" fmla="*/ 6294831 h 6651775"/>
                  <a:gd name="connsiteX58" fmla="*/ 6317399 w 9289785"/>
                  <a:gd name="connsiteY58" fmla="*/ 5923770 h 6651775"/>
                  <a:gd name="connsiteX59" fmla="*/ 5665558 w 9289785"/>
                  <a:gd name="connsiteY59" fmla="*/ 6437706 h 6651775"/>
                  <a:gd name="connsiteX60" fmla="*/ 5689371 w 9289785"/>
                  <a:gd name="connsiteY60" fmla="*/ 6242443 h 6651775"/>
                  <a:gd name="connsiteX61" fmla="*/ 5279796 w 9289785"/>
                  <a:gd name="connsiteY61" fmla="*/ 6532955 h 6651775"/>
                  <a:gd name="connsiteX62" fmla="*/ 5198834 w 9289785"/>
                  <a:gd name="connsiteY62" fmla="*/ 6061468 h 6651775"/>
                  <a:gd name="connsiteX63" fmla="*/ 4234313 w 9289785"/>
                  <a:gd name="connsiteY63" fmla="*/ 6515268 h 6651775"/>
                  <a:gd name="connsiteX64" fmla="*/ 172808 w 9289785"/>
                  <a:gd name="connsiteY64" fmla="*/ 3355689 h 6651775"/>
                  <a:gd name="connsiteX0" fmla="*/ 146463 w 9263440"/>
                  <a:gd name="connsiteY0" fmla="*/ 3355689 h 6651775"/>
                  <a:gd name="connsiteX1" fmla="*/ 884163 w 9263440"/>
                  <a:gd name="connsiteY1" fmla="*/ 1577059 h 6651775"/>
                  <a:gd name="connsiteX2" fmla="*/ 764894 w 9263440"/>
                  <a:gd name="connsiteY2" fmla="*/ 1524050 h 6651775"/>
                  <a:gd name="connsiteX3" fmla="*/ 1149207 w 9263440"/>
                  <a:gd name="connsiteY3" fmla="*/ 1325268 h 6651775"/>
                  <a:gd name="connsiteX4" fmla="*/ 685381 w 9263440"/>
                  <a:gd name="connsiteY4" fmla="*/ 1325268 h 6651775"/>
                  <a:gd name="connsiteX5" fmla="*/ 1440755 w 9263440"/>
                  <a:gd name="connsiteY5" fmla="*/ 1033720 h 6651775"/>
                  <a:gd name="connsiteX6" fmla="*/ 1215467 w 9263440"/>
                  <a:gd name="connsiteY6" fmla="*/ 954207 h 6651775"/>
                  <a:gd name="connsiteX7" fmla="*/ 1573275 w 9263440"/>
                  <a:gd name="connsiteY7" fmla="*/ 993963 h 6651775"/>
                  <a:gd name="connsiteX8" fmla="*/ 1772059 w 9263440"/>
                  <a:gd name="connsiteY8" fmla="*/ 543390 h 6651775"/>
                  <a:gd name="connsiteX9" fmla="*/ 1772058 w 9263440"/>
                  <a:gd name="connsiteY9" fmla="*/ 808433 h 6651775"/>
                  <a:gd name="connsiteX10" fmla="*/ 2315397 w 9263440"/>
                  <a:gd name="connsiteY10" fmla="*/ 609650 h 6651775"/>
                  <a:gd name="connsiteX11" fmla="*/ 2222632 w 9263440"/>
                  <a:gd name="connsiteY11" fmla="*/ 516885 h 6651775"/>
                  <a:gd name="connsiteX12" fmla="*/ 2580442 w 9263440"/>
                  <a:gd name="connsiteY12" fmla="*/ 437372 h 6651775"/>
                  <a:gd name="connsiteX13" fmla="*/ 2527432 w 9263440"/>
                  <a:gd name="connsiteY13" fmla="*/ 318103 h 6651775"/>
                  <a:gd name="connsiteX14" fmla="*/ 3017762 w 9263440"/>
                  <a:gd name="connsiteY14" fmla="*/ 357859 h 6651775"/>
                  <a:gd name="connsiteX15" fmla="*/ 3362319 w 9263440"/>
                  <a:gd name="connsiteY15" fmla="*/ 145824 h 6651775"/>
                  <a:gd name="connsiteX16" fmla="*/ 3335815 w 9263440"/>
                  <a:gd name="connsiteY16" fmla="*/ 278346 h 6651775"/>
                  <a:gd name="connsiteX17" fmla="*/ 4024929 w 9263440"/>
                  <a:gd name="connsiteY17" fmla="*/ 331355 h 6651775"/>
                  <a:gd name="connsiteX18" fmla="*/ 4024929 w 9263440"/>
                  <a:gd name="connsiteY18" fmla="*/ 198833 h 6651775"/>
                  <a:gd name="connsiteX19" fmla="*/ 4250216 w 9263440"/>
                  <a:gd name="connsiteY19" fmla="*/ 371111 h 6651775"/>
                  <a:gd name="connsiteX20" fmla="*/ 4555016 w 9263440"/>
                  <a:gd name="connsiteY20" fmla="*/ 265094 h 6651775"/>
                  <a:gd name="connsiteX21" fmla="*/ 4422494 w 9263440"/>
                  <a:gd name="connsiteY21" fmla="*/ 437372 h 6651775"/>
                  <a:gd name="connsiteX22" fmla="*/ 4700789 w 9263440"/>
                  <a:gd name="connsiteY22" fmla="*/ 384363 h 6651775"/>
                  <a:gd name="connsiteX23" fmla="*/ 4746545 w 9263440"/>
                  <a:gd name="connsiteY23" fmla="*/ 528242 h 6651775"/>
                  <a:gd name="connsiteX24" fmla="*/ 4992337 w 9263440"/>
                  <a:gd name="connsiteY24" fmla="*/ 636155 h 6651775"/>
                  <a:gd name="connsiteX25" fmla="*/ 4886320 w 9263440"/>
                  <a:gd name="connsiteY25" fmla="*/ 251842 h 6651775"/>
                  <a:gd name="connsiteX26" fmla="*/ 5164616 w 9263440"/>
                  <a:gd name="connsiteY26" fmla="*/ 371111 h 6651775"/>
                  <a:gd name="connsiteX27" fmla="*/ 5853729 w 9263440"/>
                  <a:gd name="connsiteY27" fmla="*/ 50 h 6651775"/>
                  <a:gd name="connsiteX28" fmla="*/ 5588685 w 9263440"/>
                  <a:gd name="connsiteY28" fmla="*/ 291598 h 6651775"/>
                  <a:gd name="connsiteX29" fmla="*/ 6105520 w 9263440"/>
                  <a:gd name="connsiteY29" fmla="*/ 119320 h 6651775"/>
                  <a:gd name="connsiteX30" fmla="*/ 5919989 w 9263440"/>
                  <a:gd name="connsiteY30" fmla="*/ 344606 h 6651775"/>
                  <a:gd name="connsiteX31" fmla="*/ 6238042 w 9263440"/>
                  <a:gd name="connsiteY31" fmla="*/ 450623 h 6651775"/>
                  <a:gd name="connsiteX32" fmla="*/ 6012755 w 9263440"/>
                  <a:gd name="connsiteY32" fmla="*/ 596397 h 6651775"/>
                  <a:gd name="connsiteX33" fmla="*/ 7510250 w 9263440"/>
                  <a:gd name="connsiteY33" fmla="*/ 768674 h 6651775"/>
                  <a:gd name="connsiteX34" fmla="*/ 7271711 w 9263440"/>
                  <a:gd name="connsiteY34" fmla="*/ 834935 h 6651775"/>
                  <a:gd name="connsiteX35" fmla="*/ 7762042 w 9263440"/>
                  <a:gd name="connsiteY35" fmla="*/ 1086728 h 6651775"/>
                  <a:gd name="connsiteX36" fmla="*/ 7510250 w 9263440"/>
                  <a:gd name="connsiteY36" fmla="*/ 1126483 h 6651775"/>
                  <a:gd name="connsiteX37" fmla="*/ 7921068 w 9263440"/>
                  <a:gd name="connsiteY37" fmla="*/ 1709579 h 6651775"/>
                  <a:gd name="connsiteX38" fmla="*/ 8822216 w 9263440"/>
                  <a:gd name="connsiteY38" fmla="*/ 1815596 h 6651775"/>
                  <a:gd name="connsiteX39" fmla="*/ 8464407 w 9263440"/>
                  <a:gd name="connsiteY39" fmla="*/ 1828848 h 6651775"/>
                  <a:gd name="connsiteX40" fmla="*/ 8729450 w 9263440"/>
                  <a:gd name="connsiteY40" fmla="*/ 2014379 h 6651775"/>
                  <a:gd name="connsiteX41" fmla="*/ 8265624 w 9263440"/>
                  <a:gd name="connsiteY41" fmla="*/ 1961370 h 6651775"/>
                  <a:gd name="connsiteX42" fmla="*/ 9246286 w 9263440"/>
                  <a:gd name="connsiteY42" fmla="*/ 2796257 h 6651775"/>
                  <a:gd name="connsiteX43" fmla="*/ 8875225 w 9263440"/>
                  <a:gd name="connsiteY43" fmla="*/ 2637231 h 6651775"/>
                  <a:gd name="connsiteX44" fmla="*/ 9259538 w 9263440"/>
                  <a:gd name="connsiteY44" fmla="*/ 3432361 h 6651775"/>
                  <a:gd name="connsiteX45" fmla="*/ 8829792 w 9263440"/>
                  <a:gd name="connsiteY45" fmla="*/ 3117149 h 6651775"/>
                  <a:gd name="connsiteX46" fmla="*/ 9140269 w 9263440"/>
                  <a:gd name="connsiteY46" fmla="*/ 4094970 h 6651775"/>
                  <a:gd name="connsiteX47" fmla="*/ 8875225 w 9263440"/>
                  <a:gd name="connsiteY47" fmla="*/ 3949196 h 6651775"/>
                  <a:gd name="connsiteX48" fmla="*/ 8649938 w 9263440"/>
                  <a:gd name="connsiteY48" fmla="*/ 5035874 h 6651775"/>
                  <a:gd name="connsiteX49" fmla="*/ 8557173 w 9263440"/>
                  <a:gd name="connsiteY49" fmla="*/ 4890101 h 6651775"/>
                  <a:gd name="connsiteX50" fmla="*/ 8358391 w 9263440"/>
                  <a:gd name="connsiteY50" fmla="*/ 5155144 h 6651775"/>
                  <a:gd name="connsiteX51" fmla="*/ 8186113 w 9263440"/>
                  <a:gd name="connsiteY51" fmla="*/ 5009370 h 6651775"/>
                  <a:gd name="connsiteX52" fmla="*/ 7868062 w 9263440"/>
                  <a:gd name="connsiteY52" fmla="*/ 5539457 h 6651775"/>
                  <a:gd name="connsiteX53" fmla="*/ 7682532 w 9263440"/>
                  <a:gd name="connsiteY53" fmla="*/ 5300918 h 6651775"/>
                  <a:gd name="connsiteX54" fmla="*/ 7351227 w 9263440"/>
                  <a:gd name="connsiteY54" fmla="*/ 5937022 h 6651775"/>
                  <a:gd name="connsiteX55" fmla="*/ 7404236 w 9263440"/>
                  <a:gd name="connsiteY55" fmla="*/ 5671979 h 6651775"/>
                  <a:gd name="connsiteX56" fmla="*/ 6940410 w 9263440"/>
                  <a:gd name="connsiteY56" fmla="*/ 6069544 h 6651775"/>
                  <a:gd name="connsiteX57" fmla="*/ 6966915 w 9263440"/>
                  <a:gd name="connsiteY57" fmla="*/ 5777996 h 6651775"/>
                  <a:gd name="connsiteX58" fmla="*/ 6423576 w 9263440"/>
                  <a:gd name="connsiteY58" fmla="*/ 6294831 h 6651775"/>
                  <a:gd name="connsiteX59" fmla="*/ 6291054 w 9263440"/>
                  <a:gd name="connsiteY59" fmla="*/ 5923770 h 6651775"/>
                  <a:gd name="connsiteX60" fmla="*/ 5639213 w 9263440"/>
                  <a:gd name="connsiteY60" fmla="*/ 6437706 h 6651775"/>
                  <a:gd name="connsiteX61" fmla="*/ 5663026 w 9263440"/>
                  <a:gd name="connsiteY61" fmla="*/ 6242443 h 6651775"/>
                  <a:gd name="connsiteX62" fmla="*/ 5253451 w 9263440"/>
                  <a:gd name="connsiteY62" fmla="*/ 6532955 h 6651775"/>
                  <a:gd name="connsiteX63" fmla="*/ 5172489 w 9263440"/>
                  <a:gd name="connsiteY63" fmla="*/ 6061468 h 6651775"/>
                  <a:gd name="connsiteX64" fmla="*/ 4207968 w 9263440"/>
                  <a:gd name="connsiteY64" fmla="*/ 6515268 h 6651775"/>
                  <a:gd name="connsiteX65" fmla="*/ 146463 w 9263440"/>
                  <a:gd name="connsiteY65" fmla="*/ 3355689 h 6651775"/>
                  <a:gd name="connsiteX0" fmla="*/ 290000 w 9406977"/>
                  <a:gd name="connsiteY0" fmla="*/ 3355689 h 6651775"/>
                  <a:gd name="connsiteX1" fmla="*/ 404847 w 9406977"/>
                  <a:gd name="connsiteY1" fmla="*/ 1815598 h 6651775"/>
                  <a:gd name="connsiteX2" fmla="*/ 1027700 w 9406977"/>
                  <a:gd name="connsiteY2" fmla="*/ 1577059 h 6651775"/>
                  <a:gd name="connsiteX3" fmla="*/ 908431 w 9406977"/>
                  <a:gd name="connsiteY3" fmla="*/ 1524050 h 6651775"/>
                  <a:gd name="connsiteX4" fmla="*/ 1292744 w 9406977"/>
                  <a:gd name="connsiteY4" fmla="*/ 1325268 h 6651775"/>
                  <a:gd name="connsiteX5" fmla="*/ 828918 w 9406977"/>
                  <a:gd name="connsiteY5" fmla="*/ 1325268 h 6651775"/>
                  <a:gd name="connsiteX6" fmla="*/ 1584292 w 9406977"/>
                  <a:gd name="connsiteY6" fmla="*/ 1033720 h 6651775"/>
                  <a:gd name="connsiteX7" fmla="*/ 1359004 w 9406977"/>
                  <a:gd name="connsiteY7" fmla="*/ 954207 h 6651775"/>
                  <a:gd name="connsiteX8" fmla="*/ 1716812 w 9406977"/>
                  <a:gd name="connsiteY8" fmla="*/ 993963 h 6651775"/>
                  <a:gd name="connsiteX9" fmla="*/ 1915596 w 9406977"/>
                  <a:gd name="connsiteY9" fmla="*/ 543390 h 6651775"/>
                  <a:gd name="connsiteX10" fmla="*/ 1915595 w 9406977"/>
                  <a:gd name="connsiteY10" fmla="*/ 808433 h 6651775"/>
                  <a:gd name="connsiteX11" fmla="*/ 2458934 w 9406977"/>
                  <a:gd name="connsiteY11" fmla="*/ 609650 h 6651775"/>
                  <a:gd name="connsiteX12" fmla="*/ 2366169 w 9406977"/>
                  <a:gd name="connsiteY12" fmla="*/ 516885 h 6651775"/>
                  <a:gd name="connsiteX13" fmla="*/ 2723979 w 9406977"/>
                  <a:gd name="connsiteY13" fmla="*/ 437372 h 6651775"/>
                  <a:gd name="connsiteX14" fmla="*/ 2670969 w 9406977"/>
                  <a:gd name="connsiteY14" fmla="*/ 318103 h 6651775"/>
                  <a:gd name="connsiteX15" fmla="*/ 3161299 w 9406977"/>
                  <a:gd name="connsiteY15" fmla="*/ 357859 h 6651775"/>
                  <a:gd name="connsiteX16" fmla="*/ 3505856 w 9406977"/>
                  <a:gd name="connsiteY16" fmla="*/ 145824 h 6651775"/>
                  <a:gd name="connsiteX17" fmla="*/ 3479352 w 9406977"/>
                  <a:gd name="connsiteY17" fmla="*/ 278346 h 6651775"/>
                  <a:gd name="connsiteX18" fmla="*/ 4168466 w 9406977"/>
                  <a:gd name="connsiteY18" fmla="*/ 331355 h 6651775"/>
                  <a:gd name="connsiteX19" fmla="*/ 4168466 w 9406977"/>
                  <a:gd name="connsiteY19" fmla="*/ 198833 h 6651775"/>
                  <a:gd name="connsiteX20" fmla="*/ 4393753 w 9406977"/>
                  <a:gd name="connsiteY20" fmla="*/ 371111 h 6651775"/>
                  <a:gd name="connsiteX21" fmla="*/ 4698553 w 9406977"/>
                  <a:gd name="connsiteY21" fmla="*/ 265094 h 6651775"/>
                  <a:gd name="connsiteX22" fmla="*/ 4566031 w 9406977"/>
                  <a:gd name="connsiteY22" fmla="*/ 437372 h 6651775"/>
                  <a:gd name="connsiteX23" fmla="*/ 4844326 w 9406977"/>
                  <a:gd name="connsiteY23" fmla="*/ 384363 h 6651775"/>
                  <a:gd name="connsiteX24" fmla="*/ 4890082 w 9406977"/>
                  <a:gd name="connsiteY24" fmla="*/ 528242 h 6651775"/>
                  <a:gd name="connsiteX25" fmla="*/ 5135874 w 9406977"/>
                  <a:gd name="connsiteY25" fmla="*/ 636155 h 6651775"/>
                  <a:gd name="connsiteX26" fmla="*/ 5029857 w 9406977"/>
                  <a:gd name="connsiteY26" fmla="*/ 251842 h 6651775"/>
                  <a:gd name="connsiteX27" fmla="*/ 5308153 w 9406977"/>
                  <a:gd name="connsiteY27" fmla="*/ 371111 h 6651775"/>
                  <a:gd name="connsiteX28" fmla="*/ 5997266 w 9406977"/>
                  <a:gd name="connsiteY28" fmla="*/ 50 h 6651775"/>
                  <a:gd name="connsiteX29" fmla="*/ 5732222 w 9406977"/>
                  <a:gd name="connsiteY29" fmla="*/ 291598 h 6651775"/>
                  <a:gd name="connsiteX30" fmla="*/ 6249057 w 9406977"/>
                  <a:gd name="connsiteY30" fmla="*/ 119320 h 6651775"/>
                  <a:gd name="connsiteX31" fmla="*/ 6063526 w 9406977"/>
                  <a:gd name="connsiteY31" fmla="*/ 344606 h 6651775"/>
                  <a:gd name="connsiteX32" fmla="*/ 6381579 w 9406977"/>
                  <a:gd name="connsiteY32" fmla="*/ 450623 h 6651775"/>
                  <a:gd name="connsiteX33" fmla="*/ 6156292 w 9406977"/>
                  <a:gd name="connsiteY33" fmla="*/ 596397 h 6651775"/>
                  <a:gd name="connsiteX34" fmla="*/ 7653787 w 9406977"/>
                  <a:gd name="connsiteY34" fmla="*/ 768674 h 6651775"/>
                  <a:gd name="connsiteX35" fmla="*/ 7415248 w 9406977"/>
                  <a:gd name="connsiteY35" fmla="*/ 834935 h 6651775"/>
                  <a:gd name="connsiteX36" fmla="*/ 7905579 w 9406977"/>
                  <a:gd name="connsiteY36" fmla="*/ 1086728 h 6651775"/>
                  <a:gd name="connsiteX37" fmla="*/ 7653787 w 9406977"/>
                  <a:gd name="connsiteY37" fmla="*/ 1126483 h 6651775"/>
                  <a:gd name="connsiteX38" fmla="*/ 8064605 w 9406977"/>
                  <a:gd name="connsiteY38" fmla="*/ 1709579 h 6651775"/>
                  <a:gd name="connsiteX39" fmla="*/ 8965753 w 9406977"/>
                  <a:gd name="connsiteY39" fmla="*/ 1815596 h 6651775"/>
                  <a:gd name="connsiteX40" fmla="*/ 8607944 w 9406977"/>
                  <a:gd name="connsiteY40" fmla="*/ 1828848 h 6651775"/>
                  <a:gd name="connsiteX41" fmla="*/ 8872987 w 9406977"/>
                  <a:gd name="connsiteY41" fmla="*/ 2014379 h 6651775"/>
                  <a:gd name="connsiteX42" fmla="*/ 8409161 w 9406977"/>
                  <a:gd name="connsiteY42" fmla="*/ 1961370 h 6651775"/>
                  <a:gd name="connsiteX43" fmla="*/ 9389823 w 9406977"/>
                  <a:gd name="connsiteY43" fmla="*/ 2796257 h 6651775"/>
                  <a:gd name="connsiteX44" fmla="*/ 9018762 w 9406977"/>
                  <a:gd name="connsiteY44" fmla="*/ 2637231 h 6651775"/>
                  <a:gd name="connsiteX45" fmla="*/ 9403075 w 9406977"/>
                  <a:gd name="connsiteY45" fmla="*/ 3432361 h 6651775"/>
                  <a:gd name="connsiteX46" fmla="*/ 8973329 w 9406977"/>
                  <a:gd name="connsiteY46" fmla="*/ 3117149 h 6651775"/>
                  <a:gd name="connsiteX47" fmla="*/ 9283806 w 9406977"/>
                  <a:gd name="connsiteY47" fmla="*/ 4094970 h 6651775"/>
                  <a:gd name="connsiteX48" fmla="*/ 9018762 w 9406977"/>
                  <a:gd name="connsiteY48" fmla="*/ 3949196 h 6651775"/>
                  <a:gd name="connsiteX49" fmla="*/ 8793475 w 9406977"/>
                  <a:gd name="connsiteY49" fmla="*/ 5035874 h 6651775"/>
                  <a:gd name="connsiteX50" fmla="*/ 8700710 w 9406977"/>
                  <a:gd name="connsiteY50" fmla="*/ 4890101 h 6651775"/>
                  <a:gd name="connsiteX51" fmla="*/ 8501928 w 9406977"/>
                  <a:gd name="connsiteY51" fmla="*/ 5155144 h 6651775"/>
                  <a:gd name="connsiteX52" fmla="*/ 8329650 w 9406977"/>
                  <a:gd name="connsiteY52" fmla="*/ 5009370 h 6651775"/>
                  <a:gd name="connsiteX53" fmla="*/ 8011599 w 9406977"/>
                  <a:gd name="connsiteY53" fmla="*/ 5539457 h 6651775"/>
                  <a:gd name="connsiteX54" fmla="*/ 7826069 w 9406977"/>
                  <a:gd name="connsiteY54" fmla="*/ 5300918 h 6651775"/>
                  <a:gd name="connsiteX55" fmla="*/ 7494764 w 9406977"/>
                  <a:gd name="connsiteY55" fmla="*/ 5937022 h 6651775"/>
                  <a:gd name="connsiteX56" fmla="*/ 7547773 w 9406977"/>
                  <a:gd name="connsiteY56" fmla="*/ 5671979 h 6651775"/>
                  <a:gd name="connsiteX57" fmla="*/ 7083947 w 9406977"/>
                  <a:gd name="connsiteY57" fmla="*/ 6069544 h 6651775"/>
                  <a:gd name="connsiteX58" fmla="*/ 7110452 w 9406977"/>
                  <a:gd name="connsiteY58" fmla="*/ 5777996 h 6651775"/>
                  <a:gd name="connsiteX59" fmla="*/ 6567113 w 9406977"/>
                  <a:gd name="connsiteY59" fmla="*/ 6294831 h 6651775"/>
                  <a:gd name="connsiteX60" fmla="*/ 6434591 w 9406977"/>
                  <a:gd name="connsiteY60" fmla="*/ 5923770 h 6651775"/>
                  <a:gd name="connsiteX61" fmla="*/ 5782750 w 9406977"/>
                  <a:gd name="connsiteY61" fmla="*/ 6437706 h 6651775"/>
                  <a:gd name="connsiteX62" fmla="*/ 5806563 w 9406977"/>
                  <a:gd name="connsiteY62" fmla="*/ 6242443 h 6651775"/>
                  <a:gd name="connsiteX63" fmla="*/ 5396988 w 9406977"/>
                  <a:gd name="connsiteY63" fmla="*/ 6532955 h 6651775"/>
                  <a:gd name="connsiteX64" fmla="*/ 5316026 w 9406977"/>
                  <a:gd name="connsiteY64" fmla="*/ 6061468 h 6651775"/>
                  <a:gd name="connsiteX65" fmla="*/ 4351505 w 9406977"/>
                  <a:gd name="connsiteY65" fmla="*/ 6515268 h 6651775"/>
                  <a:gd name="connsiteX66" fmla="*/ 290000 w 9406977"/>
                  <a:gd name="connsiteY66" fmla="*/ 3355689 h 6651775"/>
                  <a:gd name="connsiteX0" fmla="*/ 176321 w 9293298"/>
                  <a:gd name="connsiteY0" fmla="*/ 3355689 h 6651775"/>
                  <a:gd name="connsiteX1" fmla="*/ 688734 w 9293298"/>
                  <a:gd name="connsiteY1" fmla="*/ 1855355 h 6651775"/>
                  <a:gd name="connsiteX2" fmla="*/ 291168 w 9293298"/>
                  <a:gd name="connsiteY2" fmla="*/ 1815598 h 6651775"/>
                  <a:gd name="connsiteX3" fmla="*/ 914021 w 9293298"/>
                  <a:gd name="connsiteY3" fmla="*/ 1577059 h 6651775"/>
                  <a:gd name="connsiteX4" fmla="*/ 794752 w 9293298"/>
                  <a:gd name="connsiteY4" fmla="*/ 1524050 h 6651775"/>
                  <a:gd name="connsiteX5" fmla="*/ 1179065 w 9293298"/>
                  <a:gd name="connsiteY5" fmla="*/ 1325268 h 6651775"/>
                  <a:gd name="connsiteX6" fmla="*/ 715239 w 9293298"/>
                  <a:gd name="connsiteY6" fmla="*/ 1325268 h 6651775"/>
                  <a:gd name="connsiteX7" fmla="*/ 1470613 w 9293298"/>
                  <a:gd name="connsiteY7" fmla="*/ 1033720 h 6651775"/>
                  <a:gd name="connsiteX8" fmla="*/ 1245325 w 9293298"/>
                  <a:gd name="connsiteY8" fmla="*/ 954207 h 6651775"/>
                  <a:gd name="connsiteX9" fmla="*/ 1603133 w 9293298"/>
                  <a:gd name="connsiteY9" fmla="*/ 993963 h 6651775"/>
                  <a:gd name="connsiteX10" fmla="*/ 1801917 w 9293298"/>
                  <a:gd name="connsiteY10" fmla="*/ 543390 h 6651775"/>
                  <a:gd name="connsiteX11" fmla="*/ 1801916 w 9293298"/>
                  <a:gd name="connsiteY11" fmla="*/ 808433 h 6651775"/>
                  <a:gd name="connsiteX12" fmla="*/ 2345255 w 9293298"/>
                  <a:gd name="connsiteY12" fmla="*/ 609650 h 6651775"/>
                  <a:gd name="connsiteX13" fmla="*/ 2252490 w 9293298"/>
                  <a:gd name="connsiteY13" fmla="*/ 516885 h 6651775"/>
                  <a:gd name="connsiteX14" fmla="*/ 2610300 w 9293298"/>
                  <a:gd name="connsiteY14" fmla="*/ 437372 h 6651775"/>
                  <a:gd name="connsiteX15" fmla="*/ 2557290 w 9293298"/>
                  <a:gd name="connsiteY15" fmla="*/ 318103 h 6651775"/>
                  <a:gd name="connsiteX16" fmla="*/ 3047620 w 9293298"/>
                  <a:gd name="connsiteY16" fmla="*/ 357859 h 6651775"/>
                  <a:gd name="connsiteX17" fmla="*/ 3392177 w 9293298"/>
                  <a:gd name="connsiteY17" fmla="*/ 145824 h 6651775"/>
                  <a:gd name="connsiteX18" fmla="*/ 3365673 w 9293298"/>
                  <a:gd name="connsiteY18" fmla="*/ 278346 h 6651775"/>
                  <a:gd name="connsiteX19" fmla="*/ 4054787 w 9293298"/>
                  <a:gd name="connsiteY19" fmla="*/ 331355 h 6651775"/>
                  <a:gd name="connsiteX20" fmla="*/ 4054787 w 9293298"/>
                  <a:gd name="connsiteY20" fmla="*/ 198833 h 6651775"/>
                  <a:gd name="connsiteX21" fmla="*/ 4280074 w 9293298"/>
                  <a:gd name="connsiteY21" fmla="*/ 371111 h 6651775"/>
                  <a:gd name="connsiteX22" fmla="*/ 4584874 w 9293298"/>
                  <a:gd name="connsiteY22" fmla="*/ 265094 h 6651775"/>
                  <a:gd name="connsiteX23" fmla="*/ 4452352 w 9293298"/>
                  <a:gd name="connsiteY23" fmla="*/ 437372 h 6651775"/>
                  <a:gd name="connsiteX24" fmla="*/ 4730647 w 9293298"/>
                  <a:gd name="connsiteY24" fmla="*/ 384363 h 6651775"/>
                  <a:gd name="connsiteX25" fmla="*/ 4776403 w 9293298"/>
                  <a:gd name="connsiteY25" fmla="*/ 528242 h 6651775"/>
                  <a:gd name="connsiteX26" fmla="*/ 5022195 w 9293298"/>
                  <a:gd name="connsiteY26" fmla="*/ 636155 h 6651775"/>
                  <a:gd name="connsiteX27" fmla="*/ 4916178 w 9293298"/>
                  <a:gd name="connsiteY27" fmla="*/ 251842 h 6651775"/>
                  <a:gd name="connsiteX28" fmla="*/ 5194474 w 9293298"/>
                  <a:gd name="connsiteY28" fmla="*/ 371111 h 6651775"/>
                  <a:gd name="connsiteX29" fmla="*/ 5883587 w 9293298"/>
                  <a:gd name="connsiteY29" fmla="*/ 50 h 6651775"/>
                  <a:gd name="connsiteX30" fmla="*/ 5618543 w 9293298"/>
                  <a:gd name="connsiteY30" fmla="*/ 291598 h 6651775"/>
                  <a:gd name="connsiteX31" fmla="*/ 6135378 w 9293298"/>
                  <a:gd name="connsiteY31" fmla="*/ 119320 h 6651775"/>
                  <a:gd name="connsiteX32" fmla="*/ 5949847 w 9293298"/>
                  <a:gd name="connsiteY32" fmla="*/ 344606 h 6651775"/>
                  <a:gd name="connsiteX33" fmla="*/ 6267900 w 9293298"/>
                  <a:gd name="connsiteY33" fmla="*/ 450623 h 6651775"/>
                  <a:gd name="connsiteX34" fmla="*/ 6042613 w 9293298"/>
                  <a:gd name="connsiteY34" fmla="*/ 596397 h 6651775"/>
                  <a:gd name="connsiteX35" fmla="*/ 7540108 w 9293298"/>
                  <a:gd name="connsiteY35" fmla="*/ 768674 h 6651775"/>
                  <a:gd name="connsiteX36" fmla="*/ 7301569 w 9293298"/>
                  <a:gd name="connsiteY36" fmla="*/ 834935 h 6651775"/>
                  <a:gd name="connsiteX37" fmla="*/ 7791900 w 9293298"/>
                  <a:gd name="connsiteY37" fmla="*/ 1086728 h 6651775"/>
                  <a:gd name="connsiteX38" fmla="*/ 7540108 w 9293298"/>
                  <a:gd name="connsiteY38" fmla="*/ 1126483 h 6651775"/>
                  <a:gd name="connsiteX39" fmla="*/ 7950926 w 9293298"/>
                  <a:gd name="connsiteY39" fmla="*/ 1709579 h 6651775"/>
                  <a:gd name="connsiteX40" fmla="*/ 8852074 w 9293298"/>
                  <a:gd name="connsiteY40" fmla="*/ 1815596 h 6651775"/>
                  <a:gd name="connsiteX41" fmla="*/ 8494265 w 9293298"/>
                  <a:gd name="connsiteY41" fmla="*/ 1828848 h 6651775"/>
                  <a:gd name="connsiteX42" fmla="*/ 8759308 w 9293298"/>
                  <a:gd name="connsiteY42" fmla="*/ 2014379 h 6651775"/>
                  <a:gd name="connsiteX43" fmla="*/ 8295482 w 9293298"/>
                  <a:gd name="connsiteY43" fmla="*/ 1961370 h 6651775"/>
                  <a:gd name="connsiteX44" fmla="*/ 9276144 w 9293298"/>
                  <a:gd name="connsiteY44" fmla="*/ 2796257 h 6651775"/>
                  <a:gd name="connsiteX45" fmla="*/ 8905083 w 9293298"/>
                  <a:gd name="connsiteY45" fmla="*/ 2637231 h 6651775"/>
                  <a:gd name="connsiteX46" fmla="*/ 9289396 w 9293298"/>
                  <a:gd name="connsiteY46" fmla="*/ 3432361 h 6651775"/>
                  <a:gd name="connsiteX47" fmla="*/ 8859650 w 9293298"/>
                  <a:gd name="connsiteY47" fmla="*/ 3117149 h 6651775"/>
                  <a:gd name="connsiteX48" fmla="*/ 9170127 w 9293298"/>
                  <a:gd name="connsiteY48" fmla="*/ 4094970 h 6651775"/>
                  <a:gd name="connsiteX49" fmla="*/ 8905083 w 9293298"/>
                  <a:gd name="connsiteY49" fmla="*/ 3949196 h 6651775"/>
                  <a:gd name="connsiteX50" fmla="*/ 8679796 w 9293298"/>
                  <a:gd name="connsiteY50" fmla="*/ 5035874 h 6651775"/>
                  <a:gd name="connsiteX51" fmla="*/ 8587031 w 9293298"/>
                  <a:gd name="connsiteY51" fmla="*/ 4890101 h 6651775"/>
                  <a:gd name="connsiteX52" fmla="*/ 8388249 w 9293298"/>
                  <a:gd name="connsiteY52" fmla="*/ 5155144 h 6651775"/>
                  <a:gd name="connsiteX53" fmla="*/ 8215971 w 9293298"/>
                  <a:gd name="connsiteY53" fmla="*/ 5009370 h 6651775"/>
                  <a:gd name="connsiteX54" fmla="*/ 7897920 w 9293298"/>
                  <a:gd name="connsiteY54" fmla="*/ 5539457 h 6651775"/>
                  <a:gd name="connsiteX55" fmla="*/ 7712390 w 9293298"/>
                  <a:gd name="connsiteY55" fmla="*/ 5300918 h 6651775"/>
                  <a:gd name="connsiteX56" fmla="*/ 7381085 w 9293298"/>
                  <a:gd name="connsiteY56" fmla="*/ 5937022 h 6651775"/>
                  <a:gd name="connsiteX57" fmla="*/ 7434094 w 9293298"/>
                  <a:gd name="connsiteY57" fmla="*/ 5671979 h 6651775"/>
                  <a:gd name="connsiteX58" fmla="*/ 6970268 w 9293298"/>
                  <a:gd name="connsiteY58" fmla="*/ 6069544 h 6651775"/>
                  <a:gd name="connsiteX59" fmla="*/ 6996773 w 9293298"/>
                  <a:gd name="connsiteY59" fmla="*/ 5777996 h 6651775"/>
                  <a:gd name="connsiteX60" fmla="*/ 6453434 w 9293298"/>
                  <a:gd name="connsiteY60" fmla="*/ 6294831 h 6651775"/>
                  <a:gd name="connsiteX61" fmla="*/ 6320912 w 9293298"/>
                  <a:gd name="connsiteY61" fmla="*/ 5923770 h 6651775"/>
                  <a:gd name="connsiteX62" fmla="*/ 5669071 w 9293298"/>
                  <a:gd name="connsiteY62" fmla="*/ 6437706 h 6651775"/>
                  <a:gd name="connsiteX63" fmla="*/ 5692884 w 9293298"/>
                  <a:gd name="connsiteY63" fmla="*/ 6242443 h 6651775"/>
                  <a:gd name="connsiteX64" fmla="*/ 5283309 w 9293298"/>
                  <a:gd name="connsiteY64" fmla="*/ 6532955 h 6651775"/>
                  <a:gd name="connsiteX65" fmla="*/ 5202347 w 9293298"/>
                  <a:gd name="connsiteY65" fmla="*/ 6061468 h 6651775"/>
                  <a:gd name="connsiteX66" fmla="*/ 4237826 w 9293298"/>
                  <a:gd name="connsiteY66" fmla="*/ 6515268 h 6651775"/>
                  <a:gd name="connsiteX67" fmla="*/ 176321 w 9293298"/>
                  <a:gd name="connsiteY67" fmla="*/ 3355689 h 6651775"/>
                  <a:gd name="connsiteX0" fmla="*/ 405413 w 9522390"/>
                  <a:gd name="connsiteY0" fmla="*/ 3355689 h 6651775"/>
                  <a:gd name="connsiteX1" fmla="*/ 202208 w 9522390"/>
                  <a:gd name="connsiteY1" fmla="*/ 2279424 h 6651775"/>
                  <a:gd name="connsiteX2" fmla="*/ 917826 w 9522390"/>
                  <a:gd name="connsiteY2" fmla="*/ 1855355 h 6651775"/>
                  <a:gd name="connsiteX3" fmla="*/ 520260 w 9522390"/>
                  <a:gd name="connsiteY3" fmla="*/ 1815598 h 6651775"/>
                  <a:gd name="connsiteX4" fmla="*/ 1143113 w 9522390"/>
                  <a:gd name="connsiteY4" fmla="*/ 1577059 h 6651775"/>
                  <a:gd name="connsiteX5" fmla="*/ 1023844 w 9522390"/>
                  <a:gd name="connsiteY5" fmla="*/ 1524050 h 6651775"/>
                  <a:gd name="connsiteX6" fmla="*/ 1408157 w 9522390"/>
                  <a:gd name="connsiteY6" fmla="*/ 1325268 h 6651775"/>
                  <a:gd name="connsiteX7" fmla="*/ 944331 w 9522390"/>
                  <a:gd name="connsiteY7" fmla="*/ 1325268 h 6651775"/>
                  <a:gd name="connsiteX8" fmla="*/ 1699705 w 9522390"/>
                  <a:gd name="connsiteY8" fmla="*/ 1033720 h 6651775"/>
                  <a:gd name="connsiteX9" fmla="*/ 1474417 w 9522390"/>
                  <a:gd name="connsiteY9" fmla="*/ 954207 h 6651775"/>
                  <a:gd name="connsiteX10" fmla="*/ 1832225 w 9522390"/>
                  <a:gd name="connsiteY10" fmla="*/ 993963 h 6651775"/>
                  <a:gd name="connsiteX11" fmla="*/ 2031009 w 9522390"/>
                  <a:gd name="connsiteY11" fmla="*/ 543390 h 6651775"/>
                  <a:gd name="connsiteX12" fmla="*/ 2031008 w 9522390"/>
                  <a:gd name="connsiteY12" fmla="*/ 808433 h 6651775"/>
                  <a:gd name="connsiteX13" fmla="*/ 2574347 w 9522390"/>
                  <a:gd name="connsiteY13" fmla="*/ 609650 h 6651775"/>
                  <a:gd name="connsiteX14" fmla="*/ 2481582 w 9522390"/>
                  <a:gd name="connsiteY14" fmla="*/ 516885 h 6651775"/>
                  <a:gd name="connsiteX15" fmla="*/ 2839392 w 9522390"/>
                  <a:gd name="connsiteY15" fmla="*/ 437372 h 6651775"/>
                  <a:gd name="connsiteX16" fmla="*/ 2786382 w 9522390"/>
                  <a:gd name="connsiteY16" fmla="*/ 318103 h 6651775"/>
                  <a:gd name="connsiteX17" fmla="*/ 3276712 w 9522390"/>
                  <a:gd name="connsiteY17" fmla="*/ 357859 h 6651775"/>
                  <a:gd name="connsiteX18" fmla="*/ 3621269 w 9522390"/>
                  <a:gd name="connsiteY18" fmla="*/ 145824 h 6651775"/>
                  <a:gd name="connsiteX19" fmla="*/ 3594765 w 9522390"/>
                  <a:gd name="connsiteY19" fmla="*/ 278346 h 6651775"/>
                  <a:gd name="connsiteX20" fmla="*/ 4283879 w 9522390"/>
                  <a:gd name="connsiteY20" fmla="*/ 331355 h 6651775"/>
                  <a:gd name="connsiteX21" fmla="*/ 4283879 w 9522390"/>
                  <a:gd name="connsiteY21" fmla="*/ 198833 h 6651775"/>
                  <a:gd name="connsiteX22" fmla="*/ 4509166 w 9522390"/>
                  <a:gd name="connsiteY22" fmla="*/ 371111 h 6651775"/>
                  <a:gd name="connsiteX23" fmla="*/ 4813966 w 9522390"/>
                  <a:gd name="connsiteY23" fmla="*/ 265094 h 6651775"/>
                  <a:gd name="connsiteX24" fmla="*/ 4681444 w 9522390"/>
                  <a:gd name="connsiteY24" fmla="*/ 437372 h 6651775"/>
                  <a:gd name="connsiteX25" fmla="*/ 4959739 w 9522390"/>
                  <a:gd name="connsiteY25" fmla="*/ 384363 h 6651775"/>
                  <a:gd name="connsiteX26" fmla="*/ 5005495 w 9522390"/>
                  <a:gd name="connsiteY26" fmla="*/ 528242 h 6651775"/>
                  <a:gd name="connsiteX27" fmla="*/ 5251287 w 9522390"/>
                  <a:gd name="connsiteY27" fmla="*/ 636155 h 6651775"/>
                  <a:gd name="connsiteX28" fmla="*/ 5145270 w 9522390"/>
                  <a:gd name="connsiteY28" fmla="*/ 251842 h 6651775"/>
                  <a:gd name="connsiteX29" fmla="*/ 5423566 w 9522390"/>
                  <a:gd name="connsiteY29" fmla="*/ 371111 h 6651775"/>
                  <a:gd name="connsiteX30" fmla="*/ 6112679 w 9522390"/>
                  <a:gd name="connsiteY30" fmla="*/ 50 h 6651775"/>
                  <a:gd name="connsiteX31" fmla="*/ 5847635 w 9522390"/>
                  <a:gd name="connsiteY31" fmla="*/ 291598 h 6651775"/>
                  <a:gd name="connsiteX32" fmla="*/ 6364470 w 9522390"/>
                  <a:gd name="connsiteY32" fmla="*/ 119320 h 6651775"/>
                  <a:gd name="connsiteX33" fmla="*/ 6178939 w 9522390"/>
                  <a:gd name="connsiteY33" fmla="*/ 344606 h 6651775"/>
                  <a:gd name="connsiteX34" fmla="*/ 6496992 w 9522390"/>
                  <a:gd name="connsiteY34" fmla="*/ 450623 h 6651775"/>
                  <a:gd name="connsiteX35" fmla="*/ 6271705 w 9522390"/>
                  <a:gd name="connsiteY35" fmla="*/ 596397 h 6651775"/>
                  <a:gd name="connsiteX36" fmla="*/ 7769200 w 9522390"/>
                  <a:gd name="connsiteY36" fmla="*/ 768674 h 6651775"/>
                  <a:gd name="connsiteX37" fmla="*/ 7530661 w 9522390"/>
                  <a:gd name="connsiteY37" fmla="*/ 834935 h 6651775"/>
                  <a:gd name="connsiteX38" fmla="*/ 8020992 w 9522390"/>
                  <a:gd name="connsiteY38" fmla="*/ 1086728 h 6651775"/>
                  <a:gd name="connsiteX39" fmla="*/ 7769200 w 9522390"/>
                  <a:gd name="connsiteY39" fmla="*/ 1126483 h 6651775"/>
                  <a:gd name="connsiteX40" fmla="*/ 8180018 w 9522390"/>
                  <a:gd name="connsiteY40" fmla="*/ 1709579 h 6651775"/>
                  <a:gd name="connsiteX41" fmla="*/ 9081166 w 9522390"/>
                  <a:gd name="connsiteY41" fmla="*/ 1815596 h 6651775"/>
                  <a:gd name="connsiteX42" fmla="*/ 8723357 w 9522390"/>
                  <a:gd name="connsiteY42" fmla="*/ 1828848 h 6651775"/>
                  <a:gd name="connsiteX43" fmla="*/ 8988400 w 9522390"/>
                  <a:gd name="connsiteY43" fmla="*/ 2014379 h 6651775"/>
                  <a:gd name="connsiteX44" fmla="*/ 8524574 w 9522390"/>
                  <a:gd name="connsiteY44" fmla="*/ 1961370 h 6651775"/>
                  <a:gd name="connsiteX45" fmla="*/ 9505236 w 9522390"/>
                  <a:gd name="connsiteY45" fmla="*/ 2796257 h 6651775"/>
                  <a:gd name="connsiteX46" fmla="*/ 9134175 w 9522390"/>
                  <a:gd name="connsiteY46" fmla="*/ 2637231 h 6651775"/>
                  <a:gd name="connsiteX47" fmla="*/ 9518488 w 9522390"/>
                  <a:gd name="connsiteY47" fmla="*/ 3432361 h 6651775"/>
                  <a:gd name="connsiteX48" fmla="*/ 9088742 w 9522390"/>
                  <a:gd name="connsiteY48" fmla="*/ 3117149 h 6651775"/>
                  <a:gd name="connsiteX49" fmla="*/ 9399219 w 9522390"/>
                  <a:gd name="connsiteY49" fmla="*/ 4094970 h 6651775"/>
                  <a:gd name="connsiteX50" fmla="*/ 9134175 w 9522390"/>
                  <a:gd name="connsiteY50" fmla="*/ 3949196 h 6651775"/>
                  <a:gd name="connsiteX51" fmla="*/ 8908888 w 9522390"/>
                  <a:gd name="connsiteY51" fmla="*/ 5035874 h 6651775"/>
                  <a:gd name="connsiteX52" fmla="*/ 8816123 w 9522390"/>
                  <a:gd name="connsiteY52" fmla="*/ 4890101 h 6651775"/>
                  <a:gd name="connsiteX53" fmla="*/ 8617341 w 9522390"/>
                  <a:gd name="connsiteY53" fmla="*/ 5155144 h 6651775"/>
                  <a:gd name="connsiteX54" fmla="*/ 8445063 w 9522390"/>
                  <a:gd name="connsiteY54" fmla="*/ 5009370 h 6651775"/>
                  <a:gd name="connsiteX55" fmla="*/ 8127012 w 9522390"/>
                  <a:gd name="connsiteY55" fmla="*/ 5539457 h 6651775"/>
                  <a:gd name="connsiteX56" fmla="*/ 7941482 w 9522390"/>
                  <a:gd name="connsiteY56" fmla="*/ 5300918 h 6651775"/>
                  <a:gd name="connsiteX57" fmla="*/ 7610177 w 9522390"/>
                  <a:gd name="connsiteY57" fmla="*/ 5937022 h 6651775"/>
                  <a:gd name="connsiteX58" fmla="*/ 7663186 w 9522390"/>
                  <a:gd name="connsiteY58" fmla="*/ 5671979 h 6651775"/>
                  <a:gd name="connsiteX59" fmla="*/ 7199360 w 9522390"/>
                  <a:gd name="connsiteY59" fmla="*/ 6069544 h 6651775"/>
                  <a:gd name="connsiteX60" fmla="*/ 7225865 w 9522390"/>
                  <a:gd name="connsiteY60" fmla="*/ 5777996 h 6651775"/>
                  <a:gd name="connsiteX61" fmla="*/ 6682526 w 9522390"/>
                  <a:gd name="connsiteY61" fmla="*/ 6294831 h 6651775"/>
                  <a:gd name="connsiteX62" fmla="*/ 6550004 w 9522390"/>
                  <a:gd name="connsiteY62" fmla="*/ 5923770 h 6651775"/>
                  <a:gd name="connsiteX63" fmla="*/ 5898163 w 9522390"/>
                  <a:gd name="connsiteY63" fmla="*/ 6437706 h 6651775"/>
                  <a:gd name="connsiteX64" fmla="*/ 5921976 w 9522390"/>
                  <a:gd name="connsiteY64" fmla="*/ 6242443 h 6651775"/>
                  <a:gd name="connsiteX65" fmla="*/ 5512401 w 9522390"/>
                  <a:gd name="connsiteY65" fmla="*/ 6532955 h 6651775"/>
                  <a:gd name="connsiteX66" fmla="*/ 5431439 w 9522390"/>
                  <a:gd name="connsiteY66" fmla="*/ 6061468 h 6651775"/>
                  <a:gd name="connsiteX67" fmla="*/ 4466918 w 9522390"/>
                  <a:gd name="connsiteY67" fmla="*/ 6515268 h 6651775"/>
                  <a:gd name="connsiteX68" fmla="*/ 405413 w 9522390"/>
                  <a:gd name="connsiteY68" fmla="*/ 3355689 h 6651775"/>
                  <a:gd name="connsiteX0" fmla="*/ 227988 w 9344965"/>
                  <a:gd name="connsiteY0" fmla="*/ 3355689 h 6651775"/>
                  <a:gd name="connsiteX1" fmla="*/ 488609 w 9344965"/>
                  <a:gd name="connsiteY1" fmla="*/ 2305929 h 6651775"/>
                  <a:gd name="connsiteX2" fmla="*/ 24783 w 9344965"/>
                  <a:gd name="connsiteY2" fmla="*/ 2279424 h 6651775"/>
                  <a:gd name="connsiteX3" fmla="*/ 740401 w 9344965"/>
                  <a:gd name="connsiteY3" fmla="*/ 1855355 h 6651775"/>
                  <a:gd name="connsiteX4" fmla="*/ 342835 w 9344965"/>
                  <a:gd name="connsiteY4" fmla="*/ 1815598 h 6651775"/>
                  <a:gd name="connsiteX5" fmla="*/ 965688 w 9344965"/>
                  <a:gd name="connsiteY5" fmla="*/ 1577059 h 6651775"/>
                  <a:gd name="connsiteX6" fmla="*/ 846419 w 9344965"/>
                  <a:gd name="connsiteY6" fmla="*/ 1524050 h 6651775"/>
                  <a:gd name="connsiteX7" fmla="*/ 1230732 w 9344965"/>
                  <a:gd name="connsiteY7" fmla="*/ 1325268 h 6651775"/>
                  <a:gd name="connsiteX8" fmla="*/ 766906 w 9344965"/>
                  <a:gd name="connsiteY8" fmla="*/ 1325268 h 6651775"/>
                  <a:gd name="connsiteX9" fmla="*/ 1522280 w 9344965"/>
                  <a:gd name="connsiteY9" fmla="*/ 1033720 h 6651775"/>
                  <a:gd name="connsiteX10" fmla="*/ 1296992 w 9344965"/>
                  <a:gd name="connsiteY10" fmla="*/ 954207 h 6651775"/>
                  <a:gd name="connsiteX11" fmla="*/ 1654800 w 9344965"/>
                  <a:gd name="connsiteY11" fmla="*/ 993963 h 6651775"/>
                  <a:gd name="connsiteX12" fmla="*/ 1853584 w 9344965"/>
                  <a:gd name="connsiteY12" fmla="*/ 543390 h 6651775"/>
                  <a:gd name="connsiteX13" fmla="*/ 1853583 w 9344965"/>
                  <a:gd name="connsiteY13" fmla="*/ 808433 h 6651775"/>
                  <a:gd name="connsiteX14" fmla="*/ 2396922 w 9344965"/>
                  <a:gd name="connsiteY14" fmla="*/ 609650 h 6651775"/>
                  <a:gd name="connsiteX15" fmla="*/ 2304157 w 9344965"/>
                  <a:gd name="connsiteY15" fmla="*/ 516885 h 6651775"/>
                  <a:gd name="connsiteX16" fmla="*/ 2661967 w 9344965"/>
                  <a:gd name="connsiteY16" fmla="*/ 437372 h 6651775"/>
                  <a:gd name="connsiteX17" fmla="*/ 2608957 w 9344965"/>
                  <a:gd name="connsiteY17" fmla="*/ 318103 h 6651775"/>
                  <a:gd name="connsiteX18" fmla="*/ 3099287 w 9344965"/>
                  <a:gd name="connsiteY18" fmla="*/ 357859 h 6651775"/>
                  <a:gd name="connsiteX19" fmla="*/ 3443844 w 9344965"/>
                  <a:gd name="connsiteY19" fmla="*/ 145824 h 6651775"/>
                  <a:gd name="connsiteX20" fmla="*/ 3417340 w 9344965"/>
                  <a:gd name="connsiteY20" fmla="*/ 278346 h 6651775"/>
                  <a:gd name="connsiteX21" fmla="*/ 4106454 w 9344965"/>
                  <a:gd name="connsiteY21" fmla="*/ 331355 h 6651775"/>
                  <a:gd name="connsiteX22" fmla="*/ 4106454 w 9344965"/>
                  <a:gd name="connsiteY22" fmla="*/ 198833 h 6651775"/>
                  <a:gd name="connsiteX23" fmla="*/ 4331741 w 9344965"/>
                  <a:gd name="connsiteY23" fmla="*/ 371111 h 6651775"/>
                  <a:gd name="connsiteX24" fmla="*/ 4636541 w 9344965"/>
                  <a:gd name="connsiteY24" fmla="*/ 265094 h 6651775"/>
                  <a:gd name="connsiteX25" fmla="*/ 4504019 w 9344965"/>
                  <a:gd name="connsiteY25" fmla="*/ 437372 h 6651775"/>
                  <a:gd name="connsiteX26" fmla="*/ 4782314 w 9344965"/>
                  <a:gd name="connsiteY26" fmla="*/ 384363 h 6651775"/>
                  <a:gd name="connsiteX27" fmla="*/ 4828070 w 9344965"/>
                  <a:gd name="connsiteY27" fmla="*/ 528242 h 6651775"/>
                  <a:gd name="connsiteX28" fmla="*/ 5073862 w 9344965"/>
                  <a:gd name="connsiteY28" fmla="*/ 636155 h 6651775"/>
                  <a:gd name="connsiteX29" fmla="*/ 4967845 w 9344965"/>
                  <a:gd name="connsiteY29" fmla="*/ 251842 h 6651775"/>
                  <a:gd name="connsiteX30" fmla="*/ 5246141 w 9344965"/>
                  <a:gd name="connsiteY30" fmla="*/ 371111 h 6651775"/>
                  <a:gd name="connsiteX31" fmla="*/ 5935254 w 9344965"/>
                  <a:gd name="connsiteY31" fmla="*/ 50 h 6651775"/>
                  <a:gd name="connsiteX32" fmla="*/ 5670210 w 9344965"/>
                  <a:gd name="connsiteY32" fmla="*/ 291598 h 6651775"/>
                  <a:gd name="connsiteX33" fmla="*/ 6187045 w 9344965"/>
                  <a:gd name="connsiteY33" fmla="*/ 119320 h 6651775"/>
                  <a:gd name="connsiteX34" fmla="*/ 6001514 w 9344965"/>
                  <a:gd name="connsiteY34" fmla="*/ 344606 h 6651775"/>
                  <a:gd name="connsiteX35" fmla="*/ 6319567 w 9344965"/>
                  <a:gd name="connsiteY35" fmla="*/ 450623 h 6651775"/>
                  <a:gd name="connsiteX36" fmla="*/ 6094280 w 9344965"/>
                  <a:gd name="connsiteY36" fmla="*/ 596397 h 6651775"/>
                  <a:gd name="connsiteX37" fmla="*/ 7591775 w 9344965"/>
                  <a:gd name="connsiteY37" fmla="*/ 768674 h 6651775"/>
                  <a:gd name="connsiteX38" fmla="*/ 7353236 w 9344965"/>
                  <a:gd name="connsiteY38" fmla="*/ 834935 h 6651775"/>
                  <a:gd name="connsiteX39" fmla="*/ 7843567 w 9344965"/>
                  <a:gd name="connsiteY39" fmla="*/ 1086728 h 6651775"/>
                  <a:gd name="connsiteX40" fmla="*/ 7591775 w 9344965"/>
                  <a:gd name="connsiteY40" fmla="*/ 1126483 h 6651775"/>
                  <a:gd name="connsiteX41" fmla="*/ 8002593 w 9344965"/>
                  <a:gd name="connsiteY41" fmla="*/ 1709579 h 6651775"/>
                  <a:gd name="connsiteX42" fmla="*/ 8903741 w 9344965"/>
                  <a:gd name="connsiteY42" fmla="*/ 1815596 h 6651775"/>
                  <a:gd name="connsiteX43" fmla="*/ 8545932 w 9344965"/>
                  <a:gd name="connsiteY43" fmla="*/ 1828848 h 6651775"/>
                  <a:gd name="connsiteX44" fmla="*/ 8810975 w 9344965"/>
                  <a:gd name="connsiteY44" fmla="*/ 2014379 h 6651775"/>
                  <a:gd name="connsiteX45" fmla="*/ 8347149 w 9344965"/>
                  <a:gd name="connsiteY45" fmla="*/ 1961370 h 6651775"/>
                  <a:gd name="connsiteX46" fmla="*/ 9327811 w 9344965"/>
                  <a:gd name="connsiteY46" fmla="*/ 2796257 h 6651775"/>
                  <a:gd name="connsiteX47" fmla="*/ 8956750 w 9344965"/>
                  <a:gd name="connsiteY47" fmla="*/ 2637231 h 6651775"/>
                  <a:gd name="connsiteX48" fmla="*/ 9341063 w 9344965"/>
                  <a:gd name="connsiteY48" fmla="*/ 3432361 h 6651775"/>
                  <a:gd name="connsiteX49" fmla="*/ 8911317 w 9344965"/>
                  <a:gd name="connsiteY49" fmla="*/ 3117149 h 6651775"/>
                  <a:gd name="connsiteX50" fmla="*/ 9221794 w 9344965"/>
                  <a:gd name="connsiteY50" fmla="*/ 4094970 h 6651775"/>
                  <a:gd name="connsiteX51" fmla="*/ 8956750 w 9344965"/>
                  <a:gd name="connsiteY51" fmla="*/ 3949196 h 6651775"/>
                  <a:gd name="connsiteX52" fmla="*/ 8731463 w 9344965"/>
                  <a:gd name="connsiteY52" fmla="*/ 5035874 h 6651775"/>
                  <a:gd name="connsiteX53" fmla="*/ 8638698 w 9344965"/>
                  <a:gd name="connsiteY53" fmla="*/ 4890101 h 6651775"/>
                  <a:gd name="connsiteX54" fmla="*/ 8439916 w 9344965"/>
                  <a:gd name="connsiteY54" fmla="*/ 5155144 h 6651775"/>
                  <a:gd name="connsiteX55" fmla="*/ 8267638 w 9344965"/>
                  <a:gd name="connsiteY55" fmla="*/ 5009370 h 6651775"/>
                  <a:gd name="connsiteX56" fmla="*/ 7949587 w 9344965"/>
                  <a:gd name="connsiteY56" fmla="*/ 5539457 h 6651775"/>
                  <a:gd name="connsiteX57" fmla="*/ 7764057 w 9344965"/>
                  <a:gd name="connsiteY57" fmla="*/ 5300918 h 6651775"/>
                  <a:gd name="connsiteX58" fmla="*/ 7432752 w 9344965"/>
                  <a:gd name="connsiteY58" fmla="*/ 5937022 h 6651775"/>
                  <a:gd name="connsiteX59" fmla="*/ 7485761 w 9344965"/>
                  <a:gd name="connsiteY59" fmla="*/ 5671979 h 6651775"/>
                  <a:gd name="connsiteX60" fmla="*/ 7021935 w 9344965"/>
                  <a:gd name="connsiteY60" fmla="*/ 6069544 h 6651775"/>
                  <a:gd name="connsiteX61" fmla="*/ 7048440 w 9344965"/>
                  <a:gd name="connsiteY61" fmla="*/ 5777996 h 6651775"/>
                  <a:gd name="connsiteX62" fmla="*/ 6505101 w 9344965"/>
                  <a:gd name="connsiteY62" fmla="*/ 6294831 h 6651775"/>
                  <a:gd name="connsiteX63" fmla="*/ 6372579 w 9344965"/>
                  <a:gd name="connsiteY63" fmla="*/ 5923770 h 6651775"/>
                  <a:gd name="connsiteX64" fmla="*/ 5720738 w 9344965"/>
                  <a:gd name="connsiteY64" fmla="*/ 6437706 h 6651775"/>
                  <a:gd name="connsiteX65" fmla="*/ 5744551 w 9344965"/>
                  <a:gd name="connsiteY65" fmla="*/ 6242443 h 6651775"/>
                  <a:gd name="connsiteX66" fmla="*/ 5334976 w 9344965"/>
                  <a:gd name="connsiteY66" fmla="*/ 6532955 h 6651775"/>
                  <a:gd name="connsiteX67" fmla="*/ 5254014 w 9344965"/>
                  <a:gd name="connsiteY67" fmla="*/ 6061468 h 6651775"/>
                  <a:gd name="connsiteX68" fmla="*/ 4289493 w 9344965"/>
                  <a:gd name="connsiteY68" fmla="*/ 6515268 h 6651775"/>
                  <a:gd name="connsiteX69" fmla="*/ 227988 w 9344965"/>
                  <a:gd name="connsiteY69" fmla="*/ 3355689 h 6651775"/>
                  <a:gd name="connsiteX0" fmla="*/ 336520 w 9453497"/>
                  <a:gd name="connsiteY0" fmla="*/ 3355689 h 6651775"/>
                  <a:gd name="connsiteX1" fmla="*/ 265837 w 9453497"/>
                  <a:gd name="connsiteY1" fmla="*/ 2517963 h 6651775"/>
                  <a:gd name="connsiteX2" fmla="*/ 597141 w 9453497"/>
                  <a:gd name="connsiteY2" fmla="*/ 2305929 h 6651775"/>
                  <a:gd name="connsiteX3" fmla="*/ 133315 w 9453497"/>
                  <a:gd name="connsiteY3" fmla="*/ 2279424 h 6651775"/>
                  <a:gd name="connsiteX4" fmla="*/ 848933 w 9453497"/>
                  <a:gd name="connsiteY4" fmla="*/ 1855355 h 6651775"/>
                  <a:gd name="connsiteX5" fmla="*/ 451367 w 9453497"/>
                  <a:gd name="connsiteY5" fmla="*/ 1815598 h 6651775"/>
                  <a:gd name="connsiteX6" fmla="*/ 1074220 w 9453497"/>
                  <a:gd name="connsiteY6" fmla="*/ 1577059 h 6651775"/>
                  <a:gd name="connsiteX7" fmla="*/ 954951 w 9453497"/>
                  <a:gd name="connsiteY7" fmla="*/ 1524050 h 6651775"/>
                  <a:gd name="connsiteX8" fmla="*/ 1339264 w 9453497"/>
                  <a:gd name="connsiteY8" fmla="*/ 1325268 h 6651775"/>
                  <a:gd name="connsiteX9" fmla="*/ 875438 w 9453497"/>
                  <a:gd name="connsiteY9" fmla="*/ 1325268 h 6651775"/>
                  <a:gd name="connsiteX10" fmla="*/ 1630812 w 9453497"/>
                  <a:gd name="connsiteY10" fmla="*/ 1033720 h 6651775"/>
                  <a:gd name="connsiteX11" fmla="*/ 1405524 w 9453497"/>
                  <a:gd name="connsiteY11" fmla="*/ 954207 h 6651775"/>
                  <a:gd name="connsiteX12" fmla="*/ 1763332 w 9453497"/>
                  <a:gd name="connsiteY12" fmla="*/ 993963 h 6651775"/>
                  <a:gd name="connsiteX13" fmla="*/ 1962116 w 9453497"/>
                  <a:gd name="connsiteY13" fmla="*/ 543390 h 6651775"/>
                  <a:gd name="connsiteX14" fmla="*/ 1962115 w 9453497"/>
                  <a:gd name="connsiteY14" fmla="*/ 808433 h 6651775"/>
                  <a:gd name="connsiteX15" fmla="*/ 2505454 w 9453497"/>
                  <a:gd name="connsiteY15" fmla="*/ 609650 h 6651775"/>
                  <a:gd name="connsiteX16" fmla="*/ 2412689 w 9453497"/>
                  <a:gd name="connsiteY16" fmla="*/ 516885 h 6651775"/>
                  <a:gd name="connsiteX17" fmla="*/ 2770499 w 9453497"/>
                  <a:gd name="connsiteY17" fmla="*/ 437372 h 6651775"/>
                  <a:gd name="connsiteX18" fmla="*/ 2717489 w 9453497"/>
                  <a:gd name="connsiteY18" fmla="*/ 318103 h 6651775"/>
                  <a:gd name="connsiteX19" fmla="*/ 3207819 w 9453497"/>
                  <a:gd name="connsiteY19" fmla="*/ 357859 h 6651775"/>
                  <a:gd name="connsiteX20" fmla="*/ 3552376 w 9453497"/>
                  <a:gd name="connsiteY20" fmla="*/ 145824 h 6651775"/>
                  <a:gd name="connsiteX21" fmla="*/ 3525872 w 9453497"/>
                  <a:gd name="connsiteY21" fmla="*/ 278346 h 6651775"/>
                  <a:gd name="connsiteX22" fmla="*/ 4214986 w 9453497"/>
                  <a:gd name="connsiteY22" fmla="*/ 331355 h 6651775"/>
                  <a:gd name="connsiteX23" fmla="*/ 4214986 w 9453497"/>
                  <a:gd name="connsiteY23" fmla="*/ 198833 h 6651775"/>
                  <a:gd name="connsiteX24" fmla="*/ 4440273 w 9453497"/>
                  <a:gd name="connsiteY24" fmla="*/ 371111 h 6651775"/>
                  <a:gd name="connsiteX25" fmla="*/ 4745073 w 9453497"/>
                  <a:gd name="connsiteY25" fmla="*/ 265094 h 6651775"/>
                  <a:gd name="connsiteX26" fmla="*/ 4612551 w 9453497"/>
                  <a:gd name="connsiteY26" fmla="*/ 437372 h 6651775"/>
                  <a:gd name="connsiteX27" fmla="*/ 4890846 w 9453497"/>
                  <a:gd name="connsiteY27" fmla="*/ 384363 h 6651775"/>
                  <a:gd name="connsiteX28" fmla="*/ 4936602 w 9453497"/>
                  <a:gd name="connsiteY28" fmla="*/ 528242 h 6651775"/>
                  <a:gd name="connsiteX29" fmla="*/ 5182394 w 9453497"/>
                  <a:gd name="connsiteY29" fmla="*/ 636155 h 6651775"/>
                  <a:gd name="connsiteX30" fmla="*/ 5076377 w 9453497"/>
                  <a:gd name="connsiteY30" fmla="*/ 251842 h 6651775"/>
                  <a:gd name="connsiteX31" fmla="*/ 5354673 w 9453497"/>
                  <a:gd name="connsiteY31" fmla="*/ 371111 h 6651775"/>
                  <a:gd name="connsiteX32" fmla="*/ 6043786 w 9453497"/>
                  <a:gd name="connsiteY32" fmla="*/ 50 h 6651775"/>
                  <a:gd name="connsiteX33" fmla="*/ 5778742 w 9453497"/>
                  <a:gd name="connsiteY33" fmla="*/ 291598 h 6651775"/>
                  <a:gd name="connsiteX34" fmla="*/ 6295577 w 9453497"/>
                  <a:gd name="connsiteY34" fmla="*/ 119320 h 6651775"/>
                  <a:gd name="connsiteX35" fmla="*/ 6110046 w 9453497"/>
                  <a:gd name="connsiteY35" fmla="*/ 344606 h 6651775"/>
                  <a:gd name="connsiteX36" fmla="*/ 6428099 w 9453497"/>
                  <a:gd name="connsiteY36" fmla="*/ 450623 h 6651775"/>
                  <a:gd name="connsiteX37" fmla="*/ 6202812 w 9453497"/>
                  <a:gd name="connsiteY37" fmla="*/ 596397 h 6651775"/>
                  <a:gd name="connsiteX38" fmla="*/ 7700307 w 9453497"/>
                  <a:gd name="connsiteY38" fmla="*/ 768674 h 6651775"/>
                  <a:gd name="connsiteX39" fmla="*/ 7461768 w 9453497"/>
                  <a:gd name="connsiteY39" fmla="*/ 834935 h 6651775"/>
                  <a:gd name="connsiteX40" fmla="*/ 7952099 w 9453497"/>
                  <a:gd name="connsiteY40" fmla="*/ 1086728 h 6651775"/>
                  <a:gd name="connsiteX41" fmla="*/ 7700307 w 9453497"/>
                  <a:gd name="connsiteY41" fmla="*/ 1126483 h 6651775"/>
                  <a:gd name="connsiteX42" fmla="*/ 8111125 w 9453497"/>
                  <a:gd name="connsiteY42" fmla="*/ 1709579 h 6651775"/>
                  <a:gd name="connsiteX43" fmla="*/ 9012273 w 9453497"/>
                  <a:gd name="connsiteY43" fmla="*/ 1815596 h 6651775"/>
                  <a:gd name="connsiteX44" fmla="*/ 8654464 w 9453497"/>
                  <a:gd name="connsiteY44" fmla="*/ 1828848 h 6651775"/>
                  <a:gd name="connsiteX45" fmla="*/ 8919507 w 9453497"/>
                  <a:gd name="connsiteY45" fmla="*/ 2014379 h 6651775"/>
                  <a:gd name="connsiteX46" fmla="*/ 8455681 w 9453497"/>
                  <a:gd name="connsiteY46" fmla="*/ 1961370 h 6651775"/>
                  <a:gd name="connsiteX47" fmla="*/ 9436343 w 9453497"/>
                  <a:gd name="connsiteY47" fmla="*/ 2796257 h 6651775"/>
                  <a:gd name="connsiteX48" fmla="*/ 9065282 w 9453497"/>
                  <a:gd name="connsiteY48" fmla="*/ 2637231 h 6651775"/>
                  <a:gd name="connsiteX49" fmla="*/ 9449595 w 9453497"/>
                  <a:gd name="connsiteY49" fmla="*/ 3432361 h 6651775"/>
                  <a:gd name="connsiteX50" fmla="*/ 9019849 w 9453497"/>
                  <a:gd name="connsiteY50" fmla="*/ 3117149 h 6651775"/>
                  <a:gd name="connsiteX51" fmla="*/ 9330326 w 9453497"/>
                  <a:gd name="connsiteY51" fmla="*/ 4094970 h 6651775"/>
                  <a:gd name="connsiteX52" fmla="*/ 9065282 w 9453497"/>
                  <a:gd name="connsiteY52" fmla="*/ 3949196 h 6651775"/>
                  <a:gd name="connsiteX53" fmla="*/ 8839995 w 9453497"/>
                  <a:gd name="connsiteY53" fmla="*/ 5035874 h 6651775"/>
                  <a:gd name="connsiteX54" fmla="*/ 8747230 w 9453497"/>
                  <a:gd name="connsiteY54" fmla="*/ 4890101 h 6651775"/>
                  <a:gd name="connsiteX55" fmla="*/ 8548448 w 9453497"/>
                  <a:gd name="connsiteY55" fmla="*/ 5155144 h 6651775"/>
                  <a:gd name="connsiteX56" fmla="*/ 8376170 w 9453497"/>
                  <a:gd name="connsiteY56" fmla="*/ 5009370 h 6651775"/>
                  <a:gd name="connsiteX57" fmla="*/ 8058119 w 9453497"/>
                  <a:gd name="connsiteY57" fmla="*/ 5539457 h 6651775"/>
                  <a:gd name="connsiteX58" fmla="*/ 7872589 w 9453497"/>
                  <a:gd name="connsiteY58" fmla="*/ 5300918 h 6651775"/>
                  <a:gd name="connsiteX59" fmla="*/ 7541284 w 9453497"/>
                  <a:gd name="connsiteY59" fmla="*/ 5937022 h 6651775"/>
                  <a:gd name="connsiteX60" fmla="*/ 7594293 w 9453497"/>
                  <a:gd name="connsiteY60" fmla="*/ 5671979 h 6651775"/>
                  <a:gd name="connsiteX61" fmla="*/ 7130467 w 9453497"/>
                  <a:gd name="connsiteY61" fmla="*/ 6069544 h 6651775"/>
                  <a:gd name="connsiteX62" fmla="*/ 7156972 w 9453497"/>
                  <a:gd name="connsiteY62" fmla="*/ 5777996 h 6651775"/>
                  <a:gd name="connsiteX63" fmla="*/ 6613633 w 9453497"/>
                  <a:gd name="connsiteY63" fmla="*/ 6294831 h 6651775"/>
                  <a:gd name="connsiteX64" fmla="*/ 6481111 w 9453497"/>
                  <a:gd name="connsiteY64" fmla="*/ 5923770 h 6651775"/>
                  <a:gd name="connsiteX65" fmla="*/ 5829270 w 9453497"/>
                  <a:gd name="connsiteY65" fmla="*/ 6437706 h 6651775"/>
                  <a:gd name="connsiteX66" fmla="*/ 5853083 w 9453497"/>
                  <a:gd name="connsiteY66" fmla="*/ 6242443 h 6651775"/>
                  <a:gd name="connsiteX67" fmla="*/ 5443508 w 9453497"/>
                  <a:gd name="connsiteY67" fmla="*/ 6532955 h 6651775"/>
                  <a:gd name="connsiteX68" fmla="*/ 5362546 w 9453497"/>
                  <a:gd name="connsiteY68" fmla="*/ 6061468 h 6651775"/>
                  <a:gd name="connsiteX69" fmla="*/ 4398025 w 9453497"/>
                  <a:gd name="connsiteY69" fmla="*/ 6515268 h 6651775"/>
                  <a:gd name="connsiteX70" fmla="*/ 336520 w 9453497"/>
                  <a:gd name="connsiteY70" fmla="*/ 3355689 h 6651775"/>
                  <a:gd name="connsiteX0" fmla="*/ 248491 w 9365468"/>
                  <a:gd name="connsiteY0" fmla="*/ 3355689 h 6651775"/>
                  <a:gd name="connsiteX1" fmla="*/ 416347 w 9365468"/>
                  <a:gd name="connsiteY1" fmla="*/ 2517963 h 6651775"/>
                  <a:gd name="connsiteX2" fmla="*/ 177808 w 9365468"/>
                  <a:gd name="connsiteY2" fmla="*/ 2517963 h 6651775"/>
                  <a:gd name="connsiteX3" fmla="*/ 509112 w 9365468"/>
                  <a:gd name="connsiteY3" fmla="*/ 2305929 h 6651775"/>
                  <a:gd name="connsiteX4" fmla="*/ 45286 w 9365468"/>
                  <a:gd name="connsiteY4" fmla="*/ 2279424 h 6651775"/>
                  <a:gd name="connsiteX5" fmla="*/ 760904 w 9365468"/>
                  <a:gd name="connsiteY5" fmla="*/ 1855355 h 6651775"/>
                  <a:gd name="connsiteX6" fmla="*/ 363338 w 9365468"/>
                  <a:gd name="connsiteY6" fmla="*/ 1815598 h 6651775"/>
                  <a:gd name="connsiteX7" fmla="*/ 986191 w 9365468"/>
                  <a:gd name="connsiteY7" fmla="*/ 1577059 h 6651775"/>
                  <a:gd name="connsiteX8" fmla="*/ 866922 w 9365468"/>
                  <a:gd name="connsiteY8" fmla="*/ 1524050 h 6651775"/>
                  <a:gd name="connsiteX9" fmla="*/ 1251235 w 9365468"/>
                  <a:gd name="connsiteY9" fmla="*/ 1325268 h 6651775"/>
                  <a:gd name="connsiteX10" fmla="*/ 787409 w 9365468"/>
                  <a:gd name="connsiteY10" fmla="*/ 1325268 h 6651775"/>
                  <a:gd name="connsiteX11" fmla="*/ 1542783 w 9365468"/>
                  <a:gd name="connsiteY11" fmla="*/ 1033720 h 6651775"/>
                  <a:gd name="connsiteX12" fmla="*/ 1317495 w 9365468"/>
                  <a:gd name="connsiteY12" fmla="*/ 954207 h 6651775"/>
                  <a:gd name="connsiteX13" fmla="*/ 1675303 w 9365468"/>
                  <a:gd name="connsiteY13" fmla="*/ 993963 h 6651775"/>
                  <a:gd name="connsiteX14" fmla="*/ 1874087 w 9365468"/>
                  <a:gd name="connsiteY14" fmla="*/ 543390 h 6651775"/>
                  <a:gd name="connsiteX15" fmla="*/ 1874086 w 9365468"/>
                  <a:gd name="connsiteY15" fmla="*/ 808433 h 6651775"/>
                  <a:gd name="connsiteX16" fmla="*/ 2417425 w 9365468"/>
                  <a:gd name="connsiteY16" fmla="*/ 609650 h 6651775"/>
                  <a:gd name="connsiteX17" fmla="*/ 2324660 w 9365468"/>
                  <a:gd name="connsiteY17" fmla="*/ 516885 h 6651775"/>
                  <a:gd name="connsiteX18" fmla="*/ 2682470 w 9365468"/>
                  <a:gd name="connsiteY18" fmla="*/ 437372 h 6651775"/>
                  <a:gd name="connsiteX19" fmla="*/ 2629460 w 9365468"/>
                  <a:gd name="connsiteY19" fmla="*/ 318103 h 6651775"/>
                  <a:gd name="connsiteX20" fmla="*/ 3119790 w 9365468"/>
                  <a:gd name="connsiteY20" fmla="*/ 357859 h 6651775"/>
                  <a:gd name="connsiteX21" fmla="*/ 3464347 w 9365468"/>
                  <a:gd name="connsiteY21" fmla="*/ 145824 h 6651775"/>
                  <a:gd name="connsiteX22" fmla="*/ 3437843 w 9365468"/>
                  <a:gd name="connsiteY22" fmla="*/ 278346 h 6651775"/>
                  <a:gd name="connsiteX23" fmla="*/ 4126957 w 9365468"/>
                  <a:gd name="connsiteY23" fmla="*/ 331355 h 6651775"/>
                  <a:gd name="connsiteX24" fmla="*/ 4126957 w 9365468"/>
                  <a:gd name="connsiteY24" fmla="*/ 198833 h 6651775"/>
                  <a:gd name="connsiteX25" fmla="*/ 4352244 w 9365468"/>
                  <a:gd name="connsiteY25" fmla="*/ 371111 h 6651775"/>
                  <a:gd name="connsiteX26" fmla="*/ 4657044 w 9365468"/>
                  <a:gd name="connsiteY26" fmla="*/ 265094 h 6651775"/>
                  <a:gd name="connsiteX27" fmla="*/ 4524522 w 9365468"/>
                  <a:gd name="connsiteY27" fmla="*/ 437372 h 6651775"/>
                  <a:gd name="connsiteX28" fmla="*/ 4802817 w 9365468"/>
                  <a:gd name="connsiteY28" fmla="*/ 384363 h 6651775"/>
                  <a:gd name="connsiteX29" fmla="*/ 4848573 w 9365468"/>
                  <a:gd name="connsiteY29" fmla="*/ 528242 h 6651775"/>
                  <a:gd name="connsiteX30" fmla="*/ 5094365 w 9365468"/>
                  <a:gd name="connsiteY30" fmla="*/ 636155 h 6651775"/>
                  <a:gd name="connsiteX31" fmla="*/ 4988348 w 9365468"/>
                  <a:gd name="connsiteY31" fmla="*/ 251842 h 6651775"/>
                  <a:gd name="connsiteX32" fmla="*/ 5266644 w 9365468"/>
                  <a:gd name="connsiteY32" fmla="*/ 371111 h 6651775"/>
                  <a:gd name="connsiteX33" fmla="*/ 5955757 w 9365468"/>
                  <a:gd name="connsiteY33" fmla="*/ 50 h 6651775"/>
                  <a:gd name="connsiteX34" fmla="*/ 5690713 w 9365468"/>
                  <a:gd name="connsiteY34" fmla="*/ 291598 h 6651775"/>
                  <a:gd name="connsiteX35" fmla="*/ 6207548 w 9365468"/>
                  <a:gd name="connsiteY35" fmla="*/ 119320 h 6651775"/>
                  <a:gd name="connsiteX36" fmla="*/ 6022017 w 9365468"/>
                  <a:gd name="connsiteY36" fmla="*/ 344606 h 6651775"/>
                  <a:gd name="connsiteX37" fmla="*/ 6340070 w 9365468"/>
                  <a:gd name="connsiteY37" fmla="*/ 450623 h 6651775"/>
                  <a:gd name="connsiteX38" fmla="*/ 6114783 w 9365468"/>
                  <a:gd name="connsiteY38" fmla="*/ 596397 h 6651775"/>
                  <a:gd name="connsiteX39" fmla="*/ 7612278 w 9365468"/>
                  <a:gd name="connsiteY39" fmla="*/ 768674 h 6651775"/>
                  <a:gd name="connsiteX40" fmla="*/ 7373739 w 9365468"/>
                  <a:gd name="connsiteY40" fmla="*/ 834935 h 6651775"/>
                  <a:gd name="connsiteX41" fmla="*/ 7864070 w 9365468"/>
                  <a:gd name="connsiteY41" fmla="*/ 1086728 h 6651775"/>
                  <a:gd name="connsiteX42" fmla="*/ 7612278 w 9365468"/>
                  <a:gd name="connsiteY42" fmla="*/ 1126483 h 6651775"/>
                  <a:gd name="connsiteX43" fmla="*/ 8023096 w 9365468"/>
                  <a:gd name="connsiteY43" fmla="*/ 1709579 h 6651775"/>
                  <a:gd name="connsiteX44" fmla="*/ 8924244 w 9365468"/>
                  <a:gd name="connsiteY44" fmla="*/ 1815596 h 6651775"/>
                  <a:gd name="connsiteX45" fmla="*/ 8566435 w 9365468"/>
                  <a:gd name="connsiteY45" fmla="*/ 1828848 h 6651775"/>
                  <a:gd name="connsiteX46" fmla="*/ 8831478 w 9365468"/>
                  <a:gd name="connsiteY46" fmla="*/ 2014379 h 6651775"/>
                  <a:gd name="connsiteX47" fmla="*/ 8367652 w 9365468"/>
                  <a:gd name="connsiteY47" fmla="*/ 1961370 h 6651775"/>
                  <a:gd name="connsiteX48" fmla="*/ 9348314 w 9365468"/>
                  <a:gd name="connsiteY48" fmla="*/ 2796257 h 6651775"/>
                  <a:gd name="connsiteX49" fmla="*/ 8977253 w 9365468"/>
                  <a:gd name="connsiteY49" fmla="*/ 2637231 h 6651775"/>
                  <a:gd name="connsiteX50" fmla="*/ 9361566 w 9365468"/>
                  <a:gd name="connsiteY50" fmla="*/ 3432361 h 6651775"/>
                  <a:gd name="connsiteX51" fmla="*/ 8931820 w 9365468"/>
                  <a:gd name="connsiteY51" fmla="*/ 3117149 h 6651775"/>
                  <a:gd name="connsiteX52" fmla="*/ 9242297 w 9365468"/>
                  <a:gd name="connsiteY52" fmla="*/ 4094970 h 6651775"/>
                  <a:gd name="connsiteX53" fmla="*/ 8977253 w 9365468"/>
                  <a:gd name="connsiteY53" fmla="*/ 3949196 h 6651775"/>
                  <a:gd name="connsiteX54" fmla="*/ 8751966 w 9365468"/>
                  <a:gd name="connsiteY54" fmla="*/ 5035874 h 6651775"/>
                  <a:gd name="connsiteX55" fmla="*/ 8659201 w 9365468"/>
                  <a:gd name="connsiteY55" fmla="*/ 4890101 h 6651775"/>
                  <a:gd name="connsiteX56" fmla="*/ 8460419 w 9365468"/>
                  <a:gd name="connsiteY56" fmla="*/ 5155144 h 6651775"/>
                  <a:gd name="connsiteX57" fmla="*/ 8288141 w 9365468"/>
                  <a:gd name="connsiteY57" fmla="*/ 5009370 h 6651775"/>
                  <a:gd name="connsiteX58" fmla="*/ 7970090 w 9365468"/>
                  <a:gd name="connsiteY58" fmla="*/ 5539457 h 6651775"/>
                  <a:gd name="connsiteX59" fmla="*/ 7784560 w 9365468"/>
                  <a:gd name="connsiteY59" fmla="*/ 5300918 h 6651775"/>
                  <a:gd name="connsiteX60" fmla="*/ 7453255 w 9365468"/>
                  <a:gd name="connsiteY60" fmla="*/ 5937022 h 6651775"/>
                  <a:gd name="connsiteX61" fmla="*/ 7506264 w 9365468"/>
                  <a:gd name="connsiteY61" fmla="*/ 5671979 h 6651775"/>
                  <a:gd name="connsiteX62" fmla="*/ 7042438 w 9365468"/>
                  <a:gd name="connsiteY62" fmla="*/ 6069544 h 6651775"/>
                  <a:gd name="connsiteX63" fmla="*/ 7068943 w 9365468"/>
                  <a:gd name="connsiteY63" fmla="*/ 5777996 h 6651775"/>
                  <a:gd name="connsiteX64" fmla="*/ 6525604 w 9365468"/>
                  <a:gd name="connsiteY64" fmla="*/ 6294831 h 6651775"/>
                  <a:gd name="connsiteX65" fmla="*/ 6393082 w 9365468"/>
                  <a:gd name="connsiteY65" fmla="*/ 5923770 h 6651775"/>
                  <a:gd name="connsiteX66" fmla="*/ 5741241 w 9365468"/>
                  <a:gd name="connsiteY66" fmla="*/ 6437706 h 6651775"/>
                  <a:gd name="connsiteX67" fmla="*/ 5765054 w 9365468"/>
                  <a:gd name="connsiteY67" fmla="*/ 6242443 h 6651775"/>
                  <a:gd name="connsiteX68" fmla="*/ 5355479 w 9365468"/>
                  <a:gd name="connsiteY68" fmla="*/ 6532955 h 6651775"/>
                  <a:gd name="connsiteX69" fmla="*/ 5274517 w 9365468"/>
                  <a:gd name="connsiteY69" fmla="*/ 6061468 h 6651775"/>
                  <a:gd name="connsiteX70" fmla="*/ 4309996 w 9365468"/>
                  <a:gd name="connsiteY70" fmla="*/ 6515268 h 6651775"/>
                  <a:gd name="connsiteX71" fmla="*/ 248491 w 9365468"/>
                  <a:gd name="connsiteY71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3003 w 9609980"/>
                  <a:gd name="connsiteY0" fmla="*/ 3355689 h 6651775"/>
                  <a:gd name="connsiteX1" fmla="*/ 77762 w 9609980"/>
                  <a:gd name="connsiteY1" fmla="*/ 3392607 h 6651775"/>
                  <a:gd name="connsiteX2" fmla="*/ 660859 w 9609980"/>
                  <a:gd name="connsiteY2" fmla="*/ 2517963 h 6651775"/>
                  <a:gd name="connsiteX3" fmla="*/ 422320 w 9609980"/>
                  <a:gd name="connsiteY3" fmla="*/ 2517963 h 6651775"/>
                  <a:gd name="connsiteX4" fmla="*/ 753624 w 9609980"/>
                  <a:gd name="connsiteY4" fmla="*/ 2305929 h 6651775"/>
                  <a:gd name="connsiteX5" fmla="*/ 289798 w 9609980"/>
                  <a:gd name="connsiteY5" fmla="*/ 2279424 h 6651775"/>
                  <a:gd name="connsiteX6" fmla="*/ 1005416 w 9609980"/>
                  <a:gd name="connsiteY6" fmla="*/ 1855355 h 6651775"/>
                  <a:gd name="connsiteX7" fmla="*/ 607850 w 9609980"/>
                  <a:gd name="connsiteY7" fmla="*/ 1815598 h 6651775"/>
                  <a:gd name="connsiteX8" fmla="*/ 1230703 w 9609980"/>
                  <a:gd name="connsiteY8" fmla="*/ 1577059 h 6651775"/>
                  <a:gd name="connsiteX9" fmla="*/ 1111434 w 9609980"/>
                  <a:gd name="connsiteY9" fmla="*/ 1524050 h 6651775"/>
                  <a:gd name="connsiteX10" fmla="*/ 1495747 w 9609980"/>
                  <a:gd name="connsiteY10" fmla="*/ 1325268 h 6651775"/>
                  <a:gd name="connsiteX11" fmla="*/ 1031921 w 9609980"/>
                  <a:gd name="connsiteY11" fmla="*/ 1325268 h 6651775"/>
                  <a:gd name="connsiteX12" fmla="*/ 1787295 w 9609980"/>
                  <a:gd name="connsiteY12" fmla="*/ 1033720 h 6651775"/>
                  <a:gd name="connsiteX13" fmla="*/ 1562007 w 9609980"/>
                  <a:gd name="connsiteY13" fmla="*/ 954207 h 6651775"/>
                  <a:gd name="connsiteX14" fmla="*/ 1919815 w 9609980"/>
                  <a:gd name="connsiteY14" fmla="*/ 993963 h 6651775"/>
                  <a:gd name="connsiteX15" fmla="*/ 2118599 w 9609980"/>
                  <a:gd name="connsiteY15" fmla="*/ 543390 h 6651775"/>
                  <a:gd name="connsiteX16" fmla="*/ 2118598 w 9609980"/>
                  <a:gd name="connsiteY16" fmla="*/ 808433 h 6651775"/>
                  <a:gd name="connsiteX17" fmla="*/ 2661937 w 9609980"/>
                  <a:gd name="connsiteY17" fmla="*/ 609650 h 6651775"/>
                  <a:gd name="connsiteX18" fmla="*/ 2569172 w 9609980"/>
                  <a:gd name="connsiteY18" fmla="*/ 516885 h 6651775"/>
                  <a:gd name="connsiteX19" fmla="*/ 2926982 w 9609980"/>
                  <a:gd name="connsiteY19" fmla="*/ 437372 h 6651775"/>
                  <a:gd name="connsiteX20" fmla="*/ 2873972 w 9609980"/>
                  <a:gd name="connsiteY20" fmla="*/ 318103 h 6651775"/>
                  <a:gd name="connsiteX21" fmla="*/ 3364302 w 9609980"/>
                  <a:gd name="connsiteY21" fmla="*/ 357859 h 6651775"/>
                  <a:gd name="connsiteX22" fmla="*/ 3708859 w 9609980"/>
                  <a:gd name="connsiteY22" fmla="*/ 145824 h 6651775"/>
                  <a:gd name="connsiteX23" fmla="*/ 3682355 w 9609980"/>
                  <a:gd name="connsiteY23" fmla="*/ 278346 h 6651775"/>
                  <a:gd name="connsiteX24" fmla="*/ 4371469 w 9609980"/>
                  <a:gd name="connsiteY24" fmla="*/ 331355 h 6651775"/>
                  <a:gd name="connsiteX25" fmla="*/ 4371469 w 9609980"/>
                  <a:gd name="connsiteY25" fmla="*/ 198833 h 6651775"/>
                  <a:gd name="connsiteX26" fmla="*/ 4596756 w 9609980"/>
                  <a:gd name="connsiteY26" fmla="*/ 371111 h 6651775"/>
                  <a:gd name="connsiteX27" fmla="*/ 4901556 w 9609980"/>
                  <a:gd name="connsiteY27" fmla="*/ 265094 h 6651775"/>
                  <a:gd name="connsiteX28" fmla="*/ 4769034 w 9609980"/>
                  <a:gd name="connsiteY28" fmla="*/ 437372 h 6651775"/>
                  <a:gd name="connsiteX29" fmla="*/ 5047329 w 9609980"/>
                  <a:gd name="connsiteY29" fmla="*/ 384363 h 6651775"/>
                  <a:gd name="connsiteX30" fmla="*/ 5093085 w 9609980"/>
                  <a:gd name="connsiteY30" fmla="*/ 528242 h 6651775"/>
                  <a:gd name="connsiteX31" fmla="*/ 5338877 w 9609980"/>
                  <a:gd name="connsiteY31" fmla="*/ 636155 h 6651775"/>
                  <a:gd name="connsiteX32" fmla="*/ 5232860 w 9609980"/>
                  <a:gd name="connsiteY32" fmla="*/ 251842 h 6651775"/>
                  <a:gd name="connsiteX33" fmla="*/ 5511156 w 9609980"/>
                  <a:gd name="connsiteY33" fmla="*/ 371111 h 6651775"/>
                  <a:gd name="connsiteX34" fmla="*/ 6200269 w 9609980"/>
                  <a:gd name="connsiteY34" fmla="*/ 50 h 6651775"/>
                  <a:gd name="connsiteX35" fmla="*/ 5935225 w 9609980"/>
                  <a:gd name="connsiteY35" fmla="*/ 291598 h 6651775"/>
                  <a:gd name="connsiteX36" fmla="*/ 6452060 w 9609980"/>
                  <a:gd name="connsiteY36" fmla="*/ 119320 h 6651775"/>
                  <a:gd name="connsiteX37" fmla="*/ 6266529 w 9609980"/>
                  <a:gd name="connsiteY37" fmla="*/ 344606 h 6651775"/>
                  <a:gd name="connsiteX38" fmla="*/ 6584582 w 9609980"/>
                  <a:gd name="connsiteY38" fmla="*/ 450623 h 6651775"/>
                  <a:gd name="connsiteX39" fmla="*/ 6359295 w 9609980"/>
                  <a:gd name="connsiteY39" fmla="*/ 596397 h 6651775"/>
                  <a:gd name="connsiteX40" fmla="*/ 7856790 w 9609980"/>
                  <a:gd name="connsiteY40" fmla="*/ 768674 h 6651775"/>
                  <a:gd name="connsiteX41" fmla="*/ 7618251 w 9609980"/>
                  <a:gd name="connsiteY41" fmla="*/ 834935 h 6651775"/>
                  <a:gd name="connsiteX42" fmla="*/ 8108582 w 9609980"/>
                  <a:gd name="connsiteY42" fmla="*/ 1086728 h 6651775"/>
                  <a:gd name="connsiteX43" fmla="*/ 7856790 w 9609980"/>
                  <a:gd name="connsiteY43" fmla="*/ 1126483 h 6651775"/>
                  <a:gd name="connsiteX44" fmla="*/ 8267608 w 9609980"/>
                  <a:gd name="connsiteY44" fmla="*/ 1709579 h 6651775"/>
                  <a:gd name="connsiteX45" fmla="*/ 9168756 w 9609980"/>
                  <a:gd name="connsiteY45" fmla="*/ 1815596 h 6651775"/>
                  <a:gd name="connsiteX46" fmla="*/ 8810947 w 9609980"/>
                  <a:gd name="connsiteY46" fmla="*/ 1828848 h 6651775"/>
                  <a:gd name="connsiteX47" fmla="*/ 9075990 w 9609980"/>
                  <a:gd name="connsiteY47" fmla="*/ 2014379 h 6651775"/>
                  <a:gd name="connsiteX48" fmla="*/ 8612164 w 9609980"/>
                  <a:gd name="connsiteY48" fmla="*/ 1961370 h 6651775"/>
                  <a:gd name="connsiteX49" fmla="*/ 9592826 w 9609980"/>
                  <a:gd name="connsiteY49" fmla="*/ 2796257 h 6651775"/>
                  <a:gd name="connsiteX50" fmla="*/ 9221765 w 9609980"/>
                  <a:gd name="connsiteY50" fmla="*/ 2637231 h 6651775"/>
                  <a:gd name="connsiteX51" fmla="*/ 9606078 w 9609980"/>
                  <a:gd name="connsiteY51" fmla="*/ 3432361 h 6651775"/>
                  <a:gd name="connsiteX52" fmla="*/ 9176332 w 9609980"/>
                  <a:gd name="connsiteY52" fmla="*/ 3117149 h 6651775"/>
                  <a:gd name="connsiteX53" fmla="*/ 9486809 w 9609980"/>
                  <a:gd name="connsiteY53" fmla="*/ 4094970 h 6651775"/>
                  <a:gd name="connsiteX54" fmla="*/ 9221765 w 9609980"/>
                  <a:gd name="connsiteY54" fmla="*/ 3949196 h 6651775"/>
                  <a:gd name="connsiteX55" fmla="*/ 8996478 w 9609980"/>
                  <a:gd name="connsiteY55" fmla="*/ 5035874 h 6651775"/>
                  <a:gd name="connsiteX56" fmla="*/ 8903713 w 9609980"/>
                  <a:gd name="connsiteY56" fmla="*/ 4890101 h 6651775"/>
                  <a:gd name="connsiteX57" fmla="*/ 8704931 w 9609980"/>
                  <a:gd name="connsiteY57" fmla="*/ 5155144 h 6651775"/>
                  <a:gd name="connsiteX58" fmla="*/ 8532653 w 9609980"/>
                  <a:gd name="connsiteY58" fmla="*/ 5009370 h 6651775"/>
                  <a:gd name="connsiteX59" fmla="*/ 8214602 w 9609980"/>
                  <a:gd name="connsiteY59" fmla="*/ 5539457 h 6651775"/>
                  <a:gd name="connsiteX60" fmla="*/ 8029072 w 9609980"/>
                  <a:gd name="connsiteY60" fmla="*/ 5300918 h 6651775"/>
                  <a:gd name="connsiteX61" fmla="*/ 7697767 w 9609980"/>
                  <a:gd name="connsiteY61" fmla="*/ 5937022 h 6651775"/>
                  <a:gd name="connsiteX62" fmla="*/ 7750776 w 9609980"/>
                  <a:gd name="connsiteY62" fmla="*/ 5671979 h 6651775"/>
                  <a:gd name="connsiteX63" fmla="*/ 7286950 w 9609980"/>
                  <a:gd name="connsiteY63" fmla="*/ 6069544 h 6651775"/>
                  <a:gd name="connsiteX64" fmla="*/ 7313455 w 9609980"/>
                  <a:gd name="connsiteY64" fmla="*/ 5777996 h 6651775"/>
                  <a:gd name="connsiteX65" fmla="*/ 6770116 w 9609980"/>
                  <a:gd name="connsiteY65" fmla="*/ 6294831 h 6651775"/>
                  <a:gd name="connsiteX66" fmla="*/ 6637594 w 9609980"/>
                  <a:gd name="connsiteY66" fmla="*/ 5923770 h 6651775"/>
                  <a:gd name="connsiteX67" fmla="*/ 5985753 w 9609980"/>
                  <a:gd name="connsiteY67" fmla="*/ 6437706 h 6651775"/>
                  <a:gd name="connsiteX68" fmla="*/ 6009566 w 9609980"/>
                  <a:gd name="connsiteY68" fmla="*/ 6242443 h 6651775"/>
                  <a:gd name="connsiteX69" fmla="*/ 5599991 w 9609980"/>
                  <a:gd name="connsiteY69" fmla="*/ 6532955 h 6651775"/>
                  <a:gd name="connsiteX70" fmla="*/ 5519029 w 9609980"/>
                  <a:gd name="connsiteY70" fmla="*/ 6061468 h 6651775"/>
                  <a:gd name="connsiteX71" fmla="*/ 4554508 w 9609980"/>
                  <a:gd name="connsiteY71" fmla="*/ 6515268 h 6651775"/>
                  <a:gd name="connsiteX72" fmla="*/ 493003 w 9609980"/>
                  <a:gd name="connsiteY72" fmla="*/ 3355689 h 665177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556346"/>
                  <a:gd name="connsiteX1" fmla="*/ 77762 w 9609980"/>
                  <a:gd name="connsiteY1" fmla="*/ 3392607 h 6556346"/>
                  <a:gd name="connsiteX2" fmla="*/ 660859 w 9609980"/>
                  <a:gd name="connsiteY2" fmla="*/ 2517963 h 6556346"/>
                  <a:gd name="connsiteX3" fmla="*/ 422320 w 9609980"/>
                  <a:gd name="connsiteY3" fmla="*/ 2517963 h 6556346"/>
                  <a:gd name="connsiteX4" fmla="*/ 753624 w 9609980"/>
                  <a:gd name="connsiteY4" fmla="*/ 2305929 h 6556346"/>
                  <a:gd name="connsiteX5" fmla="*/ 289798 w 9609980"/>
                  <a:gd name="connsiteY5" fmla="*/ 2279424 h 6556346"/>
                  <a:gd name="connsiteX6" fmla="*/ 1005416 w 9609980"/>
                  <a:gd name="connsiteY6" fmla="*/ 1855355 h 6556346"/>
                  <a:gd name="connsiteX7" fmla="*/ 607850 w 9609980"/>
                  <a:gd name="connsiteY7" fmla="*/ 1815598 h 6556346"/>
                  <a:gd name="connsiteX8" fmla="*/ 1230703 w 9609980"/>
                  <a:gd name="connsiteY8" fmla="*/ 1577059 h 6556346"/>
                  <a:gd name="connsiteX9" fmla="*/ 1111434 w 9609980"/>
                  <a:gd name="connsiteY9" fmla="*/ 1524050 h 6556346"/>
                  <a:gd name="connsiteX10" fmla="*/ 1495747 w 9609980"/>
                  <a:gd name="connsiteY10" fmla="*/ 1325268 h 6556346"/>
                  <a:gd name="connsiteX11" fmla="*/ 1031921 w 9609980"/>
                  <a:gd name="connsiteY11" fmla="*/ 1325268 h 6556346"/>
                  <a:gd name="connsiteX12" fmla="*/ 1787295 w 9609980"/>
                  <a:gd name="connsiteY12" fmla="*/ 1033720 h 6556346"/>
                  <a:gd name="connsiteX13" fmla="*/ 1562007 w 9609980"/>
                  <a:gd name="connsiteY13" fmla="*/ 954207 h 6556346"/>
                  <a:gd name="connsiteX14" fmla="*/ 1919815 w 9609980"/>
                  <a:gd name="connsiteY14" fmla="*/ 993963 h 6556346"/>
                  <a:gd name="connsiteX15" fmla="*/ 2118599 w 9609980"/>
                  <a:gd name="connsiteY15" fmla="*/ 543390 h 6556346"/>
                  <a:gd name="connsiteX16" fmla="*/ 2118598 w 9609980"/>
                  <a:gd name="connsiteY16" fmla="*/ 808433 h 6556346"/>
                  <a:gd name="connsiteX17" fmla="*/ 2661937 w 9609980"/>
                  <a:gd name="connsiteY17" fmla="*/ 609650 h 6556346"/>
                  <a:gd name="connsiteX18" fmla="*/ 2569172 w 9609980"/>
                  <a:gd name="connsiteY18" fmla="*/ 516885 h 6556346"/>
                  <a:gd name="connsiteX19" fmla="*/ 2926982 w 9609980"/>
                  <a:gd name="connsiteY19" fmla="*/ 437372 h 6556346"/>
                  <a:gd name="connsiteX20" fmla="*/ 2873972 w 9609980"/>
                  <a:gd name="connsiteY20" fmla="*/ 318103 h 6556346"/>
                  <a:gd name="connsiteX21" fmla="*/ 3364302 w 9609980"/>
                  <a:gd name="connsiteY21" fmla="*/ 357859 h 6556346"/>
                  <a:gd name="connsiteX22" fmla="*/ 3708859 w 9609980"/>
                  <a:gd name="connsiteY22" fmla="*/ 145824 h 6556346"/>
                  <a:gd name="connsiteX23" fmla="*/ 3682355 w 9609980"/>
                  <a:gd name="connsiteY23" fmla="*/ 278346 h 6556346"/>
                  <a:gd name="connsiteX24" fmla="*/ 4371469 w 9609980"/>
                  <a:gd name="connsiteY24" fmla="*/ 331355 h 6556346"/>
                  <a:gd name="connsiteX25" fmla="*/ 4371469 w 9609980"/>
                  <a:gd name="connsiteY25" fmla="*/ 198833 h 6556346"/>
                  <a:gd name="connsiteX26" fmla="*/ 4596756 w 9609980"/>
                  <a:gd name="connsiteY26" fmla="*/ 371111 h 6556346"/>
                  <a:gd name="connsiteX27" fmla="*/ 4901556 w 9609980"/>
                  <a:gd name="connsiteY27" fmla="*/ 265094 h 6556346"/>
                  <a:gd name="connsiteX28" fmla="*/ 4769034 w 9609980"/>
                  <a:gd name="connsiteY28" fmla="*/ 437372 h 6556346"/>
                  <a:gd name="connsiteX29" fmla="*/ 5047329 w 9609980"/>
                  <a:gd name="connsiteY29" fmla="*/ 384363 h 6556346"/>
                  <a:gd name="connsiteX30" fmla="*/ 5093085 w 9609980"/>
                  <a:gd name="connsiteY30" fmla="*/ 528242 h 6556346"/>
                  <a:gd name="connsiteX31" fmla="*/ 5338877 w 9609980"/>
                  <a:gd name="connsiteY31" fmla="*/ 636155 h 6556346"/>
                  <a:gd name="connsiteX32" fmla="*/ 5232860 w 9609980"/>
                  <a:gd name="connsiteY32" fmla="*/ 251842 h 6556346"/>
                  <a:gd name="connsiteX33" fmla="*/ 5511156 w 9609980"/>
                  <a:gd name="connsiteY33" fmla="*/ 371111 h 6556346"/>
                  <a:gd name="connsiteX34" fmla="*/ 6200269 w 9609980"/>
                  <a:gd name="connsiteY34" fmla="*/ 50 h 6556346"/>
                  <a:gd name="connsiteX35" fmla="*/ 5935225 w 9609980"/>
                  <a:gd name="connsiteY35" fmla="*/ 291598 h 6556346"/>
                  <a:gd name="connsiteX36" fmla="*/ 6452060 w 9609980"/>
                  <a:gd name="connsiteY36" fmla="*/ 119320 h 6556346"/>
                  <a:gd name="connsiteX37" fmla="*/ 6266529 w 9609980"/>
                  <a:gd name="connsiteY37" fmla="*/ 344606 h 6556346"/>
                  <a:gd name="connsiteX38" fmla="*/ 6584582 w 9609980"/>
                  <a:gd name="connsiteY38" fmla="*/ 450623 h 6556346"/>
                  <a:gd name="connsiteX39" fmla="*/ 6359295 w 9609980"/>
                  <a:gd name="connsiteY39" fmla="*/ 596397 h 6556346"/>
                  <a:gd name="connsiteX40" fmla="*/ 7856790 w 9609980"/>
                  <a:gd name="connsiteY40" fmla="*/ 768674 h 6556346"/>
                  <a:gd name="connsiteX41" fmla="*/ 7618251 w 9609980"/>
                  <a:gd name="connsiteY41" fmla="*/ 834935 h 6556346"/>
                  <a:gd name="connsiteX42" fmla="*/ 8108582 w 9609980"/>
                  <a:gd name="connsiteY42" fmla="*/ 1086728 h 6556346"/>
                  <a:gd name="connsiteX43" fmla="*/ 7856790 w 9609980"/>
                  <a:gd name="connsiteY43" fmla="*/ 1126483 h 6556346"/>
                  <a:gd name="connsiteX44" fmla="*/ 8267608 w 9609980"/>
                  <a:gd name="connsiteY44" fmla="*/ 1709579 h 6556346"/>
                  <a:gd name="connsiteX45" fmla="*/ 9168756 w 9609980"/>
                  <a:gd name="connsiteY45" fmla="*/ 1815596 h 6556346"/>
                  <a:gd name="connsiteX46" fmla="*/ 8810947 w 9609980"/>
                  <a:gd name="connsiteY46" fmla="*/ 1828848 h 6556346"/>
                  <a:gd name="connsiteX47" fmla="*/ 9075990 w 9609980"/>
                  <a:gd name="connsiteY47" fmla="*/ 2014379 h 6556346"/>
                  <a:gd name="connsiteX48" fmla="*/ 8612164 w 9609980"/>
                  <a:gd name="connsiteY48" fmla="*/ 1961370 h 6556346"/>
                  <a:gd name="connsiteX49" fmla="*/ 9592826 w 9609980"/>
                  <a:gd name="connsiteY49" fmla="*/ 2796257 h 6556346"/>
                  <a:gd name="connsiteX50" fmla="*/ 9221765 w 9609980"/>
                  <a:gd name="connsiteY50" fmla="*/ 2637231 h 6556346"/>
                  <a:gd name="connsiteX51" fmla="*/ 9606078 w 9609980"/>
                  <a:gd name="connsiteY51" fmla="*/ 3432361 h 6556346"/>
                  <a:gd name="connsiteX52" fmla="*/ 9176332 w 9609980"/>
                  <a:gd name="connsiteY52" fmla="*/ 3117149 h 6556346"/>
                  <a:gd name="connsiteX53" fmla="*/ 9486809 w 9609980"/>
                  <a:gd name="connsiteY53" fmla="*/ 4094970 h 6556346"/>
                  <a:gd name="connsiteX54" fmla="*/ 9221765 w 9609980"/>
                  <a:gd name="connsiteY54" fmla="*/ 3949196 h 6556346"/>
                  <a:gd name="connsiteX55" fmla="*/ 8996478 w 9609980"/>
                  <a:gd name="connsiteY55" fmla="*/ 5035874 h 6556346"/>
                  <a:gd name="connsiteX56" fmla="*/ 8903713 w 9609980"/>
                  <a:gd name="connsiteY56" fmla="*/ 4890101 h 6556346"/>
                  <a:gd name="connsiteX57" fmla="*/ 8704931 w 9609980"/>
                  <a:gd name="connsiteY57" fmla="*/ 5155144 h 6556346"/>
                  <a:gd name="connsiteX58" fmla="*/ 8532653 w 9609980"/>
                  <a:gd name="connsiteY58" fmla="*/ 5009370 h 6556346"/>
                  <a:gd name="connsiteX59" fmla="*/ 8214602 w 9609980"/>
                  <a:gd name="connsiteY59" fmla="*/ 5539457 h 6556346"/>
                  <a:gd name="connsiteX60" fmla="*/ 8029072 w 9609980"/>
                  <a:gd name="connsiteY60" fmla="*/ 5300918 h 6556346"/>
                  <a:gd name="connsiteX61" fmla="*/ 7697767 w 9609980"/>
                  <a:gd name="connsiteY61" fmla="*/ 5937022 h 6556346"/>
                  <a:gd name="connsiteX62" fmla="*/ 7750776 w 9609980"/>
                  <a:gd name="connsiteY62" fmla="*/ 5671979 h 6556346"/>
                  <a:gd name="connsiteX63" fmla="*/ 7286950 w 9609980"/>
                  <a:gd name="connsiteY63" fmla="*/ 6069544 h 6556346"/>
                  <a:gd name="connsiteX64" fmla="*/ 7313455 w 9609980"/>
                  <a:gd name="connsiteY64" fmla="*/ 5777996 h 6556346"/>
                  <a:gd name="connsiteX65" fmla="*/ 6770116 w 9609980"/>
                  <a:gd name="connsiteY65" fmla="*/ 6294831 h 6556346"/>
                  <a:gd name="connsiteX66" fmla="*/ 6637594 w 9609980"/>
                  <a:gd name="connsiteY66" fmla="*/ 5923770 h 6556346"/>
                  <a:gd name="connsiteX67" fmla="*/ 5985753 w 9609980"/>
                  <a:gd name="connsiteY67" fmla="*/ 6437706 h 6556346"/>
                  <a:gd name="connsiteX68" fmla="*/ 6009566 w 9609980"/>
                  <a:gd name="connsiteY68" fmla="*/ 6242443 h 6556346"/>
                  <a:gd name="connsiteX69" fmla="*/ 5599991 w 9609980"/>
                  <a:gd name="connsiteY69" fmla="*/ 6532955 h 6556346"/>
                  <a:gd name="connsiteX70" fmla="*/ 5519029 w 9609980"/>
                  <a:gd name="connsiteY70" fmla="*/ 6061468 h 6556346"/>
                  <a:gd name="connsiteX71" fmla="*/ 4554508 w 9609980"/>
                  <a:gd name="connsiteY71" fmla="*/ 6515268 h 6556346"/>
                  <a:gd name="connsiteX72" fmla="*/ 621101 w 9609980"/>
                  <a:gd name="connsiteY72" fmla="*/ 4903355 h 6556346"/>
                  <a:gd name="connsiteX73" fmla="*/ 435571 w 9609980"/>
                  <a:gd name="connsiteY73" fmla="*/ 4002207 h 6556346"/>
                  <a:gd name="connsiteX74" fmla="*/ 236788 w 9609980"/>
                  <a:gd name="connsiteY74" fmla="*/ 4214242 h 6556346"/>
                  <a:gd name="connsiteX75" fmla="*/ 519508 w 9609980"/>
                  <a:gd name="connsiteY75" fmla="*/ 3130402 h 6556346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204197 w 9609980"/>
                  <a:gd name="connsiteY72" fmla="*/ 5420190 h 6534253"/>
                  <a:gd name="connsiteX73" fmla="*/ 727119 w 9609980"/>
                  <a:gd name="connsiteY73" fmla="*/ 4505790 h 6534253"/>
                  <a:gd name="connsiteX74" fmla="*/ 621101 w 9609980"/>
                  <a:gd name="connsiteY74" fmla="*/ 4903355 h 6534253"/>
                  <a:gd name="connsiteX75" fmla="*/ 435571 w 9609980"/>
                  <a:gd name="connsiteY75" fmla="*/ 4002207 h 6534253"/>
                  <a:gd name="connsiteX76" fmla="*/ 236788 w 9609980"/>
                  <a:gd name="connsiteY76" fmla="*/ 4214242 h 6534253"/>
                  <a:gd name="connsiteX77" fmla="*/ 519508 w 9609980"/>
                  <a:gd name="connsiteY77" fmla="*/ 3130402 h 6534253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00545 w 9609980"/>
                  <a:gd name="connsiteY72" fmla="*/ 6016537 h 6534253"/>
                  <a:gd name="connsiteX73" fmla="*/ 1310214 w 9609980"/>
                  <a:gd name="connsiteY73" fmla="*/ 5261163 h 6534253"/>
                  <a:gd name="connsiteX74" fmla="*/ 1204197 w 9609980"/>
                  <a:gd name="connsiteY74" fmla="*/ 5420190 h 6534253"/>
                  <a:gd name="connsiteX75" fmla="*/ 727119 w 9609980"/>
                  <a:gd name="connsiteY75" fmla="*/ 4505790 h 6534253"/>
                  <a:gd name="connsiteX76" fmla="*/ 621101 w 9609980"/>
                  <a:gd name="connsiteY76" fmla="*/ 4903355 h 6534253"/>
                  <a:gd name="connsiteX77" fmla="*/ 435571 w 9609980"/>
                  <a:gd name="connsiteY77" fmla="*/ 4002207 h 6534253"/>
                  <a:gd name="connsiteX78" fmla="*/ 236788 w 9609980"/>
                  <a:gd name="connsiteY78" fmla="*/ 4214242 h 6534253"/>
                  <a:gd name="connsiteX79" fmla="*/ 519508 w 9609980"/>
                  <a:gd name="connsiteY79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71606 w 9609980"/>
                  <a:gd name="connsiteY72" fmla="*/ 6122555 h 6534253"/>
                  <a:gd name="connsiteX73" fmla="*/ 1866806 w 9609980"/>
                  <a:gd name="connsiteY73" fmla="*/ 5764746 h 6534253"/>
                  <a:gd name="connsiteX74" fmla="*/ 1800545 w 9609980"/>
                  <a:gd name="connsiteY74" fmla="*/ 6016537 h 6534253"/>
                  <a:gd name="connsiteX75" fmla="*/ 1310214 w 9609980"/>
                  <a:gd name="connsiteY75" fmla="*/ 5261163 h 6534253"/>
                  <a:gd name="connsiteX76" fmla="*/ 1204197 w 9609980"/>
                  <a:gd name="connsiteY76" fmla="*/ 5420190 h 6534253"/>
                  <a:gd name="connsiteX77" fmla="*/ 727119 w 9609980"/>
                  <a:gd name="connsiteY77" fmla="*/ 4505790 h 6534253"/>
                  <a:gd name="connsiteX78" fmla="*/ 621101 w 9609980"/>
                  <a:gd name="connsiteY78" fmla="*/ 4903355 h 6534253"/>
                  <a:gd name="connsiteX79" fmla="*/ 435571 w 9609980"/>
                  <a:gd name="connsiteY79" fmla="*/ 4002207 h 6534253"/>
                  <a:gd name="connsiteX80" fmla="*/ 236788 w 9609980"/>
                  <a:gd name="connsiteY80" fmla="*/ 4214242 h 6534253"/>
                  <a:gd name="connsiteX81" fmla="*/ 519508 w 9609980"/>
                  <a:gd name="connsiteY81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58354 w 9609980"/>
                  <a:gd name="connsiteY72" fmla="*/ 5910520 h 6534253"/>
                  <a:gd name="connsiteX73" fmla="*/ 2171606 w 9609980"/>
                  <a:gd name="connsiteY73" fmla="*/ 6122555 h 6534253"/>
                  <a:gd name="connsiteX74" fmla="*/ 1866806 w 9609980"/>
                  <a:gd name="connsiteY74" fmla="*/ 5764746 h 6534253"/>
                  <a:gd name="connsiteX75" fmla="*/ 1800545 w 9609980"/>
                  <a:gd name="connsiteY75" fmla="*/ 6016537 h 6534253"/>
                  <a:gd name="connsiteX76" fmla="*/ 1310214 w 9609980"/>
                  <a:gd name="connsiteY76" fmla="*/ 5261163 h 6534253"/>
                  <a:gd name="connsiteX77" fmla="*/ 1204197 w 9609980"/>
                  <a:gd name="connsiteY77" fmla="*/ 5420190 h 6534253"/>
                  <a:gd name="connsiteX78" fmla="*/ 727119 w 9609980"/>
                  <a:gd name="connsiteY78" fmla="*/ 4505790 h 6534253"/>
                  <a:gd name="connsiteX79" fmla="*/ 621101 w 9609980"/>
                  <a:gd name="connsiteY79" fmla="*/ 4903355 h 6534253"/>
                  <a:gd name="connsiteX80" fmla="*/ 435571 w 9609980"/>
                  <a:gd name="connsiteY80" fmla="*/ 4002207 h 6534253"/>
                  <a:gd name="connsiteX81" fmla="*/ 236788 w 9609980"/>
                  <a:gd name="connsiteY81" fmla="*/ 4214242 h 6534253"/>
                  <a:gd name="connsiteX82" fmla="*/ 519508 w 9609980"/>
                  <a:gd name="connsiteY82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76406 w 9609980"/>
                  <a:gd name="connsiteY72" fmla="*/ 6109303 h 6534253"/>
                  <a:gd name="connsiteX73" fmla="*/ 2158354 w 9609980"/>
                  <a:gd name="connsiteY73" fmla="*/ 5910520 h 6534253"/>
                  <a:gd name="connsiteX74" fmla="*/ 2171606 w 9609980"/>
                  <a:gd name="connsiteY74" fmla="*/ 6122555 h 6534253"/>
                  <a:gd name="connsiteX75" fmla="*/ 1866806 w 9609980"/>
                  <a:gd name="connsiteY75" fmla="*/ 5764746 h 6534253"/>
                  <a:gd name="connsiteX76" fmla="*/ 1800545 w 9609980"/>
                  <a:gd name="connsiteY76" fmla="*/ 6016537 h 6534253"/>
                  <a:gd name="connsiteX77" fmla="*/ 1310214 w 9609980"/>
                  <a:gd name="connsiteY77" fmla="*/ 5261163 h 6534253"/>
                  <a:gd name="connsiteX78" fmla="*/ 1204197 w 9609980"/>
                  <a:gd name="connsiteY78" fmla="*/ 5420190 h 6534253"/>
                  <a:gd name="connsiteX79" fmla="*/ 727119 w 9609980"/>
                  <a:gd name="connsiteY79" fmla="*/ 4505790 h 6534253"/>
                  <a:gd name="connsiteX80" fmla="*/ 621101 w 9609980"/>
                  <a:gd name="connsiteY80" fmla="*/ 4903355 h 6534253"/>
                  <a:gd name="connsiteX81" fmla="*/ 435571 w 9609980"/>
                  <a:gd name="connsiteY81" fmla="*/ 4002207 h 6534253"/>
                  <a:gd name="connsiteX82" fmla="*/ 236788 w 9609980"/>
                  <a:gd name="connsiteY82" fmla="*/ 4214242 h 6534253"/>
                  <a:gd name="connsiteX83" fmla="*/ 519508 w 9609980"/>
                  <a:gd name="connsiteY83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36649 w 9609980"/>
                  <a:gd name="connsiteY72" fmla="*/ 5857511 h 6534253"/>
                  <a:gd name="connsiteX73" fmla="*/ 2476406 w 9609980"/>
                  <a:gd name="connsiteY73" fmla="*/ 6109303 h 6534253"/>
                  <a:gd name="connsiteX74" fmla="*/ 2158354 w 9609980"/>
                  <a:gd name="connsiteY74" fmla="*/ 5910520 h 6534253"/>
                  <a:gd name="connsiteX75" fmla="*/ 2171606 w 9609980"/>
                  <a:gd name="connsiteY75" fmla="*/ 6122555 h 6534253"/>
                  <a:gd name="connsiteX76" fmla="*/ 1866806 w 9609980"/>
                  <a:gd name="connsiteY76" fmla="*/ 5764746 h 6534253"/>
                  <a:gd name="connsiteX77" fmla="*/ 1800545 w 9609980"/>
                  <a:gd name="connsiteY77" fmla="*/ 6016537 h 6534253"/>
                  <a:gd name="connsiteX78" fmla="*/ 1310214 w 9609980"/>
                  <a:gd name="connsiteY78" fmla="*/ 5261163 h 6534253"/>
                  <a:gd name="connsiteX79" fmla="*/ 1204197 w 9609980"/>
                  <a:gd name="connsiteY79" fmla="*/ 5420190 h 6534253"/>
                  <a:gd name="connsiteX80" fmla="*/ 727119 w 9609980"/>
                  <a:gd name="connsiteY80" fmla="*/ 4505790 h 6534253"/>
                  <a:gd name="connsiteX81" fmla="*/ 621101 w 9609980"/>
                  <a:gd name="connsiteY81" fmla="*/ 4903355 h 6534253"/>
                  <a:gd name="connsiteX82" fmla="*/ 435571 w 9609980"/>
                  <a:gd name="connsiteY82" fmla="*/ 4002207 h 6534253"/>
                  <a:gd name="connsiteX83" fmla="*/ 236788 w 9609980"/>
                  <a:gd name="connsiteY83" fmla="*/ 4214242 h 6534253"/>
                  <a:gd name="connsiteX84" fmla="*/ 519508 w 9609980"/>
                  <a:gd name="connsiteY84" fmla="*/ 3130402 h 6534253"/>
                  <a:gd name="connsiteX0" fmla="*/ 519508 w 9609980"/>
                  <a:gd name="connsiteY0" fmla="*/ 3130402 h 6536697"/>
                  <a:gd name="connsiteX1" fmla="*/ 77762 w 9609980"/>
                  <a:gd name="connsiteY1" fmla="*/ 3392607 h 6536697"/>
                  <a:gd name="connsiteX2" fmla="*/ 660859 w 9609980"/>
                  <a:gd name="connsiteY2" fmla="*/ 2517963 h 6536697"/>
                  <a:gd name="connsiteX3" fmla="*/ 422320 w 9609980"/>
                  <a:gd name="connsiteY3" fmla="*/ 2517963 h 6536697"/>
                  <a:gd name="connsiteX4" fmla="*/ 753624 w 9609980"/>
                  <a:gd name="connsiteY4" fmla="*/ 2305929 h 6536697"/>
                  <a:gd name="connsiteX5" fmla="*/ 289798 w 9609980"/>
                  <a:gd name="connsiteY5" fmla="*/ 2279424 h 6536697"/>
                  <a:gd name="connsiteX6" fmla="*/ 1005416 w 9609980"/>
                  <a:gd name="connsiteY6" fmla="*/ 1855355 h 6536697"/>
                  <a:gd name="connsiteX7" fmla="*/ 607850 w 9609980"/>
                  <a:gd name="connsiteY7" fmla="*/ 1815598 h 6536697"/>
                  <a:gd name="connsiteX8" fmla="*/ 1230703 w 9609980"/>
                  <a:gd name="connsiteY8" fmla="*/ 1577059 h 6536697"/>
                  <a:gd name="connsiteX9" fmla="*/ 1111434 w 9609980"/>
                  <a:gd name="connsiteY9" fmla="*/ 1524050 h 6536697"/>
                  <a:gd name="connsiteX10" fmla="*/ 1495747 w 9609980"/>
                  <a:gd name="connsiteY10" fmla="*/ 1325268 h 6536697"/>
                  <a:gd name="connsiteX11" fmla="*/ 1031921 w 9609980"/>
                  <a:gd name="connsiteY11" fmla="*/ 1325268 h 6536697"/>
                  <a:gd name="connsiteX12" fmla="*/ 1787295 w 9609980"/>
                  <a:gd name="connsiteY12" fmla="*/ 1033720 h 6536697"/>
                  <a:gd name="connsiteX13" fmla="*/ 1562007 w 9609980"/>
                  <a:gd name="connsiteY13" fmla="*/ 954207 h 6536697"/>
                  <a:gd name="connsiteX14" fmla="*/ 1919815 w 9609980"/>
                  <a:gd name="connsiteY14" fmla="*/ 993963 h 6536697"/>
                  <a:gd name="connsiteX15" fmla="*/ 2118599 w 9609980"/>
                  <a:gd name="connsiteY15" fmla="*/ 543390 h 6536697"/>
                  <a:gd name="connsiteX16" fmla="*/ 2118598 w 9609980"/>
                  <a:gd name="connsiteY16" fmla="*/ 808433 h 6536697"/>
                  <a:gd name="connsiteX17" fmla="*/ 2661937 w 9609980"/>
                  <a:gd name="connsiteY17" fmla="*/ 609650 h 6536697"/>
                  <a:gd name="connsiteX18" fmla="*/ 2569172 w 9609980"/>
                  <a:gd name="connsiteY18" fmla="*/ 516885 h 6536697"/>
                  <a:gd name="connsiteX19" fmla="*/ 2926982 w 9609980"/>
                  <a:gd name="connsiteY19" fmla="*/ 437372 h 6536697"/>
                  <a:gd name="connsiteX20" fmla="*/ 2873972 w 9609980"/>
                  <a:gd name="connsiteY20" fmla="*/ 318103 h 6536697"/>
                  <a:gd name="connsiteX21" fmla="*/ 3364302 w 9609980"/>
                  <a:gd name="connsiteY21" fmla="*/ 357859 h 6536697"/>
                  <a:gd name="connsiteX22" fmla="*/ 3708859 w 9609980"/>
                  <a:gd name="connsiteY22" fmla="*/ 145824 h 6536697"/>
                  <a:gd name="connsiteX23" fmla="*/ 3682355 w 9609980"/>
                  <a:gd name="connsiteY23" fmla="*/ 278346 h 6536697"/>
                  <a:gd name="connsiteX24" fmla="*/ 4371469 w 9609980"/>
                  <a:gd name="connsiteY24" fmla="*/ 331355 h 6536697"/>
                  <a:gd name="connsiteX25" fmla="*/ 4371469 w 9609980"/>
                  <a:gd name="connsiteY25" fmla="*/ 198833 h 6536697"/>
                  <a:gd name="connsiteX26" fmla="*/ 4596756 w 9609980"/>
                  <a:gd name="connsiteY26" fmla="*/ 371111 h 6536697"/>
                  <a:gd name="connsiteX27" fmla="*/ 4901556 w 9609980"/>
                  <a:gd name="connsiteY27" fmla="*/ 265094 h 6536697"/>
                  <a:gd name="connsiteX28" fmla="*/ 4769034 w 9609980"/>
                  <a:gd name="connsiteY28" fmla="*/ 437372 h 6536697"/>
                  <a:gd name="connsiteX29" fmla="*/ 5047329 w 9609980"/>
                  <a:gd name="connsiteY29" fmla="*/ 384363 h 6536697"/>
                  <a:gd name="connsiteX30" fmla="*/ 5093085 w 9609980"/>
                  <a:gd name="connsiteY30" fmla="*/ 528242 h 6536697"/>
                  <a:gd name="connsiteX31" fmla="*/ 5338877 w 9609980"/>
                  <a:gd name="connsiteY31" fmla="*/ 636155 h 6536697"/>
                  <a:gd name="connsiteX32" fmla="*/ 5232860 w 9609980"/>
                  <a:gd name="connsiteY32" fmla="*/ 251842 h 6536697"/>
                  <a:gd name="connsiteX33" fmla="*/ 5511156 w 9609980"/>
                  <a:gd name="connsiteY33" fmla="*/ 371111 h 6536697"/>
                  <a:gd name="connsiteX34" fmla="*/ 6200269 w 9609980"/>
                  <a:gd name="connsiteY34" fmla="*/ 50 h 6536697"/>
                  <a:gd name="connsiteX35" fmla="*/ 5935225 w 9609980"/>
                  <a:gd name="connsiteY35" fmla="*/ 291598 h 6536697"/>
                  <a:gd name="connsiteX36" fmla="*/ 6452060 w 9609980"/>
                  <a:gd name="connsiteY36" fmla="*/ 119320 h 6536697"/>
                  <a:gd name="connsiteX37" fmla="*/ 6266529 w 9609980"/>
                  <a:gd name="connsiteY37" fmla="*/ 344606 h 6536697"/>
                  <a:gd name="connsiteX38" fmla="*/ 6584582 w 9609980"/>
                  <a:gd name="connsiteY38" fmla="*/ 450623 h 6536697"/>
                  <a:gd name="connsiteX39" fmla="*/ 6359295 w 9609980"/>
                  <a:gd name="connsiteY39" fmla="*/ 596397 h 6536697"/>
                  <a:gd name="connsiteX40" fmla="*/ 7856790 w 9609980"/>
                  <a:gd name="connsiteY40" fmla="*/ 768674 h 6536697"/>
                  <a:gd name="connsiteX41" fmla="*/ 7618251 w 9609980"/>
                  <a:gd name="connsiteY41" fmla="*/ 834935 h 6536697"/>
                  <a:gd name="connsiteX42" fmla="*/ 8108582 w 9609980"/>
                  <a:gd name="connsiteY42" fmla="*/ 1086728 h 6536697"/>
                  <a:gd name="connsiteX43" fmla="*/ 7856790 w 9609980"/>
                  <a:gd name="connsiteY43" fmla="*/ 1126483 h 6536697"/>
                  <a:gd name="connsiteX44" fmla="*/ 8267608 w 9609980"/>
                  <a:gd name="connsiteY44" fmla="*/ 1709579 h 6536697"/>
                  <a:gd name="connsiteX45" fmla="*/ 9168756 w 9609980"/>
                  <a:gd name="connsiteY45" fmla="*/ 1815596 h 6536697"/>
                  <a:gd name="connsiteX46" fmla="*/ 8810947 w 9609980"/>
                  <a:gd name="connsiteY46" fmla="*/ 1828848 h 6536697"/>
                  <a:gd name="connsiteX47" fmla="*/ 9075990 w 9609980"/>
                  <a:gd name="connsiteY47" fmla="*/ 2014379 h 6536697"/>
                  <a:gd name="connsiteX48" fmla="*/ 8612164 w 9609980"/>
                  <a:gd name="connsiteY48" fmla="*/ 1961370 h 6536697"/>
                  <a:gd name="connsiteX49" fmla="*/ 9592826 w 9609980"/>
                  <a:gd name="connsiteY49" fmla="*/ 2796257 h 6536697"/>
                  <a:gd name="connsiteX50" fmla="*/ 9221765 w 9609980"/>
                  <a:gd name="connsiteY50" fmla="*/ 2637231 h 6536697"/>
                  <a:gd name="connsiteX51" fmla="*/ 9606078 w 9609980"/>
                  <a:gd name="connsiteY51" fmla="*/ 3432361 h 6536697"/>
                  <a:gd name="connsiteX52" fmla="*/ 9176332 w 9609980"/>
                  <a:gd name="connsiteY52" fmla="*/ 3117149 h 6536697"/>
                  <a:gd name="connsiteX53" fmla="*/ 9486809 w 9609980"/>
                  <a:gd name="connsiteY53" fmla="*/ 4094970 h 6536697"/>
                  <a:gd name="connsiteX54" fmla="*/ 9221765 w 9609980"/>
                  <a:gd name="connsiteY54" fmla="*/ 3949196 h 6536697"/>
                  <a:gd name="connsiteX55" fmla="*/ 8996478 w 9609980"/>
                  <a:gd name="connsiteY55" fmla="*/ 5035874 h 6536697"/>
                  <a:gd name="connsiteX56" fmla="*/ 8903713 w 9609980"/>
                  <a:gd name="connsiteY56" fmla="*/ 4890101 h 6536697"/>
                  <a:gd name="connsiteX57" fmla="*/ 8704931 w 9609980"/>
                  <a:gd name="connsiteY57" fmla="*/ 5155144 h 6536697"/>
                  <a:gd name="connsiteX58" fmla="*/ 8532653 w 9609980"/>
                  <a:gd name="connsiteY58" fmla="*/ 5009370 h 6536697"/>
                  <a:gd name="connsiteX59" fmla="*/ 8214602 w 9609980"/>
                  <a:gd name="connsiteY59" fmla="*/ 5539457 h 6536697"/>
                  <a:gd name="connsiteX60" fmla="*/ 8029072 w 9609980"/>
                  <a:gd name="connsiteY60" fmla="*/ 5300918 h 6536697"/>
                  <a:gd name="connsiteX61" fmla="*/ 7697767 w 9609980"/>
                  <a:gd name="connsiteY61" fmla="*/ 5937022 h 6536697"/>
                  <a:gd name="connsiteX62" fmla="*/ 7750776 w 9609980"/>
                  <a:gd name="connsiteY62" fmla="*/ 5671979 h 6536697"/>
                  <a:gd name="connsiteX63" fmla="*/ 7286950 w 9609980"/>
                  <a:gd name="connsiteY63" fmla="*/ 6069544 h 6536697"/>
                  <a:gd name="connsiteX64" fmla="*/ 7313455 w 9609980"/>
                  <a:gd name="connsiteY64" fmla="*/ 5777996 h 6536697"/>
                  <a:gd name="connsiteX65" fmla="*/ 6770116 w 9609980"/>
                  <a:gd name="connsiteY65" fmla="*/ 6294831 h 6536697"/>
                  <a:gd name="connsiteX66" fmla="*/ 6637594 w 9609980"/>
                  <a:gd name="connsiteY66" fmla="*/ 5923770 h 6536697"/>
                  <a:gd name="connsiteX67" fmla="*/ 5985753 w 9609980"/>
                  <a:gd name="connsiteY67" fmla="*/ 6437706 h 6536697"/>
                  <a:gd name="connsiteX68" fmla="*/ 6009566 w 9609980"/>
                  <a:gd name="connsiteY68" fmla="*/ 6242443 h 6536697"/>
                  <a:gd name="connsiteX69" fmla="*/ 5599991 w 9609980"/>
                  <a:gd name="connsiteY69" fmla="*/ 6532955 h 6536697"/>
                  <a:gd name="connsiteX70" fmla="*/ 5519029 w 9609980"/>
                  <a:gd name="connsiteY70" fmla="*/ 6061468 h 6536697"/>
                  <a:gd name="connsiteX71" fmla="*/ 4554508 w 9609980"/>
                  <a:gd name="connsiteY71" fmla="*/ 6515268 h 6536697"/>
                  <a:gd name="connsiteX72" fmla="*/ 3536580 w 9609980"/>
                  <a:gd name="connsiteY72" fmla="*/ 6400850 h 6536697"/>
                  <a:gd name="connsiteX73" fmla="*/ 2436649 w 9609980"/>
                  <a:gd name="connsiteY73" fmla="*/ 5857511 h 6536697"/>
                  <a:gd name="connsiteX74" fmla="*/ 2476406 w 9609980"/>
                  <a:gd name="connsiteY74" fmla="*/ 6109303 h 6536697"/>
                  <a:gd name="connsiteX75" fmla="*/ 2158354 w 9609980"/>
                  <a:gd name="connsiteY75" fmla="*/ 5910520 h 6536697"/>
                  <a:gd name="connsiteX76" fmla="*/ 2171606 w 9609980"/>
                  <a:gd name="connsiteY76" fmla="*/ 6122555 h 6536697"/>
                  <a:gd name="connsiteX77" fmla="*/ 1866806 w 9609980"/>
                  <a:gd name="connsiteY77" fmla="*/ 5764746 h 6536697"/>
                  <a:gd name="connsiteX78" fmla="*/ 1800545 w 9609980"/>
                  <a:gd name="connsiteY78" fmla="*/ 6016537 h 6536697"/>
                  <a:gd name="connsiteX79" fmla="*/ 1310214 w 9609980"/>
                  <a:gd name="connsiteY79" fmla="*/ 5261163 h 6536697"/>
                  <a:gd name="connsiteX80" fmla="*/ 1204197 w 9609980"/>
                  <a:gd name="connsiteY80" fmla="*/ 5420190 h 6536697"/>
                  <a:gd name="connsiteX81" fmla="*/ 727119 w 9609980"/>
                  <a:gd name="connsiteY81" fmla="*/ 4505790 h 6536697"/>
                  <a:gd name="connsiteX82" fmla="*/ 621101 w 9609980"/>
                  <a:gd name="connsiteY82" fmla="*/ 4903355 h 6536697"/>
                  <a:gd name="connsiteX83" fmla="*/ 435571 w 9609980"/>
                  <a:gd name="connsiteY83" fmla="*/ 4002207 h 6536697"/>
                  <a:gd name="connsiteX84" fmla="*/ 236788 w 9609980"/>
                  <a:gd name="connsiteY84" fmla="*/ 4214242 h 6536697"/>
                  <a:gd name="connsiteX85" fmla="*/ 519508 w 9609980"/>
                  <a:gd name="connsiteY85" fmla="*/ 3130402 h 6536697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3417310 w 9609980"/>
                  <a:gd name="connsiteY72" fmla="*/ 6109303 h 6534253"/>
                  <a:gd name="connsiteX73" fmla="*/ 3536580 w 9609980"/>
                  <a:gd name="connsiteY73" fmla="*/ 6400850 h 6534253"/>
                  <a:gd name="connsiteX74" fmla="*/ 2436649 w 9609980"/>
                  <a:gd name="connsiteY74" fmla="*/ 5857511 h 6534253"/>
                  <a:gd name="connsiteX75" fmla="*/ 2476406 w 9609980"/>
                  <a:gd name="connsiteY75" fmla="*/ 6109303 h 6534253"/>
                  <a:gd name="connsiteX76" fmla="*/ 2158354 w 9609980"/>
                  <a:gd name="connsiteY76" fmla="*/ 5910520 h 6534253"/>
                  <a:gd name="connsiteX77" fmla="*/ 2171606 w 9609980"/>
                  <a:gd name="connsiteY77" fmla="*/ 6122555 h 6534253"/>
                  <a:gd name="connsiteX78" fmla="*/ 1866806 w 9609980"/>
                  <a:gd name="connsiteY78" fmla="*/ 5764746 h 6534253"/>
                  <a:gd name="connsiteX79" fmla="*/ 1800545 w 9609980"/>
                  <a:gd name="connsiteY79" fmla="*/ 6016537 h 6534253"/>
                  <a:gd name="connsiteX80" fmla="*/ 1310214 w 9609980"/>
                  <a:gd name="connsiteY80" fmla="*/ 5261163 h 6534253"/>
                  <a:gd name="connsiteX81" fmla="*/ 1204197 w 9609980"/>
                  <a:gd name="connsiteY81" fmla="*/ 5420190 h 6534253"/>
                  <a:gd name="connsiteX82" fmla="*/ 727119 w 9609980"/>
                  <a:gd name="connsiteY82" fmla="*/ 4505790 h 6534253"/>
                  <a:gd name="connsiteX83" fmla="*/ 621101 w 9609980"/>
                  <a:gd name="connsiteY83" fmla="*/ 4903355 h 6534253"/>
                  <a:gd name="connsiteX84" fmla="*/ 435571 w 9609980"/>
                  <a:gd name="connsiteY84" fmla="*/ 4002207 h 6534253"/>
                  <a:gd name="connsiteX85" fmla="*/ 236788 w 9609980"/>
                  <a:gd name="connsiteY85" fmla="*/ 4214242 h 6534253"/>
                  <a:gd name="connsiteX86" fmla="*/ 519508 w 9609980"/>
                  <a:gd name="connsiteY86" fmla="*/ 3130402 h 6534253"/>
                  <a:gd name="connsiteX0" fmla="*/ 519508 w 9609980"/>
                  <a:gd name="connsiteY0" fmla="*/ 3130402 h 6536773"/>
                  <a:gd name="connsiteX1" fmla="*/ 77762 w 9609980"/>
                  <a:gd name="connsiteY1" fmla="*/ 3392607 h 6536773"/>
                  <a:gd name="connsiteX2" fmla="*/ 660859 w 9609980"/>
                  <a:gd name="connsiteY2" fmla="*/ 2517963 h 6536773"/>
                  <a:gd name="connsiteX3" fmla="*/ 422320 w 9609980"/>
                  <a:gd name="connsiteY3" fmla="*/ 2517963 h 6536773"/>
                  <a:gd name="connsiteX4" fmla="*/ 753624 w 9609980"/>
                  <a:gd name="connsiteY4" fmla="*/ 2305929 h 6536773"/>
                  <a:gd name="connsiteX5" fmla="*/ 289798 w 9609980"/>
                  <a:gd name="connsiteY5" fmla="*/ 2279424 h 6536773"/>
                  <a:gd name="connsiteX6" fmla="*/ 1005416 w 9609980"/>
                  <a:gd name="connsiteY6" fmla="*/ 1855355 h 6536773"/>
                  <a:gd name="connsiteX7" fmla="*/ 607850 w 9609980"/>
                  <a:gd name="connsiteY7" fmla="*/ 1815598 h 6536773"/>
                  <a:gd name="connsiteX8" fmla="*/ 1230703 w 9609980"/>
                  <a:gd name="connsiteY8" fmla="*/ 1577059 h 6536773"/>
                  <a:gd name="connsiteX9" fmla="*/ 1111434 w 9609980"/>
                  <a:gd name="connsiteY9" fmla="*/ 1524050 h 6536773"/>
                  <a:gd name="connsiteX10" fmla="*/ 1495747 w 9609980"/>
                  <a:gd name="connsiteY10" fmla="*/ 1325268 h 6536773"/>
                  <a:gd name="connsiteX11" fmla="*/ 1031921 w 9609980"/>
                  <a:gd name="connsiteY11" fmla="*/ 1325268 h 6536773"/>
                  <a:gd name="connsiteX12" fmla="*/ 1787295 w 9609980"/>
                  <a:gd name="connsiteY12" fmla="*/ 1033720 h 6536773"/>
                  <a:gd name="connsiteX13" fmla="*/ 1562007 w 9609980"/>
                  <a:gd name="connsiteY13" fmla="*/ 954207 h 6536773"/>
                  <a:gd name="connsiteX14" fmla="*/ 1919815 w 9609980"/>
                  <a:gd name="connsiteY14" fmla="*/ 993963 h 6536773"/>
                  <a:gd name="connsiteX15" fmla="*/ 2118599 w 9609980"/>
                  <a:gd name="connsiteY15" fmla="*/ 543390 h 6536773"/>
                  <a:gd name="connsiteX16" fmla="*/ 2118598 w 9609980"/>
                  <a:gd name="connsiteY16" fmla="*/ 808433 h 6536773"/>
                  <a:gd name="connsiteX17" fmla="*/ 2661937 w 9609980"/>
                  <a:gd name="connsiteY17" fmla="*/ 609650 h 6536773"/>
                  <a:gd name="connsiteX18" fmla="*/ 2569172 w 9609980"/>
                  <a:gd name="connsiteY18" fmla="*/ 516885 h 6536773"/>
                  <a:gd name="connsiteX19" fmla="*/ 2926982 w 9609980"/>
                  <a:gd name="connsiteY19" fmla="*/ 437372 h 6536773"/>
                  <a:gd name="connsiteX20" fmla="*/ 2873972 w 9609980"/>
                  <a:gd name="connsiteY20" fmla="*/ 318103 h 6536773"/>
                  <a:gd name="connsiteX21" fmla="*/ 3364302 w 9609980"/>
                  <a:gd name="connsiteY21" fmla="*/ 357859 h 6536773"/>
                  <a:gd name="connsiteX22" fmla="*/ 3708859 w 9609980"/>
                  <a:gd name="connsiteY22" fmla="*/ 145824 h 6536773"/>
                  <a:gd name="connsiteX23" fmla="*/ 3682355 w 9609980"/>
                  <a:gd name="connsiteY23" fmla="*/ 278346 h 6536773"/>
                  <a:gd name="connsiteX24" fmla="*/ 4371469 w 9609980"/>
                  <a:gd name="connsiteY24" fmla="*/ 331355 h 6536773"/>
                  <a:gd name="connsiteX25" fmla="*/ 4371469 w 9609980"/>
                  <a:gd name="connsiteY25" fmla="*/ 198833 h 6536773"/>
                  <a:gd name="connsiteX26" fmla="*/ 4596756 w 9609980"/>
                  <a:gd name="connsiteY26" fmla="*/ 371111 h 6536773"/>
                  <a:gd name="connsiteX27" fmla="*/ 4901556 w 9609980"/>
                  <a:gd name="connsiteY27" fmla="*/ 265094 h 6536773"/>
                  <a:gd name="connsiteX28" fmla="*/ 4769034 w 9609980"/>
                  <a:gd name="connsiteY28" fmla="*/ 437372 h 6536773"/>
                  <a:gd name="connsiteX29" fmla="*/ 5047329 w 9609980"/>
                  <a:gd name="connsiteY29" fmla="*/ 384363 h 6536773"/>
                  <a:gd name="connsiteX30" fmla="*/ 5093085 w 9609980"/>
                  <a:gd name="connsiteY30" fmla="*/ 528242 h 6536773"/>
                  <a:gd name="connsiteX31" fmla="*/ 5338877 w 9609980"/>
                  <a:gd name="connsiteY31" fmla="*/ 636155 h 6536773"/>
                  <a:gd name="connsiteX32" fmla="*/ 5232860 w 9609980"/>
                  <a:gd name="connsiteY32" fmla="*/ 251842 h 6536773"/>
                  <a:gd name="connsiteX33" fmla="*/ 5511156 w 9609980"/>
                  <a:gd name="connsiteY33" fmla="*/ 371111 h 6536773"/>
                  <a:gd name="connsiteX34" fmla="*/ 6200269 w 9609980"/>
                  <a:gd name="connsiteY34" fmla="*/ 50 h 6536773"/>
                  <a:gd name="connsiteX35" fmla="*/ 5935225 w 9609980"/>
                  <a:gd name="connsiteY35" fmla="*/ 291598 h 6536773"/>
                  <a:gd name="connsiteX36" fmla="*/ 6452060 w 9609980"/>
                  <a:gd name="connsiteY36" fmla="*/ 119320 h 6536773"/>
                  <a:gd name="connsiteX37" fmla="*/ 6266529 w 9609980"/>
                  <a:gd name="connsiteY37" fmla="*/ 344606 h 6536773"/>
                  <a:gd name="connsiteX38" fmla="*/ 6584582 w 9609980"/>
                  <a:gd name="connsiteY38" fmla="*/ 450623 h 6536773"/>
                  <a:gd name="connsiteX39" fmla="*/ 6359295 w 9609980"/>
                  <a:gd name="connsiteY39" fmla="*/ 596397 h 6536773"/>
                  <a:gd name="connsiteX40" fmla="*/ 7856790 w 9609980"/>
                  <a:gd name="connsiteY40" fmla="*/ 768674 h 6536773"/>
                  <a:gd name="connsiteX41" fmla="*/ 7618251 w 9609980"/>
                  <a:gd name="connsiteY41" fmla="*/ 834935 h 6536773"/>
                  <a:gd name="connsiteX42" fmla="*/ 8108582 w 9609980"/>
                  <a:gd name="connsiteY42" fmla="*/ 1086728 h 6536773"/>
                  <a:gd name="connsiteX43" fmla="*/ 7856790 w 9609980"/>
                  <a:gd name="connsiteY43" fmla="*/ 1126483 h 6536773"/>
                  <a:gd name="connsiteX44" fmla="*/ 8267608 w 9609980"/>
                  <a:gd name="connsiteY44" fmla="*/ 1709579 h 6536773"/>
                  <a:gd name="connsiteX45" fmla="*/ 9168756 w 9609980"/>
                  <a:gd name="connsiteY45" fmla="*/ 1815596 h 6536773"/>
                  <a:gd name="connsiteX46" fmla="*/ 8810947 w 9609980"/>
                  <a:gd name="connsiteY46" fmla="*/ 1828848 h 6536773"/>
                  <a:gd name="connsiteX47" fmla="*/ 9075990 w 9609980"/>
                  <a:gd name="connsiteY47" fmla="*/ 2014379 h 6536773"/>
                  <a:gd name="connsiteX48" fmla="*/ 8612164 w 9609980"/>
                  <a:gd name="connsiteY48" fmla="*/ 1961370 h 6536773"/>
                  <a:gd name="connsiteX49" fmla="*/ 9592826 w 9609980"/>
                  <a:gd name="connsiteY49" fmla="*/ 2796257 h 6536773"/>
                  <a:gd name="connsiteX50" fmla="*/ 9221765 w 9609980"/>
                  <a:gd name="connsiteY50" fmla="*/ 2637231 h 6536773"/>
                  <a:gd name="connsiteX51" fmla="*/ 9606078 w 9609980"/>
                  <a:gd name="connsiteY51" fmla="*/ 3432361 h 6536773"/>
                  <a:gd name="connsiteX52" fmla="*/ 9176332 w 9609980"/>
                  <a:gd name="connsiteY52" fmla="*/ 3117149 h 6536773"/>
                  <a:gd name="connsiteX53" fmla="*/ 9486809 w 9609980"/>
                  <a:gd name="connsiteY53" fmla="*/ 4094970 h 6536773"/>
                  <a:gd name="connsiteX54" fmla="*/ 9221765 w 9609980"/>
                  <a:gd name="connsiteY54" fmla="*/ 3949196 h 6536773"/>
                  <a:gd name="connsiteX55" fmla="*/ 8996478 w 9609980"/>
                  <a:gd name="connsiteY55" fmla="*/ 5035874 h 6536773"/>
                  <a:gd name="connsiteX56" fmla="*/ 8903713 w 9609980"/>
                  <a:gd name="connsiteY56" fmla="*/ 4890101 h 6536773"/>
                  <a:gd name="connsiteX57" fmla="*/ 8704931 w 9609980"/>
                  <a:gd name="connsiteY57" fmla="*/ 5155144 h 6536773"/>
                  <a:gd name="connsiteX58" fmla="*/ 8532653 w 9609980"/>
                  <a:gd name="connsiteY58" fmla="*/ 5009370 h 6536773"/>
                  <a:gd name="connsiteX59" fmla="*/ 8214602 w 9609980"/>
                  <a:gd name="connsiteY59" fmla="*/ 5539457 h 6536773"/>
                  <a:gd name="connsiteX60" fmla="*/ 8029072 w 9609980"/>
                  <a:gd name="connsiteY60" fmla="*/ 5300918 h 6536773"/>
                  <a:gd name="connsiteX61" fmla="*/ 7697767 w 9609980"/>
                  <a:gd name="connsiteY61" fmla="*/ 5937022 h 6536773"/>
                  <a:gd name="connsiteX62" fmla="*/ 7750776 w 9609980"/>
                  <a:gd name="connsiteY62" fmla="*/ 5671979 h 6536773"/>
                  <a:gd name="connsiteX63" fmla="*/ 7286950 w 9609980"/>
                  <a:gd name="connsiteY63" fmla="*/ 6069544 h 6536773"/>
                  <a:gd name="connsiteX64" fmla="*/ 7313455 w 9609980"/>
                  <a:gd name="connsiteY64" fmla="*/ 5777996 h 6536773"/>
                  <a:gd name="connsiteX65" fmla="*/ 6770116 w 9609980"/>
                  <a:gd name="connsiteY65" fmla="*/ 6294831 h 6536773"/>
                  <a:gd name="connsiteX66" fmla="*/ 6637594 w 9609980"/>
                  <a:gd name="connsiteY66" fmla="*/ 5923770 h 6536773"/>
                  <a:gd name="connsiteX67" fmla="*/ 5985753 w 9609980"/>
                  <a:gd name="connsiteY67" fmla="*/ 6437706 h 6536773"/>
                  <a:gd name="connsiteX68" fmla="*/ 6009566 w 9609980"/>
                  <a:gd name="connsiteY68" fmla="*/ 6242443 h 6536773"/>
                  <a:gd name="connsiteX69" fmla="*/ 5599991 w 9609980"/>
                  <a:gd name="connsiteY69" fmla="*/ 6532955 h 6536773"/>
                  <a:gd name="connsiteX70" fmla="*/ 5519029 w 9609980"/>
                  <a:gd name="connsiteY70" fmla="*/ 6061468 h 6536773"/>
                  <a:gd name="connsiteX71" fmla="*/ 4554508 w 9609980"/>
                  <a:gd name="connsiteY71" fmla="*/ 6515268 h 6536773"/>
                  <a:gd name="connsiteX72" fmla="*/ 3947397 w 9609980"/>
                  <a:gd name="connsiteY72" fmla="*/ 6427355 h 6536773"/>
                  <a:gd name="connsiteX73" fmla="*/ 3417310 w 9609980"/>
                  <a:gd name="connsiteY73" fmla="*/ 6109303 h 6536773"/>
                  <a:gd name="connsiteX74" fmla="*/ 3536580 w 9609980"/>
                  <a:gd name="connsiteY74" fmla="*/ 6400850 h 6536773"/>
                  <a:gd name="connsiteX75" fmla="*/ 2436649 w 9609980"/>
                  <a:gd name="connsiteY75" fmla="*/ 5857511 h 6536773"/>
                  <a:gd name="connsiteX76" fmla="*/ 2476406 w 9609980"/>
                  <a:gd name="connsiteY76" fmla="*/ 6109303 h 6536773"/>
                  <a:gd name="connsiteX77" fmla="*/ 2158354 w 9609980"/>
                  <a:gd name="connsiteY77" fmla="*/ 5910520 h 6536773"/>
                  <a:gd name="connsiteX78" fmla="*/ 2171606 w 9609980"/>
                  <a:gd name="connsiteY78" fmla="*/ 6122555 h 6536773"/>
                  <a:gd name="connsiteX79" fmla="*/ 1866806 w 9609980"/>
                  <a:gd name="connsiteY79" fmla="*/ 5764746 h 6536773"/>
                  <a:gd name="connsiteX80" fmla="*/ 1800545 w 9609980"/>
                  <a:gd name="connsiteY80" fmla="*/ 6016537 h 6536773"/>
                  <a:gd name="connsiteX81" fmla="*/ 1310214 w 9609980"/>
                  <a:gd name="connsiteY81" fmla="*/ 5261163 h 6536773"/>
                  <a:gd name="connsiteX82" fmla="*/ 1204197 w 9609980"/>
                  <a:gd name="connsiteY82" fmla="*/ 5420190 h 6536773"/>
                  <a:gd name="connsiteX83" fmla="*/ 727119 w 9609980"/>
                  <a:gd name="connsiteY83" fmla="*/ 4505790 h 6536773"/>
                  <a:gd name="connsiteX84" fmla="*/ 621101 w 9609980"/>
                  <a:gd name="connsiteY84" fmla="*/ 4903355 h 6536773"/>
                  <a:gd name="connsiteX85" fmla="*/ 435571 w 9609980"/>
                  <a:gd name="connsiteY85" fmla="*/ 4002207 h 6536773"/>
                  <a:gd name="connsiteX86" fmla="*/ 236788 w 9609980"/>
                  <a:gd name="connsiteY86" fmla="*/ 4214242 h 6536773"/>
                  <a:gd name="connsiteX87" fmla="*/ 519508 w 9609980"/>
                  <a:gd name="connsiteY87" fmla="*/ 3130402 h 653677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437727 w 9609980"/>
                  <a:gd name="connsiteY72" fmla="*/ 6149059 h 6534253"/>
                  <a:gd name="connsiteX73" fmla="*/ 3947397 w 9609980"/>
                  <a:gd name="connsiteY73" fmla="*/ 6427355 h 6534253"/>
                  <a:gd name="connsiteX74" fmla="*/ 3417310 w 9609980"/>
                  <a:gd name="connsiteY74" fmla="*/ 6109303 h 6534253"/>
                  <a:gd name="connsiteX75" fmla="*/ 3536580 w 9609980"/>
                  <a:gd name="connsiteY75" fmla="*/ 6400850 h 6534253"/>
                  <a:gd name="connsiteX76" fmla="*/ 2436649 w 9609980"/>
                  <a:gd name="connsiteY76" fmla="*/ 5857511 h 6534253"/>
                  <a:gd name="connsiteX77" fmla="*/ 2476406 w 9609980"/>
                  <a:gd name="connsiteY77" fmla="*/ 6109303 h 6534253"/>
                  <a:gd name="connsiteX78" fmla="*/ 2158354 w 9609980"/>
                  <a:gd name="connsiteY78" fmla="*/ 5910520 h 6534253"/>
                  <a:gd name="connsiteX79" fmla="*/ 2171606 w 9609980"/>
                  <a:gd name="connsiteY79" fmla="*/ 6122555 h 6534253"/>
                  <a:gd name="connsiteX80" fmla="*/ 1866806 w 9609980"/>
                  <a:gd name="connsiteY80" fmla="*/ 5764746 h 6534253"/>
                  <a:gd name="connsiteX81" fmla="*/ 1800545 w 9609980"/>
                  <a:gd name="connsiteY81" fmla="*/ 6016537 h 6534253"/>
                  <a:gd name="connsiteX82" fmla="*/ 1310214 w 9609980"/>
                  <a:gd name="connsiteY82" fmla="*/ 5261163 h 6534253"/>
                  <a:gd name="connsiteX83" fmla="*/ 1204197 w 9609980"/>
                  <a:gd name="connsiteY83" fmla="*/ 5420190 h 6534253"/>
                  <a:gd name="connsiteX84" fmla="*/ 727119 w 9609980"/>
                  <a:gd name="connsiteY84" fmla="*/ 4505790 h 6534253"/>
                  <a:gd name="connsiteX85" fmla="*/ 621101 w 9609980"/>
                  <a:gd name="connsiteY85" fmla="*/ 4903355 h 6534253"/>
                  <a:gd name="connsiteX86" fmla="*/ 435571 w 9609980"/>
                  <a:gd name="connsiteY86" fmla="*/ 4002207 h 6534253"/>
                  <a:gd name="connsiteX87" fmla="*/ 236788 w 9609980"/>
                  <a:gd name="connsiteY87" fmla="*/ 4214242 h 6534253"/>
                  <a:gd name="connsiteX88" fmla="*/ 519508 w 9609980"/>
                  <a:gd name="connsiteY88" fmla="*/ 3130402 h 6534253"/>
                  <a:gd name="connsiteX0" fmla="*/ 519508 w 9609980"/>
                  <a:gd name="connsiteY0" fmla="*/ 3130402 h 6551028"/>
                  <a:gd name="connsiteX1" fmla="*/ 77762 w 9609980"/>
                  <a:gd name="connsiteY1" fmla="*/ 3392607 h 6551028"/>
                  <a:gd name="connsiteX2" fmla="*/ 660859 w 9609980"/>
                  <a:gd name="connsiteY2" fmla="*/ 2517963 h 6551028"/>
                  <a:gd name="connsiteX3" fmla="*/ 422320 w 9609980"/>
                  <a:gd name="connsiteY3" fmla="*/ 2517963 h 6551028"/>
                  <a:gd name="connsiteX4" fmla="*/ 753624 w 9609980"/>
                  <a:gd name="connsiteY4" fmla="*/ 2305929 h 6551028"/>
                  <a:gd name="connsiteX5" fmla="*/ 289798 w 9609980"/>
                  <a:gd name="connsiteY5" fmla="*/ 2279424 h 6551028"/>
                  <a:gd name="connsiteX6" fmla="*/ 1005416 w 9609980"/>
                  <a:gd name="connsiteY6" fmla="*/ 1855355 h 6551028"/>
                  <a:gd name="connsiteX7" fmla="*/ 607850 w 9609980"/>
                  <a:gd name="connsiteY7" fmla="*/ 1815598 h 6551028"/>
                  <a:gd name="connsiteX8" fmla="*/ 1230703 w 9609980"/>
                  <a:gd name="connsiteY8" fmla="*/ 1577059 h 6551028"/>
                  <a:gd name="connsiteX9" fmla="*/ 1111434 w 9609980"/>
                  <a:gd name="connsiteY9" fmla="*/ 1524050 h 6551028"/>
                  <a:gd name="connsiteX10" fmla="*/ 1495747 w 9609980"/>
                  <a:gd name="connsiteY10" fmla="*/ 1325268 h 6551028"/>
                  <a:gd name="connsiteX11" fmla="*/ 1031921 w 9609980"/>
                  <a:gd name="connsiteY11" fmla="*/ 1325268 h 6551028"/>
                  <a:gd name="connsiteX12" fmla="*/ 1787295 w 9609980"/>
                  <a:gd name="connsiteY12" fmla="*/ 1033720 h 6551028"/>
                  <a:gd name="connsiteX13" fmla="*/ 1562007 w 9609980"/>
                  <a:gd name="connsiteY13" fmla="*/ 954207 h 6551028"/>
                  <a:gd name="connsiteX14" fmla="*/ 1919815 w 9609980"/>
                  <a:gd name="connsiteY14" fmla="*/ 993963 h 6551028"/>
                  <a:gd name="connsiteX15" fmla="*/ 2118599 w 9609980"/>
                  <a:gd name="connsiteY15" fmla="*/ 543390 h 6551028"/>
                  <a:gd name="connsiteX16" fmla="*/ 2118598 w 9609980"/>
                  <a:gd name="connsiteY16" fmla="*/ 808433 h 6551028"/>
                  <a:gd name="connsiteX17" fmla="*/ 2661937 w 9609980"/>
                  <a:gd name="connsiteY17" fmla="*/ 609650 h 6551028"/>
                  <a:gd name="connsiteX18" fmla="*/ 2569172 w 9609980"/>
                  <a:gd name="connsiteY18" fmla="*/ 516885 h 6551028"/>
                  <a:gd name="connsiteX19" fmla="*/ 2926982 w 9609980"/>
                  <a:gd name="connsiteY19" fmla="*/ 437372 h 6551028"/>
                  <a:gd name="connsiteX20" fmla="*/ 2873972 w 9609980"/>
                  <a:gd name="connsiteY20" fmla="*/ 318103 h 6551028"/>
                  <a:gd name="connsiteX21" fmla="*/ 3364302 w 9609980"/>
                  <a:gd name="connsiteY21" fmla="*/ 357859 h 6551028"/>
                  <a:gd name="connsiteX22" fmla="*/ 3708859 w 9609980"/>
                  <a:gd name="connsiteY22" fmla="*/ 145824 h 6551028"/>
                  <a:gd name="connsiteX23" fmla="*/ 3682355 w 9609980"/>
                  <a:gd name="connsiteY23" fmla="*/ 278346 h 6551028"/>
                  <a:gd name="connsiteX24" fmla="*/ 4371469 w 9609980"/>
                  <a:gd name="connsiteY24" fmla="*/ 331355 h 6551028"/>
                  <a:gd name="connsiteX25" fmla="*/ 4371469 w 9609980"/>
                  <a:gd name="connsiteY25" fmla="*/ 198833 h 6551028"/>
                  <a:gd name="connsiteX26" fmla="*/ 4596756 w 9609980"/>
                  <a:gd name="connsiteY26" fmla="*/ 371111 h 6551028"/>
                  <a:gd name="connsiteX27" fmla="*/ 4901556 w 9609980"/>
                  <a:gd name="connsiteY27" fmla="*/ 265094 h 6551028"/>
                  <a:gd name="connsiteX28" fmla="*/ 4769034 w 9609980"/>
                  <a:gd name="connsiteY28" fmla="*/ 437372 h 6551028"/>
                  <a:gd name="connsiteX29" fmla="*/ 5047329 w 9609980"/>
                  <a:gd name="connsiteY29" fmla="*/ 384363 h 6551028"/>
                  <a:gd name="connsiteX30" fmla="*/ 5093085 w 9609980"/>
                  <a:gd name="connsiteY30" fmla="*/ 528242 h 6551028"/>
                  <a:gd name="connsiteX31" fmla="*/ 5338877 w 9609980"/>
                  <a:gd name="connsiteY31" fmla="*/ 636155 h 6551028"/>
                  <a:gd name="connsiteX32" fmla="*/ 5232860 w 9609980"/>
                  <a:gd name="connsiteY32" fmla="*/ 251842 h 6551028"/>
                  <a:gd name="connsiteX33" fmla="*/ 5511156 w 9609980"/>
                  <a:gd name="connsiteY33" fmla="*/ 371111 h 6551028"/>
                  <a:gd name="connsiteX34" fmla="*/ 6200269 w 9609980"/>
                  <a:gd name="connsiteY34" fmla="*/ 50 h 6551028"/>
                  <a:gd name="connsiteX35" fmla="*/ 5935225 w 9609980"/>
                  <a:gd name="connsiteY35" fmla="*/ 291598 h 6551028"/>
                  <a:gd name="connsiteX36" fmla="*/ 6452060 w 9609980"/>
                  <a:gd name="connsiteY36" fmla="*/ 119320 h 6551028"/>
                  <a:gd name="connsiteX37" fmla="*/ 6266529 w 9609980"/>
                  <a:gd name="connsiteY37" fmla="*/ 344606 h 6551028"/>
                  <a:gd name="connsiteX38" fmla="*/ 6584582 w 9609980"/>
                  <a:gd name="connsiteY38" fmla="*/ 450623 h 6551028"/>
                  <a:gd name="connsiteX39" fmla="*/ 6359295 w 9609980"/>
                  <a:gd name="connsiteY39" fmla="*/ 596397 h 6551028"/>
                  <a:gd name="connsiteX40" fmla="*/ 7856790 w 9609980"/>
                  <a:gd name="connsiteY40" fmla="*/ 768674 h 6551028"/>
                  <a:gd name="connsiteX41" fmla="*/ 7618251 w 9609980"/>
                  <a:gd name="connsiteY41" fmla="*/ 834935 h 6551028"/>
                  <a:gd name="connsiteX42" fmla="*/ 8108582 w 9609980"/>
                  <a:gd name="connsiteY42" fmla="*/ 1086728 h 6551028"/>
                  <a:gd name="connsiteX43" fmla="*/ 7856790 w 9609980"/>
                  <a:gd name="connsiteY43" fmla="*/ 1126483 h 6551028"/>
                  <a:gd name="connsiteX44" fmla="*/ 8267608 w 9609980"/>
                  <a:gd name="connsiteY44" fmla="*/ 1709579 h 6551028"/>
                  <a:gd name="connsiteX45" fmla="*/ 9168756 w 9609980"/>
                  <a:gd name="connsiteY45" fmla="*/ 1815596 h 6551028"/>
                  <a:gd name="connsiteX46" fmla="*/ 8810947 w 9609980"/>
                  <a:gd name="connsiteY46" fmla="*/ 1828848 h 6551028"/>
                  <a:gd name="connsiteX47" fmla="*/ 9075990 w 9609980"/>
                  <a:gd name="connsiteY47" fmla="*/ 2014379 h 6551028"/>
                  <a:gd name="connsiteX48" fmla="*/ 8612164 w 9609980"/>
                  <a:gd name="connsiteY48" fmla="*/ 1961370 h 6551028"/>
                  <a:gd name="connsiteX49" fmla="*/ 9592826 w 9609980"/>
                  <a:gd name="connsiteY49" fmla="*/ 2796257 h 6551028"/>
                  <a:gd name="connsiteX50" fmla="*/ 9221765 w 9609980"/>
                  <a:gd name="connsiteY50" fmla="*/ 2637231 h 6551028"/>
                  <a:gd name="connsiteX51" fmla="*/ 9606078 w 9609980"/>
                  <a:gd name="connsiteY51" fmla="*/ 3432361 h 6551028"/>
                  <a:gd name="connsiteX52" fmla="*/ 9176332 w 9609980"/>
                  <a:gd name="connsiteY52" fmla="*/ 3117149 h 6551028"/>
                  <a:gd name="connsiteX53" fmla="*/ 9486809 w 9609980"/>
                  <a:gd name="connsiteY53" fmla="*/ 4094970 h 6551028"/>
                  <a:gd name="connsiteX54" fmla="*/ 9221765 w 9609980"/>
                  <a:gd name="connsiteY54" fmla="*/ 3949196 h 6551028"/>
                  <a:gd name="connsiteX55" fmla="*/ 8996478 w 9609980"/>
                  <a:gd name="connsiteY55" fmla="*/ 5035874 h 6551028"/>
                  <a:gd name="connsiteX56" fmla="*/ 8903713 w 9609980"/>
                  <a:gd name="connsiteY56" fmla="*/ 4890101 h 6551028"/>
                  <a:gd name="connsiteX57" fmla="*/ 8704931 w 9609980"/>
                  <a:gd name="connsiteY57" fmla="*/ 5155144 h 6551028"/>
                  <a:gd name="connsiteX58" fmla="*/ 8532653 w 9609980"/>
                  <a:gd name="connsiteY58" fmla="*/ 5009370 h 6551028"/>
                  <a:gd name="connsiteX59" fmla="*/ 8214602 w 9609980"/>
                  <a:gd name="connsiteY59" fmla="*/ 5539457 h 6551028"/>
                  <a:gd name="connsiteX60" fmla="*/ 8029072 w 9609980"/>
                  <a:gd name="connsiteY60" fmla="*/ 5300918 h 6551028"/>
                  <a:gd name="connsiteX61" fmla="*/ 7697767 w 9609980"/>
                  <a:gd name="connsiteY61" fmla="*/ 5937022 h 6551028"/>
                  <a:gd name="connsiteX62" fmla="*/ 7750776 w 9609980"/>
                  <a:gd name="connsiteY62" fmla="*/ 5671979 h 6551028"/>
                  <a:gd name="connsiteX63" fmla="*/ 7286950 w 9609980"/>
                  <a:gd name="connsiteY63" fmla="*/ 6069544 h 6551028"/>
                  <a:gd name="connsiteX64" fmla="*/ 7313455 w 9609980"/>
                  <a:gd name="connsiteY64" fmla="*/ 5777996 h 6551028"/>
                  <a:gd name="connsiteX65" fmla="*/ 6770116 w 9609980"/>
                  <a:gd name="connsiteY65" fmla="*/ 6294831 h 6551028"/>
                  <a:gd name="connsiteX66" fmla="*/ 6637594 w 9609980"/>
                  <a:gd name="connsiteY66" fmla="*/ 5923770 h 6551028"/>
                  <a:gd name="connsiteX67" fmla="*/ 5985753 w 9609980"/>
                  <a:gd name="connsiteY67" fmla="*/ 6437706 h 6551028"/>
                  <a:gd name="connsiteX68" fmla="*/ 6009566 w 9609980"/>
                  <a:gd name="connsiteY68" fmla="*/ 6242443 h 6551028"/>
                  <a:gd name="connsiteX69" fmla="*/ 5599991 w 9609980"/>
                  <a:gd name="connsiteY69" fmla="*/ 6532955 h 6551028"/>
                  <a:gd name="connsiteX70" fmla="*/ 5519029 w 9609980"/>
                  <a:gd name="connsiteY70" fmla="*/ 6061468 h 6551028"/>
                  <a:gd name="connsiteX71" fmla="*/ 4554508 w 9609980"/>
                  <a:gd name="connsiteY71" fmla="*/ 6515268 h 6551028"/>
                  <a:gd name="connsiteX72" fmla="*/ 4146180 w 9609980"/>
                  <a:gd name="connsiteY72" fmla="*/ 6480363 h 6551028"/>
                  <a:gd name="connsiteX73" fmla="*/ 4437727 w 9609980"/>
                  <a:gd name="connsiteY73" fmla="*/ 6149059 h 6551028"/>
                  <a:gd name="connsiteX74" fmla="*/ 3947397 w 9609980"/>
                  <a:gd name="connsiteY74" fmla="*/ 6427355 h 6551028"/>
                  <a:gd name="connsiteX75" fmla="*/ 3417310 w 9609980"/>
                  <a:gd name="connsiteY75" fmla="*/ 6109303 h 6551028"/>
                  <a:gd name="connsiteX76" fmla="*/ 3536580 w 9609980"/>
                  <a:gd name="connsiteY76" fmla="*/ 6400850 h 6551028"/>
                  <a:gd name="connsiteX77" fmla="*/ 2436649 w 9609980"/>
                  <a:gd name="connsiteY77" fmla="*/ 5857511 h 6551028"/>
                  <a:gd name="connsiteX78" fmla="*/ 2476406 w 9609980"/>
                  <a:gd name="connsiteY78" fmla="*/ 6109303 h 6551028"/>
                  <a:gd name="connsiteX79" fmla="*/ 2158354 w 9609980"/>
                  <a:gd name="connsiteY79" fmla="*/ 5910520 h 6551028"/>
                  <a:gd name="connsiteX80" fmla="*/ 2171606 w 9609980"/>
                  <a:gd name="connsiteY80" fmla="*/ 6122555 h 6551028"/>
                  <a:gd name="connsiteX81" fmla="*/ 1866806 w 9609980"/>
                  <a:gd name="connsiteY81" fmla="*/ 5764746 h 6551028"/>
                  <a:gd name="connsiteX82" fmla="*/ 1800545 w 9609980"/>
                  <a:gd name="connsiteY82" fmla="*/ 6016537 h 6551028"/>
                  <a:gd name="connsiteX83" fmla="*/ 1310214 w 9609980"/>
                  <a:gd name="connsiteY83" fmla="*/ 5261163 h 6551028"/>
                  <a:gd name="connsiteX84" fmla="*/ 1204197 w 9609980"/>
                  <a:gd name="connsiteY84" fmla="*/ 5420190 h 6551028"/>
                  <a:gd name="connsiteX85" fmla="*/ 727119 w 9609980"/>
                  <a:gd name="connsiteY85" fmla="*/ 4505790 h 6551028"/>
                  <a:gd name="connsiteX86" fmla="*/ 621101 w 9609980"/>
                  <a:gd name="connsiteY86" fmla="*/ 4903355 h 6551028"/>
                  <a:gd name="connsiteX87" fmla="*/ 435571 w 9609980"/>
                  <a:gd name="connsiteY87" fmla="*/ 4002207 h 6551028"/>
                  <a:gd name="connsiteX88" fmla="*/ 236788 w 9609980"/>
                  <a:gd name="connsiteY88" fmla="*/ 4214242 h 6551028"/>
                  <a:gd name="connsiteX89" fmla="*/ 519508 w 9609980"/>
                  <a:gd name="connsiteY89" fmla="*/ 3130402 h 6551028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769032 w 9609980"/>
                  <a:gd name="connsiteY72" fmla="*/ 6281580 h 6534253"/>
                  <a:gd name="connsiteX73" fmla="*/ 4146180 w 9609980"/>
                  <a:gd name="connsiteY73" fmla="*/ 6480363 h 6534253"/>
                  <a:gd name="connsiteX74" fmla="*/ 4437727 w 9609980"/>
                  <a:gd name="connsiteY74" fmla="*/ 6149059 h 6534253"/>
                  <a:gd name="connsiteX75" fmla="*/ 3947397 w 9609980"/>
                  <a:gd name="connsiteY75" fmla="*/ 6427355 h 6534253"/>
                  <a:gd name="connsiteX76" fmla="*/ 3417310 w 9609980"/>
                  <a:gd name="connsiteY76" fmla="*/ 6109303 h 6534253"/>
                  <a:gd name="connsiteX77" fmla="*/ 3536580 w 9609980"/>
                  <a:gd name="connsiteY77" fmla="*/ 6400850 h 6534253"/>
                  <a:gd name="connsiteX78" fmla="*/ 2436649 w 9609980"/>
                  <a:gd name="connsiteY78" fmla="*/ 5857511 h 6534253"/>
                  <a:gd name="connsiteX79" fmla="*/ 2476406 w 9609980"/>
                  <a:gd name="connsiteY79" fmla="*/ 6109303 h 6534253"/>
                  <a:gd name="connsiteX80" fmla="*/ 2158354 w 9609980"/>
                  <a:gd name="connsiteY80" fmla="*/ 5910520 h 6534253"/>
                  <a:gd name="connsiteX81" fmla="*/ 2171606 w 9609980"/>
                  <a:gd name="connsiteY81" fmla="*/ 6122555 h 6534253"/>
                  <a:gd name="connsiteX82" fmla="*/ 1866806 w 9609980"/>
                  <a:gd name="connsiteY82" fmla="*/ 5764746 h 6534253"/>
                  <a:gd name="connsiteX83" fmla="*/ 1800545 w 9609980"/>
                  <a:gd name="connsiteY83" fmla="*/ 6016537 h 6534253"/>
                  <a:gd name="connsiteX84" fmla="*/ 1310214 w 9609980"/>
                  <a:gd name="connsiteY84" fmla="*/ 5261163 h 6534253"/>
                  <a:gd name="connsiteX85" fmla="*/ 1204197 w 9609980"/>
                  <a:gd name="connsiteY85" fmla="*/ 5420190 h 6534253"/>
                  <a:gd name="connsiteX86" fmla="*/ 727119 w 9609980"/>
                  <a:gd name="connsiteY86" fmla="*/ 4505790 h 6534253"/>
                  <a:gd name="connsiteX87" fmla="*/ 621101 w 9609980"/>
                  <a:gd name="connsiteY87" fmla="*/ 4903355 h 6534253"/>
                  <a:gd name="connsiteX88" fmla="*/ 435571 w 9609980"/>
                  <a:gd name="connsiteY88" fmla="*/ 4002207 h 6534253"/>
                  <a:gd name="connsiteX89" fmla="*/ 236788 w 9609980"/>
                  <a:gd name="connsiteY89" fmla="*/ 4214242 h 6534253"/>
                  <a:gd name="connsiteX90" fmla="*/ 519508 w 9609980"/>
                  <a:gd name="connsiteY90" fmla="*/ 3130402 h 653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609980" h="6534253">
                    <a:moveTo>
                      <a:pt x="519508" y="3130402"/>
                    </a:moveTo>
                    <a:cubicBezTo>
                      <a:pt x="493004" y="2993463"/>
                      <a:pt x="182308" y="3492471"/>
                      <a:pt x="77762" y="3392607"/>
                    </a:cubicBezTo>
                    <a:cubicBezTo>
                      <a:pt x="-265323" y="3080707"/>
                      <a:pt x="636563" y="2608520"/>
                      <a:pt x="660859" y="2517963"/>
                    </a:cubicBezTo>
                    <a:cubicBezTo>
                      <a:pt x="685155" y="2427406"/>
                      <a:pt x="327346" y="2593059"/>
                      <a:pt x="422320" y="2517963"/>
                    </a:cubicBezTo>
                    <a:cubicBezTo>
                      <a:pt x="517294" y="2442867"/>
                      <a:pt x="797798" y="2345686"/>
                      <a:pt x="753624" y="2305929"/>
                    </a:cubicBezTo>
                    <a:cubicBezTo>
                      <a:pt x="709450" y="2266173"/>
                      <a:pt x="139607" y="2416363"/>
                      <a:pt x="289798" y="2279424"/>
                    </a:cubicBezTo>
                    <a:cubicBezTo>
                      <a:pt x="439989" y="2142485"/>
                      <a:pt x="1020877" y="1917198"/>
                      <a:pt x="1005416" y="1855355"/>
                    </a:cubicBezTo>
                    <a:cubicBezTo>
                      <a:pt x="989955" y="1793512"/>
                      <a:pt x="488581" y="1877441"/>
                      <a:pt x="607850" y="1815598"/>
                    </a:cubicBezTo>
                    <a:cubicBezTo>
                      <a:pt x="727119" y="1753755"/>
                      <a:pt x="1206407" y="1641111"/>
                      <a:pt x="1230703" y="1577059"/>
                    </a:cubicBezTo>
                    <a:cubicBezTo>
                      <a:pt x="1254999" y="1513007"/>
                      <a:pt x="1000999" y="1605772"/>
                      <a:pt x="1111434" y="1524050"/>
                    </a:cubicBezTo>
                    <a:cubicBezTo>
                      <a:pt x="1221869" y="1442328"/>
                      <a:pt x="1531086" y="1358398"/>
                      <a:pt x="1495747" y="1325268"/>
                    </a:cubicBezTo>
                    <a:cubicBezTo>
                      <a:pt x="1585567" y="986865"/>
                      <a:pt x="888356" y="1400364"/>
                      <a:pt x="1031921" y="1325268"/>
                    </a:cubicBezTo>
                    <a:cubicBezTo>
                      <a:pt x="1175486" y="1250172"/>
                      <a:pt x="1793921" y="1082311"/>
                      <a:pt x="1787295" y="1033720"/>
                    </a:cubicBezTo>
                    <a:cubicBezTo>
                      <a:pt x="1780669" y="985129"/>
                      <a:pt x="1482494" y="963042"/>
                      <a:pt x="1562007" y="954207"/>
                    </a:cubicBezTo>
                    <a:cubicBezTo>
                      <a:pt x="1641520" y="945372"/>
                      <a:pt x="1853554" y="1113232"/>
                      <a:pt x="1919815" y="993963"/>
                    </a:cubicBezTo>
                    <a:cubicBezTo>
                      <a:pt x="1986076" y="874694"/>
                      <a:pt x="2072216" y="550016"/>
                      <a:pt x="2118599" y="543390"/>
                    </a:cubicBezTo>
                    <a:cubicBezTo>
                      <a:pt x="2164982" y="536764"/>
                      <a:pt x="1999329" y="870276"/>
                      <a:pt x="2118598" y="808433"/>
                    </a:cubicBezTo>
                    <a:cubicBezTo>
                      <a:pt x="2237867" y="746590"/>
                      <a:pt x="2624389" y="673702"/>
                      <a:pt x="2661937" y="609650"/>
                    </a:cubicBezTo>
                    <a:cubicBezTo>
                      <a:pt x="2699485" y="545598"/>
                      <a:pt x="2478615" y="561059"/>
                      <a:pt x="2569172" y="516885"/>
                    </a:cubicBezTo>
                    <a:cubicBezTo>
                      <a:pt x="2659729" y="472711"/>
                      <a:pt x="2893852" y="494798"/>
                      <a:pt x="2926982" y="437372"/>
                    </a:cubicBezTo>
                    <a:cubicBezTo>
                      <a:pt x="2960112" y="379946"/>
                      <a:pt x="2767955" y="331355"/>
                      <a:pt x="2873972" y="318103"/>
                    </a:cubicBezTo>
                    <a:cubicBezTo>
                      <a:pt x="2979989" y="304851"/>
                      <a:pt x="3245032" y="439581"/>
                      <a:pt x="3364302" y="357859"/>
                    </a:cubicBezTo>
                    <a:cubicBezTo>
                      <a:pt x="3483572" y="276137"/>
                      <a:pt x="3591798" y="216502"/>
                      <a:pt x="3708859" y="145824"/>
                    </a:cubicBezTo>
                    <a:cubicBezTo>
                      <a:pt x="3825920" y="75146"/>
                      <a:pt x="3523329" y="302642"/>
                      <a:pt x="3682355" y="278346"/>
                    </a:cubicBezTo>
                    <a:cubicBezTo>
                      <a:pt x="3841381" y="254050"/>
                      <a:pt x="4291956" y="406451"/>
                      <a:pt x="4371469" y="331355"/>
                    </a:cubicBezTo>
                    <a:cubicBezTo>
                      <a:pt x="4450982" y="256259"/>
                      <a:pt x="4283121" y="201042"/>
                      <a:pt x="4371469" y="198833"/>
                    </a:cubicBezTo>
                    <a:cubicBezTo>
                      <a:pt x="4459817" y="196624"/>
                      <a:pt x="4479695" y="430746"/>
                      <a:pt x="4596756" y="371111"/>
                    </a:cubicBezTo>
                    <a:cubicBezTo>
                      <a:pt x="4713817" y="311476"/>
                      <a:pt x="4830878" y="289390"/>
                      <a:pt x="4901556" y="265094"/>
                    </a:cubicBezTo>
                    <a:cubicBezTo>
                      <a:pt x="4972234" y="240798"/>
                      <a:pt x="4671852" y="472711"/>
                      <a:pt x="4769034" y="437372"/>
                    </a:cubicBezTo>
                    <a:cubicBezTo>
                      <a:pt x="4866216" y="402033"/>
                      <a:pt x="4973442" y="393514"/>
                      <a:pt x="5047329" y="384363"/>
                    </a:cubicBezTo>
                    <a:cubicBezTo>
                      <a:pt x="5121216" y="375212"/>
                      <a:pt x="5044494" y="486277"/>
                      <a:pt x="5093085" y="528242"/>
                    </a:cubicBezTo>
                    <a:cubicBezTo>
                      <a:pt x="5141676" y="570207"/>
                      <a:pt x="5275825" y="699891"/>
                      <a:pt x="5338877" y="636155"/>
                    </a:cubicBezTo>
                    <a:cubicBezTo>
                      <a:pt x="5401929" y="572419"/>
                      <a:pt x="5168808" y="265094"/>
                      <a:pt x="5232860" y="251842"/>
                    </a:cubicBezTo>
                    <a:cubicBezTo>
                      <a:pt x="5296912" y="238590"/>
                      <a:pt x="5334460" y="452833"/>
                      <a:pt x="5511156" y="371111"/>
                    </a:cubicBezTo>
                    <a:cubicBezTo>
                      <a:pt x="5687852" y="289389"/>
                      <a:pt x="6129591" y="-4367"/>
                      <a:pt x="6200269" y="50"/>
                    </a:cubicBezTo>
                    <a:cubicBezTo>
                      <a:pt x="6270947" y="4467"/>
                      <a:pt x="5818164" y="307059"/>
                      <a:pt x="5935225" y="291598"/>
                    </a:cubicBezTo>
                    <a:cubicBezTo>
                      <a:pt x="6201477" y="205775"/>
                      <a:pt x="6385799" y="99442"/>
                      <a:pt x="6452060" y="119320"/>
                    </a:cubicBezTo>
                    <a:cubicBezTo>
                      <a:pt x="6518321" y="139198"/>
                      <a:pt x="6131799" y="324728"/>
                      <a:pt x="6266529" y="344606"/>
                    </a:cubicBezTo>
                    <a:cubicBezTo>
                      <a:pt x="6401259" y="364484"/>
                      <a:pt x="6500652" y="413075"/>
                      <a:pt x="6584582" y="450623"/>
                    </a:cubicBezTo>
                    <a:cubicBezTo>
                      <a:pt x="6668512" y="488171"/>
                      <a:pt x="6056704" y="554432"/>
                      <a:pt x="6359295" y="596397"/>
                    </a:cubicBezTo>
                    <a:cubicBezTo>
                      <a:pt x="6661886" y="638362"/>
                      <a:pt x="7655799" y="713457"/>
                      <a:pt x="7856790" y="768674"/>
                    </a:cubicBezTo>
                    <a:cubicBezTo>
                      <a:pt x="8057781" y="823891"/>
                      <a:pt x="7428303" y="764257"/>
                      <a:pt x="7618251" y="834935"/>
                    </a:cubicBezTo>
                    <a:cubicBezTo>
                      <a:pt x="7808199" y="905613"/>
                      <a:pt x="8033486" y="1040346"/>
                      <a:pt x="8108582" y="1086728"/>
                    </a:cubicBezTo>
                    <a:cubicBezTo>
                      <a:pt x="8183678" y="1133110"/>
                      <a:pt x="7728686" y="1009422"/>
                      <a:pt x="7856790" y="1126483"/>
                    </a:cubicBezTo>
                    <a:cubicBezTo>
                      <a:pt x="7984894" y="1243544"/>
                      <a:pt x="7991521" y="1638901"/>
                      <a:pt x="8267608" y="1709579"/>
                    </a:cubicBezTo>
                    <a:cubicBezTo>
                      <a:pt x="8543695" y="1780257"/>
                      <a:pt x="9060530" y="1740500"/>
                      <a:pt x="9168756" y="1815596"/>
                    </a:cubicBezTo>
                    <a:cubicBezTo>
                      <a:pt x="9276982" y="1890692"/>
                      <a:pt x="8698304" y="1764796"/>
                      <a:pt x="8810947" y="1828848"/>
                    </a:cubicBezTo>
                    <a:cubicBezTo>
                      <a:pt x="8923590" y="1892900"/>
                      <a:pt x="9014147" y="1956953"/>
                      <a:pt x="9075990" y="2014379"/>
                    </a:cubicBezTo>
                    <a:cubicBezTo>
                      <a:pt x="9137833" y="2071805"/>
                      <a:pt x="8404547" y="1804553"/>
                      <a:pt x="8612164" y="1961370"/>
                    </a:cubicBezTo>
                    <a:cubicBezTo>
                      <a:pt x="8819782" y="2118187"/>
                      <a:pt x="9504478" y="2736622"/>
                      <a:pt x="9592826" y="2796257"/>
                    </a:cubicBezTo>
                    <a:cubicBezTo>
                      <a:pt x="9681174" y="2855892"/>
                      <a:pt x="9100287" y="2469370"/>
                      <a:pt x="9221765" y="2637231"/>
                    </a:cubicBezTo>
                    <a:cubicBezTo>
                      <a:pt x="9343243" y="2805092"/>
                      <a:pt x="9549598" y="3392131"/>
                      <a:pt x="9606078" y="3432361"/>
                    </a:cubicBezTo>
                    <a:cubicBezTo>
                      <a:pt x="9662558" y="3472591"/>
                      <a:pt x="9085776" y="2924993"/>
                      <a:pt x="9176332" y="3117149"/>
                    </a:cubicBezTo>
                    <a:cubicBezTo>
                      <a:pt x="9266889" y="3309306"/>
                      <a:pt x="9485863" y="3996052"/>
                      <a:pt x="9486809" y="4094970"/>
                    </a:cubicBezTo>
                    <a:cubicBezTo>
                      <a:pt x="9487755" y="4193888"/>
                      <a:pt x="9314530" y="3730535"/>
                      <a:pt x="9221765" y="3949196"/>
                    </a:cubicBezTo>
                    <a:cubicBezTo>
                      <a:pt x="9129000" y="4167857"/>
                      <a:pt x="9087034" y="4923231"/>
                      <a:pt x="8996478" y="5035874"/>
                    </a:cubicBezTo>
                    <a:cubicBezTo>
                      <a:pt x="8905922" y="5148517"/>
                      <a:pt x="8992061" y="4775249"/>
                      <a:pt x="8903713" y="4890101"/>
                    </a:cubicBezTo>
                    <a:cubicBezTo>
                      <a:pt x="8815365" y="5004953"/>
                      <a:pt x="8791070" y="5099927"/>
                      <a:pt x="8704931" y="5155144"/>
                    </a:cubicBezTo>
                    <a:cubicBezTo>
                      <a:pt x="8618792" y="5210361"/>
                      <a:pt x="8643088" y="4856970"/>
                      <a:pt x="8532653" y="5009370"/>
                    </a:cubicBezTo>
                    <a:cubicBezTo>
                      <a:pt x="8422218" y="5161770"/>
                      <a:pt x="8340497" y="5470988"/>
                      <a:pt x="8214602" y="5539457"/>
                    </a:cubicBezTo>
                    <a:cubicBezTo>
                      <a:pt x="8088707" y="5607926"/>
                      <a:pt x="8150550" y="5130849"/>
                      <a:pt x="8029072" y="5300918"/>
                    </a:cubicBezTo>
                    <a:cubicBezTo>
                      <a:pt x="7907594" y="5470987"/>
                      <a:pt x="7775071" y="5888431"/>
                      <a:pt x="7697767" y="5937022"/>
                    </a:cubicBezTo>
                    <a:cubicBezTo>
                      <a:pt x="7620463" y="5985613"/>
                      <a:pt x="7903176" y="5528414"/>
                      <a:pt x="7750776" y="5671979"/>
                    </a:cubicBezTo>
                    <a:cubicBezTo>
                      <a:pt x="7598376" y="5815544"/>
                      <a:pt x="7373089" y="6031996"/>
                      <a:pt x="7286950" y="6069544"/>
                    </a:cubicBezTo>
                    <a:cubicBezTo>
                      <a:pt x="7200811" y="6107092"/>
                      <a:pt x="7474690" y="5627805"/>
                      <a:pt x="7313455" y="5777996"/>
                    </a:cubicBezTo>
                    <a:cubicBezTo>
                      <a:pt x="7152220" y="5928187"/>
                      <a:pt x="6902638" y="6266118"/>
                      <a:pt x="6770116" y="6294831"/>
                    </a:cubicBezTo>
                    <a:cubicBezTo>
                      <a:pt x="6637594" y="6323544"/>
                      <a:pt x="6803660" y="5798358"/>
                      <a:pt x="6637594" y="5923770"/>
                    </a:cubicBezTo>
                    <a:cubicBezTo>
                      <a:pt x="6471528" y="6049182"/>
                      <a:pt x="6090424" y="6391220"/>
                      <a:pt x="5985753" y="6437706"/>
                    </a:cubicBezTo>
                    <a:cubicBezTo>
                      <a:pt x="5881082" y="6484192"/>
                      <a:pt x="6095291" y="6180531"/>
                      <a:pt x="6009566" y="6242443"/>
                    </a:cubicBezTo>
                    <a:cubicBezTo>
                      <a:pt x="5923841" y="6304355"/>
                      <a:pt x="5697622" y="6554386"/>
                      <a:pt x="5599991" y="6532955"/>
                    </a:cubicBezTo>
                    <a:cubicBezTo>
                      <a:pt x="5502360" y="6511524"/>
                      <a:pt x="5727407" y="5958847"/>
                      <a:pt x="5519029" y="6061468"/>
                    </a:cubicBezTo>
                    <a:cubicBezTo>
                      <a:pt x="5310651" y="6164089"/>
                      <a:pt x="4679507" y="6478583"/>
                      <a:pt x="4554508" y="6515268"/>
                    </a:cubicBezTo>
                    <a:cubicBezTo>
                      <a:pt x="4429509" y="6551953"/>
                      <a:pt x="4837087" y="6287397"/>
                      <a:pt x="4769032" y="6281580"/>
                    </a:cubicBezTo>
                    <a:cubicBezTo>
                      <a:pt x="4700977" y="6275763"/>
                      <a:pt x="4128511" y="6546624"/>
                      <a:pt x="4146180" y="6480363"/>
                    </a:cubicBezTo>
                    <a:cubicBezTo>
                      <a:pt x="4163849" y="6414102"/>
                      <a:pt x="4528284" y="6135807"/>
                      <a:pt x="4437727" y="6149059"/>
                    </a:cubicBezTo>
                    <a:cubicBezTo>
                      <a:pt x="4347171" y="6162311"/>
                      <a:pt x="4097588" y="6498033"/>
                      <a:pt x="3947397" y="6427355"/>
                    </a:cubicBezTo>
                    <a:cubicBezTo>
                      <a:pt x="3797206" y="6356677"/>
                      <a:pt x="3503449" y="6107094"/>
                      <a:pt x="3417310" y="6109303"/>
                    </a:cubicBezTo>
                    <a:cubicBezTo>
                      <a:pt x="3331171" y="6111512"/>
                      <a:pt x="3757450" y="6502450"/>
                      <a:pt x="3536580" y="6400850"/>
                    </a:cubicBezTo>
                    <a:cubicBezTo>
                      <a:pt x="3315710" y="6299250"/>
                      <a:pt x="2600092" y="5872972"/>
                      <a:pt x="2436649" y="5857511"/>
                    </a:cubicBezTo>
                    <a:cubicBezTo>
                      <a:pt x="2273206" y="5842050"/>
                      <a:pt x="2569171" y="6153477"/>
                      <a:pt x="2476406" y="6109303"/>
                    </a:cubicBezTo>
                    <a:cubicBezTo>
                      <a:pt x="2383641" y="6065129"/>
                      <a:pt x="2195902" y="5881807"/>
                      <a:pt x="2158354" y="5910520"/>
                    </a:cubicBezTo>
                    <a:cubicBezTo>
                      <a:pt x="2120806" y="5939233"/>
                      <a:pt x="2266580" y="6197651"/>
                      <a:pt x="2171606" y="6122555"/>
                    </a:cubicBezTo>
                    <a:cubicBezTo>
                      <a:pt x="2076632" y="6047459"/>
                      <a:pt x="1919815" y="5729407"/>
                      <a:pt x="1866806" y="5764746"/>
                    </a:cubicBezTo>
                    <a:cubicBezTo>
                      <a:pt x="1633099" y="5721381"/>
                      <a:pt x="1919815" y="6157894"/>
                      <a:pt x="1800545" y="6016537"/>
                    </a:cubicBezTo>
                    <a:cubicBezTo>
                      <a:pt x="1681275" y="5875180"/>
                      <a:pt x="1396353" y="5256746"/>
                      <a:pt x="1310214" y="5261163"/>
                    </a:cubicBezTo>
                    <a:cubicBezTo>
                      <a:pt x="1109637" y="5158163"/>
                      <a:pt x="1310214" y="5588051"/>
                      <a:pt x="1204197" y="5420190"/>
                    </a:cubicBezTo>
                    <a:cubicBezTo>
                      <a:pt x="1098180" y="5252329"/>
                      <a:pt x="808841" y="4468242"/>
                      <a:pt x="727119" y="4505790"/>
                    </a:cubicBezTo>
                    <a:cubicBezTo>
                      <a:pt x="561881" y="4396164"/>
                      <a:pt x="682945" y="5073425"/>
                      <a:pt x="621101" y="4903355"/>
                    </a:cubicBezTo>
                    <a:cubicBezTo>
                      <a:pt x="559258" y="4733286"/>
                      <a:pt x="548215" y="4013251"/>
                      <a:pt x="435571" y="4002207"/>
                    </a:cubicBezTo>
                    <a:cubicBezTo>
                      <a:pt x="299046" y="3976512"/>
                      <a:pt x="240468" y="4430221"/>
                      <a:pt x="236788" y="4214242"/>
                    </a:cubicBezTo>
                    <a:cubicBezTo>
                      <a:pt x="-38147" y="3915142"/>
                      <a:pt x="546012" y="3267341"/>
                      <a:pt x="519508" y="3130402"/>
                    </a:cubicBezTo>
                    <a:close/>
                  </a:path>
                </a:pathLst>
              </a:custGeom>
              <a:solidFill>
                <a:srgbClr val="8B532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1A722D7-45FE-CFC2-52D1-9A304F05BBAB}"/>
                  </a:ext>
                </a:extLst>
              </p:cNvPr>
              <p:cNvSpPr/>
              <p:nvPr/>
            </p:nvSpPr>
            <p:spPr>
              <a:xfrm>
                <a:off x="6271260" y="4114745"/>
                <a:ext cx="2232660" cy="434395"/>
              </a:xfrm>
              <a:custGeom>
                <a:avLst/>
                <a:gdLst>
                  <a:gd name="connsiteX0" fmla="*/ 0 w 2232660"/>
                  <a:gd name="connsiteY0" fmla="*/ 434395 h 434395"/>
                  <a:gd name="connsiteX1" fmla="*/ 731520 w 2232660"/>
                  <a:gd name="connsiteY1" fmla="*/ 91495 h 434395"/>
                  <a:gd name="connsiteX2" fmla="*/ 1524000 w 2232660"/>
                  <a:gd name="connsiteY2" fmla="*/ 55 h 434395"/>
                  <a:gd name="connsiteX3" fmla="*/ 2232660 w 2232660"/>
                  <a:gd name="connsiteY3" fmla="*/ 99115 h 434395"/>
                  <a:gd name="connsiteX4" fmla="*/ 2232660 w 2232660"/>
                  <a:gd name="connsiteY4" fmla="*/ 99115 h 43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660" h="434395">
                    <a:moveTo>
                      <a:pt x="0" y="434395"/>
                    </a:moveTo>
                    <a:cubicBezTo>
                      <a:pt x="238760" y="299140"/>
                      <a:pt x="477520" y="163885"/>
                      <a:pt x="731520" y="91495"/>
                    </a:cubicBezTo>
                    <a:cubicBezTo>
                      <a:pt x="985520" y="19105"/>
                      <a:pt x="1273810" y="-1215"/>
                      <a:pt x="1524000" y="55"/>
                    </a:cubicBezTo>
                    <a:cubicBezTo>
                      <a:pt x="1774190" y="1325"/>
                      <a:pt x="2232660" y="99115"/>
                      <a:pt x="2232660" y="99115"/>
                    </a:cubicBezTo>
                    <a:lnTo>
                      <a:pt x="2232660" y="9911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67BD017-BFA1-1147-8C0D-8A18BA429293}"/>
                  </a:ext>
                </a:extLst>
              </p:cNvPr>
              <p:cNvSpPr/>
              <p:nvPr/>
            </p:nvSpPr>
            <p:spPr>
              <a:xfrm>
                <a:off x="7368438" y="3089010"/>
                <a:ext cx="2461362" cy="1029905"/>
              </a:xfrm>
              <a:custGeom>
                <a:avLst/>
                <a:gdLst>
                  <a:gd name="connsiteX0" fmla="*/ 838302 w 2461362"/>
                  <a:gd name="connsiteY0" fmla="*/ 842910 h 1029905"/>
                  <a:gd name="connsiteX1" fmla="*/ 503022 w 2461362"/>
                  <a:gd name="connsiteY1" fmla="*/ 835290 h 1029905"/>
                  <a:gd name="connsiteX2" fmla="*/ 7722 w 2461362"/>
                  <a:gd name="connsiteY2" fmla="*/ 1025790 h 1029905"/>
                  <a:gd name="connsiteX3" fmla="*/ 205842 w 2461362"/>
                  <a:gd name="connsiteY3" fmla="*/ 949590 h 1029905"/>
                  <a:gd name="connsiteX4" fmla="*/ 274422 w 2461362"/>
                  <a:gd name="connsiteY4" fmla="*/ 759090 h 1029905"/>
                  <a:gd name="connsiteX5" fmla="*/ 335382 w 2461362"/>
                  <a:gd name="connsiteY5" fmla="*/ 705750 h 1029905"/>
                  <a:gd name="connsiteX6" fmla="*/ 449682 w 2461362"/>
                  <a:gd name="connsiteY6" fmla="*/ 591450 h 1029905"/>
                  <a:gd name="connsiteX7" fmla="*/ 845922 w 2461362"/>
                  <a:gd name="connsiteY7" fmla="*/ 446670 h 1029905"/>
                  <a:gd name="connsiteX8" fmla="*/ 1173582 w 2461362"/>
                  <a:gd name="connsiteY8" fmla="*/ 385710 h 1029905"/>
                  <a:gd name="connsiteX9" fmla="*/ 861162 w 2461362"/>
                  <a:gd name="connsiteY9" fmla="*/ 324750 h 1029905"/>
                  <a:gd name="connsiteX10" fmla="*/ 1074522 w 2461362"/>
                  <a:gd name="connsiteY10" fmla="*/ 210450 h 1029905"/>
                  <a:gd name="connsiteX11" fmla="*/ 1493622 w 2461362"/>
                  <a:gd name="connsiteY11" fmla="*/ 187590 h 1029905"/>
                  <a:gd name="connsiteX12" fmla="*/ 1691742 w 2461362"/>
                  <a:gd name="connsiteY12" fmla="*/ 187590 h 1029905"/>
                  <a:gd name="connsiteX13" fmla="*/ 1585062 w 2461362"/>
                  <a:gd name="connsiteY13" fmla="*/ 103770 h 1029905"/>
                  <a:gd name="connsiteX14" fmla="*/ 1874622 w 2461362"/>
                  <a:gd name="connsiteY14" fmla="*/ 80910 h 1029905"/>
                  <a:gd name="connsiteX15" fmla="*/ 1950822 w 2461362"/>
                  <a:gd name="connsiteY15" fmla="*/ 119010 h 1029905"/>
                  <a:gd name="connsiteX16" fmla="*/ 2065122 w 2461362"/>
                  <a:gd name="connsiteY16" fmla="*/ 19950 h 1029905"/>
                  <a:gd name="connsiteX17" fmla="*/ 2110842 w 2461362"/>
                  <a:gd name="connsiteY17" fmla="*/ 12330 h 1029905"/>
                  <a:gd name="connsiteX18" fmla="*/ 2034642 w 2461362"/>
                  <a:gd name="connsiteY18" fmla="*/ 157110 h 1029905"/>
                  <a:gd name="connsiteX19" fmla="*/ 2011782 w 2461362"/>
                  <a:gd name="connsiteY19" fmla="*/ 187590 h 1029905"/>
                  <a:gd name="connsiteX20" fmla="*/ 2202282 w 2461362"/>
                  <a:gd name="connsiteY20" fmla="*/ 88530 h 1029905"/>
                  <a:gd name="connsiteX21" fmla="*/ 2461362 w 2461362"/>
                  <a:gd name="connsiteY21" fmla="*/ 80910 h 1029905"/>
                  <a:gd name="connsiteX22" fmla="*/ 2461362 w 2461362"/>
                  <a:gd name="connsiteY22" fmla="*/ 80910 h 102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1362" h="1029905">
                    <a:moveTo>
                      <a:pt x="838302" y="842910"/>
                    </a:moveTo>
                    <a:cubicBezTo>
                      <a:pt x="739877" y="823860"/>
                      <a:pt x="641452" y="804810"/>
                      <a:pt x="503022" y="835290"/>
                    </a:cubicBezTo>
                    <a:cubicBezTo>
                      <a:pt x="364592" y="865770"/>
                      <a:pt x="7722" y="1025790"/>
                      <a:pt x="7722" y="1025790"/>
                    </a:cubicBezTo>
                    <a:cubicBezTo>
                      <a:pt x="-41808" y="1044840"/>
                      <a:pt x="161392" y="994040"/>
                      <a:pt x="205842" y="949590"/>
                    </a:cubicBezTo>
                    <a:cubicBezTo>
                      <a:pt x="250292" y="905140"/>
                      <a:pt x="252832" y="799730"/>
                      <a:pt x="274422" y="759090"/>
                    </a:cubicBezTo>
                    <a:cubicBezTo>
                      <a:pt x="296012" y="718450"/>
                      <a:pt x="306172" y="733690"/>
                      <a:pt x="335382" y="705750"/>
                    </a:cubicBezTo>
                    <a:cubicBezTo>
                      <a:pt x="364592" y="677810"/>
                      <a:pt x="364592" y="634630"/>
                      <a:pt x="449682" y="591450"/>
                    </a:cubicBezTo>
                    <a:cubicBezTo>
                      <a:pt x="534772" y="548270"/>
                      <a:pt x="725272" y="480960"/>
                      <a:pt x="845922" y="446670"/>
                    </a:cubicBezTo>
                    <a:cubicBezTo>
                      <a:pt x="966572" y="412380"/>
                      <a:pt x="1171042" y="406030"/>
                      <a:pt x="1173582" y="385710"/>
                    </a:cubicBezTo>
                    <a:cubicBezTo>
                      <a:pt x="1176122" y="365390"/>
                      <a:pt x="877672" y="353960"/>
                      <a:pt x="861162" y="324750"/>
                    </a:cubicBezTo>
                    <a:cubicBezTo>
                      <a:pt x="844652" y="295540"/>
                      <a:pt x="969112" y="233310"/>
                      <a:pt x="1074522" y="210450"/>
                    </a:cubicBezTo>
                    <a:cubicBezTo>
                      <a:pt x="1179932" y="187590"/>
                      <a:pt x="1390752" y="191400"/>
                      <a:pt x="1493622" y="187590"/>
                    </a:cubicBezTo>
                    <a:cubicBezTo>
                      <a:pt x="1596492" y="183780"/>
                      <a:pt x="1676502" y="201560"/>
                      <a:pt x="1691742" y="187590"/>
                    </a:cubicBezTo>
                    <a:cubicBezTo>
                      <a:pt x="1706982" y="173620"/>
                      <a:pt x="1554582" y="121550"/>
                      <a:pt x="1585062" y="103770"/>
                    </a:cubicBezTo>
                    <a:cubicBezTo>
                      <a:pt x="1615542" y="85990"/>
                      <a:pt x="1813662" y="78370"/>
                      <a:pt x="1874622" y="80910"/>
                    </a:cubicBezTo>
                    <a:cubicBezTo>
                      <a:pt x="1935582" y="83450"/>
                      <a:pt x="1919072" y="129170"/>
                      <a:pt x="1950822" y="119010"/>
                    </a:cubicBezTo>
                    <a:cubicBezTo>
                      <a:pt x="1982572" y="108850"/>
                      <a:pt x="2038452" y="37730"/>
                      <a:pt x="2065122" y="19950"/>
                    </a:cubicBezTo>
                    <a:cubicBezTo>
                      <a:pt x="2091792" y="2170"/>
                      <a:pt x="2115922" y="-10530"/>
                      <a:pt x="2110842" y="12330"/>
                    </a:cubicBezTo>
                    <a:cubicBezTo>
                      <a:pt x="2105762" y="35190"/>
                      <a:pt x="2034642" y="157110"/>
                      <a:pt x="2034642" y="157110"/>
                    </a:cubicBezTo>
                    <a:cubicBezTo>
                      <a:pt x="2018132" y="186320"/>
                      <a:pt x="1983842" y="199020"/>
                      <a:pt x="2011782" y="187590"/>
                    </a:cubicBezTo>
                    <a:cubicBezTo>
                      <a:pt x="2039722" y="176160"/>
                      <a:pt x="2127352" y="106310"/>
                      <a:pt x="2202282" y="88530"/>
                    </a:cubicBezTo>
                    <a:cubicBezTo>
                      <a:pt x="2277212" y="70750"/>
                      <a:pt x="2461362" y="80910"/>
                      <a:pt x="2461362" y="80910"/>
                    </a:cubicBezTo>
                    <a:lnTo>
                      <a:pt x="2461362" y="8091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D721290-8078-72DF-5E21-D8061D64DC1F}"/>
                  </a:ext>
                </a:extLst>
              </p:cNvPr>
              <p:cNvSpPr/>
              <p:nvPr/>
            </p:nvSpPr>
            <p:spPr>
              <a:xfrm>
                <a:off x="9151620" y="2720340"/>
                <a:ext cx="419100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44DE618-D57F-43D4-D71D-739AFF0957BA}"/>
                  </a:ext>
                </a:extLst>
              </p:cNvPr>
              <p:cNvSpPr/>
              <p:nvPr/>
            </p:nvSpPr>
            <p:spPr>
              <a:xfrm>
                <a:off x="3743274" y="3355288"/>
                <a:ext cx="2886126" cy="995732"/>
              </a:xfrm>
              <a:custGeom>
                <a:avLst/>
                <a:gdLst>
                  <a:gd name="connsiteX0" fmla="*/ 2886126 w 2886126"/>
                  <a:gd name="connsiteY0" fmla="*/ 995732 h 995732"/>
                  <a:gd name="connsiteX1" fmla="*/ 2718486 w 2886126"/>
                  <a:gd name="connsiteY1" fmla="*/ 850952 h 995732"/>
                  <a:gd name="connsiteX2" fmla="*/ 2360346 w 2886126"/>
                  <a:gd name="connsiteY2" fmla="*/ 698552 h 995732"/>
                  <a:gd name="connsiteX3" fmla="*/ 2185086 w 2886126"/>
                  <a:gd name="connsiteY3" fmla="*/ 645212 h 995732"/>
                  <a:gd name="connsiteX4" fmla="*/ 2451786 w 2886126"/>
                  <a:gd name="connsiteY4" fmla="*/ 607112 h 995732"/>
                  <a:gd name="connsiteX5" fmla="*/ 2192706 w 2886126"/>
                  <a:gd name="connsiteY5" fmla="*/ 553772 h 995732"/>
                  <a:gd name="connsiteX6" fmla="*/ 1781226 w 2886126"/>
                  <a:gd name="connsiteY6" fmla="*/ 576632 h 995732"/>
                  <a:gd name="connsiteX7" fmla="*/ 2108886 w 2886126"/>
                  <a:gd name="connsiteY7" fmla="*/ 454712 h 995732"/>
                  <a:gd name="connsiteX8" fmla="*/ 1705026 w 2886126"/>
                  <a:gd name="connsiteY8" fmla="*/ 454712 h 995732"/>
                  <a:gd name="connsiteX9" fmla="*/ 1362126 w 2886126"/>
                  <a:gd name="connsiteY9" fmla="*/ 599492 h 995732"/>
                  <a:gd name="connsiteX10" fmla="*/ 1445946 w 2886126"/>
                  <a:gd name="connsiteY10" fmla="*/ 515672 h 995732"/>
                  <a:gd name="connsiteX11" fmla="*/ 1232586 w 2886126"/>
                  <a:gd name="connsiteY11" fmla="*/ 393752 h 995732"/>
                  <a:gd name="connsiteX12" fmla="*/ 882066 w 2886126"/>
                  <a:gd name="connsiteY12" fmla="*/ 340412 h 995732"/>
                  <a:gd name="connsiteX13" fmla="*/ 653466 w 2886126"/>
                  <a:gd name="connsiteY13" fmla="*/ 340412 h 995732"/>
                  <a:gd name="connsiteX14" fmla="*/ 478206 w 2886126"/>
                  <a:gd name="connsiteY14" fmla="*/ 188012 h 995732"/>
                  <a:gd name="connsiteX15" fmla="*/ 211506 w 2886126"/>
                  <a:gd name="connsiteY15" fmla="*/ 58472 h 995732"/>
                  <a:gd name="connsiteX16" fmla="*/ 21006 w 2886126"/>
                  <a:gd name="connsiteY16" fmla="*/ 5132 h 995732"/>
                  <a:gd name="connsiteX17" fmla="*/ 13386 w 2886126"/>
                  <a:gd name="connsiteY17" fmla="*/ 5132 h 99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6126" h="995732">
                    <a:moveTo>
                      <a:pt x="2886126" y="995732"/>
                    </a:moveTo>
                    <a:cubicBezTo>
                      <a:pt x="2846121" y="948107"/>
                      <a:pt x="2806116" y="900482"/>
                      <a:pt x="2718486" y="850952"/>
                    </a:cubicBezTo>
                    <a:cubicBezTo>
                      <a:pt x="2630856" y="801422"/>
                      <a:pt x="2449246" y="732842"/>
                      <a:pt x="2360346" y="698552"/>
                    </a:cubicBezTo>
                    <a:cubicBezTo>
                      <a:pt x="2271446" y="664262"/>
                      <a:pt x="2169846" y="660452"/>
                      <a:pt x="2185086" y="645212"/>
                    </a:cubicBezTo>
                    <a:cubicBezTo>
                      <a:pt x="2200326" y="629972"/>
                      <a:pt x="2450516" y="622352"/>
                      <a:pt x="2451786" y="607112"/>
                    </a:cubicBezTo>
                    <a:cubicBezTo>
                      <a:pt x="2453056" y="591872"/>
                      <a:pt x="2304466" y="558852"/>
                      <a:pt x="2192706" y="553772"/>
                    </a:cubicBezTo>
                    <a:cubicBezTo>
                      <a:pt x="2080946" y="548692"/>
                      <a:pt x="1795196" y="593142"/>
                      <a:pt x="1781226" y="576632"/>
                    </a:cubicBezTo>
                    <a:cubicBezTo>
                      <a:pt x="1767256" y="560122"/>
                      <a:pt x="2121586" y="475032"/>
                      <a:pt x="2108886" y="454712"/>
                    </a:cubicBezTo>
                    <a:cubicBezTo>
                      <a:pt x="2096186" y="434392"/>
                      <a:pt x="1829486" y="430582"/>
                      <a:pt x="1705026" y="454712"/>
                    </a:cubicBezTo>
                    <a:cubicBezTo>
                      <a:pt x="1580566" y="478842"/>
                      <a:pt x="1405306" y="589332"/>
                      <a:pt x="1362126" y="599492"/>
                    </a:cubicBezTo>
                    <a:cubicBezTo>
                      <a:pt x="1318946" y="609652"/>
                      <a:pt x="1467536" y="549962"/>
                      <a:pt x="1445946" y="515672"/>
                    </a:cubicBezTo>
                    <a:cubicBezTo>
                      <a:pt x="1424356" y="481382"/>
                      <a:pt x="1326566" y="422962"/>
                      <a:pt x="1232586" y="393752"/>
                    </a:cubicBezTo>
                    <a:cubicBezTo>
                      <a:pt x="1138606" y="364542"/>
                      <a:pt x="978586" y="349302"/>
                      <a:pt x="882066" y="340412"/>
                    </a:cubicBezTo>
                    <a:cubicBezTo>
                      <a:pt x="785546" y="331522"/>
                      <a:pt x="720776" y="365812"/>
                      <a:pt x="653466" y="340412"/>
                    </a:cubicBezTo>
                    <a:cubicBezTo>
                      <a:pt x="586156" y="315012"/>
                      <a:pt x="551866" y="235002"/>
                      <a:pt x="478206" y="188012"/>
                    </a:cubicBezTo>
                    <a:cubicBezTo>
                      <a:pt x="404546" y="141022"/>
                      <a:pt x="287706" y="88952"/>
                      <a:pt x="211506" y="58472"/>
                    </a:cubicBezTo>
                    <a:cubicBezTo>
                      <a:pt x="135306" y="27992"/>
                      <a:pt x="54026" y="14022"/>
                      <a:pt x="21006" y="5132"/>
                    </a:cubicBezTo>
                    <a:cubicBezTo>
                      <a:pt x="-12014" y="-3758"/>
                      <a:pt x="686" y="687"/>
                      <a:pt x="13386" y="513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64C1AE7-53A5-A2DE-D80E-514341C693DB}"/>
                  </a:ext>
                </a:extLst>
              </p:cNvPr>
              <p:cNvSpPr/>
              <p:nvPr/>
            </p:nvSpPr>
            <p:spPr>
              <a:xfrm>
                <a:off x="8637550" y="411090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43969B5-0BE3-2874-4074-4396D7C8EF64}"/>
                  </a:ext>
                </a:extLst>
              </p:cNvPr>
              <p:cNvSpPr/>
              <p:nvPr/>
            </p:nvSpPr>
            <p:spPr>
              <a:xfrm>
                <a:off x="9639300" y="3434604"/>
                <a:ext cx="693420" cy="566688"/>
              </a:xfrm>
              <a:custGeom>
                <a:avLst/>
                <a:gdLst>
                  <a:gd name="connsiteX0" fmla="*/ 0 w 693420"/>
                  <a:gd name="connsiteY0" fmla="*/ 413496 h 566688"/>
                  <a:gd name="connsiteX1" fmla="*/ 160020 w 693420"/>
                  <a:gd name="connsiteY1" fmla="*/ 436356 h 566688"/>
                  <a:gd name="connsiteX2" fmla="*/ 274320 w 693420"/>
                  <a:gd name="connsiteY2" fmla="*/ 565896 h 566688"/>
                  <a:gd name="connsiteX3" fmla="*/ 274320 w 693420"/>
                  <a:gd name="connsiteY3" fmla="*/ 367776 h 566688"/>
                  <a:gd name="connsiteX4" fmla="*/ 114300 w 693420"/>
                  <a:gd name="connsiteY4" fmla="*/ 245856 h 566688"/>
                  <a:gd name="connsiteX5" fmla="*/ 373380 w 693420"/>
                  <a:gd name="connsiteY5" fmla="*/ 283956 h 566688"/>
                  <a:gd name="connsiteX6" fmla="*/ 480060 w 693420"/>
                  <a:gd name="connsiteY6" fmla="*/ 375396 h 566688"/>
                  <a:gd name="connsiteX7" fmla="*/ 396240 w 693420"/>
                  <a:gd name="connsiteY7" fmla="*/ 169656 h 566688"/>
                  <a:gd name="connsiteX8" fmla="*/ 251460 w 693420"/>
                  <a:gd name="connsiteY8" fmla="*/ 32496 h 566688"/>
                  <a:gd name="connsiteX9" fmla="*/ 480060 w 693420"/>
                  <a:gd name="connsiteY9" fmla="*/ 9636 h 566688"/>
                  <a:gd name="connsiteX10" fmla="*/ 693420 w 693420"/>
                  <a:gd name="connsiteY10" fmla="*/ 162036 h 566688"/>
                  <a:gd name="connsiteX11" fmla="*/ 693420 w 693420"/>
                  <a:gd name="connsiteY11" fmla="*/ 162036 h 56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3420" h="566688">
                    <a:moveTo>
                      <a:pt x="0" y="413496"/>
                    </a:moveTo>
                    <a:cubicBezTo>
                      <a:pt x="57150" y="412226"/>
                      <a:pt x="114300" y="410956"/>
                      <a:pt x="160020" y="436356"/>
                    </a:cubicBezTo>
                    <a:cubicBezTo>
                      <a:pt x="205740" y="461756"/>
                      <a:pt x="255270" y="577326"/>
                      <a:pt x="274320" y="565896"/>
                    </a:cubicBezTo>
                    <a:cubicBezTo>
                      <a:pt x="293370" y="554466"/>
                      <a:pt x="300990" y="421116"/>
                      <a:pt x="274320" y="367776"/>
                    </a:cubicBezTo>
                    <a:cubicBezTo>
                      <a:pt x="247650" y="314436"/>
                      <a:pt x="97790" y="259826"/>
                      <a:pt x="114300" y="245856"/>
                    </a:cubicBezTo>
                    <a:cubicBezTo>
                      <a:pt x="130810" y="231886"/>
                      <a:pt x="312420" y="262366"/>
                      <a:pt x="373380" y="283956"/>
                    </a:cubicBezTo>
                    <a:cubicBezTo>
                      <a:pt x="434340" y="305546"/>
                      <a:pt x="476250" y="394446"/>
                      <a:pt x="480060" y="375396"/>
                    </a:cubicBezTo>
                    <a:cubicBezTo>
                      <a:pt x="483870" y="356346"/>
                      <a:pt x="434340" y="226806"/>
                      <a:pt x="396240" y="169656"/>
                    </a:cubicBezTo>
                    <a:cubicBezTo>
                      <a:pt x="358140" y="112506"/>
                      <a:pt x="237490" y="59166"/>
                      <a:pt x="251460" y="32496"/>
                    </a:cubicBezTo>
                    <a:cubicBezTo>
                      <a:pt x="265430" y="5826"/>
                      <a:pt x="406400" y="-11954"/>
                      <a:pt x="480060" y="9636"/>
                    </a:cubicBezTo>
                    <a:cubicBezTo>
                      <a:pt x="553720" y="31226"/>
                      <a:pt x="693420" y="162036"/>
                      <a:pt x="693420" y="162036"/>
                    </a:cubicBezTo>
                    <a:lnTo>
                      <a:pt x="693420" y="16203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B76F599-86F7-A4AC-1591-8C48C2FC88F4}"/>
                  </a:ext>
                </a:extLst>
              </p:cNvPr>
              <p:cNvSpPr/>
              <p:nvPr/>
            </p:nvSpPr>
            <p:spPr>
              <a:xfrm>
                <a:off x="9395460" y="2484120"/>
                <a:ext cx="144780" cy="7620"/>
              </a:xfrm>
              <a:custGeom>
                <a:avLst/>
                <a:gdLst>
                  <a:gd name="connsiteX0" fmla="*/ 0 w 144780"/>
                  <a:gd name="connsiteY0" fmla="*/ 0 h 7620"/>
                  <a:gd name="connsiteX1" fmla="*/ 144780 w 144780"/>
                  <a:gd name="connsiteY1" fmla="*/ 7620 h 7620"/>
                  <a:gd name="connsiteX2" fmla="*/ 144780 w 144780"/>
                  <a:gd name="connsiteY2" fmla="*/ 7620 h 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7620">
                    <a:moveTo>
                      <a:pt x="0" y="0"/>
                    </a:moveTo>
                    <a:lnTo>
                      <a:pt x="144780" y="7620"/>
                    </a:lnTo>
                    <a:lnTo>
                      <a:pt x="144780" y="76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C5E8172-1746-DC40-5A31-F35A4F8213B7}"/>
                  </a:ext>
                </a:extLst>
              </p:cNvPr>
              <p:cNvSpPr/>
              <p:nvPr/>
            </p:nvSpPr>
            <p:spPr>
              <a:xfrm>
                <a:off x="9959340" y="3261360"/>
                <a:ext cx="327660" cy="198120"/>
              </a:xfrm>
              <a:custGeom>
                <a:avLst/>
                <a:gdLst>
                  <a:gd name="connsiteX0" fmla="*/ 0 w 327660"/>
                  <a:gd name="connsiteY0" fmla="*/ 0 h 198120"/>
                  <a:gd name="connsiteX1" fmla="*/ 182880 w 327660"/>
                  <a:gd name="connsiteY1" fmla="*/ 106680 h 198120"/>
                  <a:gd name="connsiteX2" fmla="*/ 327660 w 327660"/>
                  <a:gd name="connsiteY2" fmla="*/ 198120 h 198120"/>
                  <a:gd name="connsiteX3" fmla="*/ 327660 w 327660"/>
                  <a:gd name="connsiteY3" fmla="*/ 19812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660" h="198120">
                    <a:moveTo>
                      <a:pt x="0" y="0"/>
                    </a:moveTo>
                    <a:lnTo>
                      <a:pt x="182880" y="106680"/>
                    </a:lnTo>
                    <a:cubicBezTo>
                      <a:pt x="237490" y="139700"/>
                      <a:pt x="327660" y="198120"/>
                      <a:pt x="327660" y="198120"/>
                    </a:cubicBezTo>
                    <a:lnTo>
                      <a:pt x="327660" y="1981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9774512-A015-C69D-0596-A7236FEB452A}"/>
                  </a:ext>
                </a:extLst>
              </p:cNvPr>
              <p:cNvSpPr/>
              <p:nvPr/>
            </p:nvSpPr>
            <p:spPr>
              <a:xfrm>
                <a:off x="9966960" y="3108960"/>
                <a:ext cx="291917" cy="100500"/>
              </a:xfrm>
              <a:custGeom>
                <a:avLst/>
                <a:gdLst>
                  <a:gd name="connsiteX0" fmla="*/ 0 w 291917"/>
                  <a:gd name="connsiteY0" fmla="*/ 0 h 100500"/>
                  <a:gd name="connsiteX1" fmla="*/ 91440 w 291917"/>
                  <a:gd name="connsiteY1" fmla="*/ 30480 h 100500"/>
                  <a:gd name="connsiteX2" fmla="*/ 274320 w 291917"/>
                  <a:gd name="connsiteY2" fmla="*/ 91440 h 100500"/>
                  <a:gd name="connsiteX3" fmla="*/ 274320 w 291917"/>
                  <a:gd name="connsiteY3" fmla="*/ 99060 h 10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917" h="100500">
                    <a:moveTo>
                      <a:pt x="0" y="0"/>
                    </a:moveTo>
                    <a:lnTo>
                      <a:pt x="91440" y="30480"/>
                    </a:lnTo>
                    <a:lnTo>
                      <a:pt x="274320" y="91440"/>
                    </a:lnTo>
                    <a:cubicBezTo>
                      <a:pt x="304800" y="102870"/>
                      <a:pt x="289560" y="100965"/>
                      <a:pt x="274320" y="990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0B6F73A-4A1D-34DE-274E-DF4D6A2702BC}"/>
                  </a:ext>
                </a:extLst>
              </p:cNvPr>
              <p:cNvSpPr/>
              <p:nvPr/>
            </p:nvSpPr>
            <p:spPr>
              <a:xfrm>
                <a:off x="4892040" y="5410200"/>
                <a:ext cx="571500" cy="117686"/>
              </a:xfrm>
              <a:custGeom>
                <a:avLst/>
                <a:gdLst>
                  <a:gd name="connsiteX0" fmla="*/ 0 w 571500"/>
                  <a:gd name="connsiteY0" fmla="*/ 0 h 117686"/>
                  <a:gd name="connsiteX1" fmla="*/ 91440 w 571500"/>
                  <a:gd name="connsiteY1" fmla="*/ 68580 h 117686"/>
                  <a:gd name="connsiteX2" fmla="*/ 327660 w 571500"/>
                  <a:gd name="connsiteY2" fmla="*/ 114300 h 117686"/>
                  <a:gd name="connsiteX3" fmla="*/ 571500 w 571500"/>
                  <a:gd name="connsiteY3" fmla="*/ 114300 h 117686"/>
                  <a:gd name="connsiteX4" fmla="*/ 571500 w 571500"/>
                  <a:gd name="connsiteY4" fmla="*/ 114300 h 11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0" h="117686">
                    <a:moveTo>
                      <a:pt x="0" y="0"/>
                    </a:moveTo>
                    <a:cubicBezTo>
                      <a:pt x="18415" y="24765"/>
                      <a:pt x="36830" y="49530"/>
                      <a:pt x="91440" y="68580"/>
                    </a:cubicBezTo>
                    <a:cubicBezTo>
                      <a:pt x="146050" y="87630"/>
                      <a:pt x="247650" y="106680"/>
                      <a:pt x="327660" y="114300"/>
                    </a:cubicBezTo>
                    <a:cubicBezTo>
                      <a:pt x="407670" y="121920"/>
                      <a:pt x="571500" y="114300"/>
                      <a:pt x="571500" y="114300"/>
                    </a:cubicBezTo>
                    <a:lnTo>
                      <a:pt x="57150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05E6F10-00C8-818F-35D6-274925C8EA90}"/>
                  </a:ext>
                </a:extLst>
              </p:cNvPr>
              <p:cNvSpPr/>
              <p:nvPr/>
            </p:nvSpPr>
            <p:spPr>
              <a:xfrm>
                <a:off x="3947160" y="2491740"/>
                <a:ext cx="291619" cy="784860"/>
              </a:xfrm>
              <a:custGeom>
                <a:avLst/>
                <a:gdLst>
                  <a:gd name="connsiteX0" fmla="*/ 205740 w 291619"/>
                  <a:gd name="connsiteY0" fmla="*/ 784860 h 784860"/>
                  <a:gd name="connsiteX1" fmla="*/ 190500 w 291619"/>
                  <a:gd name="connsiteY1" fmla="*/ 548640 h 784860"/>
                  <a:gd name="connsiteX2" fmla="*/ 281940 w 291619"/>
                  <a:gd name="connsiteY2" fmla="*/ 632460 h 784860"/>
                  <a:gd name="connsiteX3" fmla="*/ 274320 w 291619"/>
                  <a:gd name="connsiteY3" fmla="*/ 403860 h 784860"/>
                  <a:gd name="connsiteX4" fmla="*/ 152400 w 291619"/>
                  <a:gd name="connsiteY4" fmla="*/ 190500 h 784860"/>
                  <a:gd name="connsiteX5" fmla="*/ 0 w 291619"/>
                  <a:gd name="connsiteY5" fmla="*/ 0 h 784860"/>
                  <a:gd name="connsiteX6" fmla="*/ 0 w 291619"/>
                  <a:gd name="connsiteY6" fmla="*/ 0 h 78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619" h="784860">
                    <a:moveTo>
                      <a:pt x="205740" y="784860"/>
                    </a:moveTo>
                    <a:cubicBezTo>
                      <a:pt x="191770" y="679450"/>
                      <a:pt x="177800" y="574040"/>
                      <a:pt x="190500" y="548640"/>
                    </a:cubicBezTo>
                    <a:cubicBezTo>
                      <a:pt x="203200" y="523240"/>
                      <a:pt x="267970" y="656590"/>
                      <a:pt x="281940" y="632460"/>
                    </a:cubicBezTo>
                    <a:cubicBezTo>
                      <a:pt x="295910" y="608330"/>
                      <a:pt x="295910" y="477520"/>
                      <a:pt x="274320" y="403860"/>
                    </a:cubicBezTo>
                    <a:cubicBezTo>
                      <a:pt x="252730" y="330200"/>
                      <a:pt x="198120" y="257810"/>
                      <a:pt x="152400" y="190500"/>
                    </a:cubicBezTo>
                    <a:cubicBezTo>
                      <a:pt x="106680" y="12319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D3BE3AC-0644-EF14-80CD-C3CCF09F9237}"/>
                  </a:ext>
                </a:extLst>
              </p:cNvPr>
              <p:cNvSpPr/>
              <p:nvPr/>
            </p:nvSpPr>
            <p:spPr>
              <a:xfrm>
                <a:off x="2582967" y="1912620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0918226-A092-F966-F997-E0D6B14A1FE4}"/>
                  </a:ext>
                </a:extLst>
              </p:cNvPr>
              <p:cNvSpPr/>
              <p:nvPr/>
            </p:nvSpPr>
            <p:spPr>
              <a:xfrm>
                <a:off x="3611880" y="1988820"/>
                <a:ext cx="564162" cy="708660"/>
              </a:xfrm>
              <a:custGeom>
                <a:avLst/>
                <a:gdLst>
                  <a:gd name="connsiteX0" fmla="*/ 0 w 564162"/>
                  <a:gd name="connsiteY0" fmla="*/ 0 h 708660"/>
                  <a:gd name="connsiteX1" fmla="*/ 251460 w 564162"/>
                  <a:gd name="connsiteY1" fmla="*/ 83820 h 708660"/>
                  <a:gd name="connsiteX2" fmla="*/ 449580 w 564162"/>
                  <a:gd name="connsiteY2" fmla="*/ 297180 h 708660"/>
                  <a:gd name="connsiteX3" fmla="*/ 556260 w 564162"/>
                  <a:gd name="connsiteY3" fmla="*/ 609600 h 708660"/>
                  <a:gd name="connsiteX4" fmla="*/ 556260 w 564162"/>
                  <a:gd name="connsiteY4" fmla="*/ 708660 h 708660"/>
                  <a:gd name="connsiteX5" fmla="*/ 556260 w 564162"/>
                  <a:gd name="connsiteY5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162" h="708660">
                    <a:moveTo>
                      <a:pt x="0" y="0"/>
                    </a:moveTo>
                    <a:cubicBezTo>
                      <a:pt x="88265" y="17145"/>
                      <a:pt x="176530" y="34290"/>
                      <a:pt x="251460" y="83820"/>
                    </a:cubicBezTo>
                    <a:cubicBezTo>
                      <a:pt x="326390" y="133350"/>
                      <a:pt x="398780" y="209550"/>
                      <a:pt x="449580" y="297180"/>
                    </a:cubicBezTo>
                    <a:cubicBezTo>
                      <a:pt x="500380" y="384810"/>
                      <a:pt x="538480" y="541020"/>
                      <a:pt x="556260" y="609600"/>
                    </a:cubicBezTo>
                    <a:cubicBezTo>
                      <a:pt x="574040" y="678180"/>
                      <a:pt x="556260" y="708660"/>
                      <a:pt x="556260" y="708660"/>
                    </a:cubicBezTo>
                    <a:lnTo>
                      <a:pt x="556260" y="70866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FEF1CCA-D43A-6776-8C28-57CB3C9DEB4D}"/>
                  </a:ext>
                </a:extLst>
              </p:cNvPr>
              <p:cNvSpPr/>
              <p:nvPr/>
            </p:nvSpPr>
            <p:spPr>
              <a:xfrm>
                <a:off x="4511380" y="2059807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7638A4A-3C70-563E-C7D7-D5A14A26BE9F}"/>
                  </a:ext>
                </a:extLst>
              </p:cNvPr>
              <p:cNvSpPr/>
              <p:nvPr/>
            </p:nvSpPr>
            <p:spPr>
              <a:xfrm>
                <a:off x="5013960" y="2095500"/>
                <a:ext cx="304800" cy="175260"/>
              </a:xfrm>
              <a:custGeom>
                <a:avLst/>
                <a:gdLst>
                  <a:gd name="connsiteX0" fmla="*/ 304800 w 304800"/>
                  <a:gd name="connsiteY0" fmla="*/ 175260 h 175260"/>
                  <a:gd name="connsiteX1" fmla="*/ 152400 w 304800"/>
                  <a:gd name="connsiteY1" fmla="*/ 60960 h 175260"/>
                  <a:gd name="connsiteX2" fmla="*/ 0 w 304800"/>
                  <a:gd name="connsiteY2" fmla="*/ 0 h 175260"/>
                  <a:gd name="connsiteX3" fmla="*/ 0 w 304800"/>
                  <a:gd name="connsiteY3" fmla="*/ 0 h 17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75260">
                    <a:moveTo>
                      <a:pt x="304800" y="175260"/>
                    </a:moveTo>
                    <a:cubicBezTo>
                      <a:pt x="254000" y="132715"/>
                      <a:pt x="203200" y="90170"/>
                      <a:pt x="152400" y="60960"/>
                    </a:cubicBezTo>
                    <a:cubicBezTo>
                      <a:pt x="101600" y="3175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F44060E-3798-6994-AC20-545D5343A5EC}"/>
                  </a:ext>
                </a:extLst>
              </p:cNvPr>
              <p:cNvSpPr/>
              <p:nvPr/>
            </p:nvSpPr>
            <p:spPr>
              <a:xfrm>
                <a:off x="5471160" y="2019300"/>
                <a:ext cx="236220" cy="304800"/>
              </a:xfrm>
              <a:custGeom>
                <a:avLst/>
                <a:gdLst>
                  <a:gd name="connsiteX0" fmla="*/ 236220 w 236220"/>
                  <a:gd name="connsiteY0" fmla="*/ 304800 h 304800"/>
                  <a:gd name="connsiteX1" fmla="*/ 152400 w 236220"/>
                  <a:gd name="connsiteY1" fmla="*/ 175260 h 304800"/>
                  <a:gd name="connsiteX2" fmla="*/ 0 w 236220"/>
                  <a:gd name="connsiteY2" fmla="*/ 0 h 304800"/>
                  <a:gd name="connsiteX3" fmla="*/ 0 w 236220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304800">
                    <a:moveTo>
                      <a:pt x="236220" y="304800"/>
                    </a:moveTo>
                    <a:cubicBezTo>
                      <a:pt x="213995" y="265430"/>
                      <a:pt x="191770" y="226060"/>
                      <a:pt x="152400" y="175260"/>
                    </a:cubicBezTo>
                    <a:cubicBezTo>
                      <a:pt x="113030" y="12446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EFC3EEC-A9CE-3511-EFEE-3399449B2E6C}"/>
                  </a:ext>
                </a:extLst>
              </p:cNvPr>
              <p:cNvSpPr/>
              <p:nvPr/>
            </p:nvSpPr>
            <p:spPr>
              <a:xfrm>
                <a:off x="5196840" y="2080260"/>
                <a:ext cx="129540" cy="114300"/>
              </a:xfrm>
              <a:custGeom>
                <a:avLst/>
                <a:gdLst>
                  <a:gd name="connsiteX0" fmla="*/ 129540 w 129540"/>
                  <a:gd name="connsiteY0" fmla="*/ 114300 h 114300"/>
                  <a:gd name="connsiteX1" fmla="*/ 0 w 129540"/>
                  <a:gd name="connsiteY1" fmla="*/ 0 h 114300"/>
                  <a:gd name="connsiteX2" fmla="*/ 0 w 129540"/>
                  <a:gd name="connsiteY2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40" h="114300">
                    <a:moveTo>
                      <a:pt x="129540" y="11430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E1CE10D-D206-57BF-A774-462A0C1E5EDE}"/>
                  </a:ext>
                </a:extLst>
              </p:cNvPr>
              <p:cNvSpPr/>
              <p:nvPr/>
            </p:nvSpPr>
            <p:spPr>
              <a:xfrm>
                <a:off x="5646420" y="2057400"/>
                <a:ext cx="182880" cy="320040"/>
              </a:xfrm>
              <a:custGeom>
                <a:avLst/>
                <a:gdLst>
                  <a:gd name="connsiteX0" fmla="*/ 182880 w 182880"/>
                  <a:gd name="connsiteY0" fmla="*/ 320040 h 320040"/>
                  <a:gd name="connsiteX1" fmla="*/ 121920 w 182880"/>
                  <a:gd name="connsiteY1" fmla="*/ 160020 h 320040"/>
                  <a:gd name="connsiteX2" fmla="*/ 0 w 182880"/>
                  <a:gd name="connsiteY2" fmla="*/ 0 h 320040"/>
                  <a:gd name="connsiteX3" fmla="*/ 0 w 182880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" h="320040">
                    <a:moveTo>
                      <a:pt x="182880" y="320040"/>
                    </a:moveTo>
                    <a:cubicBezTo>
                      <a:pt x="167640" y="266700"/>
                      <a:pt x="152400" y="213360"/>
                      <a:pt x="121920" y="160020"/>
                    </a:cubicBezTo>
                    <a:cubicBezTo>
                      <a:pt x="91440" y="1066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9648059-5F97-8055-2C7D-1279AA876764}"/>
                  </a:ext>
                </a:extLst>
              </p:cNvPr>
              <p:cNvSpPr/>
              <p:nvPr/>
            </p:nvSpPr>
            <p:spPr>
              <a:xfrm>
                <a:off x="5806440" y="1996440"/>
                <a:ext cx="106680" cy="358140"/>
              </a:xfrm>
              <a:custGeom>
                <a:avLst/>
                <a:gdLst>
                  <a:gd name="connsiteX0" fmla="*/ 106680 w 106680"/>
                  <a:gd name="connsiteY0" fmla="*/ 358140 h 358140"/>
                  <a:gd name="connsiteX1" fmla="*/ 83820 w 106680"/>
                  <a:gd name="connsiteY1" fmla="*/ 236220 h 358140"/>
                  <a:gd name="connsiteX2" fmla="*/ 0 w 106680"/>
                  <a:gd name="connsiteY2" fmla="*/ 0 h 358140"/>
                  <a:gd name="connsiteX3" fmla="*/ 0 w 106680"/>
                  <a:gd name="connsiteY3" fmla="*/ 0 h 35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" h="358140">
                    <a:moveTo>
                      <a:pt x="106680" y="358140"/>
                    </a:moveTo>
                    <a:cubicBezTo>
                      <a:pt x="104140" y="327025"/>
                      <a:pt x="101600" y="295910"/>
                      <a:pt x="83820" y="236220"/>
                    </a:cubicBezTo>
                    <a:cubicBezTo>
                      <a:pt x="66040" y="17653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ADA221F-51CC-47B3-A295-D60D0C71623F}"/>
                  </a:ext>
                </a:extLst>
              </p:cNvPr>
              <p:cNvSpPr/>
              <p:nvPr/>
            </p:nvSpPr>
            <p:spPr>
              <a:xfrm>
                <a:off x="8778240" y="1684020"/>
                <a:ext cx="129540" cy="274320"/>
              </a:xfrm>
              <a:custGeom>
                <a:avLst/>
                <a:gdLst>
                  <a:gd name="connsiteX0" fmla="*/ 0 w 129540"/>
                  <a:gd name="connsiteY0" fmla="*/ 274320 h 274320"/>
                  <a:gd name="connsiteX1" fmla="*/ 38100 w 129540"/>
                  <a:gd name="connsiteY1" fmla="*/ 144780 h 274320"/>
                  <a:gd name="connsiteX2" fmla="*/ 129540 w 129540"/>
                  <a:gd name="connsiteY2" fmla="*/ 0 h 274320"/>
                  <a:gd name="connsiteX3" fmla="*/ 129540 w 129540"/>
                  <a:gd name="connsiteY3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40" h="274320">
                    <a:moveTo>
                      <a:pt x="0" y="274320"/>
                    </a:moveTo>
                    <a:cubicBezTo>
                      <a:pt x="8255" y="232410"/>
                      <a:pt x="16510" y="190500"/>
                      <a:pt x="38100" y="144780"/>
                    </a:cubicBezTo>
                    <a:cubicBezTo>
                      <a:pt x="59690" y="99060"/>
                      <a:pt x="129540" y="0"/>
                      <a:pt x="129540" y="0"/>
                    </a:cubicBezTo>
                    <a:lnTo>
                      <a:pt x="1295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7E83E21-9B69-BA0F-0F45-D1773E6671D8}"/>
                  </a:ext>
                </a:extLst>
              </p:cNvPr>
              <p:cNvSpPr/>
              <p:nvPr/>
            </p:nvSpPr>
            <p:spPr>
              <a:xfrm>
                <a:off x="8622597" y="1935480"/>
                <a:ext cx="45719" cy="838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AE4DC5A-AED8-D96B-70E5-0F7690A7B324}"/>
                  </a:ext>
                </a:extLst>
              </p:cNvPr>
              <p:cNvSpPr/>
              <p:nvPr/>
            </p:nvSpPr>
            <p:spPr>
              <a:xfrm>
                <a:off x="8668316" y="1756410"/>
                <a:ext cx="179909" cy="2743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A87766E-A275-B2E5-A27F-71B7AF2C1CF8}"/>
                  </a:ext>
                </a:extLst>
              </p:cNvPr>
              <p:cNvSpPr/>
              <p:nvPr/>
            </p:nvSpPr>
            <p:spPr>
              <a:xfrm rot="1237048">
                <a:off x="9290525" y="2606892"/>
                <a:ext cx="282294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6FF00D9-A35F-800E-119B-36144A24A564}"/>
                  </a:ext>
                </a:extLst>
              </p:cNvPr>
              <p:cNvSpPr/>
              <p:nvPr/>
            </p:nvSpPr>
            <p:spPr>
              <a:xfrm>
                <a:off x="8084820" y="1689041"/>
                <a:ext cx="426720" cy="223579"/>
              </a:xfrm>
              <a:custGeom>
                <a:avLst/>
                <a:gdLst>
                  <a:gd name="connsiteX0" fmla="*/ 0 w 426720"/>
                  <a:gd name="connsiteY0" fmla="*/ 223579 h 223579"/>
                  <a:gd name="connsiteX1" fmla="*/ 190500 w 426720"/>
                  <a:gd name="connsiteY1" fmla="*/ 25459 h 223579"/>
                  <a:gd name="connsiteX2" fmla="*/ 426720 w 426720"/>
                  <a:gd name="connsiteY2" fmla="*/ 2599 h 223579"/>
                  <a:gd name="connsiteX3" fmla="*/ 426720 w 426720"/>
                  <a:gd name="connsiteY3" fmla="*/ 2599 h 22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720" h="223579">
                    <a:moveTo>
                      <a:pt x="0" y="223579"/>
                    </a:moveTo>
                    <a:cubicBezTo>
                      <a:pt x="59690" y="142934"/>
                      <a:pt x="119380" y="62289"/>
                      <a:pt x="190500" y="25459"/>
                    </a:cubicBezTo>
                    <a:cubicBezTo>
                      <a:pt x="261620" y="-11371"/>
                      <a:pt x="426720" y="2599"/>
                      <a:pt x="426720" y="2599"/>
                    </a:cubicBezTo>
                    <a:lnTo>
                      <a:pt x="426720" y="25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45B5B52-9EE3-7917-58C8-0913D4133AC9}"/>
                  </a:ext>
                </a:extLst>
              </p:cNvPr>
              <p:cNvSpPr/>
              <p:nvPr/>
            </p:nvSpPr>
            <p:spPr>
              <a:xfrm>
                <a:off x="7970520" y="1774896"/>
                <a:ext cx="213360" cy="122484"/>
              </a:xfrm>
              <a:custGeom>
                <a:avLst/>
                <a:gdLst>
                  <a:gd name="connsiteX0" fmla="*/ 0 w 213360"/>
                  <a:gd name="connsiteY0" fmla="*/ 122484 h 122484"/>
                  <a:gd name="connsiteX1" fmla="*/ 167640 w 213360"/>
                  <a:gd name="connsiteY1" fmla="*/ 15804 h 122484"/>
                  <a:gd name="connsiteX2" fmla="*/ 213360 w 213360"/>
                  <a:gd name="connsiteY2" fmla="*/ 564 h 122484"/>
                  <a:gd name="connsiteX3" fmla="*/ 213360 w 213360"/>
                  <a:gd name="connsiteY3" fmla="*/ 564 h 122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" h="122484">
                    <a:moveTo>
                      <a:pt x="0" y="122484"/>
                    </a:moveTo>
                    <a:cubicBezTo>
                      <a:pt x="66040" y="79304"/>
                      <a:pt x="132080" y="36124"/>
                      <a:pt x="167640" y="15804"/>
                    </a:cubicBezTo>
                    <a:cubicBezTo>
                      <a:pt x="203200" y="-4516"/>
                      <a:pt x="213360" y="564"/>
                      <a:pt x="213360" y="564"/>
                    </a:cubicBezTo>
                    <a:lnTo>
                      <a:pt x="213360" y="56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CE63ECC-E58C-FE05-1BAE-FB390C774862}"/>
                  </a:ext>
                </a:extLst>
              </p:cNvPr>
              <p:cNvSpPr/>
              <p:nvPr/>
            </p:nvSpPr>
            <p:spPr>
              <a:xfrm>
                <a:off x="7871460" y="1737360"/>
                <a:ext cx="236220" cy="228600"/>
              </a:xfrm>
              <a:custGeom>
                <a:avLst/>
                <a:gdLst>
                  <a:gd name="connsiteX0" fmla="*/ 0 w 236220"/>
                  <a:gd name="connsiteY0" fmla="*/ 228600 h 228600"/>
                  <a:gd name="connsiteX1" fmla="*/ 137160 w 236220"/>
                  <a:gd name="connsiteY1" fmla="*/ 76200 h 228600"/>
                  <a:gd name="connsiteX2" fmla="*/ 236220 w 236220"/>
                  <a:gd name="connsiteY2" fmla="*/ 0 h 228600"/>
                  <a:gd name="connsiteX3" fmla="*/ 236220 w 236220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228600">
                    <a:moveTo>
                      <a:pt x="0" y="228600"/>
                    </a:moveTo>
                    <a:cubicBezTo>
                      <a:pt x="48895" y="171450"/>
                      <a:pt x="97790" y="114300"/>
                      <a:pt x="137160" y="76200"/>
                    </a:cubicBezTo>
                    <a:cubicBezTo>
                      <a:pt x="176530" y="38100"/>
                      <a:pt x="236220" y="0"/>
                      <a:pt x="236220" y="0"/>
                    </a:cubicBezTo>
                    <a:lnTo>
                      <a:pt x="23622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BF1FF43-8D65-7C89-2355-730825BCB958}"/>
                  </a:ext>
                </a:extLst>
              </p:cNvPr>
              <p:cNvSpPr/>
              <p:nvPr/>
            </p:nvSpPr>
            <p:spPr>
              <a:xfrm>
                <a:off x="7459980" y="1341120"/>
                <a:ext cx="586740" cy="114300"/>
              </a:xfrm>
              <a:custGeom>
                <a:avLst/>
                <a:gdLst>
                  <a:gd name="connsiteX0" fmla="*/ 0 w 586740"/>
                  <a:gd name="connsiteY0" fmla="*/ 114300 h 114300"/>
                  <a:gd name="connsiteX1" fmla="*/ 320040 w 586740"/>
                  <a:gd name="connsiteY1" fmla="*/ 38100 h 114300"/>
                  <a:gd name="connsiteX2" fmla="*/ 586740 w 586740"/>
                  <a:gd name="connsiteY2" fmla="*/ 0 h 114300"/>
                  <a:gd name="connsiteX3" fmla="*/ 586740 w 58674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740" h="114300">
                    <a:moveTo>
                      <a:pt x="0" y="114300"/>
                    </a:moveTo>
                    <a:cubicBezTo>
                      <a:pt x="111125" y="85725"/>
                      <a:pt x="222250" y="57150"/>
                      <a:pt x="320040" y="38100"/>
                    </a:cubicBezTo>
                    <a:cubicBezTo>
                      <a:pt x="417830" y="19050"/>
                      <a:pt x="586740" y="0"/>
                      <a:pt x="586740" y="0"/>
                    </a:cubicBezTo>
                    <a:lnTo>
                      <a:pt x="5867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975C1F3-9A7D-8F27-1079-BC563A9ED24D}"/>
                  </a:ext>
                </a:extLst>
              </p:cNvPr>
              <p:cNvSpPr/>
              <p:nvPr/>
            </p:nvSpPr>
            <p:spPr>
              <a:xfrm>
                <a:off x="7886700" y="1394460"/>
                <a:ext cx="373380" cy="30480"/>
              </a:xfrm>
              <a:custGeom>
                <a:avLst/>
                <a:gdLst>
                  <a:gd name="connsiteX0" fmla="*/ 0 w 373380"/>
                  <a:gd name="connsiteY0" fmla="*/ 30480 h 30480"/>
                  <a:gd name="connsiteX1" fmla="*/ 160020 w 373380"/>
                  <a:gd name="connsiteY1" fmla="*/ 7620 h 30480"/>
                  <a:gd name="connsiteX2" fmla="*/ 373380 w 373380"/>
                  <a:gd name="connsiteY2" fmla="*/ 0 h 30480"/>
                  <a:gd name="connsiteX3" fmla="*/ 373380 w 373380"/>
                  <a:gd name="connsiteY3" fmla="*/ 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380" h="30480">
                    <a:moveTo>
                      <a:pt x="0" y="30480"/>
                    </a:moveTo>
                    <a:cubicBezTo>
                      <a:pt x="48895" y="21590"/>
                      <a:pt x="97790" y="12700"/>
                      <a:pt x="160020" y="7620"/>
                    </a:cubicBezTo>
                    <a:cubicBezTo>
                      <a:pt x="222250" y="2540"/>
                      <a:pt x="373380" y="0"/>
                      <a:pt x="373380" y="0"/>
                    </a:cubicBezTo>
                    <a:lnTo>
                      <a:pt x="37338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7CCC3E1-8ED5-E34D-2601-E6A17D19F54E}"/>
                  </a:ext>
                </a:extLst>
              </p:cNvPr>
              <p:cNvSpPr/>
              <p:nvPr/>
            </p:nvSpPr>
            <p:spPr>
              <a:xfrm>
                <a:off x="7035141" y="1041137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1EA1C6C-1209-6DA4-0022-991337F340DB}"/>
                  </a:ext>
                </a:extLst>
              </p:cNvPr>
              <p:cNvSpPr/>
              <p:nvPr/>
            </p:nvSpPr>
            <p:spPr>
              <a:xfrm>
                <a:off x="5561578" y="1257712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E1A6D29-8ACA-5D2B-1B1F-97C9F2C1A9E9}"/>
                  </a:ext>
                </a:extLst>
              </p:cNvPr>
              <p:cNvSpPr/>
              <p:nvPr/>
            </p:nvSpPr>
            <p:spPr>
              <a:xfrm>
                <a:off x="5737860" y="1345584"/>
                <a:ext cx="358140" cy="56496"/>
              </a:xfrm>
              <a:custGeom>
                <a:avLst/>
                <a:gdLst>
                  <a:gd name="connsiteX0" fmla="*/ 358140 w 358140"/>
                  <a:gd name="connsiteY0" fmla="*/ 10776 h 56496"/>
                  <a:gd name="connsiteX1" fmla="*/ 137160 w 358140"/>
                  <a:gd name="connsiteY1" fmla="*/ 3156 h 56496"/>
                  <a:gd name="connsiteX2" fmla="*/ 0 w 358140"/>
                  <a:gd name="connsiteY2" fmla="*/ 56496 h 56496"/>
                  <a:gd name="connsiteX3" fmla="*/ 0 w 358140"/>
                  <a:gd name="connsiteY3" fmla="*/ 56496 h 5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0" h="56496">
                    <a:moveTo>
                      <a:pt x="358140" y="10776"/>
                    </a:moveTo>
                    <a:cubicBezTo>
                      <a:pt x="277495" y="3156"/>
                      <a:pt x="196850" y="-4464"/>
                      <a:pt x="137160" y="3156"/>
                    </a:cubicBezTo>
                    <a:cubicBezTo>
                      <a:pt x="77470" y="10776"/>
                      <a:pt x="0" y="56496"/>
                      <a:pt x="0" y="56496"/>
                    </a:cubicBezTo>
                    <a:lnTo>
                      <a:pt x="0" y="5649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0DE6276-D0DF-A31B-C7F5-01555D772CDE}"/>
                  </a:ext>
                </a:extLst>
              </p:cNvPr>
              <p:cNvSpPr/>
              <p:nvPr/>
            </p:nvSpPr>
            <p:spPr>
              <a:xfrm>
                <a:off x="6065520" y="1264920"/>
                <a:ext cx="175260" cy="60960"/>
              </a:xfrm>
              <a:custGeom>
                <a:avLst/>
                <a:gdLst>
                  <a:gd name="connsiteX0" fmla="*/ 175260 w 175260"/>
                  <a:gd name="connsiteY0" fmla="*/ 60960 h 60960"/>
                  <a:gd name="connsiteX1" fmla="*/ 91440 w 175260"/>
                  <a:gd name="connsiteY1" fmla="*/ 15240 h 60960"/>
                  <a:gd name="connsiteX2" fmla="*/ 0 w 175260"/>
                  <a:gd name="connsiteY2" fmla="*/ 0 h 60960"/>
                  <a:gd name="connsiteX3" fmla="*/ 0 w 175260"/>
                  <a:gd name="connsiteY3" fmla="*/ 0 h 6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260" h="60960">
                    <a:moveTo>
                      <a:pt x="175260" y="60960"/>
                    </a:moveTo>
                    <a:cubicBezTo>
                      <a:pt x="147955" y="43180"/>
                      <a:pt x="120650" y="25400"/>
                      <a:pt x="91440" y="15240"/>
                    </a:cubicBezTo>
                    <a:cubicBezTo>
                      <a:pt x="62230" y="50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69542D5-9D6A-9713-464C-0F68ED0A7E72}"/>
                  </a:ext>
                </a:extLst>
              </p:cNvPr>
              <p:cNvSpPr/>
              <p:nvPr/>
            </p:nvSpPr>
            <p:spPr>
              <a:xfrm>
                <a:off x="6553200" y="1333500"/>
                <a:ext cx="114300" cy="144780"/>
              </a:xfrm>
              <a:custGeom>
                <a:avLst/>
                <a:gdLst>
                  <a:gd name="connsiteX0" fmla="*/ 114300 w 114300"/>
                  <a:gd name="connsiteY0" fmla="*/ 144780 h 144780"/>
                  <a:gd name="connsiteX1" fmla="*/ 0 w 114300"/>
                  <a:gd name="connsiteY1" fmla="*/ 0 h 144780"/>
                  <a:gd name="connsiteX2" fmla="*/ 0 w 114300"/>
                  <a:gd name="connsiteY2" fmla="*/ 0 h 14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144780">
                    <a:moveTo>
                      <a:pt x="114300" y="14478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A05E64F-E4C7-28A5-7EE6-D2FA936599C1}"/>
                  </a:ext>
                </a:extLst>
              </p:cNvPr>
              <p:cNvSpPr/>
              <p:nvPr/>
            </p:nvSpPr>
            <p:spPr>
              <a:xfrm>
                <a:off x="6149340" y="1215814"/>
                <a:ext cx="160020" cy="49106"/>
              </a:xfrm>
              <a:custGeom>
                <a:avLst/>
                <a:gdLst>
                  <a:gd name="connsiteX0" fmla="*/ 160020 w 160020"/>
                  <a:gd name="connsiteY0" fmla="*/ 49106 h 49106"/>
                  <a:gd name="connsiteX1" fmla="*/ 60960 w 160020"/>
                  <a:gd name="connsiteY1" fmla="*/ 3386 h 49106"/>
                  <a:gd name="connsiteX2" fmla="*/ 0 w 160020"/>
                  <a:gd name="connsiteY2" fmla="*/ 3386 h 49106"/>
                  <a:gd name="connsiteX3" fmla="*/ 0 w 160020"/>
                  <a:gd name="connsiteY3" fmla="*/ 3386 h 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020" h="49106">
                    <a:moveTo>
                      <a:pt x="160020" y="49106"/>
                    </a:moveTo>
                    <a:cubicBezTo>
                      <a:pt x="123825" y="30056"/>
                      <a:pt x="87630" y="11006"/>
                      <a:pt x="60960" y="3386"/>
                    </a:cubicBezTo>
                    <a:cubicBezTo>
                      <a:pt x="34290" y="-4234"/>
                      <a:pt x="0" y="3386"/>
                      <a:pt x="0" y="3386"/>
                    </a:cubicBezTo>
                    <a:lnTo>
                      <a:pt x="0" y="338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D99A98B-5E79-10F5-482D-706FA67DDF82}"/>
                  </a:ext>
                </a:extLst>
              </p:cNvPr>
              <p:cNvSpPr/>
              <p:nvPr/>
            </p:nvSpPr>
            <p:spPr>
              <a:xfrm>
                <a:off x="6446520" y="1150620"/>
                <a:ext cx="160020" cy="137160"/>
              </a:xfrm>
              <a:custGeom>
                <a:avLst/>
                <a:gdLst>
                  <a:gd name="connsiteX0" fmla="*/ 160020 w 160020"/>
                  <a:gd name="connsiteY0" fmla="*/ 137160 h 137160"/>
                  <a:gd name="connsiteX1" fmla="*/ 0 w 160020"/>
                  <a:gd name="connsiteY1" fmla="*/ 0 h 137160"/>
                  <a:gd name="connsiteX2" fmla="*/ 0 w 160020"/>
                  <a:gd name="connsiteY2" fmla="*/ 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20" h="137160">
                    <a:moveTo>
                      <a:pt x="160020" y="13716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E3DF109-27DB-F3DE-4475-434020A847EC}"/>
                  </a:ext>
                </a:extLst>
              </p:cNvPr>
              <p:cNvSpPr/>
              <p:nvPr/>
            </p:nvSpPr>
            <p:spPr>
              <a:xfrm>
                <a:off x="6339840" y="1203351"/>
                <a:ext cx="167640" cy="69189"/>
              </a:xfrm>
              <a:custGeom>
                <a:avLst/>
                <a:gdLst>
                  <a:gd name="connsiteX0" fmla="*/ 167640 w 167640"/>
                  <a:gd name="connsiteY0" fmla="*/ 69189 h 69189"/>
                  <a:gd name="connsiteX1" fmla="*/ 68580 w 167640"/>
                  <a:gd name="connsiteY1" fmla="*/ 8229 h 69189"/>
                  <a:gd name="connsiteX2" fmla="*/ 0 w 167640"/>
                  <a:gd name="connsiteY2" fmla="*/ 609 h 69189"/>
                  <a:gd name="connsiteX3" fmla="*/ 0 w 167640"/>
                  <a:gd name="connsiteY3" fmla="*/ 609 h 6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" h="69189">
                    <a:moveTo>
                      <a:pt x="167640" y="69189"/>
                    </a:moveTo>
                    <a:cubicBezTo>
                      <a:pt x="132080" y="44424"/>
                      <a:pt x="96520" y="19659"/>
                      <a:pt x="68580" y="8229"/>
                    </a:cubicBezTo>
                    <a:cubicBezTo>
                      <a:pt x="40640" y="-3201"/>
                      <a:pt x="0" y="609"/>
                      <a:pt x="0" y="609"/>
                    </a:cubicBezTo>
                    <a:lnTo>
                      <a:pt x="0" y="60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94">
                <a:extLst>
                  <a:ext uri="{FF2B5EF4-FFF2-40B4-BE49-F238E27FC236}">
                    <a16:creationId xmlns:a16="http://schemas.microsoft.com/office/drawing/2014/main" id="{7C55D831-ED2A-94ED-7FFD-B44222298B3A}"/>
                  </a:ext>
                </a:extLst>
              </p:cNvPr>
              <p:cNvSpPr/>
              <p:nvPr/>
            </p:nvSpPr>
            <p:spPr>
              <a:xfrm>
                <a:off x="3625767" y="2307308"/>
                <a:ext cx="5991027" cy="2017041"/>
              </a:xfrm>
              <a:custGeom>
                <a:avLst/>
                <a:gdLst>
                  <a:gd name="connsiteX0" fmla="*/ 0 w 3786790"/>
                  <a:gd name="connsiteY0" fmla="*/ 0 h 1804386"/>
                  <a:gd name="connsiteX1" fmla="*/ 3786790 w 3786790"/>
                  <a:gd name="connsiteY1" fmla="*/ 0 h 1804386"/>
                  <a:gd name="connsiteX2" fmla="*/ 3786790 w 3786790"/>
                  <a:gd name="connsiteY2" fmla="*/ 1804386 h 1804386"/>
                  <a:gd name="connsiteX3" fmla="*/ 0 w 3786790"/>
                  <a:gd name="connsiteY3" fmla="*/ 1804386 h 1804386"/>
                  <a:gd name="connsiteX4" fmla="*/ 0 w 3786790"/>
                  <a:gd name="connsiteY4" fmla="*/ 0 h 1804386"/>
                  <a:gd name="connsiteX0" fmla="*/ 0 w 3786790"/>
                  <a:gd name="connsiteY0" fmla="*/ 0 h 2006032"/>
                  <a:gd name="connsiteX1" fmla="*/ 3786790 w 3786790"/>
                  <a:gd name="connsiteY1" fmla="*/ 0 h 2006032"/>
                  <a:gd name="connsiteX2" fmla="*/ 3786790 w 3786790"/>
                  <a:gd name="connsiteY2" fmla="*/ 1804386 h 2006032"/>
                  <a:gd name="connsiteX3" fmla="*/ 2090594 w 3786790"/>
                  <a:gd name="connsiteY3" fmla="*/ 2006028 h 2006032"/>
                  <a:gd name="connsiteX4" fmla="*/ 0 w 3786790"/>
                  <a:gd name="connsiteY4" fmla="*/ 1804386 h 2006032"/>
                  <a:gd name="connsiteX5" fmla="*/ 0 w 3786790"/>
                  <a:gd name="connsiteY5" fmla="*/ 0 h 2006032"/>
                  <a:gd name="connsiteX0" fmla="*/ 0 w 3786790"/>
                  <a:gd name="connsiteY0" fmla="*/ 0 h 2009510"/>
                  <a:gd name="connsiteX1" fmla="*/ 3786790 w 3786790"/>
                  <a:gd name="connsiteY1" fmla="*/ 0 h 2009510"/>
                  <a:gd name="connsiteX2" fmla="*/ 3786790 w 3786790"/>
                  <a:gd name="connsiteY2" fmla="*/ 1804386 h 2009510"/>
                  <a:gd name="connsiteX3" fmla="*/ 2738294 w 3786790"/>
                  <a:gd name="connsiteY3" fmla="*/ 1815528 h 2009510"/>
                  <a:gd name="connsiteX4" fmla="*/ 2090594 w 3786790"/>
                  <a:gd name="connsiteY4" fmla="*/ 2006028 h 2009510"/>
                  <a:gd name="connsiteX5" fmla="*/ 0 w 3786790"/>
                  <a:gd name="connsiteY5" fmla="*/ 1804386 h 2009510"/>
                  <a:gd name="connsiteX6" fmla="*/ 0 w 3786790"/>
                  <a:gd name="connsiteY6" fmla="*/ 0 h 2009510"/>
                  <a:gd name="connsiteX0" fmla="*/ 0 w 3786790"/>
                  <a:gd name="connsiteY0" fmla="*/ 0 h 2009236"/>
                  <a:gd name="connsiteX1" fmla="*/ 3786790 w 3786790"/>
                  <a:gd name="connsiteY1" fmla="*/ 0 h 2009236"/>
                  <a:gd name="connsiteX2" fmla="*/ 3786790 w 3786790"/>
                  <a:gd name="connsiteY2" fmla="*/ 1804386 h 2009236"/>
                  <a:gd name="connsiteX3" fmla="*/ 3157394 w 3786790"/>
                  <a:gd name="connsiteY3" fmla="*/ 1472628 h 2009236"/>
                  <a:gd name="connsiteX4" fmla="*/ 2738294 w 3786790"/>
                  <a:gd name="connsiteY4" fmla="*/ 1815528 h 2009236"/>
                  <a:gd name="connsiteX5" fmla="*/ 2090594 w 3786790"/>
                  <a:gd name="connsiteY5" fmla="*/ 2006028 h 2009236"/>
                  <a:gd name="connsiteX6" fmla="*/ 0 w 3786790"/>
                  <a:gd name="connsiteY6" fmla="*/ 1804386 h 2009236"/>
                  <a:gd name="connsiteX7" fmla="*/ 0 w 3786790"/>
                  <a:gd name="connsiteY7" fmla="*/ 0 h 2009236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0 w 3786790"/>
                  <a:gd name="connsiteY6" fmla="*/ 1804386 h 2006028"/>
                  <a:gd name="connsiteX7" fmla="*/ 0 w 3786790"/>
                  <a:gd name="connsiteY7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0 w 3786790"/>
                  <a:gd name="connsiteY8" fmla="*/ 1804386 h 2006028"/>
                  <a:gd name="connsiteX9" fmla="*/ 0 w 3786790"/>
                  <a:gd name="connsiteY9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0 w 3786790"/>
                  <a:gd name="connsiteY10" fmla="*/ 1804386 h 2006028"/>
                  <a:gd name="connsiteX11" fmla="*/ 0 w 3786790"/>
                  <a:gd name="connsiteY11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936851 w 4723641"/>
                  <a:gd name="connsiteY13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936851 w 4723641"/>
                  <a:gd name="connsiteY14" fmla="*/ 0 h 2006028"/>
                  <a:gd name="connsiteX0" fmla="*/ 1597251 w 4723641"/>
                  <a:gd name="connsiteY0" fmla="*/ 59690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1597251 w 4723641"/>
                  <a:gd name="connsiteY14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92660"/>
                  <a:gd name="connsiteY0" fmla="*/ 596900 h 2006028"/>
                  <a:gd name="connsiteX1" fmla="*/ 2228933 w 5992660"/>
                  <a:gd name="connsiteY1" fmla="*/ 488378 h 2006028"/>
                  <a:gd name="connsiteX2" fmla="*/ 4723641 w 5992660"/>
                  <a:gd name="connsiteY2" fmla="*/ 0 h 2006028"/>
                  <a:gd name="connsiteX3" fmla="*/ 5638883 w 5992660"/>
                  <a:gd name="connsiteY3" fmla="*/ 691578 h 2006028"/>
                  <a:gd name="connsiteX4" fmla="*/ 5988133 w 5992660"/>
                  <a:gd name="connsiteY4" fmla="*/ 939228 h 2006028"/>
                  <a:gd name="connsiteX5" fmla="*/ 5428491 w 5992660"/>
                  <a:gd name="connsiteY5" fmla="*/ 928086 h 2006028"/>
                  <a:gd name="connsiteX6" fmla="*/ 3973595 w 5992660"/>
                  <a:gd name="connsiteY6" fmla="*/ 1650428 h 2006028"/>
                  <a:gd name="connsiteX7" fmla="*/ 3675145 w 5992660"/>
                  <a:gd name="connsiteY7" fmla="*/ 1815528 h 2006028"/>
                  <a:gd name="connsiteX8" fmla="*/ 3027445 w 5992660"/>
                  <a:gd name="connsiteY8" fmla="*/ 2006028 h 2006028"/>
                  <a:gd name="connsiteX9" fmla="*/ 2389270 w 5992660"/>
                  <a:gd name="connsiteY9" fmla="*/ 1686941 h 2006028"/>
                  <a:gd name="connsiteX10" fmla="*/ 2613107 w 5992660"/>
                  <a:gd name="connsiteY10" fmla="*/ 1648841 h 2006028"/>
                  <a:gd name="connsiteX11" fmla="*/ 2065420 w 5992660"/>
                  <a:gd name="connsiteY11" fmla="*/ 1586928 h 2006028"/>
                  <a:gd name="connsiteX12" fmla="*/ 2244807 w 5992660"/>
                  <a:gd name="connsiteY12" fmla="*/ 1491678 h 2006028"/>
                  <a:gd name="connsiteX13" fmla="*/ 1600282 w 5992660"/>
                  <a:gd name="connsiteY13" fmla="*/ 1558353 h 2006028"/>
                  <a:gd name="connsiteX14" fmla="*/ 790801 w 5992660"/>
                  <a:gd name="connsiteY14" fmla="*/ 1359886 h 2006028"/>
                  <a:gd name="connsiteX15" fmla="*/ 82 w 5992660"/>
                  <a:gd name="connsiteY15" fmla="*/ 926528 h 2006028"/>
                  <a:gd name="connsiteX16" fmla="*/ 1009733 w 5992660"/>
                  <a:gd name="connsiteY16" fmla="*/ 710628 h 2006028"/>
                  <a:gd name="connsiteX17" fmla="*/ 1597251 w 5992660"/>
                  <a:gd name="connsiteY17" fmla="*/ 596900 h 2006028"/>
                  <a:gd name="connsiteX0" fmla="*/ 1597251 w 5991027"/>
                  <a:gd name="connsiteY0" fmla="*/ 596914 h 2006042"/>
                  <a:gd name="connsiteX1" fmla="*/ 2228933 w 5991027"/>
                  <a:gd name="connsiteY1" fmla="*/ 488392 h 2006042"/>
                  <a:gd name="connsiteX2" fmla="*/ 4723641 w 5991027"/>
                  <a:gd name="connsiteY2" fmla="*/ 14 h 2006042"/>
                  <a:gd name="connsiteX3" fmla="*/ 5924632 w 5991027"/>
                  <a:gd name="connsiteY3" fmla="*/ 342342 h 2006042"/>
                  <a:gd name="connsiteX4" fmla="*/ 5638883 w 5991027"/>
                  <a:gd name="connsiteY4" fmla="*/ 691592 h 2006042"/>
                  <a:gd name="connsiteX5" fmla="*/ 5988133 w 5991027"/>
                  <a:gd name="connsiteY5" fmla="*/ 939242 h 2006042"/>
                  <a:gd name="connsiteX6" fmla="*/ 5428491 w 5991027"/>
                  <a:gd name="connsiteY6" fmla="*/ 928100 h 2006042"/>
                  <a:gd name="connsiteX7" fmla="*/ 3973595 w 5991027"/>
                  <a:gd name="connsiteY7" fmla="*/ 1650442 h 2006042"/>
                  <a:gd name="connsiteX8" fmla="*/ 3675145 w 5991027"/>
                  <a:gd name="connsiteY8" fmla="*/ 1815542 h 2006042"/>
                  <a:gd name="connsiteX9" fmla="*/ 3027445 w 5991027"/>
                  <a:gd name="connsiteY9" fmla="*/ 2006042 h 2006042"/>
                  <a:gd name="connsiteX10" fmla="*/ 2389270 w 5991027"/>
                  <a:gd name="connsiteY10" fmla="*/ 1686955 h 2006042"/>
                  <a:gd name="connsiteX11" fmla="*/ 2613107 w 5991027"/>
                  <a:gd name="connsiteY11" fmla="*/ 1648855 h 2006042"/>
                  <a:gd name="connsiteX12" fmla="*/ 2065420 w 5991027"/>
                  <a:gd name="connsiteY12" fmla="*/ 1586942 h 2006042"/>
                  <a:gd name="connsiteX13" fmla="*/ 2244807 w 5991027"/>
                  <a:gd name="connsiteY13" fmla="*/ 1491692 h 2006042"/>
                  <a:gd name="connsiteX14" fmla="*/ 1600282 w 5991027"/>
                  <a:gd name="connsiteY14" fmla="*/ 1558367 h 2006042"/>
                  <a:gd name="connsiteX15" fmla="*/ 790801 w 5991027"/>
                  <a:gd name="connsiteY15" fmla="*/ 1359900 h 2006042"/>
                  <a:gd name="connsiteX16" fmla="*/ 82 w 5991027"/>
                  <a:gd name="connsiteY16" fmla="*/ 926542 h 2006042"/>
                  <a:gd name="connsiteX17" fmla="*/ 1009733 w 5991027"/>
                  <a:gd name="connsiteY17" fmla="*/ 710642 h 2006042"/>
                  <a:gd name="connsiteX18" fmla="*/ 1597251 w 5991027"/>
                  <a:gd name="connsiteY18" fmla="*/ 596914 h 2006042"/>
                  <a:gd name="connsiteX0" fmla="*/ 1597251 w 5991027"/>
                  <a:gd name="connsiteY0" fmla="*/ 596907 h 2006035"/>
                  <a:gd name="connsiteX1" fmla="*/ 2228933 w 5991027"/>
                  <a:gd name="connsiteY1" fmla="*/ 488385 h 2006035"/>
                  <a:gd name="connsiteX2" fmla="*/ 4723641 w 5991027"/>
                  <a:gd name="connsiteY2" fmla="*/ 7 h 2006035"/>
                  <a:gd name="connsiteX3" fmla="*/ 5924632 w 5991027"/>
                  <a:gd name="connsiteY3" fmla="*/ 342335 h 2006035"/>
                  <a:gd name="connsiteX4" fmla="*/ 5638883 w 5991027"/>
                  <a:gd name="connsiteY4" fmla="*/ 691585 h 2006035"/>
                  <a:gd name="connsiteX5" fmla="*/ 5988133 w 5991027"/>
                  <a:gd name="connsiteY5" fmla="*/ 939235 h 2006035"/>
                  <a:gd name="connsiteX6" fmla="*/ 5428491 w 5991027"/>
                  <a:gd name="connsiteY6" fmla="*/ 928093 h 2006035"/>
                  <a:gd name="connsiteX7" fmla="*/ 3973595 w 5991027"/>
                  <a:gd name="connsiteY7" fmla="*/ 1650435 h 2006035"/>
                  <a:gd name="connsiteX8" fmla="*/ 3675145 w 5991027"/>
                  <a:gd name="connsiteY8" fmla="*/ 1815535 h 2006035"/>
                  <a:gd name="connsiteX9" fmla="*/ 3027445 w 5991027"/>
                  <a:gd name="connsiteY9" fmla="*/ 2006035 h 2006035"/>
                  <a:gd name="connsiteX10" fmla="*/ 2389270 w 5991027"/>
                  <a:gd name="connsiteY10" fmla="*/ 1686948 h 2006035"/>
                  <a:gd name="connsiteX11" fmla="*/ 2613107 w 5991027"/>
                  <a:gd name="connsiteY11" fmla="*/ 1648848 h 2006035"/>
                  <a:gd name="connsiteX12" fmla="*/ 2065420 w 5991027"/>
                  <a:gd name="connsiteY12" fmla="*/ 1586935 h 2006035"/>
                  <a:gd name="connsiteX13" fmla="*/ 2244807 w 5991027"/>
                  <a:gd name="connsiteY13" fmla="*/ 1491685 h 2006035"/>
                  <a:gd name="connsiteX14" fmla="*/ 1600282 w 5991027"/>
                  <a:gd name="connsiteY14" fmla="*/ 1558360 h 2006035"/>
                  <a:gd name="connsiteX15" fmla="*/ 790801 w 5991027"/>
                  <a:gd name="connsiteY15" fmla="*/ 1359893 h 2006035"/>
                  <a:gd name="connsiteX16" fmla="*/ 82 w 5991027"/>
                  <a:gd name="connsiteY16" fmla="*/ 926535 h 2006035"/>
                  <a:gd name="connsiteX17" fmla="*/ 1009733 w 5991027"/>
                  <a:gd name="connsiteY17" fmla="*/ 710635 h 2006035"/>
                  <a:gd name="connsiteX18" fmla="*/ 1597251 w 5991027"/>
                  <a:gd name="connsiteY18" fmla="*/ 596907 h 2006035"/>
                  <a:gd name="connsiteX0" fmla="*/ 1597251 w 5991027"/>
                  <a:gd name="connsiteY0" fmla="*/ 602898 h 2012026"/>
                  <a:gd name="connsiteX1" fmla="*/ 2228933 w 5991027"/>
                  <a:gd name="connsiteY1" fmla="*/ 494376 h 2012026"/>
                  <a:gd name="connsiteX2" fmla="*/ 4723641 w 5991027"/>
                  <a:gd name="connsiteY2" fmla="*/ 5998 h 2012026"/>
                  <a:gd name="connsiteX3" fmla="*/ 5810333 w 5991027"/>
                  <a:gd name="connsiteY3" fmla="*/ 195926 h 2012026"/>
                  <a:gd name="connsiteX4" fmla="*/ 5924632 w 5991027"/>
                  <a:gd name="connsiteY4" fmla="*/ 348326 h 2012026"/>
                  <a:gd name="connsiteX5" fmla="*/ 5638883 w 5991027"/>
                  <a:gd name="connsiteY5" fmla="*/ 697576 h 2012026"/>
                  <a:gd name="connsiteX6" fmla="*/ 5988133 w 5991027"/>
                  <a:gd name="connsiteY6" fmla="*/ 945226 h 2012026"/>
                  <a:gd name="connsiteX7" fmla="*/ 5428491 w 5991027"/>
                  <a:gd name="connsiteY7" fmla="*/ 934084 h 2012026"/>
                  <a:gd name="connsiteX8" fmla="*/ 3973595 w 5991027"/>
                  <a:gd name="connsiteY8" fmla="*/ 1656426 h 2012026"/>
                  <a:gd name="connsiteX9" fmla="*/ 3675145 w 5991027"/>
                  <a:gd name="connsiteY9" fmla="*/ 1821526 h 2012026"/>
                  <a:gd name="connsiteX10" fmla="*/ 3027445 w 5991027"/>
                  <a:gd name="connsiteY10" fmla="*/ 2012026 h 2012026"/>
                  <a:gd name="connsiteX11" fmla="*/ 2389270 w 5991027"/>
                  <a:gd name="connsiteY11" fmla="*/ 1692939 h 2012026"/>
                  <a:gd name="connsiteX12" fmla="*/ 2613107 w 5991027"/>
                  <a:gd name="connsiteY12" fmla="*/ 1654839 h 2012026"/>
                  <a:gd name="connsiteX13" fmla="*/ 2065420 w 5991027"/>
                  <a:gd name="connsiteY13" fmla="*/ 1592926 h 2012026"/>
                  <a:gd name="connsiteX14" fmla="*/ 2244807 w 5991027"/>
                  <a:gd name="connsiteY14" fmla="*/ 1497676 h 2012026"/>
                  <a:gd name="connsiteX15" fmla="*/ 1600282 w 5991027"/>
                  <a:gd name="connsiteY15" fmla="*/ 1564351 h 2012026"/>
                  <a:gd name="connsiteX16" fmla="*/ 790801 w 5991027"/>
                  <a:gd name="connsiteY16" fmla="*/ 1365884 h 2012026"/>
                  <a:gd name="connsiteX17" fmla="*/ 82 w 5991027"/>
                  <a:gd name="connsiteY17" fmla="*/ 932526 h 2012026"/>
                  <a:gd name="connsiteX18" fmla="*/ 1009733 w 5991027"/>
                  <a:gd name="connsiteY18" fmla="*/ 716626 h 2012026"/>
                  <a:gd name="connsiteX19" fmla="*/ 1597251 w 5991027"/>
                  <a:gd name="connsiteY19" fmla="*/ 602898 h 2012026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924632 w 5991027"/>
                  <a:gd name="connsiteY4" fmla="*/ 344117 h 2007817"/>
                  <a:gd name="connsiteX5" fmla="*/ 5638883 w 5991027"/>
                  <a:gd name="connsiteY5" fmla="*/ 693367 h 2007817"/>
                  <a:gd name="connsiteX6" fmla="*/ 5988133 w 5991027"/>
                  <a:gd name="connsiteY6" fmla="*/ 941017 h 2007817"/>
                  <a:gd name="connsiteX7" fmla="*/ 5428491 w 5991027"/>
                  <a:gd name="connsiteY7" fmla="*/ 929875 h 2007817"/>
                  <a:gd name="connsiteX8" fmla="*/ 3973595 w 5991027"/>
                  <a:gd name="connsiteY8" fmla="*/ 1652217 h 2007817"/>
                  <a:gd name="connsiteX9" fmla="*/ 3675145 w 5991027"/>
                  <a:gd name="connsiteY9" fmla="*/ 1817317 h 2007817"/>
                  <a:gd name="connsiteX10" fmla="*/ 3027445 w 5991027"/>
                  <a:gd name="connsiteY10" fmla="*/ 2007817 h 2007817"/>
                  <a:gd name="connsiteX11" fmla="*/ 2389270 w 5991027"/>
                  <a:gd name="connsiteY11" fmla="*/ 1688730 h 2007817"/>
                  <a:gd name="connsiteX12" fmla="*/ 2613107 w 5991027"/>
                  <a:gd name="connsiteY12" fmla="*/ 1650630 h 2007817"/>
                  <a:gd name="connsiteX13" fmla="*/ 2065420 w 5991027"/>
                  <a:gd name="connsiteY13" fmla="*/ 1588717 h 2007817"/>
                  <a:gd name="connsiteX14" fmla="*/ 2244807 w 5991027"/>
                  <a:gd name="connsiteY14" fmla="*/ 1493467 h 2007817"/>
                  <a:gd name="connsiteX15" fmla="*/ 1600282 w 5991027"/>
                  <a:gd name="connsiteY15" fmla="*/ 1560142 h 2007817"/>
                  <a:gd name="connsiteX16" fmla="*/ 790801 w 5991027"/>
                  <a:gd name="connsiteY16" fmla="*/ 1361675 h 2007817"/>
                  <a:gd name="connsiteX17" fmla="*/ 82 w 5991027"/>
                  <a:gd name="connsiteY17" fmla="*/ 928317 h 2007817"/>
                  <a:gd name="connsiteX18" fmla="*/ 1009733 w 5991027"/>
                  <a:gd name="connsiteY18" fmla="*/ 712417 h 2007817"/>
                  <a:gd name="connsiteX19" fmla="*/ 1597251 w 5991027"/>
                  <a:gd name="connsiteY19" fmla="*/ 598689 h 2007817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588083 w 5991027"/>
                  <a:gd name="connsiteY4" fmla="*/ 483817 h 2007817"/>
                  <a:gd name="connsiteX5" fmla="*/ 5924632 w 5991027"/>
                  <a:gd name="connsiteY5" fmla="*/ 344117 h 2007817"/>
                  <a:gd name="connsiteX6" fmla="*/ 5638883 w 5991027"/>
                  <a:gd name="connsiteY6" fmla="*/ 693367 h 2007817"/>
                  <a:gd name="connsiteX7" fmla="*/ 5988133 w 5991027"/>
                  <a:gd name="connsiteY7" fmla="*/ 941017 h 2007817"/>
                  <a:gd name="connsiteX8" fmla="*/ 5428491 w 5991027"/>
                  <a:gd name="connsiteY8" fmla="*/ 929875 h 2007817"/>
                  <a:gd name="connsiteX9" fmla="*/ 3973595 w 5991027"/>
                  <a:gd name="connsiteY9" fmla="*/ 1652217 h 2007817"/>
                  <a:gd name="connsiteX10" fmla="*/ 3675145 w 5991027"/>
                  <a:gd name="connsiteY10" fmla="*/ 1817317 h 2007817"/>
                  <a:gd name="connsiteX11" fmla="*/ 3027445 w 5991027"/>
                  <a:gd name="connsiteY11" fmla="*/ 2007817 h 2007817"/>
                  <a:gd name="connsiteX12" fmla="*/ 2389270 w 5991027"/>
                  <a:gd name="connsiteY12" fmla="*/ 1688730 h 2007817"/>
                  <a:gd name="connsiteX13" fmla="*/ 2613107 w 5991027"/>
                  <a:gd name="connsiteY13" fmla="*/ 1650630 h 2007817"/>
                  <a:gd name="connsiteX14" fmla="*/ 2065420 w 5991027"/>
                  <a:gd name="connsiteY14" fmla="*/ 1588717 h 2007817"/>
                  <a:gd name="connsiteX15" fmla="*/ 2244807 w 5991027"/>
                  <a:gd name="connsiteY15" fmla="*/ 1493467 h 2007817"/>
                  <a:gd name="connsiteX16" fmla="*/ 1600282 w 5991027"/>
                  <a:gd name="connsiteY16" fmla="*/ 1560142 h 2007817"/>
                  <a:gd name="connsiteX17" fmla="*/ 790801 w 5991027"/>
                  <a:gd name="connsiteY17" fmla="*/ 1361675 h 2007817"/>
                  <a:gd name="connsiteX18" fmla="*/ 82 w 5991027"/>
                  <a:gd name="connsiteY18" fmla="*/ 928317 h 2007817"/>
                  <a:gd name="connsiteX19" fmla="*/ 1009733 w 5991027"/>
                  <a:gd name="connsiteY19" fmla="*/ 712417 h 2007817"/>
                  <a:gd name="connsiteX20" fmla="*/ 1597251 w 5991027"/>
                  <a:gd name="connsiteY20" fmla="*/ 598689 h 2007817"/>
                  <a:gd name="connsiteX0" fmla="*/ 1597251 w 5991027"/>
                  <a:gd name="connsiteY0" fmla="*/ 604266 h 2013394"/>
                  <a:gd name="connsiteX1" fmla="*/ 2228933 w 5991027"/>
                  <a:gd name="connsiteY1" fmla="*/ 495744 h 2013394"/>
                  <a:gd name="connsiteX2" fmla="*/ 4723641 w 5991027"/>
                  <a:gd name="connsiteY2" fmla="*/ 7366 h 2013394"/>
                  <a:gd name="connsiteX3" fmla="*/ 5759533 w 5991027"/>
                  <a:gd name="connsiteY3" fmla="*/ 76644 h 2013394"/>
                  <a:gd name="connsiteX4" fmla="*/ 5810333 w 5991027"/>
                  <a:gd name="connsiteY4" fmla="*/ 197294 h 2013394"/>
                  <a:gd name="connsiteX5" fmla="*/ 5588083 w 5991027"/>
                  <a:gd name="connsiteY5" fmla="*/ 489394 h 2013394"/>
                  <a:gd name="connsiteX6" fmla="*/ 5924632 w 5991027"/>
                  <a:gd name="connsiteY6" fmla="*/ 349694 h 2013394"/>
                  <a:gd name="connsiteX7" fmla="*/ 5638883 w 5991027"/>
                  <a:gd name="connsiteY7" fmla="*/ 698944 h 2013394"/>
                  <a:gd name="connsiteX8" fmla="*/ 5988133 w 5991027"/>
                  <a:gd name="connsiteY8" fmla="*/ 946594 h 2013394"/>
                  <a:gd name="connsiteX9" fmla="*/ 5428491 w 5991027"/>
                  <a:gd name="connsiteY9" fmla="*/ 935452 h 2013394"/>
                  <a:gd name="connsiteX10" fmla="*/ 3973595 w 5991027"/>
                  <a:gd name="connsiteY10" fmla="*/ 1657794 h 2013394"/>
                  <a:gd name="connsiteX11" fmla="*/ 3675145 w 5991027"/>
                  <a:gd name="connsiteY11" fmla="*/ 1822894 h 2013394"/>
                  <a:gd name="connsiteX12" fmla="*/ 3027445 w 5991027"/>
                  <a:gd name="connsiteY12" fmla="*/ 2013394 h 2013394"/>
                  <a:gd name="connsiteX13" fmla="*/ 2389270 w 5991027"/>
                  <a:gd name="connsiteY13" fmla="*/ 1694307 h 2013394"/>
                  <a:gd name="connsiteX14" fmla="*/ 2613107 w 5991027"/>
                  <a:gd name="connsiteY14" fmla="*/ 1656207 h 2013394"/>
                  <a:gd name="connsiteX15" fmla="*/ 2065420 w 5991027"/>
                  <a:gd name="connsiteY15" fmla="*/ 1594294 h 2013394"/>
                  <a:gd name="connsiteX16" fmla="*/ 2244807 w 5991027"/>
                  <a:gd name="connsiteY16" fmla="*/ 1499044 h 2013394"/>
                  <a:gd name="connsiteX17" fmla="*/ 1600282 w 5991027"/>
                  <a:gd name="connsiteY17" fmla="*/ 1565719 h 2013394"/>
                  <a:gd name="connsiteX18" fmla="*/ 790801 w 5991027"/>
                  <a:gd name="connsiteY18" fmla="*/ 1367252 h 2013394"/>
                  <a:gd name="connsiteX19" fmla="*/ 82 w 5991027"/>
                  <a:gd name="connsiteY19" fmla="*/ 933894 h 2013394"/>
                  <a:gd name="connsiteX20" fmla="*/ 1009733 w 5991027"/>
                  <a:gd name="connsiteY20" fmla="*/ 717994 h 2013394"/>
                  <a:gd name="connsiteX21" fmla="*/ 1597251 w 5991027"/>
                  <a:gd name="connsiteY21" fmla="*/ 604266 h 2013394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810333 w 5991027"/>
                  <a:gd name="connsiteY5" fmla="*/ 200941 h 2017041"/>
                  <a:gd name="connsiteX6" fmla="*/ 5588083 w 5991027"/>
                  <a:gd name="connsiteY6" fmla="*/ 493041 h 2017041"/>
                  <a:gd name="connsiteX7" fmla="*/ 5924632 w 5991027"/>
                  <a:gd name="connsiteY7" fmla="*/ 353341 h 2017041"/>
                  <a:gd name="connsiteX8" fmla="*/ 5638883 w 5991027"/>
                  <a:gd name="connsiteY8" fmla="*/ 702591 h 2017041"/>
                  <a:gd name="connsiteX9" fmla="*/ 5988133 w 5991027"/>
                  <a:gd name="connsiteY9" fmla="*/ 950241 h 2017041"/>
                  <a:gd name="connsiteX10" fmla="*/ 5428491 w 5991027"/>
                  <a:gd name="connsiteY10" fmla="*/ 939099 h 2017041"/>
                  <a:gd name="connsiteX11" fmla="*/ 3973595 w 5991027"/>
                  <a:gd name="connsiteY11" fmla="*/ 1661441 h 2017041"/>
                  <a:gd name="connsiteX12" fmla="*/ 3675145 w 5991027"/>
                  <a:gd name="connsiteY12" fmla="*/ 1826541 h 2017041"/>
                  <a:gd name="connsiteX13" fmla="*/ 3027445 w 5991027"/>
                  <a:gd name="connsiteY13" fmla="*/ 2017041 h 2017041"/>
                  <a:gd name="connsiteX14" fmla="*/ 2389270 w 5991027"/>
                  <a:gd name="connsiteY14" fmla="*/ 1697954 h 2017041"/>
                  <a:gd name="connsiteX15" fmla="*/ 2613107 w 5991027"/>
                  <a:gd name="connsiteY15" fmla="*/ 1659854 h 2017041"/>
                  <a:gd name="connsiteX16" fmla="*/ 2065420 w 5991027"/>
                  <a:gd name="connsiteY16" fmla="*/ 1597941 h 2017041"/>
                  <a:gd name="connsiteX17" fmla="*/ 2244807 w 5991027"/>
                  <a:gd name="connsiteY17" fmla="*/ 1502691 h 2017041"/>
                  <a:gd name="connsiteX18" fmla="*/ 1600282 w 5991027"/>
                  <a:gd name="connsiteY18" fmla="*/ 1569366 h 2017041"/>
                  <a:gd name="connsiteX19" fmla="*/ 790801 w 5991027"/>
                  <a:gd name="connsiteY19" fmla="*/ 1370899 h 2017041"/>
                  <a:gd name="connsiteX20" fmla="*/ 82 w 5991027"/>
                  <a:gd name="connsiteY20" fmla="*/ 937541 h 2017041"/>
                  <a:gd name="connsiteX21" fmla="*/ 1009733 w 5991027"/>
                  <a:gd name="connsiteY21" fmla="*/ 721641 h 2017041"/>
                  <a:gd name="connsiteX22" fmla="*/ 1597251 w 5991027"/>
                  <a:gd name="connsiteY22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1027" h="2017041">
                    <a:moveTo>
                      <a:pt x="1597251" y="607913"/>
                    </a:moveTo>
                    <a:cubicBezTo>
                      <a:pt x="1665995" y="597139"/>
                      <a:pt x="2160189" y="510165"/>
                      <a:pt x="2228933" y="499391"/>
                    </a:cubicBezTo>
                    <a:lnTo>
                      <a:pt x="4723641" y="11013"/>
                    </a:lnTo>
                    <a:cubicBezTo>
                      <a:pt x="5265508" y="-67304"/>
                      <a:pt x="5193184" y="297345"/>
                      <a:pt x="5365833" y="308891"/>
                    </a:cubicBezTo>
                    <a:cubicBezTo>
                      <a:pt x="5538482" y="320437"/>
                      <a:pt x="5696033" y="-31893"/>
                      <a:pt x="5759533" y="80291"/>
                    </a:cubicBezTo>
                    <a:cubicBezTo>
                      <a:pt x="5829383" y="148025"/>
                      <a:pt x="5516116" y="422134"/>
                      <a:pt x="5524583" y="442242"/>
                    </a:cubicBezTo>
                    <a:cubicBezTo>
                      <a:pt x="5533050" y="462350"/>
                      <a:pt x="5843141" y="142733"/>
                      <a:pt x="5810333" y="200941"/>
                    </a:cubicBezTo>
                    <a:cubicBezTo>
                      <a:pt x="6008382" y="248471"/>
                      <a:pt x="5569033" y="467641"/>
                      <a:pt x="5588083" y="493041"/>
                    </a:cubicBezTo>
                    <a:cubicBezTo>
                      <a:pt x="5607133" y="518441"/>
                      <a:pt x="5970140" y="285608"/>
                      <a:pt x="5924632" y="353341"/>
                    </a:cubicBezTo>
                    <a:cubicBezTo>
                      <a:pt x="6077172" y="468604"/>
                      <a:pt x="5547866" y="625333"/>
                      <a:pt x="5638883" y="702591"/>
                    </a:cubicBezTo>
                    <a:cubicBezTo>
                      <a:pt x="5729900" y="779849"/>
                      <a:pt x="6023198" y="892831"/>
                      <a:pt x="5988133" y="950241"/>
                    </a:cubicBezTo>
                    <a:cubicBezTo>
                      <a:pt x="5788886" y="1041777"/>
                      <a:pt x="5615038" y="942813"/>
                      <a:pt x="5428491" y="939099"/>
                    </a:cubicBezTo>
                    <a:cubicBezTo>
                      <a:pt x="4837817" y="1213906"/>
                      <a:pt x="4034044" y="1532584"/>
                      <a:pt x="3973595" y="1661441"/>
                    </a:cubicBezTo>
                    <a:cubicBezTo>
                      <a:pt x="3805196" y="1904598"/>
                      <a:pt x="3868820" y="1811460"/>
                      <a:pt x="3675145" y="1826541"/>
                    </a:cubicBezTo>
                    <a:cubicBezTo>
                      <a:pt x="3481470" y="1841622"/>
                      <a:pt x="3260808" y="1997991"/>
                      <a:pt x="3027445" y="2017041"/>
                    </a:cubicBezTo>
                    <a:cubicBezTo>
                      <a:pt x="2843295" y="1901154"/>
                      <a:pt x="2597233" y="1732879"/>
                      <a:pt x="2389270" y="1697954"/>
                    </a:cubicBezTo>
                    <a:cubicBezTo>
                      <a:pt x="2267032" y="1709066"/>
                      <a:pt x="2703595" y="1667792"/>
                      <a:pt x="2613107" y="1659854"/>
                    </a:cubicBezTo>
                    <a:cubicBezTo>
                      <a:pt x="2536907" y="1675729"/>
                      <a:pt x="2492457" y="1550316"/>
                      <a:pt x="2065420" y="1597941"/>
                    </a:cubicBezTo>
                    <a:cubicBezTo>
                      <a:pt x="1914607" y="1627574"/>
                      <a:pt x="2395620" y="1473058"/>
                      <a:pt x="2244807" y="1502691"/>
                    </a:cubicBezTo>
                    <a:cubicBezTo>
                      <a:pt x="2208824" y="1492108"/>
                      <a:pt x="2080765" y="1411674"/>
                      <a:pt x="1600282" y="1569366"/>
                    </a:cubicBezTo>
                    <a:cubicBezTo>
                      <a:pt x="1565405" y="1490510"/>
                      <a:pt x="1270178" y="1284655"/>
                      <a:pt x="790801" y="1370899"/>
                    </a:cubicBezTo>
                    <a:cubicBezTo>
                      <a:pt x="800278" y="1245496"/>
                      <a:pt x="-9395" y="1062944"/>
                      <a:pt x="82" y="937541"/>
                    </a:cubicBezTo>
                    <a:cubicBezTo>
                      <a:pt x="207516" y="732224"/>
                      <a:pt x="802299" y="926958"/>
                      <a:pt x="1009733" y="721641"/>
                    </a:cubicBezTo>
                    <a:lnTo>
                      <a:pt x="1597251" y="607913"/>
                    </a:lnTo>
                    <a:close/>
                  </a:path>
                </a:pathLst>
              </a:custGeom>
              <a:solidFill>
                <a:srgbClr val="533C2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3C1F985-BD06-7A45-AD98-A335FF0FBEBB}"/>
                  </a:ext>
                </a:extLst>
              </p:cNvPr>
              <p:cNvSpPr/>
              <p:nvPr/>
            </p:nvSpPr>
            <p:spPr>
              <a:xfrm>
                <a:off x="3073588" y="3910217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DA77F6-72FC-8D09-9E9A-5B0E605BFB9E}"/>
                  </a:ext>
                </a:extLst>
              </p:cNvPr>
              <p:cNvSpPr/>
              <p:nvPr/>
            </p:nvSpPr>
            <p:spPr>
              <a:xfrm>
                <a:off x="3172177" y="3647453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7347926-3C0D-2547-8D6E-CAA790607A22}"/>
                  </a:ext>
                </a:extLst>
              </p:cNvPr>
              <p:cNvSpPr/>
              <p:nvPr/>
            </p:nvSpPr>
            <p:spPr>
              <a:xfrm>
                <a:off x="8594089" y="389745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F7FA8C0-D3C4-4F13-15C7-4393024BB989}"/>
                  </a:ext>
                </a:extLst>
              </p:cNvPr>
              <p:cNvSpPr/>
              <p:nvPr/>
            </p:nvSpPr>
            <p:spPr>
              <a:xfrm>
                <a:off x="2718331" y="1832924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0B3F38-0F03-2DB0-CF6B-C4C03170268D}"/>
                  </a:ext>
                </a:extLst>
              </p:cNvPr>
              <p:cNvSpPr/>
              <p:nvPr/>
            </p:nvSpPr>
            <p:spPr>
              <a:xfrm>
                <a:off x="4556880" y="2085311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17015B3-E647-2715-FF3B-E86FDC70D701}"/>
                  </a:ext>
                </a:extLst>
              </p:cNvPr>
              <p:cNvSpPr/>
              <p:nvPr/>
            </p:nvSpPr>
            <p:spPr>
              <a:xfrm>
                <a:off x="7035141" y="1079552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77063C8-1FFD-D851-C9EA-E6FE3B91CA87}"/>
                  </a:ext>
                </a:extLst>
              </p:cNvPr>
              <p:cNvSpPr/>
              <p:nvPr/>
            </p:nvSpPr>
            <p:spPr>
              <a:xfrm>
                <a:off x="5625145" y="1322158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9E02F36-A6F6-0B36-7E52-9F63146E37B7}"/>
              </a:ext>
            </a:extLst>
          </p:cNvPr>
          <p:cNvGrpSpPr/>
          <p:nvPr/>
        </p:nvGrpSpPr>
        <p:grpSpPr>
          <a:xfrm>
            <a:off x="388450" y="126358"/>
            <a:ext cx="2702126" cy="2983803"/>
            <a:chOff x="3217816" y="294585"/>
            <a:chExt cx="5772160" cy="6373865"/>
          </a:xfrm>
        </p:grpSpPr>
        <p:sp>
          <p:nvSpPr>
            <p:cNvPr id="60" name="Rectangle 41">
              <a:extLst>
                <a:ext uri="{FF2B5EF4-FFF2-40B4-BE49-F238E27FC236}">
                  <a16:creationId xmlns:a16="http://schemas.microsoft.com/office/drawing/2014/main" id="{BD71FBB8-9B37-049A-DB89-4F44EFFE1F52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01A5CAA6-61C8-27AC-1DA5-38D9F484139E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41">
              <a:extLst>
                <a:ext uri="{FF2B5EF4-FFF2-40B4-BE49-F238E27FC236}">
                  <a16:creationId xmlns:a16="http://schemas.microsoft.com/office/drawing/2014/main" id="{97F689E0-E0F3-53BE-BB43-D8DEC35AE90F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81680C-945C-C72B-EFC5-1CA296F1116F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09" name="Rectangle 41">
                <a:extLst>
                  <a:ext uri="{FF2B5EF4-FFF2-40B4-BE49-F238E27FC236}">
                    <a16:creationId xmlns:a16="http://schemas.microsoft.com/office/drawing/2014/main" id="{D0414352-BC90-9286-6567-33B97DD2D630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2571D2-B0C9-53CA-26DA-98D74FE15D3A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41">
              <a:extLst>
                <a:ext uri="{FF2B5EF4-FFF2-40B4-BE49-F238E27FC236}">
                  <a16:creationId xmlns:a16="http://schemas.microsoft.com/office/drawing/2014/main" id="{0606003E-329A-6A80-E628-66698F2F1F2A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DB99D8-813B-6181-7595-C2ABF5187CB3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B06AA0E6-8EF3-A4CF-52C2-3C821C972B32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6C23E44-7435-B65C-A720-C9BE2A8BC137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3E3FE8B-D1AC-3829-D738-CA6D4F984FE9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88" name="Rectangle 60">
                <a:extLst>
                  <a:ext uri="{FF2B5EF4-FFF2-40B4-BE49-F238E27FC236}">
                    <a16:creationId xmlns:a16="http://schemas.microsoft.com/office/drawing/2014/main" id="{5CD7FD56-A4D1-F433-DAB8-1F0BB9FE22ED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59">
                <a:extLst>
                  <a:ext uri="{FF2B5EF4-FFF2-40B4-BE49-F238E27FC236}">
                    <a16:creationId xmlns:a16="http://schemas.microsoft.com/office/drawing/2014/main" id="{9AFD9221-1CDF-6D80-20A7-77D50002DF5D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AF84026-B2EE-944A-EF43-A33FBEEC5F58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86" name="Rectangle 60">
                <a:extLst>
                  <a:ext uri="{FF2B5EF4-FFF2-40B4-BE49-F238E27FC236}">
                    <a16:creationId xmlns:a16="http://schemas.microsoft.com/office/drawing/2014/main" id="{2E3A3828-DB52-3725-AD30-B1E1FEA0047E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59">
                <a:extLst>
                  <a:ext uri="{FF2B5EF4-FFF2-40B4-BE49-F238E27FC236}">
                    <a16:creationId xmlns:a16="http://schemas.microsoft.com/office/drawing/2014/main" id="{CB63ABAB-FD26-F739-008C-BFD47E988CD3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538A6FDE-0D0C-C72E-C6EB-C239F59DB35E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44">
              <a:extLst>
                <a:ext uri="{FF2B5EF4-FFF2-40B4-BE49-F238E27FC236}">
                  <a16:creationId xmlns:a16="http://schemas.microsoft.com/office/drawing/2014/main" id="{C65CDB08-6B98-7AC6-60B4-BA45283EAA12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36">
              <a:extLst>
                <a:ext uri="{FF2B5EF4-FFF2-40B4-BE49-F238E27FC236}">
                  <a16:creationId xmlns:a16="http://schemas.microsoft.com/office/drawing/2014/main" id="{D10E21B5-7932-3A55-CA72-5F26C8CD7A5C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38">
              <a:extLst>
                <a:ext uri="{FF2B5EF4-FFF2-40B4-BE49-F238E27FC236}">
                  <a16:creationId xmlns:a16="http://schemas.microsoft.com/office/drawing/2014/main" id="{460ACB14-E843-10AE-9BD3-B7B0621F59B3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4CC8BF-F49D-4693-01CA-40A65494CA81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B1F07A8-E69C-16F9-C631-6624EE14B4C0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9E21FFF8-6A83-BEF5-F88B-98EBBA45FB9C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36">
              <a:extLst>
                <a:ext uri="{FF2B5EF4-FFF2-40B4-BE49-F238E27FC236}">
                  <a16:creationId xmlns:a16="http://schemas.microsoft.com/office/drawing/2014/main" id="{6A16EEBA-4306-48B6-65D1-B0B73DFDF9A2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44">
              <a:extLst>
                <a:ext uri="{FF2B5EF4-FFF2-40B4-BE49-F238E27FC236}">
                  <a16:creationId xmlns:a16="http://schemas.microsoft.com/office/drawing/2014/main" id="{FD2B1C5B-376B-CBE1-47C0-8E20CD13A011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5A45C4B-74BD-E6D8-3165-45326A34989B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F484049-B015-6A95-24F7-6FCB16F4F966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29295C5-91DB-372E-8CC7-58C8862E741F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112D871-4955-BDD1-1E45-FDDCAAC97811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Oval 37">
              <a:extLst>
                <a:ext uri="{FF2B5EF4-FFF2-40B4-BE49-F238E27FC236}">
                  <a16:creationId xmlns:a16="http://schemas.microsoft.com/office/drawing/2014/main" id="{D022F707-E413-AAA7-BCAD-F3A02439B3E8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307BF4-6DA0-50B7-8D30-84FE0E6700C4}"/>
              </a:ext>
            </a:extLst>
          </p:cNvPr>
          <p:cNvGrpSpPr/>
          <p:nvPr/>
        </p:nvGrpSpPr>
        <p:grpSpPr>
          <a:xfrm>
            <a:off x="1708020" y="1641572"/>
            <a:ext cx="3650230" cy="4647484"/>
            <a:chOff x="2892333" y="1211123"/>
            <a:chExt cx="3216536" cy="4095304"/>
          </a:xfrm>
        </p:grpSpPr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C78FD35-79BB-DDC1-3283-793631461944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id="{77520FC7-53AB-8F78-DD86-1323AC4A1C30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6AD8A604-3A9B-7896-1612-982AD2CA650B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FDBB04-ABC4-BB42-4952-222E996E2A06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B5050FE-1AF0-133E-2FA1-35262A5A544A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E344D0-E766-510F-C6FD-8F91F3A4CBEE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8D82606-EAF2-9FC6-6EF9-02DC1CF318A3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0FDB1D3-C2A3-DA81-2FD6-401FB392C8E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223599F-3F01-CA0B-4921-7F7E2DBC8369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2A63D607-BABF-06FC-48AD-F08F0057B169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DB160F-68F5-F449-2F20-AFA0B86C3FB1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DF62507-2334-0266-3562-C6B276BF623A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E14A5E-5CA7-80BF-EFAB-7259A7FC2A9B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148CC8A-BDF4-385A-FD92-195F812110C4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CC84D21-C726-D29D-3BC7-2EBAC5FCC811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23C9E88-0B7A-6D4B-81ED-D9100E468AEA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8FAD398-0CB5-8BFB-4224-E201744A0DCB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6C26A2-AEE9-ED4E-8BA3-D4914E75C1E7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5" name="ttsMP3.com_VoiceText_2025-2-4_22-9-17">
            <a:hlinkClick r:id="" action="ppaction://media"/>
            <a:extLst>
              <a:ext uri="{FF2B5EF4-FFF2-40B4-BE49-F238E27FC236}">
                <a16:creationId xmlns:a16="http://schemas.microsoft.com/office/drawing/2014/main" id="{1BA8352B-D75D-94BC-6497-688EE0835B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44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7B0B7B8-0BEC-1259-5C25-DE6988A89B3E}"/>
              </a:ext>
            </a:extLst>
          </p:cNvPr>
          <p:cNvGrpSpPr/>
          <p:nvPr/>
        </p:nvGrpSpPr>
        <p:grpSpPr>
          <a:xfrm>
            <a:off x="5547786" y="176853"/>
            <a:ext cx="5803254" cy="5891590"/>
            <a:chOff x="5547786" y="176853"/>
            <a:chExt cx="5803254" cy="589159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10785931" y="2357800"/>
              <a:ext cx="486582" cy="2674200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6318109" y="2250423"/>
              <a:ext cx="1233934" cy="2841288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6264717" y="4130430"/>
              <a:ext cx="4674281" cy="1026709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7366125" y="804212"/>
              <a:ext cx="3577536" cy="3368093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E4F07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10321783" y="730097"/>
              <a:ext cx="1029257" cy="1756436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6225681" y="2766965"/>
              <a:ext cx="3332353" cy="24531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512AE14-A375-CF89-F095-0467FC28D405}"/>
                </a:ext>
              </a:extLst>
            </p:cNvPr>
            <p:cNvGrpSpPr/>
            <p:nvPr/>
          </p:nvGrpSpPr>
          <p:grpSpPr>
            <a:xfrm>
              <a:off x="6921779" y="2904923"/>
              <a:ext cx="3497470" cy="2212560"/>
              <a:chOff x="1539003" y="105967"/>
              <a:chExt cx="9609980" cy="6534253"/>
            </a:xfrm>
          </p:grpSpPr>
          <p:sp>
            <p:nvSpPr>
              <p:cNvPr id="161" name="Oval 3">
                <a:extLst>
                  <a:ext uri="{FF2B5EF4-FFF2-40B4-BE49-F238E27FC236}">
                    <a16:creationId xmlns:a16="http://schemas.microsoft.com/office/drawing/2014/main" id="{B1E29E5C-5102-B2A4-F273-5B3A75BEC645}"/>
                  </a:ext>
                </a:extLst>
              </p:cNvPr>
              <p:cNvSpPr/>
              <p:nvPr/>
            </p:nvSpPr>
            <p:spPr>
              <a:xfrm rot="302131">
                <a:off x="2830531" y="2423270"/>
                <a:ext cx="4718808" cy="1598158"/>
              </a:xfrm>
              <a:custGeom>
                <a:avLst/>
                <a:gdLst>
                  <a:gd name="connsiteX0" fmla="*/ 0 w 4672840"/>
                  <a:gd name="connsiteY0" fmla="*/ 798089 h 1596177"/>
                  <a:gd name="connsiteX1" fmla="*/ 2336420 w 4672840"/>
                  <a:gd name="connsiteY1" fmla="*/ 0 h 1596177"/>
                  <a:gd name="connsiteX2" fmla="*/ 4672840 w 4672840"/>
                  <a:gd name="connsiteY2" fmla="*/ 798089 h 1596177"/>
                  <a:gd name="connsiteX3" fmla="*/ 2336420 w 4672840"/>
                  <a:gd name="connsiteY3" fmla="*/ 1596178 h 1596177"/>
                  <a:gd name="connsiteX4" fmla="*/ 0 w 4672840"/>
                  <a:gd name="connsiteY4" fmla="*/ 798089 h 1596177"/>
                  <a:gd name="connsiteX0" fmla="*/ 8117 w 4680957"/>
                  <a:gd name="connsiteY0" fmla="*/ 798089 h 1596178"/>
                  <a:gd name="connsiteX1" fmla="*/ 2344537 w 4680957"/>
                  <a:gd name="connsiteY1" fmla="*/ 0 h 1596178"/>
                  <a:gd name="connsiteX2" fmla="*/ 4680957 w 4680957"/>
                  <a:gd name="connsiteY2" fmla="*/ 798089 h 1596178"/>
                  <a:gd name="connsiteX3" fmla="*/ 2344537 w 4680957"/>
                  <a:gd name="connsiteY3" fmla="*/ 1596178 h 1596178"/>
                  <a:gd name="connsiteX4" fmla="*/ 8117 w 4680957"/>
                  <a:gd name="connsiteY4" fmla="*/ 798089 h 1596178"/>
                  <a:gd name="connsiteX0" fmla="*/ 6402 w 4679242"/>
                  <a:gd name="connsiteY0" fmla="*/ 798089 h 1596178"/>
                  <a:gd name="connsiteX1" fmla="*/ 2342822 w 4679242"/>
                  <a:gd name="connsiteY1" fmla="*/ 0 h 1596178"/>
                  <a:gd name="connsiteX2" fmla="*/ 4679242 w 4679242"/>
                  <a:gd name="connsiteY2" fmla="*/ 798089 h 1596178"/>
                  <a:gd name="connsiteX3" fmla="*/ 2342822 w 4679242"/>
                  <a:gd name="connsiteY3" fmla="*/ 1596178 h 1596178"/>
                  <a:gd name="connsiteX4" fmla="*/ 6402 w 4679242"/>
                  <a:gd name="connsiteY4" fmla="*/ 798089 h 1596178"/>
                  <a:gd name="connsiteX0" fmla="*/ 4461 w 4721216"/>
                  <a:gd name="connsiteY0" fmla="*/ 878805 h 1597317"/>
                  <a:gd name="connsiteX1" fmla="*/ 2384796 w 4721216"/>
                  <a:gd name="connsiteY1" fmla="*/ 351 h 1597317"/>
                  <a:gd name="connsiteX2" fmla="*/ 4721216 w 4721216"/>
                  <a:gd name="connsiteY2" fmla="*/ 798440 h 1597317"/>
                  <a:gd name="connsiteX3" fmla="*/ 2384796 w 4721216"/>
                  <a:gd name="connsiteY3" fmla="*/ 1596529 h 1597317"/>
                  <a:gd name="connsiteX4" fmla="*/ 4461 w 4721216"/>
                  <a:gd name="connsiteY4" fmla="*/ 878805 h 1597317"/>
                  <a:gd name="connsiteX0" fmla="*/ 6801 w 4723556"/>
                  <a:gd name="connsiteY0" fmla="*/ 878805 h 1599143"/>
                  <a:gd name="connsiteX1" fmla="*/ 2387136 w 4723556"/>
                  <a:gd name="connsiteY1" fmla="*/ 351 h 1599143"/>
                  <a:gd name="connsiteX2" fmla="*/ 4723556 w 4723556"/>
                  <a:gd name="connsiteY2" fmla="*/ 798440 h 1599143"/>
                  <a:gd name="connsiteX3" fmla="*/ 2387136 w 4723556"/>
                  <a:gd name="connsiteY3" fmla="*/ 1596529 h 1599143"/>
                  <a:gd name="connsiteX4" fmla="*/ 6801 w 4723556"/>
                  <a:gd name="connsiteY4" fmla="*/ 878805 h 1599143"/>
                  <a:gd name="connsiteX0" fmla="*/ 6435 w 4723190"/>
                  <a:gd name="connsiteY0" fmla="*/ 878805 h 1597538"/>
                  <a:gd name="connsiteX1" fmla="*/ 2386770 w 4723190"/>
                  <a:gd name="connsiteY1" fmla="*/ 351 h 1597538"/>
                  <a:gd name="connsiteX2" fmla="*/ 4723190 w 4723190"/>
                  <a:gd name="connsiteY2" fmla="*/ 798440 h 1597538"/>
                  <a:gd name="connsiteX3" fmla="*/ 2386770 w 4723190"/>
                  <a:gd name="connsiteY3" fmla="*/ 1596529 h 1597538"/>
                  <a:gd name="connsiteX4" fmla="*/ 6435 w 4723190"/>
                  <a:gd name="connsiteY4" fmla="*/ 878805 h 1597538"/>
                  <a:gd name="connsiteX0" fmla="*/ 2053 w 4718808"/>
                  <a:gd name="connsiteY0" fmla="*/ 878805 h 1598158"/>
                  <a:gd name="connsiteX1" fmla="*/ 2382388 w 4718808"/>
                  <a:gd name="connsiteY1" fmla="*/ 351 h 1598158"/>
                  <a:gd name="connsiteX2" fmla="*/ 4718808 w 4718808"/>
                  <a:gd name="connsiteY2" fmla="*/ 798440 h 1598158"/>
                  <a:gd name="connsiteX3" fmla="*/ 2382388 w 4718808"/>
                  <a:gd name="connsiteY3" fmla="*/ 1596529 h 1598158"/>
                  <a:gd name="connsiteX4" fmla="*/ 2053 w 4718808"/>
                  <a:gd name="connsiteY4" fmla="*/ 878805 h 1598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8808" h="1598158">
                    <a:moveTo>
                      <a:pt x="2053" y="878805"/>
                    </a:moveTo>
                    <a:cubicBezTo>
                      <a:pt x="70544" y="202512"/>
                      <a:pt x="1596262" y="13745"/>
                      <a:pt x="2382388" y="351"/>
                    </a:cubicBezTo>
                    <a:cubicBezTo>
                      <a:pt x="3168514" y="-13043"/>
                      <a:pt x="4718808" y="357668"/>
                      <a:pt x="4718808" y="798440"/>
                    </a:cubicBezTo>
                    <a:cubicBezTo>
                      <a:pt x="4718808" y="1239212"/>
                      <a:pt x="3168514" y="1583135"/>
                      <a:pt x="2382388" y="1596529"/>
                    </a:cubicBezTo>
                    <a:cubicBezTo>
                      <a:pt x="1596262" y="1609923"/>
                      <a:pt x="-66438" y="1555098"/>
                      <a:pt x="2053" y="878805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6">
                <a:extLst>
                  <a:ext uri="{FF2B5EF4-FFF2-40B4-BE49-F238E27FC236}">
                    <a16:creationId xmlns:a16="http://schemas.microsoft.com/office/drawing/2014/main" id="{431836AF-37B8-C416-C87D-425E154A2BEA}"/>
                  </a:ext>
                </a:extLst>
              </p:cNvPr>
              <p:cNvSpPr/>
              <p:nvPr/>
            </p:nvSpPr>
            <p:spPr>
              <a:xfrm>
                <a:off x="1539003" y="105967"/>
                <a:ext cx="9609980" cy="6534253"/>
              </a:xfrm>
              <a:custGeom>
                <a:avLst/>
                <a:gdLst>
                  <a:gd name="connsiteX0" fmla="*/ 0 w 8723086"/>
                  <a:gd name="connsiteY0" fmla="*/ 2721429 h 5442857"/>
                  <a:gd name="connsiteX1" fmla="*/ 4361543 w 8723086"/>
                  <a:gd name="connsiteY1" fmla="*/ 0 h 5442857"/>
                  <a:gd name="connsiteX2" fmla="*/ 8723086 w 8723086"/>
                  <a:gd name="connsiteY2" fmla="*/ 2721429 h 5442857"/>
                  <a:gd name="connsiteX3" fmla="*/ 4361543 w 8723086"/>
                  <a:gd name="connsiteY3" fmla="*/ 5442858 h 5442857"/>
                  <a:gd name="connsiteX4" fmla="*/ 0 w 8723086"/>
                  <a:gd name="connsiteY4" fmla="*/ 2721429 h 5442857"/>
                  <a:gd name="connsiteX0" fmla="*/ 1073 w 8724159"/>
                  <a:gd name="connsiteY0" fmla="*/ 2721429 h 5881008"/>
                  <a:gd name="connsiteX1" fmla="*/ 4362616 w 8724159"/>
                  <a:gd name="connsiteY1" fmla="*/ 0 h 5881008"/>
                  <a:gd name="connsiteX2" fmla="*/ 8724159 w 8724159"/>
                  <a:gd name="connsiteY2" fmla="*/ 2721429 h 5881008"/>
                  <a:gd name="connsiteX3" fmla="*/ 4062578 w 8724159"/>
                  <a:gd name="connsiteY3" fmla="*/ 5881008 h 5881008"/>
                  <a:gd name="connsiteX4" fmla="*/ 1073 w 8724159"/>
                  <a:gd name="connsiteY4" fmla="*/ 2721429 h 5881008"/>
                  <a:gd name="connsiteX0" fmla="*/ 567 w 8725500"/>
                  <a:gd name="connsiteY0" fmla="*/ 2721429 h 6081650"/>
                  <a:gd name="connsiteX1" fmla="*/ 4362110 w 8725500"/>
                  <a:gd name="connsiteY1" fmla="*/ 0 h 6081650"/>
                  <a:gd name="connsiteX2" fmla="*/ 8723653 w 8725500"/>
                  <a:gd name="connsiteY2" fmla="*/ 2721429 h 6081650"/>
                  <a:gd name="connsiteX3" fmla="*/ 5026593 w 8725500"/>
                  <a:gd name="connsiteY3" fmla="*/ 5427208 h 6081650"/>
                  <a:gd name="connsiteX4" fmla="*/ 4062072 w 8725500"/>
                  <a:gd name="connsiteY4" fmla="*/ 5881008 h 6081650"/>
                  <a:gd name="connsiteX5" fmla="*/ 567 w 8725500"/>
                  <a:gd name="connsiteY5" fmla="*/ 2721429 h 6081650"/>
                  <a:gd name="connsiteX0" fmla="*/ 567 w 8729407"/>
                  <a:gd name="connsiteY0" fmla="*/ 2721429 h 6017515"/>
                  <a:gd name="connsiteX1" fmla="*/ 4362110 w 8729407"/>
                  <a:gd name="connsiteY1" fmla="*/ 0 h 6017515"/>
                  <a:gd name="connsiteX2" fmla="*/ 8723653 w 8729407"/>
                  <a:gd name="connsiteY2" fmla="*/ 2721429 h 6017515"/>
                  <a:gd name="connsiteX3" fmla="*/ 5107555 w 8729407"/>
                  <a:gd name="connsiteY3" fmla="*/ 5898695 h 6017515"/>
                  <a:gd name="connsiteX4" fmla="*/ 5026593 w 8729407"/>
                  <a:gd name="connsiteY4" fmla="*/ 5427208 h 6017515"/>
                  <a:gd name="connsiteX5" fmla="*/ 4062072 w 8729407"/>
                  <a:gd name="connsiteY5" fmla="*/ 5881008 h 6017515"/>
                  <a:gd name="connsiteX6" fmla="*/ 567 w 8729407"/>
                  <a:gd name="connsiteY6" fmla="*/ 2721429 h 6017515"/>
                  <a:gd name="connsiteX0" fmla="*/ 567 w 8734659"/>
                  <a:gd name="connsiteY0" fmla="*/ 2721429 h 6053406"/>
                  <a:gd name="connsiteX1" fmla="*/ 4362110 w 8734659"/>
                  <a:gd name="connsiteY1" fmla="*/ 0 h 6053406"/>
                  <a:gd name="connsiteX2" fmla="*/ 8723653 w 8734659"/>
                  <a:gd name="connsiteY2" fmla="*/ 2721429 h 6053406"/>
                  <a:gd name="connsiteX3" fmla="*/ 5517130 w 8734659"/>
                  <a:gd name="connsiteY3" fmla="*/ 5774871 h 6053406"/>
                  <a:gd name="connsiteX4" fmla="*/ 5107555 w 8734659"/>
                  <a:gd name="connsiteY4" fmla="*/ 5898695 h 6053406"/>
                  <a:gd name="connsiteX5" fmla="*/ 5026593 w 8734659"/>
                  <a:gd name="connsiteY5" fmla="*/ 5427208 h 6053406"/>
                  <a:gd name="connsiteX6" fmla="*/ 4062072 w 8734659"/>
                  <a:gd name="connsiteY6" fmla="*/ 5881008 h 6053406"/>
                  <a:gd name="connsiteX7" fmla="*/ 567 w 8734659"/>
                  <a:gd name="connsiteY7" fmla="*/ 2721429 h 6053406"/>
                  <a:gd name="connsiteX0" fmla="*/ 567 w 8734659"/>
                  <a:gd name="connsiteY0" fmla="*/ 2721429 h 6017515"/>
                  <a:gd name="connsiteX1" fmla="*/ 4362110 w 8734659"/>
                  <a:gd name="connsiteY1" fmla="*/ 0 h 6017515"/>
                  <a:gd name="connsiteX2" fmla="*/ 8723653 w 8734659"/>
                  <a:gd name="connsiteY2" fmla="*/ 2721429 h 6017515"/>
                  <a:gd name="connsiteX3" fmla="*/ 5517130 w 8734659"/>
                  <a:gd name="connsiteY3" fmla="*/ 5608183 h 6017515"/>
                  <a:gd name="connsiteX4" fmla="*/ 5107555 w 8734659"/>
                  <a:gd name="connsiteY4" fmla="*/ 5898695 h 6017515"/>
                  <a:gd name="connsiteX5" fmla="*/ 5026593 w 8734659"/>
                  <a:gd name="connsiteY5" fmla="*/ 5427208 h 6017515"/>
                  <a:gd name="connsiteX6" fmla="*/ 4062072 w 8734659"/>
                  <a:gd name="connsiteY6" fmla="*/ 5881008 h 6017515"/>
                  <a:gd name="connsiteX7" fmla="*/ 567 w 8734659"/>
                  <a:gd name="connsiteY7" fmla="*/ 2721429 h 6017515"/>
                  <a:gd name="connsiteX0" fmla="*/ 567 w 8734484"/>
                  <a:gd name="connsiteY0" fmla="*/ 2721429 h 6017515"/>
                  <a:gd name="connsiteX1" fmla="*/ 4362110 w 8734484"/>
                  <a:gd name="connsiteY1" fmla="*/ 0 h 6017515"/>
                  <a:gd name="connsiteX2" fmla="*/ 8723653 w 8734484"/>
                  <a:gd name="connsiteY2" fmla="*/ 2721429 h 6017515"/>
                  <a:gd name="connsiteX3" fmla="*/ 5493317 w 8734484"/>
                  <a:gd name="connsiteY3" fmla="*/ 5803446 h 6017515"/>
                  <a:gd name="connsiteX4" fmla="*/ 5517130 w 8734484"/>
                  <a:gd name="connsiteY4" fmla="*/ 5608183 h 6017515"/>
                  <a:gd name="connsiteX5" fmla="*/ 5107555 w 8734484"/>
                  <a:gd name="connsiteY5" fmla="*/ 5898695 h 6017515"/>
                  <a:gd name="connsiteX6" fmla="*/ 5026593 w 8734484"/>
                  <a:gd name="connsiteY6" fmla="*/ 5427208 h 6017515"/>
                  <a:gd name="connsiteX7" fmla="*/ 4062072 w 8734484"/>
                  <a:gd name="connsiteY7" fmla="*/ 5881008 h 6017515"/>
                  <a:gd name="connsiteX8" fmla="*/ 567 w 8734484"/>
                  <a:gd name="connsiteY8" fmla="*/ 2721429 h 6017515"/>
                  <a:gd name="connsiteX0" fmla="*/ 567 w 8749652"/>
                  <a:gd name="connsiteY0" fmla="*/ 2721429 h 6017515"/>
                  <a:gd name="connsiteX1" fmla="*/ 4362110 w 8749652"/>
                  <a:gd name="connsiteY1" fmla="*/ 0 h 6017515"/>
                  <a:gd name="connsiteX2" fmla="*/ 8723653 w 8749652"/>
                  <a:gd name="connsiteY2" fmla="*/ 2721429 h 6017515"/>
                  <a:gd name="connsiteX3" fmla="*/ 6145158 w 8749652"/>
                  <a:gd name="connsiteY3" fmla="*/ 5289510 h 6017515"/>
                  <a:gd name="connsiteX4" fmla="*/ 5493317 w 8749652"/>
                  <a:gd name="connsiteY4" fmla="*/ 5803446 h 6017515"/>
                  <a:gd name="connsiteX5" fmla="*/ 5517130 w 8749652"/>
                  <a:gd name="connsiteY5" fmla="*/ 5608183 h 6017515"/>
                  <a:gd name="connsiteX6" fmla="*/ 5107555 w 8749652"/>
                  <a:gd name="connsiteY6" fmla="*/ 5898695 h 6017515"/>
                  <a:gd name="connsiteX7" fmla="*/ 5026593 w 8749652"/>
                  <a:gd name="connsiteY7" fmla="*/ 5427208 h 6017515"/>
                  <a:gd name="connsiteX8" fmla="*/ 4062072 w 8749652"/>
                  <a:gd name="connsiteY8" fmla="*/ 5881008 h 6017515"/>
                  <a:gd name="connsiteX9" fmla="*/ 567 w 8749652"/>
                  <a:gd name="connsiteY9" fmla="*/ 2721429 h 6017515"/>
                  <a:gd name="connsiteX0" fmla="*/ 567 w 8759661"/>
                  <a:gd name="connsiteY0" fmla="*/ 2721429 h 6017515"/>
                  <a:gd name="connsiteX1" fmla="*/ 4362110 w 8759661"/>
                  <a:gd name="connsiteY1" fmla="*/ 0 h 6017515"/>
                  <a:gd name="connsiteX2" fmla="*/ 8723653 w 8759661"/>
                  <a:gd name="connsiteY2" fmla="*/ 2721429 h 6017515"/>
                  <a:gd name="connsiteX3" fmla="*/ 6277680 w 8759661"/>
                  <a:gd name="connsiteY3" fmla="*/ 5660571 h 6017515"/>
                  <a:gd name="connsiteX4" fmla="*/ 6145158 w 8759661"/>
                  <a:gd name="connsiteY4" fmla="*/ 5289510 h 6017515"/>
                  <a:gd name="connsiteX5" fmla="*/ 5493317 w 8759661"/>
                  <a:gd name="connsiteY5" fmla="*/ 5803446 h 6017515"/>
                  <a:gd name="connsiteX6" fmla="*/ 5517130 w 8759661"/>
                  <a:gd name="connsiteY6" fmla="*/ 5608183 h 6017515"/>
                  <a:gd name="connsiteX7" fmla="*/ 5107555 w 8759661"/>
                  <a:gd name="connsiteY7" fmla="*/ 5898695 h 6017515"/>
                  <a:gd name="connsiteX8" fmla="*/ 5026593 w 8759661"/>
                  <a:gd name="connsiteY8" fmla="*/ 5427208 h 6017515"/>
                  <a:gd name="connsiteX9" fmla="*/ 4062072 w 8759661"/>
                  <a:gd name="connsiteY9" fmla="*/ 5881008 h 6017515"/>
                  <a:gd name="connsiteX10" fmla="*/ 567 w 8759661"/>
                  <a:gd name="connsiteY10" fmla="*/ 2721429 h 6017515"/>
                  <a:gd name="connsiteX0" fmla="*/ 567 w 8785804"/>
                  <a:gd name="connsiteY0" fmla="*/ 2721429 h 6017515"/>
                  <a:gd name="connsiteX1" fmla="*/ 4362110 w 8785804"/>
                  <a:gd name="connsiteY1" fmla="*/ 0 h 6017515"/>
                  <a:gd name="connsiteX2" fmla="*/ 8723653 w 8785804"/>
                  <a:gd name="connsiteY2" fmla="*/ 2721429 h 6017515"/>
                  <a:gd name="connsiteX3" fmla="*/ 6821019 w 8785804"/>
                  <a:gd name="connsiteY3" fmla="*/ 5143736 h 6017515"/>
                  <a:gd name="connsiteX4" fmla="*/ 6277680 w 8785804"/>
                  <a:gd name="connsiteY4" fmla="*/ 5660571 h 6017515"/>
                  <a:gd name="connsiteX5" fmla="*/ 6145158 w 8785804"/>
                  <a:gd name="connsiteY5" fmla="*/ 5289510 h 6017515"/>
                  <a:gd name="connsiteX6" fmla="*/ 5493317 w 8785804"/>
                  <a:gd name="connsiteY6" fmla="*/ 5803446 h 6017515"/>
                  <a:gd name="connsiteX7" fmla="*/ 5517130 w 8785804"/>
                  <a:gd name="connsiteY7" fmla="*/ 5608183 h 6017515"/>
                  <a:gd name="connsiteX8" fmla="*/ 5107555 w 8785804"/>
                  <a:gd name="connsiteY8" fmla="*/ 5898695 h 6017515"/>
                  <a:gd name="connsiteX9" fmla="*/ 5026593 w 8785804"/>
                  <a:gd name="connsiteY9" fmla="*/ 5427208 h 6017515"/>
                  <a:gd name="connsiteX10" fmla="*/ 4062072 w 8785804"/>
                  <a:gd name="connsiteY10" fmla="*/ 5881008 h 6017515"/>
                  <a:gd name="connsiteX11" fmla="*/ 567 w 8785804"/>
                  <a:gd name="connsiteY11" fmla="*/ 2721429 h 6017515"/>
                  <a:gd name="connsiteX0" fmla="*/ 567 w 8794990"/>
                  <a:gd name="connsiteY0" fmla="*/ 2721429 h 6017515"/>
                  <a:gd name="connsiteX1" fmla="*/ 4362110 w 8794990"/>
                  <a:gd name="connsiteY1" fmla="*/ 0 h 6017515"/>
                  <a:gd name="connsiteX2" fmla="*/ 8723653 w 8794990"/>
                  <a:gd name="connsiteY2" fmla="*/ 2721429 h 6017515"/>
                  <a:gd name="connsiteX3" fmla="*/ 6794514 w 8794990"/>
                  <a:gd name="connsiteY3" fmla="*/ 5435284 h 6017515"/>
                  <a:gd name="connsiteX4" fmla="*/ 6821019 w 8794990"/>
                  <a:gd name="connsiteY4" fmla="*/ 5143736 h 6017515"/>
                  <a:gd name="connsiteX5" fmla="*/ 6277680 w 8794990"/>
                  <a:gd name="connsiteY5" fmla="*/ 5660571 h 6017515"/>
                  <a:gd name="connsiteX6" fmla="*/ 6145158 w 8794990"/>
                  <a:gd name="connsiteY6" fmla="*/ 5289510 h 6017515"/>
                  <a:gd name="connsiteX7" fmla="*/ 5493317 w 8794990"/>
                  <a:gd name="connsiteY7" fmla="*/ 5803446 h 6017515"/>
                  <a:gd name="connsiteX8" fmla="*/ 5517130 w 8794990"/>
                  <a:gd name="connsiteY8" fmla="*/ 5608183 h 6017515"/>
                  <a:gd name="connsiteX9" fmla="*/ 5107555 w 8794990"/>
                  <a:gd name="connsiteY9" fmla="*/ 5898695 h 6017515"/>
                  <a:gd name="connsiteX10" fmla="*/ 5026593 w 8794990"/>
                  <a:gd name="connsiteY10" fmla="*/ 5427208 h 6017515"/>
                  <a:gd name="connsiteX11" fmla="*/ 4062072 w 8794990"/>
                  <a:gd name="connsiteY11" fmla="*/ 5881008 h 6017515"/>
                  <a:gd name="connsiteX12" fmla="*/ 567 w 8794990"/>
                  <a:gd name="connsiteY12" fmla="*/ 2721429 h 6017515"/>
                  <a:gd name="connsiteX0" fmla="*/ 567 w 8816384"/>
                  <a:gd name="connsiteY0" fmla="*/ 2721429 h 6017515"/>
                  <a:gd name="connsiteX1" fmla="*/ 4362110 w 8816384"/>
                  <a:gd name="connsiteY1" fmla="*/ 0 h 6017515"/>
                  <a:gd name="connsiteX2" fmla="*/ 8723653 w 8816384"/>
                  <a:gd name="connsiteY2" fmla="*/ 2721429 h 6017515"/>
                  <a:gd name="connsiteX3" fmla="*/ 7258340 w 8816384"/>
                  <a:gd name="connsiteY3" fmla="*/ 5037719 h 6017515"/>
                  <a:gd name="connsiteX4" fmla="*/ 6794514 w 8816384"/>
                  <a:gd name="connsiteY4" fmla="*/ 5435284 h 6017515"/>
                  <a:gd name="connsiteX5" fmla="*/ 6821019 w 8816384"/>
                  <a:gd name="connsiteY5" fmla="*/ 5143736 h 6017515"/>
                  <a:gd name="connsiteX6" fmla="*/ 6277680 w 8816384"/>
                  <a:gd name="connsiteY6" fmla="*/ 5660571 h 6017515"/>
                  <a:gd name="connsiteX7" fmla="*/ 6145158 w 8816384"/>
                  <a:gd name="connsiteY7" fmla="*/ 5289510 h 6017515"/>
                  <a:gd name="connsiteX8" fmla="*/ 5493317 w 8816384"/>
                  <a:gd name="connsiteY8" fmla="*/ 5803446 h 6017515"/>
                  <a:gd name="connsiteX9" fmla="*/ 5517130 w 8816384"/>
                  <a:gd name="connsiteY9" fmla="*/ 5608183 h 6017515"/>
                  <a:gd name="connsiteX10" fmla="*/ 5107555 w 8816384"/>
                  <a:gd name="connsiteY10" fmla="*/ 5898695 h 6017515"/>
                  <a:gd name="connsiteX11" fmla="*/ 5026593 w 8816384"/>
                  <a:gd name="connsiteY11" fmla="*/ 5427208 h 6017515"/>
                  <a:gd name="connsiteX12" fmla="*/ 4062072 w 8816384"/>
                  <a:gd name="connsiteY12" fmla="*/ 5881008 h 6017515"/>
                  <a:gd name="connsiteX13" fmla="*/ 567 w 8816384"/>
                  <a:gd name="connsiteY13" fmla="*/ 2721429 h 6017515"/>
                  <a:gd name="connsiteX0" fmla="*/ 567 w 8828781"/>
                  <a:gd name="connsiteY0" fmla="*/ 2721429 h 6017515"/>
                  <a:gd name="connsiteX1" fmla="*/ 4362110 w 8828781"/>
                  <a:gd name="connsiteY1" fmla="*/ 0 h 6017515"/>
                  <a:gd name="connsiteX2" fmla="*/ 8723653 w 8828781"/>
                  <a:gd name="connsiteY2" fmla="*/ 2721429 h 6017515"/>
                  <a:gd name="connsiteX3" fmla="*/ 7205331 w 8828781"/>
                  <a:gd name="connsiteY3" fmla="*/ 5302762 h 6017515"/>
                  <a:gd name="connsiteX4" fmla="*/ 7258340 w 8828781"/>
                  <a:gd name="connsiteY4" fmla="*/ 5037719 h 6017515"/>
                  <a:gd name="connsiteX5" fmla="*/ 6794514 w 8828781"/>
                  <a:gd name="connsiteY5" fmla="*/ 5435284 h 6017515"/>
                  <a:gd name="connsiteX6" fmla="*/ 6821019 w 8828781"/>
                  <a:gd name="connsiteY6" fmla="*/ 5143736 h 6017515"/>
                  <a:gd name="connsiteX7" fmla="*/ 6277680 w 8828781"/>
                  <a:gd name="connsiteY7" fmla="*/ 5660571 h 6017515"/>
                  <a:gd name="connsiteX8" fmla="*/ 6145158 w 8828781"/>
                  <a:gd name="connsiteY8" fmla="*/ 5289510 h 6017515"/>
                  <a:gd name="connsiteX9" fmla="*/ 5493317 w 8828781"/>
                  <a:gd name="connsiteY9" fmla="*/ 5803446 h 6017515"/>
                  <a:gd name="connsiteX10" fmla="*/ 5517130 w 8828781"/>
                  <a:gd name="connsiteY10" fmla="*/ 5608183 h 6017515"/>
                  <a:gd name="connsiteX11" fmla="*/ 5107555 w 8828781"/>
                  <a:gd name="connsiteY11" fmla="*/ 5898695 h 6017515"/>
                  <a:gd name="connsiteX12" fmla="*/ 5026593 w 8828781"/>
                  <a:gd name="connsiteY12" fmla="*/ 5427208 h 6017515"/>
                  <a:gd name="connsiteX13" fmla="*/ 4062072 w 8828781"/>
                  <a:gd name="connsiteY13" fmla="*/ 5881008 h 6017515"/>
                  <a:gd name="connsiteX14" fmla="*/ 567 w 8828781"/>
                  <a:gd name="connsiteY14" fmla="*/ 2721429 h 6017515"/>
                  <a:gd name="connsiteX0" fmla="*/ 567 w 8848289"/>
                  <a:gd name="connsiteY0" fmla="*/ 2721429 h 6017515"/>
                  <a:gd name="connsiteX1" fmla="*/ 4362110 w 8848289"/>
                  <a:gd name="connsiteY1" fmla="*/ 0 h 6017515"/>
                  <a:gd name="connsiteX2" fmla="*/ 8723653 w 8848289"/>
                  <a:gd name="connsiteY2" fmla="*/ 2721429 h 6017515"/>
                  <a:gd name="connsiteX3" fmla="*/ 7536636 w 8848289"/>
                  <a:gd name="connsiteY3" fmla="*/ 4666658 h 6017515"/>
                  <a:gd name="connsiteX4" fmla="*/ 7205331 w 8848289"/>
                  <a:gd name="connsiteY4" fmla="*/ 5302762 h 6017515"/>
                  <a:gd name="connsiteX5" fmla="*/ 7258340 w 8848289"/>
                  <a:gd name="connsiteY5" fmla="*/ 5037719 h 6017515"/>
                  <a:gd name="connsiteX6" fmla="*/ 6794514 w 8848289"/>
                  <a:gd name="connsiteY6" fmla="*/ 5435284 h 6017515"/>
                  <a:gd name="connsiteX7" fmla="*/ 6821019 w 8848289"/>
                  <a:gd name="connsiteY7" fmla="*/ 5143736 h 6017515"/>
                  <a:gd name="connsiteX8" fmla="*/ 6277680 w 8848289"/>
                  <a:gd name="connsiteY8" fmla="*/ 5660571 h 6017515"/>
                  <a:gd name="connsiteX9" fmla="*/ 6145158 w 8848289"/>
                  <a:gd name="connsiteY9" fmla="*/ 5289510 h 6017515"/>
                  <a:gd name="connsiteX10" fmla="*/ 5493317 w 8848289"/>
                  <a:gd name="connsiteY10" fmla="*/ 5803446 h 6017515"/>
                  <a:gd name="connsiteX11" fmla="*/ 5517130 w 8848289"/>
                  <a:gd name="connsiteY11" fmla="*/ 5608183 h 6017515"/>
                  <a:gd name="connsiteX12" fmla="*/ 5107555 w 8848289"/>
                  <a:gd name="connsiteY12" fmla="*/ 5898695 h 6017515"/>
                  <a:gd name="connsiteX13" fmla="*/ 5026593 w 8848289"/>
                  <a:gd name="connsiteY13" fmla="*/ 5427208 h 6017515"/>
                  <a:gd name="connsiteX14" fmla="*/ 4062072 w 8848289"/>
                  <a:gd name="connsiteY14" fmla="*/ 5881008 h 6017515"/>
                  <a:gd name="connsiteX15" fmla="*/ 567 w 8848289"/>
                  <a:gd name="connsiteY15" fmla="*/ 2721429 h 6017515"/>
                  <a:gd name="connsiteX0" fmla="*/ 567 w 8870118"/>
                  <a:gd name="connsiteY0" fmla="*/ 2721429 h 6017515"/>
                  <a:gd name="connsiteX1" fmla="*/ 4362110 w 8870118"/>
                  <a:gd name="connsiteY1" fmla="*/ 0 h 6017515"/>
                  <a:gd name="connsiteX2" fmla="*/ 8723653 w 8870118"/>
                  <a:gd name="connsiteY2" fmla="*/ 2721429 h 6017515"/>
                  <a:gd name="connsiteX3" fmla="*/ 7722166 w 8870118"/>
                  <a:gd name="connsiteY3" fmla="*/ 4905197 h 6017515"/>
                  <a:gd name="connsiteX4" fmla="*/ 7536636 w 8870118"/>
                  <a:gd name="connsiteY4" fmla="*/ 4666658 h 6017515"/>
                  <a:gd name="connsiteX5" fmla="*/ 7205331 w 8870118"/>
                  <a:gd name="connsiteY5" fmla="*/ 5302762 h 6017515"/>
                  <a:gd name="connsiteX6" fmla="*/ 7258340 w 8870118"/>
                  <a:gd name="connsiteY6" fmla="*/ 5037719 h 6017515"/>
                  <a:gd name="connsiteX7" fmla="*/ 6794514 w 8870118"/>
                  <a:gd name="connsiteY7" fmla="*/ 5435284 h 6017515"/>
                  <a:gd name="connsiteX8" fmla="*/ 6821019 w 8870118"/>
                  <a:gd name="connsiteY8" fmla="*/ 5143736 h 6017515"/>
                  <a:gd name="connsiteX9" fmla="*/ 6277680 w 8870118"/>
                  <a:gd name="connsiteY9" fmla="*/ 5660571 h 6017515"/>
                  <a:gd name="connsiteX10" fmla="*/ 6145158 w 8870118"/>
                  <a:gd name="connsiteY10" fmla="*/ 5289510 h 6017515"/>
                  <a:gd name="connsiteX11" fmla="*/ 5493317 w 8870118"/>
                  <a:gd name="connsiteY11" fmla="*/ 5803446 h 6017515"/>
                  <a:gd name="connsiteX12" fmla="*/ 5517130 w 8870118"/>
                  <a:gd name="connsiteY12" fmla="*/ 5608183 h 6017515"/>
                  <a:gd name="connsiteX13" fmla="*/ 5107555 w 8870118"/>
                  <a:gd name="connsiteY13" fmla="*/ 5898695 h 6017515"/>
                  <a:gd name="connsiteX14" fmla="*/ 5026593 w 8870118"/>
                  <a:gd name="connsiteY14" fmla="*/ 5427208 h 6017515"/>
                  <a:gd name="connsiteX15" fmla="*/ 4062072 w 8870118"/>
                  <a:gd name="connsiteY15" fmla="*/ 5881008 h 6017515"/>
                  <a:gd name="connsiteX16" fmla="*/ 567 w 8870118"/>
                  <a:gd name="connsiteY16" fmla="*/ 2721429 h 6017515"/>
                  <a:gd name="connsiteX0" fmla="*/ 567 w 8920965"/>
                  <a:gd name="connsiteY0" fmla="*/ 2721429 h 6017515"/>
                  <a:gd name="connsiteX1" fmla="*/ 4362110 w 8920965"/>
                  <a:gd name="connsiteY1" fmla="*/ 0 h 6017515"/>
                  <a:gd name="connsiteX2" fmla="*/ 8723653 w 8920965"/>
                  <a:gd name="connsiteY2" fmla="*/ 2721429 h 6017515"/>
                  <a:gd name="connsiteX3" fmla="*/ 8040217 w 8920965"/>
                  <a:gd name="connsiteY3" fmla="*/ 4375110 h 6017515"/>
                  <a:gd name="connsiteX4" fmla="*/ 7722166 w 8920965"/>
                  <a:gd name="connsiteY4" fmla="*/ 4905197 h 6017515"/>
                  <a:gd name="connsiteX5" fmla="*/ 7536636 w 8920965"/>
                  <a:gd name="connsiteY5" fmla="*/ 4666658 h 6017515"/>
                  <a:gd name="connsiteX6" fmla="*/ 7205331 w 8920965"/>
                  <a:gd name="connsiteY6" fmla="*/ 5302762 h 6017515"/>
                  <a:gd name="connsiteX7" fmla="*/ 7258340 w 8920965"/>
                  <a:gd name="connsiteY7" fmla="*/ 5037719 h 6017515"/>
                  <a:gd name="connsiteX8" fmla="*/ 6794514 w 8920965"/>
                  <a:gd name="connsiteY8" fmla="*/ 5435284 h 6017515"/>
                  <a:gd name="connsiteX9" fmla="*/ 6821019 w 8920965"/>
                  <a:gd name="connsiteY9" fmla="*/ 5143736 h 6017515"/>
                  <a:gd name="connsiteX10" fmla="*/ 6277680 w 8920965"/>
                  <a:gd name="connsiteY10" fmla="*/ 5660571 h 6017515"/>
                  <a:gd name="connsiteX11" fmla="*/ 6145158 w 8920965"/>
                  <a:gd name="connsiteY11" fmla="*/ 5289510 h 6017515"/>
                  <a:gd name="connsiteX12" fmla="*/ 5493317 w 8920965"/>
                  <a:gd name="connsiteY12" fmla="*/ 5803446 h 6017515"/>
                  <a:gd name="connsiteX13" fmla="*/ 5517130 w 8920965"/>
                  <a:gd name="connsiteY13" fmla="*/ 5608183 h 6017515"/>
                  <a:gd name="connsiteX14" fmla="*/ 5107555 w 8920965"/>
                  <a:gd name="connsiteY14" fmla="*/ 5898695 h 6017515"/>
                  <a:gd name="connsiteX15" fmla="*/ 5026593 w 8920965"/>
                  <a:gd name="connsiteY15" fmla="*/ 5427208 h 6017515"/>
                  <a:gd name="connsiteX16" fmla="*/ 4062072 w 8920965"/>
                  <a:gd name="connsiteY16" fmla="*/ 5881008 h 6017515"/>
                  <a:gd name="connsiteX17" fmla="*/ 567 w 8920965"/>
                  <a:gd name="connsiteY17" fmla="*/ 2721429 h 6017515"/>
                  <a:gd name="connsiteX0" fmla="*/ 567 w 8943288"/>
                  <a:gd name="connsiteY0" fmla="*/ 2721429 h 6017515"/>
                  <a:gd name="connsiteX1" fmla="*/ 4362110 w 8943288"/>
                  <a:gd name="connsiteY1" fmla="*/ 0 h 6017515"/>
                  <a:gd name="connsiteX2" fmla="*/ 8723653 w 8943288"/>
                  <a:gd name="connsiteY2" fmla="*/ 2721429 h 6017515"/>
                  <a:gd name="connsiteX3" fmla="*/ 8212495 w 8943288"/>
                  <a:gd name="connsiteY3" fmla="*/ 4520884 h 6017515"/>
                  <a:gd name="connsiteX4" fmla="*/ 8040217 w 8943288"/>
                  <a:gd name="connsiteY4" fmla="*/ 4375110 h 6017515"/>
                  <a:gd name="connsiteX5" fmla="*/ 7722166 w 8943288"/>
                  <a:gd name="connsiteY5" fmla="*/ 4905197 h 6017515"/>
                  <a:gd name="connsiteX6" fmla="*/ 7536636 w 8943288"/>
                  <a:gd name="connsiteY6" fmla="*/ 4666658 h 6017515"/>
                  <a:gd name="connsiteX7" fmla="*/ 7205331 w 8943288"/>
                  <a:gd name="connsiteY7" fmla="*/ 5302762 h 6017515"/>
                  <a:gd name="connsiteX8" fmla="*/ 7258340 w 8943288"/>
                  <a:gd name="connsiteY8" fmla="*/ 5037719 h 6017515"/>
                  <a:gd name="connsiteX9" fmla="*/ 6794514 w 8943288"/>
                  <a:gd name="connsiteY9" fmla="*/ 5435284 h 6017515"/>
                  <a:gd name="connsiteX10" fmla="*/ 6821019 w 8943288"/>
                  <a:gd name="connsiteY10" fmla="*/ 5143736 h 6017515"/>
                  <a:gd name="connsiteX11" fmla="*/ 6277680 w 8943288"/>
                  <a:gd name="connsiteY11" fmla="*/ 5660571 h 6017515"/>
                  <a:gd name="connsiteX12" fmla="*/ 6145158 w 8943288"/>
                  <a:gd name="connsiteY12" fmla="*/ 5289510 h 6017515"/>
                  <a:gd name="connsiteX13" fmla="*/ 5493317 w 8943288"/>
                  <a:gd name="connsiteY13" fmla="*/ 5803446 h 6017515"/>
                  <a:gd name="connsiteX14" fmla="*/ 5517130 w 8943288"/>
                  <a:gd name="connsiteY14" fmla="*/ 5608183 h 6017515"/>
                  <a:gd name="connsiteX15" fmla="*/ 5107555 w 8943288"/>
                  <a:gd name="connsiteY15" fmla="*/ 5898695 h 6017515"/>
                  <a:gd name="connsiteX16" fmla="*/ 5026593 w 8943288"/>
                  <a:gd name="connsiteY16" fmla="*/ 5427208 h 6017515"/>
                  <a:gd name="connsiteX17" fmla="*/ 4062072 w 8943288"/>
                  <a:gd name="connsiteY17" fmla="*/ 5881008 h 6017515"/>
                  <a:gd name="connsiteX18" fmla="*/ 567 w 8943288"/>
                  <a:gd name="connsiteY18" fmla="*/ 2721429 h 6017515"/>
                  <a:gd name="connsiteX0" fmla="*/ 567 w 8983026"/>
                  <a:gd name="connsiteY0" fmla="*/ 2721429 h 6017515"/>
                  <a:gd name="connsiteX1" fmla="*/ 4362110 w 8983026"/>
                  <a:gd name="connsiteY1" fmla="*/ 0 h 6017515"/>
                  <a:gd name="connsiteX2" fmla="*/ 8723653 w 8983026"/>
                  <a:gd name="connsiteY2" fmla="*/ 2721429 h 6017515"/>
                  <a:gd name="connsiteX3" fmla="*/ 8411277 w 8983026"/>
                  <a:gd name="connsiteY3" fmla="*/ 4255841 h 6017515"/>
                  <a:gd name="connsiteX4" fmla="*/ 8212495 w 8983026"/>
                  <a:gd name="connsiteY4" fmla="*/ 4520884 h 6017515"/>
                  <a:gd name="connsiteX5" fmla="*/ 8040217 w 8983026"/>
                  <a:gd name="connsiteY5" fmla="*/ 4375110 h 6017515"/>
                  <a:gd name="connsiteX6" fmla="*/ 7722166 w 8983026"/>
                  <a:gd name="connsiteY6" fmla="*/ 4905197 h 6017515"/>
                  <a:gd name="connsiteX7" fmla="*/ 7536636 w 8983026"/>
                  <a:gd name="connsiteY7" fmla="*/ 4666658 h 6017515"/>
                  <a:gd name="connsiteX8" fmla="*/ 7205331 w 8983026"/>
                  <a:gd name="connsiteY8" fmla="*/ 5302762 h 6017515"/>
                  <a:gd name="connsiteX9" fmla="*/ 7258340 w 8983026"/>
                  <a:gd name="connsiteY9" fmla="*/ 5037719 h 6017515"/>
                  <a:gd name="connsiteX10" fmla="*/ 6794514 w 8983026"/>
                  <a:gd name="connsiteY10" fmla="*/ 5435284 h 6017515"/>
                  <a:gd name="connsiteX11" fmla="*/ 6821019 w 8983026"/>
                  <a:gd name="connsiteY11" fmla="*/ 5143736 h 6017515"/>
                  <a:gd name="connsiteX12" fmla="*/ 6277680 w 8983026"/>
                  <a:gd name="connsiteY12" fmla="*/ 5660571 h 6017515"/>
                  <a:gd name="connsiteX13" fmla="*/ 6145158 w 8983026"/>
                  <a:gd name="connsiteY13" fmla="*/ 5289510 h 6017515"/>
                  <a:gd name="connsiteX14" fmla="*/ 5493317 w 8983026"/>
                  <a:gd name="connsiteY14" fmla="*/ 5803446 h 6017515"/>
                  <a:gd name="connsiteX15" fmla="*/ 5517130 w 8983026"/>
                  <a:gd name="connsiteY15" fmla="*/ 5608183 h 6017515"/>
                  <a:gd name="connsiteX16" fmla="*/ 5107555 w 8983026"/>
                  <a:gd name="connsiteY16" fmla="*/ 5898695 h 6017515"/>
                  <a:gd name="connsiteX17" fmla="*/ 5026593 w 8983026"/>
                  <a:gd name="connsiteY17" fmla="*/ 5427208 h 6017515"/>
                  <a:gd name="connsiteX18" fmla="*/ 4062072 w 8983026"/>
                  <a:gd name="connsiteY18" fmla="*/ 5881008 h 6017515"/>
                  <a:gd name="connsiteX19" fmla="*/ 567 w 8983026"/>
                  <a:gd name="connsiteY19" fmla="*/ 2721429 h 6017515"/>
                  <a:gd name="connsiteX0" fmla="*/ 567 w 9008501"/>
                  <a:gd name="connsiteY0" fmla="*/ 2721429 h 6017515"/>
                  <a:gd name="connsiteX1" fmla="*/ 4362110 w 9008501"/>
                  <a:gd name="connsiteY1" fmla="*/ 0 h 6017515"/>
                  <a:gd name="connsiteX2" fmla="*/ 8723653 w 9008501"/>
                  <a:gd name="connsiteY2" fmla="*/ 2721429 h 6017515"/>
                  <a:gd name="connsiteX3" fmla="*/ 8504042 w 9008501"/>
                  <a:gd name="connsiteY3" fmla="*/ 4401614 h 6017515"/>
                  <a:gd name="connsiteX4" fmla="*/ 8411277 w 9008501"/>
                  <a:gd name="connsiteY4" fmla="*/ 4255841 h 6017515"/>
                  <a:gd name="connsiteX5" fmla="*/ 8212495 w 9008501"/>
                  <a:gd name="connsiteY5" fmla="*/ 4520884 h 6017515"/>
                  <a:gd name="connsiteX6" fmla="*/ 8040217 w 9008501"/>
                  <a:gd name="connsiteY6" fmla="*/ 4375110 h 6017515"/>
                  <a:gd name="connsiteX7" fmla="*/ 7722166 w 9008501"/>
                  <a:gd name="connsiteY7" fmla="*/ 4905197 h 6017515"/>
                  <a:gd name="connsiteX8" fmla="*/ 7536636 w 9008501"/>
                  <a:gd name="connsiteY8" fmla="*/ 4666658 h 6017515"/>
                  <a:gd name="connsiteX9" fmla="*/ 7205331 w 9008501"/>
                  <a:gd name="connsiteY9" fmla="*/ 5302762 h 6017515"/>
                  <a:gd name="connsiteX10" fmla="*/ 7258340 w 9008501"/>
                  <a:gd name="connsiteY10" fmla="*/ 5037719 h 6017515"/>
                  <a:gd name="connsiteX11" fmla="*/ 6794514 w 9008501"/>
                  <a:gd name="connsiteY11" fmla="*/ 5435284 h 6017515"/>
                  <a:gd name="connsiteX12" fmla="*/ 6821019 w 9008501"/>
                  <a:gd name="connsiteY12" fmla="*/ 5143736 h 6017515"/>
                  <a:gd name="connsiteX13" fmla="*/ 6277680 w 9008501"/>
                  <a:gd name="connsiteY13" fmla="*/ 5660571 h 6017515"/>
                  <a:gd name="connsiteX14" fmla="*/ 6145158 w 9008501"/>
                  <a:gd name="connsiteY14" fmla="*/ 5289510 h 6017515"/>
                  <a:gd name="connsiteX15" fmla="*/ 5493317 w 9008501"/>
                  <a:gd name="connsiteY15" fmla="*/ 5803446 h 6017515"/>
                  <a:gd name="connsiteX16" fmla="*/ 5517130 w 9008501"/>
                  <a:gd name="connsiteY16" fmla="*/ 5608183 h 6017515"/>
                  <a:gd name="connsiteX17" fmla="*/ 5107555 w 9008501"/>
                  <a:gd name="connsiteY17" fmla="*/ 5898695 h 6017515"/>
                  <a:gd name="connsiteX18" fmla="*/ 5026593 w 9008501"/>
                  <a:gd name="connsiteY18" fmla="*/ 5427208 h 6017515"/>
                  <a:gd name="connsiteX19" fmla="*/ 4062072 w 9008501"/>
                  <a:gd name="connsiteY19" fmla="*/ 5881008 h 6017515"/>
                  <a:gd name="connsiteX20" fmla="*/ 567 w 9008501"/>
                  <a:gd name="connsiteY20" fmla="*/ 2721429 h 6017515"/>
                  <a:gd name="connsiteX0" fmla="*/ 567 w 9073659"/>
                  <a:gd name="connsiteY0" fmla="*/ 2721429 h 6017515"/>
                  <a:gd name="connsiteX1" fmla="*/ 4362110 w 9073659"/>
                  <a:gd name="connsiteY1" fmla="*/ 0 h 6017515"/>
                  <a:gd name="connsiteX2" fmla="*/ 8723653 w 9073659"/>
                  <a:gd name="connsiteY2" fmla="*/ 2721429 h 6017515"/>
                  <a:gd name="connsiteX3" fmla="*/ 8729329 w 9073659"/>
                  <a:gd name="connsiteY3" fmla="*/ 3314936 h 6017515"/>
                  <a:gd name="connsiteX4" fmla="*/ 8504042 w 9073659"/>
                  <a:gd name="connsiteY4" fmla="*/ 4401614 h 6017515"/>
                  <a:gd name="connsiteX5" fmla="*/ 8411277 w 9073659"/>
                  <a:gd name="connsiteY5" fmla="*/ 4255841 h 6017515"/>
                  <a:gd name="connsiteX6" fmla="*/ 8212495 w 9073659"/>
                  <a:gd name="connsiteY6" fmla="*/ 4520884 h 6017515"/>
                  <a:gd name="connsiteX7" fmla="*/ 8040217 w 9073659"/>
                  <a:gd name="connsiteY7" fmla="*/ 4375110 h 6017515"/>
                  <a:gd name="connsiteX8" fmla="*/ 7722166 w 9073659"/>
                  <a:gd name="connsiteY8" fmla="*/ 4905197 h 6017515"/>
                  <a:gd name="connsiteX9" fmla="*/ 7536636 w 9073659"/>
                  <a:gd name="connsiteY9" fmla="*/ 4666658 h 6017515"/>
                  <a:gd name="connsiteX10" fmla="*/ 7205331 w 9073659"/>
                  <a:gd name="connsiteY10" fmla="*/ 5302762 h 6017515"/>
                  <a:gd name="connsiteX11" fmla="*/ 7258340 w 9073659"/>
                  <a:gd name="connsiteY11" fmla="*/ 5037719 h 6017515"/>
                  <a:gd name="connsiteX12" fmla="*/ 6794514 w 9073659"/>
                  <a:gd name="connsiteY12" fmla="*/ 5435284 h 6017515"/>
                  <a:gd name="connsiteX13" fmla="*/ 6821019 w 9073659"/>
                  <a:gd name="connsiteY13" fmla="*/ 5143736 h 6017515"/>
                  <a:gd name="connsiteX14" fmla="*/ 6277680 w 9073659"/>
                  <a:gd name="connsiteY14" fmla="*/ 5660571 h 6017515"/>
                  <a:gd name="connsiteX15" fmla="*/ 6145158 w 9073659"/>
                  <a:gd name="connsiteY15" fmla="*/ 5289510 h 6017515"/>
                  <a:gd name="connsiteX16" fmla="*/ 5493317 w 9073659"/>
                  <a:gd name="connsiteY16" fmla="*/ 5803446 h 6017515"/>
                  <a:gd name="connsiteX17" fmla="*/ 5517130 w 9073659"/>
                  <a:gd name="connsiteY17" fmla="*/ 5608183 h 6017515"/>
                  <a:gd name="connsiteX18" fmla="*/ 5107555 w 9073659"/>
                  <a:gd name="connsiteY18" fmla="*/ 5898695 h 6017515"/>
                  <a:gd name="connsiteX19" fmla="*/ 5026593 w 9073659"/>
                  <a:gd name="connsiteY19" fmla="*/ 5427208 h 6017515"/>
                  <a:gd name="connsiteX20" fmla="*/ 4062072 w 9073659"/>
                  <a:gd name="connsiteY20" fmla="*/ 5881008 h 6017515"/>
                  <a:gd name="connsiteX21" fmla="*/ 567 w 9073659"/>
                  <a:gd name="connsiteY21" fmla="*/ 2721429 h 6017515"/>
                  <a:gd name="connsiteX0" fmla="*/ 567 w 9158695"/>
                  <a:gd name="connsiteY0" fmla="*/ 2721429 h 6017515"/>
                  <a:gd name="connsiteX1" fmla="*/ 4362110 w 9158695"/>
                  <a:gd name="connsiteY1" fmla="*/ 0 h 6017515"/>
                  <a:gd name="connsiteX2" fmla="*/ 8723653 w 9158695"/>
                  <a:gd name="connsiteY2" fmla="*/ 2721429 h 6017515"/>
                  <a:gd name="connsiteX3" fmla="*/ 8994373 w 9158695"/>
                  <a:gd name="connsiteY3" fmla="*/ 3460710 h 6017515"/>
                  <a:gd name="connsiteX4" fmla="*/ 8729329 w 9158695"/>
                  <a:gd name="connsiteY4" fmla="*/ 3314936 h 6017515"/>
                  <a:gd name="connsiteX5" fmla="*/ 8504042 w 9158695"/>
                  <a:gd name="connsiteY5" fmla="*/ 4401614 h 6017515"/>
                  <a:gd name="connsiteX6" fmla="*/ 8411277 w 9158695"/>
                  <a:gd name="connsiteY6" fmla="*/ 4255841 h 6017515"/>
                  <a:gd name="connsiteX7" fmla="*/ 8212495 w 9158695"/>
                  <a:gd name="connsiteY7" fmla="*/ 4520884 h 6017515"/>
                  <a:gd name="connsiteX8" fmla="*/ 8040217 w 9158695"/>
                  <a:gd name="connsiteY8" fmla="*/ 4375110 h 6017515"/>
                  <a:gd name="connsiteX9" fmla="*/ 7722166 w 9158695"/>
                  <a:gd name="connsiteY9" fmla="*/ 4905197 h 6017515"/>
                  <a:gd name="connsiteX10" fmla="*/ 7536636 w 9158695"/>
                  <a:gd name="connsiteY10" fmla="*/ 4666658 h 6017515"/>
                  <a:gd name="connsiteX11" fmla="*/ 7205331 w 9158695"/>
                  <a:gd name="connsiteY11" fmla="*/ 5302762 h 6017515"/>
                  <a:gd name="connsiteX12" fmla="*/ 7258340 w 9158695"/>
                  <a:gd name="connsiteY12" fmla="*/ 5037719 h 6017515"/>
                  <a:gd name="connsiteX13" fmla="*/ 6794514 w 9158695"/>
                  <a:gd name="connsiteY13" fmla="*/ 5435284 h 6017515"/>
                  <a:gd name="connsiteX14" fmla="*/ 6821019 w 9158695"/>
                  <a:gd name="connsiteY14" fmla="*/ 5143736 h 6017515"/>
                  <a:gd name="connsiteX15" fmla="*/ 6277680 w 9158695"/>
                  <a:gd name="connsiteY15" fmla="*/ 5660571 h 6017515"/>
                  <a:gd name="connsiteX16" fmla="*/ 6145158 w 9158695"/>
                  <a:gd name="connsiteY16" fmla="*/ 5289510 h 6017515"/>
                  <a:gd name="connsiteX17" fmla="*/ 5493317 w 9158695"/>
                  <a:gd name="connsiteY17" fmla="*/ 5803446 h 6017515"/>
                  <a:gd name="connsiteX18" fmla="*/ 5517130 w 9158695"/>
                  <a:gd name="connsiteY18" fmla="*/ 5608183 h 6017515"/>
                  <a:gd name="connsiteX19" fmla="*/ 5107555 w 9158695"/>
                  <a:gd name="connsiteY19" fmla="*/ 5898695 h 6017515"/>
                  <a:gd name="connsiteX20" fmla="*/ 5026593 w 9158695"/>
                  <a:gd name="connsiteY20" fmla="*/ 5427208 h 6017515"/>
                  <a:gd name="connsiteX21" fmla="*/ 4062072 w 9158695"/>
                  <a:gd name="connsiteY21" fmla="*/ 5881008 h 6017515"/>
                  <a:gd name="connsiteX22" fmla="*/ 567 w 9158695"/>
                  <a:gd name="connsiteY22" fmla="*/ 2721429 h 6017515"/>
                  <a:gd name="connsiteX0" fmla="*/ 567 w 9135414"/>
                  <a:gd name="connsiteY0" fmla="*/ 2722011 h 6018097"/>
                  <a:gd name="connsiteX1" fmla="*/ 4362110 w 9135414"/>
                  <a:gd name="connsiteY1" fmla="*/ 582 h 6018097"/>
                  <a:gd name="connsiteX2" fmla="*/ 8683896 w 9135414"/>
                  <a:gd name="connsiteY2" fmla="*/ 2483471 h 6018097"/>
                  <a:gd name="connsiteX3" fmla="*/ 8994373 w 9135414"/>
                  <a:gd name="connsiteY3" fmla="*/ 3461292 h 6018097"/>
                  <a:gd name="connsiteX4" fmla="*/ 8729329 w 9135414"/>
                  <a:gd name="connsiteY4" fmla="*/ 3315518 h 6018097"/>
                  <a:gd name="connsiteX5" fmla="*/ 8504042 w 9135414"/>
                  <a:gd name="connsiteY5" fmla="*/ 4402196 h 6018097"/>
                  <a:gd name="connsiteX6" fmla="*/ 8411277 w 9135414"/>
                  <a:gd name="connsiteY6" fmla="*/ 4256423 h 6018097"/>
                  <a:gd name="connsiteX7" fmla="*/ 8212495 w 9135414"/>
                  <a:gd name="connsiteY7" fmla="*/ 4521466 h 6018097"/>
                  <a:gd name="connsiteX8" fmla="*/ 8040217 w 9135414"/>
                  <a:gd name="connsiteY8" fmla="*/ 4375692 h 6018097"/>
                  <a:gd name="connsiteX9" fmla="*/ 7722166 w 9135414"/>
                  <a:gd name="connsiteY9" fmla="*/ 4905779 h 6018097"/>
                  <a:gd name="connsiteX10" fmla="*/ 7536636 w 9135414"/>
                  <a:gd name="connsiteY10" fmla="*/ 4667240 h 6018097"/>
                  <a:gd name="connsiteX11" fmla="*/ 7205331 w 9135414"/>
                  <a:gd name="connsiteY11" fmla="*/ 5303344 h 6018097"/>
                  <a:gd name="connsiteX12" fmla="*/ 7258340 w 9135414"/>
                  <a:gd name="connsiteY12" fmla="*/ 5038301 h 6018097"/>
                  <a:gd name="connsiteX13" fmla="*/ 6794514 w 9135414"/>
                  <a:gd name="connsiteY13" fmla="*/ 5435866 h 6018097"/>
                  <a:gd name="connsiteX14" fmla="*/ 6821019 w 9135414"/>
                  <a:gd name="connsiteY14" fmla="*/ 5144318 h 6018097"/>
                  <a:gd name="connsiteX15" fmla="*/ 6277680 w 9135414"/>
                  <a:gd name="connsiteY15" fmla="*/ 5661153 h 6018097"/>
                  <a:gd name="connsiteX16" fmla="*/ 6145158 w 9135414"/>
                  <a:gd name="connsiteY16" fmla="*/ 5290092 h 6018097"/>
                  <a:gd name="connsiteX17" fmla="*/ 5493317 w 9135414"/>
                  <a:gd name="connsiteY17" fmla="*/ 5804028 h 6018097"/>
                  <a:gd name="connsiteX18" fmla="*/ 5517130 w 9135414"/>
                  <a:gd name="connsiteY18" fmla="*/ 5608765 h 6018097"/>
                  <a:gd name="connsiteX19" fmla="*/ 5107555 w 9135414"/>
                  <a:gd name="connsiteY19" fmla="*/ 5899277 h 6018097"/>
                  <a:gd name="connsiteX20" fmla="*/ 5026593 w 9135414"/>
                  <a:gd name="connsiteY20" fmla="*/ 5427790 h 6018097"/>
                  <a:gd name="connsiteX21" fmla="*/ 4062072 w 9135414"/>
                  <a:gd name="connsiteY21" fmla="*/ 5881590 h 6018097"/>
                  <a:gd name="connsiteX22" fmla="*/ 567 w 9135414"/>
                  <a:gd name="connsiteY22" fmla="*/ 2722011 h 6018097"/>
                  <a:gd name="connsiteX0" fmla="*/ 567 w 9339543"/>
                  <a:gd name="connsiteY0" fmla="*/ 2721499 h 6017585"/>
                  <a:gd name="connsiteX1" fmla="*/ 4362110 w 9339543"/>
                  <a:gd name="connsiteY1" fmla="*/ 70 h 6017585"/>
                  <a:gd name="connsiteX2" fmla="*/ 9113642 w 9339543"/>
                  <a:gd name="connsiteY2" fmla="*/ 2798171 h 6017585"/>
                  <a:gd name="connsiteX3" fmla="*/ 8683896 w 9339543"/>
                  <a:gd name="connsiteY3" fmla="*/ 2482959 h 6017585"/>
                  <a:gd name="connsiteX4" fmla="*/ 8994373 w 9339543"/>
                  <a:gd name="connsiteY4" fmla="*/ 3460780 h 6017585"/>
                  <a:gd name="connsiteX5" fmla="*/ 8729329 w 9339543"/>
                  <a:gd name="connsiteY5" fmla="*/ 3315006 h 6017585"/>
                  <a:gd name="connsiteX6" fmla="*/ 8504042 w 9339543"/>
                  <a:gd name="connsiteY6" fmla="*/ 4401684 h 6017585"/>
                  <a:gd name="connsiteX7" fmla="*/ 8411277 w 9339543"/>
                  <a:gd name="connsiteY7" fmla="*/ 4255911 h 6017585"/>
                  <a:gd name="connsiteX8" fmla="*/ 8212495 w 9339543"/>
                  <a:gd name="connsiteY8" fmla="*/ 4520954 h 6017585"/>
                  <a:gd name="connsiteX9" fmla="*/ 8040217 w 9339543"/>
                  <a:gd name="connsiteY9" fmla="*/ 4375180 h 6017585"/>
                  <a:gd name="connsiteX10" fmla="*/ 7722166 w 9339543"/>
                  <a:gd name="connsiteY10" fmla="*/ 4905267 h 6017585"/>
                  <a:gd name="connsiteX11" fmla="*/ 7536636 w 9339543"/>
                  <a:gd name="connsiteY11" fmla="*/ 4666728 h 6017585"/>
                  <a:gd name="connsiteX12" fmla="*/ 7205331 w 9339543"/>
                  <a:gd name="connsiteY12" fmla="*/ 5302832 h 6017585"/>
                  <a:gd name="connsiteX13" fmla="*/ 7258340 w 9339543"/>
                  <a:gd name="connsiteY13" fmla="*/ 5037789 h 6017585"/>
                  <a:gd name="connsiteX14" fmla="*/ 6794514 w 9339543"/>
                  <a:gd name="connsiteY14" fmla="*/ 5435354 h 6017585"/>
                  <a:gd name="connsiteX15" fmla="*/ 6821019 w 9339543"/>
                  <a:gd name="connsiteY15" fmla="*/ 5143806 h 6017585"/>
                  <a:gd name="connsiteX16" fmla="*/ 6277680 w 9339543"/>
                  <a:gd name="connsiteY16" fmla="*/ 5660641 h 6017585"/>
                  <a:gd name="connsiteX17" fmla="*/ 6145158 w 9339543"/>
                  <a:gd name="connsiteY17" fmla="*/ 5289580 h 6017585"/>
                  <a:gd name="connsiteX18" fmla="*/ 5493317 w 9339543"/>
                  <a:gd name="connsiteY18" fmla="*/ 5803516 h 6017585"/>
                  <a:gd name="connsiteX19" fmla="*/ 5517130 w 9339543"/>
                  <a:gd name="connsiteY19" fmla="*/ 5608253 h 6017585"/>
                  <a:gd name="connsiteX20" fmla="*/ 5107555 w 9339543"/>
                  <a:gd name="connsiteY20" fmla="*/ 5898765 h 6017585"/>
                  <a:gd name="connsiteX21" fmla="*/ 5026593 w 9339543"/>
                  <a:gd name="connsiteY21" fmla="*/ 5427278 h 6017585"/>
                  <a:gd name="connsiteX22" fmla="*/ 4062072 w 9339543"/>
                  <a:gd name="connsiteY22" fmla="*/ 5881078 h 6017585"/>
                  <a:gd name="connsiteX23" fmla="*/ 567 w 9339543"/>
                  <a:gd name="connsiteY23" fmla="*/ 2721499 h 6017585"/>
                  <a:gd name="connsiteX0" fmla="*/ 567 w 9198055"/>
                  <a:gd name="connsiteY0" fmla="*/ 2727602 h 6023688"/>
                  <a:gd name="connsiteX1" fmla="*/ 4362110 w 9198055"/>
                  <a:gd name="connsiteY1" fmla="*/ 6173 h 6023688"/>
                  <a:gd name="connsiteX2" fmla="*/ 8729329 w 9198055"/>
                  <a:gd name="connsiteY2" fmla="*/ 2009144 h 6023688"/>
                  <a:gd name="connsiteX3" fmla="*/ 9113642 w 9198055"/>
                  <a:gd name="connsiteY3" fmla="*/ 2804274 h 6023688"/>
                  <a:gd name="connsiteX4" fmla="*/ 8683896 w 9198055"/>
                  <a:gd name="connsiteY4" fmla="*/ 2489062 h 6023688"/>
                  <a:gd name="connsiteX5" fmla="*/ 8994373 w 9198055"/>
                  <a:gd name="connsiteY5" fmla="*/ 3466883 h 6023688"/>
                  <a:gd name="connsiteX6" fmla="*/ 8729329 w 9198055"/>
                  <a:gd name="connsiteY6" fmla="*/ 3321109 h 6023688"/>
                  <a:gd name="connsiteX7" fmla="*/ 8504042 w 9198055"/>
                  <a:gd name="connsiteY7" fmla="*/ 4407787 h 6023688"/>
                  <a:gd name="connsiteX8" fmla="*/ 8411277 w 9198055"/>
                  <a:gd name="connsiteY8" fmla="*/ 4262014 h 6023688"/>
                  <a:gd name="connsiteX9" fmla="*/ 8212495 w 9198055"/>
                  <a:gd name="connsiteY9" fmla="*/ 4527057 h 6023688"/>
                  <a:gd name="connsiteX10" fmla="*/ 8040217 w 9198055"/>
                  <a:gd name="connsiteY10" fmla="*/ 4381283 h 6023688"/>
                  <a:gd name="connsiteX11" fmla="*/ 7722166 w 9198055"/>
                  <a:gd name="connsiteY11" fmla="*/ 4911370 h 6023688"/>
                  <a:gd name="connsiteX12" fmla="*/ 7536636 w 9198055"/>
                  <a:gd name="connsiteY12" fmla="*/ 4672831 h 6023688"/>
                  <a:gd name="connsiteX13" fmla="*/ 7205331 w 9198055"/>
                  <a:gd name="connsiteY13" fmla="*/ 5308935 h 6023688"/>
                  <a:gd name="connsiteX14" fmla="*/ 7258340 w 9198055"/>
                  <a:gd name="connsiteY14" fmla="*/ 5043892 h 6023688"/>
                  <a:gd name="connsiteX15" fmla="*/ 6794514 w 9198055"/>
                  <a:gd name="connsiteY15" fmla="*/ 5441457 h 6023688"/>
                  <a:gd name="connsiteX16" fmla="*/ 6821019 w 9198055"/>
                  <a:gd name="connsiteY16" fmla="*/ 5149909 h 6023688"/>
                  <a:gd name="connsiteX17" fmla="*/ 6277680 w 9198055"/>
                  <a:gd name="connsiteY17" fmla="*/ 5666744 h 6023688"/>
                  <a:gd name="connsiteX18" fmla="*/ 6145158 w 9198055"/>
                  <a:gd name="connsiteY18" fmla="*/ 5295683 h 6023688"/>
                  <a:gd name="connsiteX19" fmla="*/ 5493317 w 9198055"/>
                  <a:gd name="connsiteY19" fmla="*/ 5809619 h 6023688"/>
                  <a:gd name="connsiteX20" fmla="*/ 5517130 w 9198055"/>
                  <a:gd name="connsiteY20" fmla="*/ 5614356 h 6023688"/>
                  <a:gd name="connsiteX21" fmla="*/ 5107555 w 9198055"/>
                  <a:gd name="connsiteY21" fmla="*/ 5904868 h 6023688"/>
                  <a:gd name="connsiteX22" fmla="*/ 5026593 w 9198055"/>
                  <a:gd name="connsiteY22" fmla="*/ 5433381 h 6023688"/>
                  <a:gd name="connsiteX23" fmla="*/ 4062072 w 9198055"/>
                  <a:gd name="connsiteY23" fmla="*/ 5887181 h 6023688"/>
                  <a:gd name="connsiteX24" fmla="*/ 567 w 9198055"/>
                  <a:gd name="connsiteY24" fmla="*/ 2727602 h 6023688"/>
                  <a:gd name="connsiteX0" fmla="*/ 567 w 9333480"/>
                  <a:gd name="connsiteY0" fmla="*/ 2724712 h 6020798"/>
                  <a:gd name="connsiteX1" fmla="*/ 4362110 w 9333480"/>
                  <a:gd name="connsiteY1" fmla="*/ 3283 h 6020798"/>
                  <a:gd name="connsiteX2" fmla="*/ 9100390 w 9333480"/>
                  <a:gd name="connsiteY2" fmla="*/ 2165280 h 6020798"/>
                  <a:gd name="connsiteX3" fmla="*/ 8729329 w 9333480"/>
                  <a:gd name="connsiteY3" fmla="*/ 2006254 h 6020798"/>
                  <a:gd name="connsiteX4" fmla="*/ 9113642 w 9333480"/>
                  <a:gd name="connsiteY4" fmla="*/ 2801384 h 6020798"/>
                  <a:gd name="connsiteX5" fmla="*/ 8683896 w 9333480"/>
                  <a:gd name="connsiteY5" fmla="*/ 2486172 h 6020798"/>
                  <a:gd name="connsiteX6" fmla="*/ 8994373 w 9333480"/>
                  <a:gd name="connsiteY6" fmla="*/ 3463993 h 6020798"/>
                  <a:gd name="connsiteX7" fmla="*/ 8729329 w 9333480"/>
                  <a:gd name="connsiteY7" fmla="*/ 3318219 h 6020798"/>
                  <a:gd name="connsiteX8" fmla="*/ 8504042 w 9333480"/>
                  <a:gd name="connsiteY8" fmla="*/ 4404897 h 6020798"/>
                  <a:gd name="connsiteX9" fmla="*/ 8411277 w 9333480"/>
                  <a:gd name="connsiteY9" fmla="*/ 4259124 h 6020798"/>
                  <a:gd name="connsiteX10" fmla="*/ 8212495 w 9333480"/>
                  <a:gd name="connsiteY10" fmla="*/ 4524167 h 6020798"/>
                  <a:gd name="connsiteX11" fmla="*/ 8040217 w 9333480"/>
                  <a:gd name="connsiteY11" fmla="*/ 4378393 h 6020798"/>
                  <a:gd name="connsiteX12" fmla="*/ 7722166 w 9333480"/>
                  <a:gd name="connsiteY12" fmla="*/ 4908480 h 6020798"/>
                  <a:gd name="connsiteX13" fmla="*/ 7536636 w 9333480"/>
                  <a:gd name="connsiteY13" fmla="*/ 4669941 h 6020798"/>
                  <a:gd name="connsiteX14" fmla="*/ 7205331 w 9333480"/>
                  <a:gd name="connsiteY14" fmla="*/ 5306045 h 6020798"/>
                  <a:gd name="connsiteX15" fmla="*/ 7258340 w 9333480"/>
                  <a:gd name="connsiteY15" fmla="*/ 5041002 h 6020798"/>
                  <a:gd name="connsiteX16" fmla="*/ 6794514 w 9333480"/>
                  <a:gd name="connsiteY16" fmla="*/ 5438567 h 6020798"/>
                  <a:gd name="connsiteX17" fmla="*/ 6821019 w 9333480"/>
                  <a:gd name="connsiteY17" fmla="*/ 5147019 h 6020798"/>
                  <a:gd name="connsiteX18" fmla="*/ 6277680 w 9333480"/>
                  <a:gd name="connsiteY18" fmla="*/ 5663854 h 6020798"/>
                  <a:gd name="connsiteX19" fmla="*/ 6145158 w 9333480"/>
                  <a:gd name="connsiteY19" fmla="*/ 5292793 h 6020798"/>
                  <a:gd name="connsiteX20" fmla="*/ 5493317 w 9333480"/>
                  <a:gd name="connsiteY20" fmla="*/ 5806729 h 6020798"/>
                  <a:gd name="connsiteX21" fmla="*/ 5517130 w 9333480"/>
                  <a:gd name="connsiteY21" fmla="*/ 5611466 h 6020798"/>
                  <a:gd name="connsiteX22" fmla="*/ 5107555 w 9333480"/>
                  <a:gd name="connsiteY22" fmla="*/ 5901978 h 6020798"/>
                  <a:gd name="connsiteX23" fmla="*/ 5026593 w 9333480"/>
                  <a:gd name="connsiteY23" fmla="*/ 5430491 h 6020798"/>
                  <a:gd name="connsiteX24" fmla="*/ 4062072 w 9333480"/>
                  <a:gd name="connsiteY24" fmla="*/ 5884291 h 6020798"/>
                  <a:gd name="connsiteX25" fmla="*/ 567 w 9333480"/>
                  <a:gd name="connsiteY25" fmla="*/ 2724712 h 6020798"/>
                  <a:gd name="connsiteX0" fmla="*/ 567 w 9117544"/>
                  <a:gd name="connsiteY0" fmla="*/ 2751070 h 6047156"/>
                  <a:gd name="connsiteX1" fmla="*/ 4362110 w 9117544"/>
                  <a:gd name="connsiteY1" fmla="*/ 29641 h 6047156"/>
                  <a:gd name="connsiteX2" fmla="*/ 8119728 w 9117544"/>
                  <a:gd name="connsiteY2" fmla="*/ 1356751 h 6047156"/>
                  <a:gd name="connsiteX3" fmla="*/ 9100390 w 9117544"/>
                  <a:gd name="connsiteY3" fmla="*/ 2191638 h 6047156"/>
                  <a:gd name="connsiteX4" fmla="*/ 8729329 w 9117544"/>
                  <a:gd name="connsiteY4" fmla="*/ 2032612 h 6047156"/>
                  <a:gd name="connsiteX5" fmla="*/ 9113642 w 9117544"/>
                  <a:gd name="connsiteY5" fmla="*/ 2827742 h 6047156"/>
                  <a:gd name="connsiteX6" fmla="*/ 8683896 w 9117544"/>
                  <a:gd name="connsiteY6" fmla="*/ 2512530 h 6047156"/>
                  <a:gd name="connsiteX7" fmla="*/ 8994373 w 9117544"/>
                  <a:gd name="connsiteY7" fmla="*/ 3490351 h 6047156"/>
                  <a:gd name="connsiteX8" fmla="*/ 8729329 w 9117544"/>
                  <a:gd name="connsiteY8" fmla="*/ 3344577 h 6047156"/>
                  <a:gd name="connsiteX9" fmla="*/ 8504042 w 9117544"/>
                  <a:gd name="connsiteY9" fmla="*/ 4431255 h 6047156"/>
                  <a:gd name="connsiteX10" fmla="*/ 8411277 w 9117544"/>
                  <a:gd name="connsiteY10" fmla="*/ 4285482 h 6047156"/>
                  <a:gd name="connsiteX11" fmla="*/ 8212495 w 9117544"/>
                  <a:gd name="connsiteY11" fmla="*/ 4550525 h 6047156"/>
                  <a:gd name="connsiteX12" fmla="*/ 8040217 w 9117544"/>
                  <a:gd name="connsiteY12" fmla="*/ 4404751 h 6047156"/>
                  <a:gd name="connsiteX13" fmla="*/ 7722166 w 9117544"/>
                  <a:gd name="connsiteY13" fmla="*/ 4934838 h 6047156"/>
                  <a:gd name="connsiteX14" fmla="*/ 7536636 w 9117544"/>
                  <a:gd name="connsiteY14" fmla="*/ 4696299 h 6047156"/>
                  <a:gd name="connsiteX15" fmla="*/ 7205331 w 9117544"/>
                  <a:gd name="connsiteY15" fmla="*/ 5332403 h 6047156"/>
                  <a:gd name="connsiteX16" fmla="*/ 7258340 w 9117544"/>
                  <a:gd name="connsiteY16" fmla="*/ 5067360 h 6047156"/>
                  <a:gd name="connsiteX17" fmla="*/ 6794514 w 9117544"/>
                  <a:gd name="connsiteY17" fmla="*/ 5464925 h 6047156"/>
                  <a:gd name="connsiteX18" fmla="*/ 6821019 w 9117544"/>
                  <a:gd name="connsiteY18" fmla="*/ 5173377 h 6047156"/>
                  <a:gd name="connsiteX19" fmla="*/ 6277680 w 9117544"/>
                  <a:gd name="connsiteY19" fmla="*/ 5690212 h 6047156"/>
                  <a:gd name="connsiteX20" fmla="*/ 6145158 w 9117544"/>
                  <a:gd name="connsiteY20" fmla="*/ 5319151 h 6047156"/>
                  <a:gd name="connsiteX21" fmla="*/ 5493317 w 9117544"/>
                  <a:gd name="connsiteY21" fmla="*/ 5833087 h 6047156"/>
                  <a:gd name="connsiteX22" fmla="*/ 5517130 w 9117544"/>
                  <a:gd name="connsiteY22" fmla="*/ 5637824 h 6047156"/>
                  <a:gd name="connsiteX23" fmla="*/ 5107555 w 9117544"/>
                  <a:gd name="connsiteY23" fmla="*/ 5928336 h 6047156"/>
                  <a:gd name="connsiteX24" fmla="*/ 5026593 w 9117544"/>
                  <a:gd name="connsiteY24" fmla="*/ 5456849 h 6047156"/>
                  <a:gd name="connsiteX25" fmla="*/ 4062072 w 9117544"/>
                  <a:gd name="connsiteY25" fmla="*/ 5910649 h 6047156"/>
                  <a:gd name="connsiteX26" fmla="*/ 567 w 9117544"/>
                  <a:gd name="connsiteY26" fmla="*/ 2751070 h 6047156"/>
                  <a:gd name="connsiteX0" fmla="*/ 567 w 9117544"/>
                  <a:gd name="connsiteY0" fmla="*/ 2745796 h 6041882"/>
                  <a:gd name="connsiteX1" fmla="*/ 4362110 w 9117544"/>
                  <a:gd name="connsiteY1" fmla="*/ 24367 h 6041882"/>
                  <a:gd name="connsiteX2" fmla="*/ 8583554 w 9117544"/>
                  <a:gd name="connsiteY2" fmla="*/ 1404486 h 6041882"/>
                  <a:gd name="connsiteX3" fmla="*/ 8119728 w 9117544"/>
                  <a:gd name="connsiteY3" fmla="*/ 1351477 h 6041882"/>
                  <a:gd name="connsiteX4" fmla="*/ 9100390 w 9117544"/>
                  <a:gd name="connsiteY4" fmla="*/ 2186364 h 6041882"/>
                  <a:gd name="connsiteX5" fmla="*/ 8729329 w 9117544"/>
                  <a:gd name="connsiteY5" fmla="*/ 2027338 h 6041882"/>
                  <a:gd name="connsiteX6" fmla="*/ 9113642 w 9117544"/>
                  <a:gd name="connsiteY6" fmla="*/ 2822468 h 6041882"/>
                  <a:gd name="connsiteX7" fmla="*/ 8683896 w 9117544"/>
                  <a:gd name="connsiteY7" fmla="*/ 2507256 h 6041882"/>
                  <a:gd name="connsiteX8" fmla="*/ 8994373 w 9117544"/>
                  <a:gd name="connsiteY8" fmla="*/ 3485077 h 6041882"/>
                  <a:gd name="connsiteX9" fmla="*/ 8729329 w 9117544"/>
                  <a:gd name="connsiteY9" fmla="*/ 3339303 h 6041882"/>
                  <a:gd name="connsiteX10" fmla="*/ 8504042 w 9117544"/>
                  <a:gd name="connsiteY10" fmla="*/ 4425981 h 6041882"/>
                  <a:gd name="connsiteX11" fmla="*/ 8411277 w 9117544"/>
                  <a:gd name="connsiteY11" fmla="*/ 4280208 h 6041882"/>
                  <a:gd name="connsiteX12" fmla="*/ 8212495 w 9117544"/>
                  <a:gd name="connsiteY12" fmla="*/ 4545251 h 6041882"/>
                  <a:gd name="connsiteX13" fmla="*/ 8040217 w 9117544"/>
                  <a:gd name="connsiteY13" fmla="*/ 4399477 h 6041882"/>
                  <a:gd name="connsiteX14" fmla="*/ 7722166 w 9117544"/>
                  <a:gd name="connsiteY14" fmla="*/ 4929564 h 6041882"/>
                  <a:gd name="connsiteX15" fmla="*/ 7536636 w 9117544"/>
                  <a:gd name="connsiteY15" fmla="*/ 4691025 h 6041882"/>
                  <a:gd name="connsiteX16" fmla="*/ 7205331 w 9117544"/>
                  <a:gd name="connsiteY16" fmla="*/ 5327129 h 6041882"/>
                  <a:gd name="connsiteX17" fmla="*/ 7258340 w 9117544"/>
                  <a:gd name="connsiteY17" fmla="*/ 5062086 h 6041882"/>
                  <a:gd name="connsiteX18" fmla="*/ 6794514 w 9117544"/>
                  <a:gd name="connsiteY18" fmla="*/ 5459651 h 6041882"/>
                  <a:gd name="connsiteX19" fmla="*/ 6821019 w 9117544"/>
                  <a:gd name="connsiteY19" fmla="*/ 5168103 h 6041882"/>
                  <a:gd name="connsiteX20" fmla="*/ 6277680 w 9117544"/>
                  <a:gd name="connsiteY20" fmla="*/ 5684938 h 6041882"/>
                  <a:gd name="connsiteX21" fmla="*/ 6145158 w 9117544"/>
                  <a:gd name="connsiteY21" fmla="*/ 5313877 h 6041882"/>
                  <a:gd name="connsiteX22" fmla="*/ 5493317 w 9117544"/>
                  <a:gd name="connsiteY22" fmla="*/ 5827813 h 6041882"/>
                  <a:gd name="connsiteX23" fmla="*/ 5517130 w 9117544"/>
                  <a:gd name="connsiteY23" fmla="*/ 5632550 h 6041882"/>
                  <a:gd name="connsiteX24" fmla="*/ 5107555 w 9117544"/>
                  <a:gd name="connsiteY24" fmla="*/ 5923062 h 6041882"/>
                  <a:gd name="connsiteX25" fmla="*/ 5026593 w 9117544"/>
                  <a:gd name="connsiteY25" fmla="*/ 5451575 h 6041882"/>
                  <a:gd name="connsiteX26" fmla="*/ 4062072 w 9117544"/>
                  <a:gd name="connsiteY26" fmla="*/ 5905375 h 6041882"/>
                  <a:gd name="connsiteX27" fmla="*/ 567 w 9117544"/>
                  <a:gd name="connsiteY27" fmla="*/ 2745796 h 6041882"/>
                  <a:gd name="connsiteX0" fmla="*/ 567 w 9117544"/>
                  <a:gd name="connsiteY0" fmla="*/ 2756176 h 6052262"/>
                  <a:gd name="connsiteX1" fmla="*/ 4362110 w 9117544"/>
                  <a:gd name="connsiteY1" fmla="*/ 34747 h 6052262"/>
                  <a:gd name="connsiteX2" fmla="*/ 8318511 w 9117544"/>
                  <a:gd name="connsiteY2" fmla="*/ 1229335 h 6052262"/>
                  <a:gd name="connsiteX3" fmla="*/ 8583554 w 9117544"/>
                  <a:gd name="connsiteY3" fmla="*/ 1414866 h 6052262"/>
                  <a:gd name="connsiteX4" fmla="*/ 8119728 w 9117544"/>
                  <a:gd name="connsiteY4" fmla="*/ 1361857 h 6052262"/>
                  <a:gd name="connsiteX5" fmla="*/ 9100390 w 9117544"/>
                  <a:gd name="connsiteY5" fmla="*/ 2196744 h 6052262"/>
                  <a:gd name="connsiteX6" fmla="*/ 8729329 w 9117544"/>
                  <a:gd name="connsiteY6" fmla="*/ 2037718 h 6052262"/>
                  <a:gd name="connsiteX7" fmla="*/ 9113642 w 9117544"/>
                  <a:gd name="connsiteY7" fmla="*/ 2832848 h 6052262"/>
                  <a:gd name="connsiteX8" fmla="*/ 8683896 w 9117544"/>
                  <a:gd name="connsiteY8" fmla="*/ 2517636 h 6052262"/>
                  <a:gd name="connsiteX9" fmla="*/ 8994373 w 9117544"/>
                  <a:gd name="connsiteY9" fmla="*/ 3495457 h 6052262"/>
                  <a:gd name="connsiteX10" fmla="*/ 8729329 w 9117544"/>
                  <a:gd name="connsiteY10" fmla="*/ 3349683 h 6052262"/>
                  <a:gd name="connsiteX11" fmla="*/ 8504042 w 9117544"/>
                  <a:gd name="connsiteY11" fmla="*/ 4436361 h 6052262"/>
                  <a:gd name="connsiteX12" fmla="*/ 8411277 w 9117544"/>
                  <a:gd name="connsiteY12" fmla="*/ 4290588 h 6052262"/>
                  <a:gd name="connsiteX13" fmla="*/ 8212495 w 9117544"/>
                  <a:gd name="connsiteY13" fmla="*/ 4555631 h 6052262"/>
                  <a:gd name="connsiteX14" fmla="*/ 8040217 w 9117544"/>
                  <a:gd name="connsiteY14" fmla="*/ 4409857 h 6052262"/>
                  <a:gd name="connsiteX15" fmla="*/ 7722166 w 9117544"/>
                  <a:gd name="connsiteY15" fmla="*/ 4939944 h 6052262"/>
                  <a:gd name="connsiteX16" fmla="*/ 7536636 w 9117544"/>
                  <a:gd name="connsiteY16" fmla="*/ 4701405 h 6052262"/>
                  <a:gd name="connsiteX17" fmla="*/ 7205331 w 9117544"/>
                  <a:gd name="connsiteY17" fmla="*/ 5337509 h 6052262"/>
                  <a:gd name="connsiteX18" fmla="*/ 7258340 w 9117544"/>
                  <a:gd name="connsiteY18" fmla="*/ 5072466 h 6052262"/>
                  <a:gd name="connsiteX19" fmla="*/ 6794514 w 9117544"/>
                  <a:gd name="connsiteY19" fmla="*/ 5470031 h 6052262"/>
                  <a:gd name="connsiteX20" fmla="*/ 6821019 w 9117544"/>
                  <a:gd name="connsiteY20" fmla="*/ 5178483 h 6052262"/>
                  <a:gd name="connsiteX21" fmla="*/ 6277680 w 9117544"/>
                  <a:gd name="connsiteY21" fmla="*/ 5695318 h 6052262"/>
                  <a:gd name="connsiteX22" fmla="*/ 6145158 w 9117544"/>
                  <a:gd name="connsiteY22" fmla="*/ 5324257 h 6052262"/>
                  <a:gd name="connsiteX23" fmla="*/ 5493317 w 9117544"/>
                  <a:gd name="connsiteY23" fmla="*/ 5838193 h 6052262"/>
                  <a:gd name="connsiteX24" fmla="*/ 5517130 w 9117544"/>
                  <a:gd name="connsiteY24" fmla="*/ 5642930 h 6052262"/>
                  <a:gd name="connsiteX25" fmla="*/ 5107555 w 9117544"/>
                  <a:gd name="connsiteY25" fmla="*/ 5933442 h 6052262"/>
                  <a:gd name="connsiteX26" fmla="*/ 5026593 w 9117544"/>
                  <a:gd name="connsiteY26" fmla="*/ 5461955 h 6052262"/>
                  <a:gd name="connsiteX27" fmla="*/ 4062072 w 9117544"/>
                  <a:gd name="connsiteY27" fmla="*/ 5915755 h 6052262"/>
                  <a:gd name="connsiteX28" fmla="*/ 567 w 9117544"/>
                  <a:gd name="connsiteY28" fmla="*/ 2756176 h 6052262"/>
                  <a:gd name="connsiteX0" fmla="*/ 567 w 9117544"/>
                  <a:gd name="connsiteY0" fmla="*/ 2756276 h 6052362"/>
                  <a:gd name="connsiteX1" fmla="*/ 4362110 w 9117544"/>
                  <a:gd name="connsiteY1" fmla="*/ 34847 h 6052362"/>
                  <a:gd name="connsiteX2" fmla="*/ 8676320 w 9117544"/>
                  <a:gd name="connsiteY2" fmla="*/ 1216183 h 6052362"/>
                  <a:gd name="connsiteX3" fmla="*/ 8318511 w 9117544"/>
                  <a:gd name="connsiteY3" fmla="*/ 1229435 h 6052362"/>
                  <a:gd name="connsiteX4" fmla="*/ 8583554 w 9117544"/>
                  <a:gd name="connsiteY4" fmla="*/ 1414966 h 6052362"/>
                  <a:gd name="connsiteX5" fmla="*/ 8119728 w 9117544"/>
                  <a:gd name="connsiteY5" fmla="*/ 1361957 h 6052362"/>
                  <a:gd name="connsiteX6" fmla="*/ 9100390 w 9117544"/>
                  <a:gd name="connsiteY6" fmla="*/ 2196844 h 6052362"/>
                  <a:gd name="connsiteX7" fmla="*/ 8729329 w 9117544"/>
                  <a:gd name="connsiteY7" fmla="*/ 2037818 h 6052362"/>
                  <a:gd name="connsiteX8" fmla="*/ 9113642 w 9117544"/>
                  <a:gd name="connsiteY8" fmla="*/ 2832948 h 6052362"/>
                  <a:gd name="connsiteX9" fmla="*/ 8683896 w 9117544"/>
                  <a:gd name="connsiteY9" fmla="*/ 2517736 h 6052362"/>
                  <a:gd name="connsiteX10" fmla="*/ 8994373 w 9117544"/>
                  <a:gd name="connsiteY10" fmla="*/ 3495557 h 6052362"/>
                  <a:gd name="connsiteX11" fmla="*/ 8729329 w 9117544"/>
                  <a:gd name="connsiteY11" fmla="*/ 3349783 h 6052362"/>
                  <a:gd name="connsiteX12" fmla="*/ 8504042 w 9117544"/>
                  <a:gd name="connsiteY12" fmla="*/ 4436461 h 6052362"/>
                  <a:gd name="connsiteX13" fmla="*/ 8411277 w 9117544"/>
                  <a:gd name="connsiteY13" fmla="*/ 4290688 h 6052362"/>
                  <a:gd name="connsiteX14" fmla="*/ 8212495 w 9117544"/>
                  <a:gd name="connsiteY14" fmla="*/ 4555731 h 6052362"/>
                  <a:gd name="connsiteX15" fmla="*/ 8040217 w 9117544"/>
                  <a:gd name="connsiteY15" fmla="*/ 4409957 h 6052362"/>
                  <a:gd name="connsiteX16" fmla="*/ 7722166 w 9117544"/>
                  <a:gd name="connsiteY16" fmla="*/ 4940044 h 6052362"/>
                  <a:gd name="connsiteX17" fmla="*/ 7536636 w 9117544"/>
                  <a:gd name="connsiteY17" fmla="*/ 4701505 h 6052362"/>
                  <a:gd name="connsiteX18" fmla="*/ 7205331 w 9117544"/>
                  <a:gd name="connsiteY18" fmla="*/ 5337609 h 6052362"/>
                  <a:gd name="connsiteX19" fmla="*/ 7258340 w 9117544"/>
                  <a:gd name="connsiteY19" fmla="*/ 5072566 h 6052362"/>
                  <a:gd name="connsiteX20" fmla="*/ 6794514 w 9117544"/>
                  <a:gd name="connsiteY20" fmla="*/ 5470131 h 6052362"/>
                  <a:gd name="connsiteX21" fmla="*/ 6821019 w 9117544"/>
                  <a:gd name="connsiteY21" fmla="*/ 5178583 h 6052362"/>
                  <a:gd name="connsiteX22" fmla="*/ 6277680 w 9117544"/>
                  <a:gd name="connsiteY22" fmla="*/ 5695418 h 6052362"/>
                  <a:gd name="connsiteX23" fmla="*/ 6145158 w 9117544"/>
                  <a:gd name="connsiteY23" fmla="*/ 5324357 h 6052362"/>
                  <a:gd name="connsiteX24" fmla="*/ 5493317 w 9117544"/>
                  <a:gd name="connsiteY24" fmla="*/ 5838293 h 6052362"/>
                  <a:gd name="connsiteX25" fmla="*/ 5517130 w 9117544"/>
                  <a:gd name="connsiteY25" fmla="*/ 5643030 h 6052362"/>
                  <a:gd name="connsiteX26" fmla="*/ 5107555 w 9117544"/>
                  <a:gd name="connsiteY26" fmla="*/ 5933542 h 6052362"/>
                  <a:gd name="connsiteX27" fmla="*/ 5026593 w 9117544"/>
                  <a:gd name="connsiteY27" fmla="*/ 5462055 h 6052362"/>
                  <a:gd name="connsiteX28" fmla="*/ 4062072 w 9117544"/>
                  <a:gd name="connsiteY28" fmla="*/ 5915855 h 6052362"/>
                  <a:gd name="connsiteX29" fmla="*/ 567 w 9117544"/>
                  <a:gd name="connsiteY29" fmla="*/ 2756276 h 6052362"/>
                  <a:gd name="connsiteX0" fmla="*/ 567 w 9117544"/>
                  <a:gd name="connsiteY0" fmla="*/ 2763406 h 6059492"/>
                  <a:gd name="connsiteX1" fmla="*/ 4362110 w 9117544"/>
                  <a:gd name="connsiteY1" fmla="*/ 41977 h 6059492"/>
                  <a:gd name="connsiteX2" fmla="*/ 7775172 w 9117544"/>
                  <a:gd name="connsiteY2" fmla="*/ 1117296 h 6059492"/>
                  <a:gd name="connsiteX3" fmla="*/ 8676320 w 9117544"/>
                  <a:gd name="connsiteY3" fmla="*/ 1223313 h 6059492"/>
                  <a:gd name="connsiteX4" fmla="*/ 8318511 w 9117544"/>
                  <a:gd name="connsiteY4" fmla="*/ 1236565 h 6059492"/>
                  <a:gd name="connsiteX5" fmla="*/ 8583554 w 9117544"/>
                  <a:gd name="connsiteY5" fmla="*/ 1422096 h 6059492"/>
                  <a:gd name="connsiteX6" fmla="*/ 8119728 w 9117544"/>
                  <a:gd name="connsiteY6" fmla="*/ 1369087 h 6059492"/>
                  <a:gd name="connsiteX7" fmla="*/ 9100390 w 9117544"/>
                  <a:gd name="connsiteY7" fmla="*/ 2203974 h 6059492"/>
                  <a:gd name="connsiteX8" fmla="*/ 8729329 w 9117544"/>
                  <a:gd name="connsiteY8" fmla="*/ 2044948 h 6059492"/>
                  <a:gd name="connsiteX9" fmla="*/ 9113642 w 9117544"/>
                  <a:gd name="connsiteY9" fmla="*/ 2840078 h 6059492"/>
                  <a:gd name="connsiteX10" fmla="*/ 8683896 w 9117544"/>
                  <a:gd name="connsiteY10" fmla="*/ 2524866 h 6059492"/>
                  <a:gd name="connsiteX11" fmla="*/ 8994373 w 9117544"/>
                  <a:gd name="connsiteY11" fmla="*/ 3502687 h 6059492"/>
                  <a:gd name="connsiteX12" fmla="*/ 8729329 w 9117544"/>
                  <a:gd name="connsiteY12" fmla="*/ 3356913 h 6059492"/>
                  <a:gd name="connsiteX13" fmla="*/ 8504042 w 9117544"/>
                  <a:gd name="connsiteY13" fmla="*/ 4443591 h 6059492"/>
                  <a:gd name="connsiteX14" fmla="*/ 8411277 w 9117544"/>
                  <a:gd name="connsiteY14" fmla="*/ 4297818 h 6059492"/>
                  <a:gd name="connsiteX15" fmla="*/ 8212495 w 9117544"/>
                  <a:gd name="connsiteY15" fmla="*/ 4562861 h 6059492"/>
                  <a:gd name="connsiteX16" fmla="*/ 8040217 w 9117544"/>
                  <a:gd name="connsiteY16" fmla="*/ 4417087 h 6059492"/>
                  <a:gd name="connsiteX17" fmla="*/ 7722166 w 9117544"/>
                  <a:gd name="connsiteY17" fmla="*/ 4947174 h 6059492"/>
                  <a:gd name="connsiteX18" fmla="*/ 7536636 w 9117544"/>
                  <a:gd name="connsiteY18" fmla="*/ 4708635 h 6059492"/>
                  <a:gd name="connsiteX19" fmla="*/ 7205331 w 9117544"/>
                  <a:gd name="connsiteY19" fmla="*/ 5344739 h 6059492"/>
                  <a:gd name="connsiteX20" fmla="*/ 7258340 w 9117544"/>
                  <a:gd name="connsiteY20" fmla="*/ 5079696 h 6059492"/>
                  <a:gd name="connsiteX21" fmla="*/ 6794514 w 9117544"/>
                  <a:gd name="connsiteY21" fmla="*/ 5477261 h 6059492"/>
                  <a:gd name="connsiteX22" fmla="*/ 6821019 w 9117544"/>
                  <a:gd name="connsiteY22" fmla="*/ 5185713 h 6059492"/>
                  <a:gd name="connsiteX23" fmla="*/ 6277680 w 9117544"/>
                  <a:gd name="connsiteY23" fmla="*/ 5702548 h 6059492"/>
                  <a:gd name="connsiteX24" fmla="*/ 6145158 w 9117544"/>
                  <a:gd name="connsiteY24" fmla="*/ 5331487 h 6059492"/>
                  <a:gd name="connsiteX25" fmla="*/ 5493317 w 9117544"/>
                  <a:gd name="connsiteY25" fmla="*/ 5845423 h 6059492"/>
                  <a:gd name="connsiteX26" fmla="*/ 5517130 w 9117544"/>
                  <a:gd name="connsiteY26" fmla="*/ 5650160 h 6059492"/>
                  <a:gd name="connsiteX27" fmla="*/ 5107555 w 9117544"/>
                  <a:gd name="connsiteY27" fmla="*/ 5940672 h 6059492"/>
                  <a:gd name="connsiteX28" fmla="*/ 5026593 w 9117544"/>
                  <a:gd name="connsiteY28" fmla="*/ 5469185 h 6059492"/>
                  <a:gd name="connsiteX29" fmla="*/ 4062072 w 9117544"/>
                  <a:gd name="connsiteY29" fmla="*/ 5922985 h 6059492"/>
                  <a:gd name="connsiteX30" fmla="*/ 567 w 9117544"/>
                  <a:gd name="connsiteY30" fmla="*/ 2763406 h 6059492"/>
                  <a:gd name="connsiteX0" fmla="*/ 567 w 9117544"/>
                  <a:gd name="connsiteY0" fmla="*/ 2830247 h 6126333"/>
                  <a:gd name="connsiteX1" fmla="*/ 4362110 w 9117544"/>
                  <a:gd name="connsiteY1" fmla="*/ 108818 h 6126333"/>
                  <a:gd name="connsiteX2" fmla="*/ 7364354 w 9117544"/>
                  <a:gd name="connsiteY2" fmla="*/ 601041 h 6126333"/>
                  <a:gd name="connsiteX3" fmla="*/ 7775172 w 9117544"/>
                  <a:gd name="connsiteY3" fmla="*/ 1184137 h 6126333"/>
                  <a:gd name="connsiteX4" fmla="*/ 8676320 w 9117544"/>
                  <a:gd name="connsiteY4" fmla="*/ 1290154 h 6126333"/>
                  <a:gd name="connsiteX5" fmla="*/ 8318511 w 9117544"/>
                  <a:gd name="connsiteY5" fmla="*/ 1303406 h 6126333"/>
                  <a:gd name="connsiteX6" fmla="*/ 8583554 w 9117544"/>
                  <a:gd name="connsiteY6" fmla="*/ 1488937 h 6126333"/>
                  <a:gd name="connsiteX7" fmla="*/ 8119728 w 9117544"/>
                  <a:gd name="connsiteY7" fmla="*/ 1435928 h 6126333"/>
                  <a:gd name="connsiteX8" fmla="*/ 9100390 w 9117544"/>
                  <a:gd name="connsiteY8" fmla="*/ 2270815 h 6126333"/>
                  <a:gd name="connsiteX9" fmla="*/ 8729329 w 9117544"/>
                  <a:gd name="connsiteY9" fmla="*/ 2111789 h 6126333"/>
                  <a:gd name="connsiteX10" fmla="*/ 9113642 w 9117544"/>
                  <a:gd name="connsiteY10" fmla="*/ 2906919 h 6126333"/>
                  <a:gd name="connsiteX11" fmla="*/ 8683896 w 9117544"/>
                  <a:gd name="connsiteY11" fmla="*/ 2591707 h 6126333"/>
                  <a:gd name="connsiteX12" fmla="*/ 8994373 w 9117544"/>
                  <a:gd name="connsiteY12" fmla="*/ 3569528 h 6126333"/>
                  <a:gd name="connsiteX13" fmla="*/ 8729329 w 9117544"/>
                  <a:gd name="connsiteY13" fmla="*/ 3423754 h 6126333"/>
                  <a:gd name="connsiteX14" fmla="*/ 8504042 w 9117544"/>
                  <a:gd name="connsiteY14" fmla="*/ 4510432 h 6126333"/>
                  <a:gd name="connsiteX15" fmla="*/ 8411277 w 9117544"/>
                  <a:gd name="connsiteY15" fmla="*/ 4364659 h 6126333"/>
                  <a:gd name="connsiteX16" fmla="*/ 8212495 w 9117544"/>
                  <a:gd name="connsiteY16" fmla="*/ 4629702 h 6126333"/>
                  <a:gd name="connsiteX17" fmla="*/ 8040217 w 9117544"/>
                  <a:gd name="connsiteY17" fmla="*/ 4483928 h 6126333"/>
                  <a:gd name="connsiteX18" fmla="*/ 7722166 w 9117544"/>
                  <a:gd name="connsiteY18" fmla="*/ 5014015 h 6126333"/>
                  <a:gd name="connsiteX19" fmla="*/ 7536636 w 9117544"/>
                  <a:gd name="connsiteY19" fmla="*/ 4775476 h 6126333"/>
                  <a:gd name="connsiteX20" fmla="*/ 7205331 w 9117544"/>
                  <a:gd name="connsiteY20" fmla="*/ 5411580 h 6126333"/>
                  <a:gd name="connsiteX21" fmla="*/ 7258340 w 9117544"/>
                  <a:gd name="connsiteY21" fmla="*/ 5146537 h 6126333"/>
                  <a:gd name="connsiteX22" fmla="*/ 6794514 w 9117544"/>
                  <a:gd name="connsiteY22" fmla="*/ 5544102 h 6126333"/>
                  <a:gd name="connsiteX23" fmla="*/ 6821019 w 9117544"/>
                  <a:gd name="connsiteY23" fmla="*/ 5252554 h 6126333"/>
                  <a:gd name="connsiteX24" fmla="*/ 6277680 w 9117544"/>
                  <a:gd name="connsiteY24" fmla="*/ 5769389 h 6126333"/>
                  <a:gd name="connsiteX25" fmla="*/ 6145158 w 9117544"/>
                  <a:gd name="connsiteY25" fmla="*/ 5398328 h 6126333"/>
                  <a:gd name="connsiteX26" fmla="*/ 5493317 w 9117544"/>
                  <a:gd name="connsiteY26" fmla="*/ 5912264 h 6126333"/>
                  <a:gd name="connsiteX27" fmla="*/ 5517130 w 9117544"/>
                  <a:gd name="connsiteY27" fmla="*/ 5717001 h 6126333"/>
                  <a:gd name="connsiteX28" fmla="*/ 5107555 w 9117544"/>
                  <a:gd name="connsiteY28" fmla="*/ 6007513 h 6126333"/>
                  <a:gd name="connsiteX29" fmla="*/ 5026593 w 9117544"/>
                  <a:gd name="connsiteY29" fmla="*/ 5536026 h 6126333"/>
                  <a:gd name="connsiteX30" fmla="*/ 4062072 w 9117544"/>
                  <a:gd name="connsiteY30" fmla="*/ 5989826 h 6126333"/>
                  <a:gd name="connsiteX31" fmla="*/ 567 w 9117544"/>
                  <a:gd name="connsiteY31" fmla="*/ 2830247 h 6126333"/>
                  <a:gd name="connsiteX0" fmla="*/ 567 w 9117544"/>
                  <a:gd name="connsiteY0" fmla="*/ 2827462 h 6123548"/>
                  <a:gd name="connsiteX1" fmla="*/ 4362110 w 9117544"/>
                  <a:gd name="connsiteY1" fmla="*/ 106033 h 6123548"/>
                  <a:gd name="connsiteX2" fmla="*/ 7616146 w 9117544"/>
                  <a:gd name="connsiteY2" fmla="*/ 558501 h 6123548"/>
                  <a:gd name="connsiteX3" fmla="*/ 7364354 w 9117544"/>
                  <a:gd name="connsiteY3" fmla="*/ 598256 h 6123548"/>
                  <a:gd name="connsiteX4" fmla="*/ 7775172 w 9117544"/>
                  <a:gd name="connsiteY4" fmla="*/ 1181352 h 6123548"/>
                  <a:gd name="connsiteX5" fmla="*/ 8676320 w 9117544"/>
                  <a:gd name="connsiteY5" fmla="*/ 1287369 h 6123548"/>
                  <a:gd name="connsiteX6" fmla="*/ 8318511 w 9117544"/>
                  <a:gd name="connsiteY6" fmla="*/ 1300621 h 6123548"/>
                  <a:gd name="connsiteX7" fmla="*/ 8583554 w 9117544"/>
                  <a:gd name="connsiteY7" fmla="*/ 1486152 h 6123548"/>
                  <a:gd name="connsiteX8" fmla="*/ 8119728 w 9117544"/>
                  <a:gd name="connsiteY8" fmla="*/ 1433143 h 6123548"/>
                  <a:gd name="connsiteX9" fmla="*/ 9100390 w 9117544"/>
                  <a:gd name="connsiteY9" fmla="*/ 2268030 h 6123548"/>
                  <a:gd name="connsiteX10" fmla="*/ 8729329 w 9117544"/>
                  <a:gd name="connsiteY10" fmla="*/ 2109004 h 6123548"/>
                  <a:gd name="connsiteX11" fmla="*/ 9113642 w 9117544"/>
                  <a:gd name="connsiteY11" fmla="*/ 2904134 h 6123548"/>
                  <a:gd name="connsiteX12" fmla="*/ 8683896 w 9117544"/>
                  <a:gd name="connsiteY12" fmla="*/ 2588922 h 6123548"/>
                  <a:gd name="connsiteX13" fmla="*/ 8994373 w 9117544"/>
                  <a:gd name="connsiteY13" fmla="*/ 3566743 h 6123548"/>
                  <a:gd name="connsiteX14" fmla="*/ 8729329 w 9117544"/>
                  <a:gd name="connsiteY14" fmla="*/ 3420969 h 6123548"/>
                  <a:gd name="connsiteX15" fmla="*/ 8504042 w 9117544"/>
                  <a:gd name="connsiteY15" fmla="*/ 4507647 h 6123548"/>
                  <a:gd name="connsiteX16" fmla="*/ 8411277 w 9117544"/>
                  <a:gd name="connsiteY16" fmla="*/ 4361874 h 6123548"/>
                  <a:gd name="connsiteX17" fmla="*/ 8212495 w 9117544"/>
                  <a:gd name="connsiteY17" fmla="*/ 4626917 h 6123548"/>
                  <a:gd name="connsiteX18" fmla="*/ 8040217 w 9117544"/>
                  <a:gd name="connsiteY18" fmla="*/ 4481143 h 6123548"/>
                  <a:gd name="connsiteX19" fmla="*/ 7722166 w 9117544"/>
                  <a:gd name="connsiteY19" fmla="*/ 5011230 h 6123548"/>
                  <a:gd name="connsiteX20" fmla="*/ 7536636 w 9117544"/>
                  <a:gd name="connsiteY20" fmla="*/ 4772691 h 6123548"/>
                  <a:gd name="connsiteX21" fmla="*/ 7205331 w 9117544"/>
                  <a:gd name="connsiteY21" fmla="*/ 5408795 h 6123548"/>
                  <a:gd name="connsiteX22" fmla="*/ 7258340 w 9117544"/>
                  <a:gd name="connsiteY22" fmla="*/ 5143752 h 6123548"/>
                  <a:gd name="connsiteX23" fmla="*/ 6794514 w 9117544"/>
                  <a:gd name="connsiteY23" fmla="*/ 5541317 h 6123548"/>
                  <a:gd name="connsiteX24" fmla="*/ 6821019 w 9117544"/>
                  <a:gd name="connsiteY24" fmla="*/ 5249769 h 6123548"/>
                  <a:gd name="connsiteX25" fmla="*/ 6277680 w 9117544"/>
                  <a:gd name="connsiteY25" fmla="*/ 5766604 h 6123548"/>
                  <a:gd name="connsiteX26" fmla="*/ 6145158 w 9117544"/>
                  <a:gd name="connsiteY26" fmla="*/ 5395543 h 6123548"/>
                  <a:gd name="connsiteX27" fmla="*/ 5493317 w 9117544"/>
                  <a:gd name="connsiteY27" fmla="*/ 5909479 h 6123548"/>
                  <a:gd name="connsiteX28" fmla="*/ 5517130 w 9117544"/>
                  <a:gd name="connsiteY28" fmla="*/ 5714216 h 6123548"/>
                  <a:gd name="connsiteX29" fmla="*/ 5107555 w 9117544"/>
                  <a:gd name="connsiteY29" fmla="*/ 6004728 h 6123548"/>
                  <a:gd name="connsiteX30" fmla="*/ 5026593 w 9117544"/>
                  <a:gd name="connsiteY30" fmla="*/ 5533241 h 6123548"/>
                  <a:gd name="connsiteX31" fmla="*/ 4062072 w 9117544"/>
                  <a:gd name="connsiteY31" fmla="*/ 5987041 h 6123548"/>
                  <a:gd name="connsiteX32" fmla="*/ 567 w 9117544"/>
                  <a:gd name="connsiteY32" fmla="*/ 2827462 h 6123548"/>
                  <a:gd name="connsiteX0" fmla="*/ 567 w 9117544"/>
                  <a:gd name="connsiteY0" fmla="*/ 2878842 h 6174928"/>
                  <a:gd name="connsiteX1" fmla="*/ 4362110 w 9117544"/>
                  <a:gd name="connsiteY1" fmla="*/ 157413 h 6174928"/>
                  <a:gd name="connsiteX2" fmla="*/ 7125815 w 9117544"/>
                  <a:gd name="connsiteY2" fmla="*/ 358088 h 6174928"/>
                  <a:gd name="connsiteX3" fmla="*/ 7616146 w 9117544"/>
                  <a:gd name="connsiteY3" fmla="*/ 609881 h 6174928"/>
                  <a:gd name="connsiteX4" fmla="*/ 7364354 w 9117544"/>
                  <a:gd name="connsiteY4" fmla="*/ 649636 h 6174928"/>
                  <a:gd name="connsiteX5" fmla="*/ 7775172 w 9117544"/>
                  <a:gd name="connsiteY5" fmla="*/ 1232732 h 6174928"/>
                  <a:gd name="connsiteX6" fmla="*/ 8676320 w 9117544"/>
                  <a:gd name="connsiteY6" fmla="*/ 1338749 h 6174928"/>
                  <a:gd name="connsiteX7" fmla="*/ 8318511 w 9117544"/>
                  <a:gd name="connsiteY7" fmla="*/ 1352001 h 6174928"/>
                  <a:gd name="connsiteX8" fmla="*/ 8583554 w 9117544"/>
                  <a:gd name="connsiteY8" fmla="*/ 1537532 h 6174928"/>
                  <a:gd name="connsiteX9" fmla="*/ 8119728 w 9117544"/>
                  <a:gd name="connsiteY9" fmla="*/ 1484523 h 6174928"/>
                  <a:gd name="connsiteX10" fmla="*/ 9100390 w 9117544"/>
                  <a:gd name="connsiteY10" fmla="*/ 2319410 h 6174928"/>
                  <a:gd name="connsiteX11" fmla="*/ 8729329 w 9117544"/>
                  <a:gd name="connsiteY11" fmla="*/ 2160384 h 6174928"/>
                  <a:gd name="connsiteX12" fmla="*/ 9113642 w 9117544"/>
                  <a:gd name="connsiteY12" fmla="*/ 2955514 h 6174928"/>
                  <a:gd name="connsiteX13" fmla="*/ 8683896 w 9117544"/>
                  <a:gd name="connsiteY13" fmla="*/ 2640302 h 6174928"/>
                  <a:gd name="connsiteX14" fmla="*/ 8994373 w 9117544"/>
                  <a:gd name="connsiteY14" fmla="*/ 3618123 h 6174928"/>
                  <a:gd name="connsiteX15" fmla="*/ 8729329 w 9117544"/>
                  <a:gd name="connsiteY15" fmla="*/ 3472349 h 6174928"/>
                  <a:gd name="connsiteX16" fmla="*/ 8504042 w 9117544"/>
                  <a:gd name="connsiteY16" fmla="*/ 4559027 h 6174928"/>
                  <a:gd name="connsiteX17" fmla="*/ 8411277 w 9117544"/>
                  <a:gd name="connsiteY17" fmla="*/ 4413254 h 6174928"/>
                  <a:gd name="connsiteX18" fmla="*/ 8212495 w 9117544"/>
                  <a:gd name="connsiteY18" fmla="*/ 4678297 h 6174928"/>
                  <a:gd name="connsiteX19" fmla="*/ 8040217 w 9117544"/>
                  <a:gd name="connsiteY19" fmla="*/ 4532523 h 6174928"/>
                  <a:gd name="connsiteX20" fmla="*/ 7722166 w 9117544"/>
                  <a:gd name="connsiteY20" fmla="*/ 5062610 h 6174928"/>
                  <a:gd name="connsiteX21" fmla="*/ 7536636 w 9117544"/>
                  <a:gd name="connsiteY21" fmla="*/ 4824071 h 6174928"/>
                  <a:gd name="connsiteX22" fmla="*/ 7205331 w 9117544"/>
                  <a:gd name="connsiteY22" fmla="*/ 5460175 h 6174928"/>
                  <a:gd name="connsiteX23" fmla="*/ 7258340 w 9117544"/>
                  <a:gd name="connsiteY23" fmla="*/ 5195132 h 6174928"/>
                  <a:gd name="connsiteX24" fmla="*/ 6794514 w 9117544"/>
                  <a:gd name="connsiteY24" fmla="*/ 5592697 h 6174928"/>
                  <a:gd name="connsiteX25" fmla="*/ 6821019 w 9117544"/>
                  <a:gd name="connsiteY25" fmla="*/ 5301149 h 6174928"/>
                  <a:gd name="connsiteX26" fmla="*/ 6277680 w 9117544"/>
                  <a:gd name="connsiteY26" fmla="*/ 5817984 h 6174928"/>
                  <a:gd name="connsiteX27" fmla="*/ 6145158 w 9117544"/>
                  <a:gd name="connsiteY27" fmla="*/ 5446923 h 6174928"/>
                  <a:gd name="connsiteX28" fmla="*/ 5493317 w 9117544"/>
                  <a:gd name="connsiteY28" fmla="*/ 5960859 h 6174928"/>
                  <a:gd name="connsiteX29" fmla="*/ 5517130 w 9117544"/>
                  <a:gd name="connsiteY29" fmla="*/ 5765596 h 6174928"/>
                  <a:gd name="connsiteX30" fmla="*/ 5107555 w 9117544"/>
                  <a:gd name="connsiteY30" fmla="*/ 6056108 h 6174928"/>
                  <a:gd name="connsiteX31" fmla="*/ 5026593 w 9117544"/>
                  <a:gd name="connsiteY31" fmla="*/ 5584621 h 6174928"/>
                  <a:gd name="connsiteX32" fmla="*/ 4062072 w 9117544"/>
                  <a:gd name="connsiteY32" fmla="*/ 6038421 h 6174928"/>
                  <a:gd name="connsiteX33" fmla="*/ 567 w 9117544"/>
                  <a:gd name="connsiteY33" fmla="*/ 2878842 h 6174928"/>
                  <a:gd name="connsiteX0" fmla="*/ 567 w 9117544"/>
                  <a:gd name="connsiteY0" fmla="*/ 2889189 h 6185275"/>
                  <a:gd name="connsiteX1" fmla="*/ 4362110 w 9117544"/>
                  <a:gd name="connsiteY1" fmla="*/ 167760 h 6185275"/>
                  <a:gd name="connsiteX2" fmla="*/ 7364354 w 9117544"/>
                  <a:gd name="connsiteY2" fmla="*/ 302174 h 6185275"/>
                  <a:gd name="connsiteX3" fmla="*/ 7125815 w 9117544"/>
                  <a:gd name="connsiteY3" fmla="*/ 368435 h 6185275"/>
                  <a:gd name="connsiteX4" fmla="*/ 7616146 w 9117544"/>
                  <a:gd name="connsiteY4" fmla="*/ 620228 h 6185275"/>
                  <a:gd name="connsiteX5" fmla="*/ 7364354 w 9117544"/>
                  <a:gd name="connsiteY5" fmla="*/ 659983 h 6185275"/>
                  <a:gd name="connsiteX6" fmla="*/ 7775172 w 9117544"/>
                  <a:gd name="connsiteY6" fmla="*/ 1243079 h 6185275"/>
                  <a:gd name="connsiteX7" fmla="*/ 8676320 w 9117544"/>
                  <a:gd name="connsiteY7" fmla="*/ 1349096 h 6185275"/>
                  <a:gd name="connsiteX8" fmla="*/ 8318511 w 9117544"/>
                  <a:gd name="connsiteY8" fmla="*/ 1362348 h 6185275"/>
                  <a:gd name="connsiteX9" fmla="*/ 8583554 w 9117544"/>
                  <a:gd name="connsiteY9" fmla="*/ 1547879 h 6185275"/>
                  <a:gd name="connsiteX10" fmla="*/ 8119728 w 9117544"/>
                  <a:gd name="connsiteY10" fmla="*/ 1494870 h 6185275"/>
                  <a:gd name="connsiteX11" fmla="*/ 9100390 w 9117544"/>
                  <a:gd name="connsiteY11" fmla="*/ 2329757 h 6185275"/>
                  <a:gd name="connsiteX12" fmla="*/ 8729329 w 9117544"/>
                  <a:gd name="connsiteY12" fmla="*/ 2170731 h 6185275"/>
                  <a:gd name="connsiteX13" fmla="*/ 9113642 w 9117544"/>
                  <a:gd name="connsiteY13" fmla="*/ 2965861 h 6185275"/>
                  <a:gd name="connsiteX14" fmla="*/ 8683896 w 9117544"/>
                  <a:gd name="connsiteY14" fmla="*/ 2650649 h 6185275"/>
                  <a:gd name="connsiteX15" fmla="*/ 8994373 w 9117544"/>
                  <a:gd name="connsiteY15" fmla="*/ 3628470 h 6185275"/>
                  <a:gd name="connsiteX16" fmla="*/ 8729329 w 9117544"/>
                  <a:gd name="connsiteY16" fmla="*/ 3482696 h 6185275"/>
                  <a:gd name="connsiteX17" fmla="*/ 8504042 w 9117544"/>
                  <a:gd name="connsiteY17" fmla="*/ 4569374 h 6185275"/>
                  <a:gd name="connsiteX18" fmla="*/ 8411277 w 9117544"/>
                  <a:gd name="connsiteY18" fmla="*/ 4423601 h 6185275"/>
                  <a:gd name="connsiteX19" fmla="*/ 8212495 w 9117544"/>
                  <a:gd name="connsiteY19" fmla="*/ 4688644 h 6185275"/>
                  <a:gd name="connsiteX20" fmla="*/ 8040217 w 9117544"/>
                  <a:gd name="connsiteY20" fmla="*/ 4542870 h 6185275"/>
                  <a:gd name="connsiteX21" fmla="*/ 7722166 w 9117544"/>
                  <a:gd name="connsiteY21" fmla="*/ 5072957 h 6185275"/>
                  <a:gd name="connsiteX22" fmla="*/ 7536636 w 9117544"/>
                  <a:gd name="connsiteY22" fmla="*/ 4834418 h 6185275"/>
                  <a:gd name="connsiteX23" fmla="*/ 7205331 w 9117544"/>
                  <a:gd name="connsiteY23" fmla="*/ 5470522 h 6185275"/>
                  <a:gd name="connsiteX24" fmla="*/ 7258340 w 9117544"/>
                  <a:gd name="connsiteY24" fmla="*/ 5205479 h 6185275"/>
                  <a:gd name="connsiteX25" fmla="*/ 6794514 w 9117544"/>
                  <a:gd name="connsiteY25" fmla="*/ 5603044 h 6185275"/>
                  <a:gd name="connsiteX26" fmla="*/ 6821019 w 9117544"/>
                  <a:gd name="connsiteY26" fmla="*/ 5311496 h 6185275"/>
                  <a:gd name="connsiteX27" fmla="*/ 6277680 w 9117544"/>
                  <a:gd name="connsiteY27" fmla="*/ 5828331 h 6185275"/>
                  <a:gd name="connsiteX28" fmla="*/ 6145158 w 9117544"/>
                  <a:gd name="connsiteY28" fmla="*/ 5457270 h 6185275"/>
                  <a:gd name="connsiteX29" fmla="*/ 5493317 w 9117544"/>
                  <a:gd name="connsiteY29" fmla="*/ 5971206 h 6185275"/>
                  <a:gd name="connsiteX30" fmla="*/ 5517130 w 9117544"/>
                  <a:gd name="connsiteY30" fmla="*/ 5775943 h 6185275"/>
                  <a:gd name="connsiteX31" fmla="*/ 5107555 w 9117544"/>
                  <a:gd name="connsiteY31" fmla="*/ 6066455 h 6185275"/>
                  <a:gd name="connsiteX32" fmla="*/ 5026593 w 9117544"/>
                  <a:gd name="connsiteY32" fmla="*/ 5594968 h 6185275"/>
                  <a:gd name="connsiteX33" fmla="*/ 4062072 w 9117544"/>
                  <a:gd name="connsiteY33" fmla="*/ 6048768 h 6185275"/>
                  <a:gd name="connsiteX34" fmla="*/ 567 w 9117544"/>
                  <a:gd name="connsiteY34" fmla="*/ 2889189 h 6185275"/>
                  <a:gd name="connsiteX0" fmla="*/ 567 w 9117544"/>
                  <a:gd name="connsiteY0" fmla="*/ 2941631 h 6237717"/>
                  <a:gd name="connsiteX1" fmla="*/ 4362110 w 9117544"/>
                  <a:gd name="connsiteY1" fmla="*/ 220202 h 6237717"/>
                  <a:gd name="connsiteX2" fmla="*/ 5866859 w 9117544"/>
                  <a:gd name="connsiteY2" fmla="*/ 182339 h 6237717"/>
                  <a:gd name="connsiteX3" fmla="*/ 7364354 w 9117544"/>
                  <a:gd name="connsiteY3" fmla="*/ 354616 h 6237717"/>
                  <a:gd name="connsiteX4" fmla="*/ 7125815 w 9117544"/>
                  <a:gd name="connsiteY4" fmla="*/ 420877 h 6237717"/>
                  <a:gd name="connsiteX5" fmla="*/ 7616146 w 9117544"/>
                  <a:gd name="connsiteY5" fmla="*/ 672670 h 6237717"/>
                  <a:gd name="connsiteX6" fmla="*/ 7364354 w 9117544"/>
                  <a:gd name="connsiteY6" fmla="*/ 712425 h 6237717"/>
                  <a:gd name="connsiteX7" fmla="*/ 7775172 w 9117544"/>
                  <a:gd name="connsiteY7" fmla="*/ 1295521 h 6237717"/>
                  <a:gd name="connsiteX8" fmla="*/ 8676320 w 9117544"/>
                  <a:gd name="connsiteY8" fmla="*/ 1401538 h 6237717"/>
                  <a:gd name="connsiteX9" fmla="*/ 8318511 w 9117544"/>
                  <a:gd name="connsiteY9" fmla="*/ 1414790 h 6237717"/>
                  <a:gd name="connsiteX10" fmla="*/ 8583554 w 9117544"/>
                  <a:gd name="connsiteY10" fmla="*/ 1600321 h 6237717"/>
                  <a:gd name="connsiteX11" fmla="*/ 8119728 w 9117544"/>
                  <a:gd name="connsiteY11" fmla="*/ 1547312 h 6237717"/>
                  <a:gd name="connsiteX12" fmla="*/ 9100390 w 9117544"/>
                  <a:gd name="connsiteY12" fmla="*/ 2382199 h 6237717"/>
                  <a:gd name="connsiteX13" fmla="*/ 8729329 w 9117544"/>
                  <a:gd name="connsiteY13" fmla="*/ 2223173 h 6237717"/>
                  <a:gd name="connsiteX14" fmla="*/ 9113642 w 9117544"/>
                  <a:gd name="connsiteY14" fmla="*/ 3018303 h 6237717"/>
                  <a:gd name="connsiteX15" fmla="*/ 8683896 w 9117544"/>
                  <a:gd name="connsiteY15" fmla="*/ 2703091 h 6237717"/>
                  <a:gd name="connsiteX16" fmla="*/ 8994373 w 9117544"/>
                  <a:gd name="connsiteY16" fmla="*/ 3680912 h 6237717"/>
                  <a:gd name="connsiteX17" fmla="*/ 8729329 w 9117544"/>
                  <a:gd name="connsiteY17" fmla="*/ 3535138 h 6237717"/>
                  <a:gd name="connsiteX18" fmla="*/ 8504042 w 9117544"/>
                  <a:gd name="connsiteY18" fmla="*/ 4621816 h 6237717"/>
                  <a:gd name="connsiteX19" fmla="*/ 8411277 w 9117544"/>
                  <a:gd name="connsiteY19" fmla="*/ 4476043 h 6237717"/>
                  <a:gd name="connsiteX20" fmla="*/ 8212495 w 9117544"/>
                  <a:gd name="connsiteY20" fmla="*/ 4741086 h 6237717"/>
                  <a:gd name="connsiteX21" fmla="*/ 8040217 w 9117544"/>
                  <a:gd name="connsiteY21" fmla="*/ 4595312 h 6237717"/>
                  <a:gd name="connsiteX22" fmla="*/ 7722166 w 9117544"/>
                  <a:gd name="connsiteY22" fmla="*/ 5125399 h 6237717"/>
                  <a:gd name="connsiteX23" fmla="*/ 7536636 w 9117544"/>
                  <a:gd name="connsiteY23" fmla="*/ 4886860 h 6237717"/>
                  <a:gd name="connsiteX24" fmla="*/ 7205331 w 9117544"/>
                  <a:gd name="connsiteY24" fmla="*/ 5522964 h 6237717"/>
                  <a:gd name="connsiteX25" fmla="*/ 7258340 w 9117544"/>
                  <a:gd name="connsiteY25" fmla="*/ 5257921 h 6237717"/>
                  <a:gd name="connsiteX26" fmla="*/ 6794514 w 9117544"/>
                  <a:gd name="connsiteY26" fmla="*/ 5655486 h 6237717"/>
                  <a:gd name="connsiteX27" fmla="*/ 6821019 w 9117544"/>
                  <a:gd name="connsiteY27" fmla="*/ 5363938 h 6237717"/>
                  <a:gd name="connsiteX28" fmla="*/ 6277680 w 9117544"/>
                  <a:gd name="connsiteY28" fmla="*/ 5880773 h 6237717"/>
                  <a:gd name="connsiteX29" fmla="*/ 6145158 w 9117544"/>
                  <a:gd name="connsiteY29" fmla="*/ 5509712 h 6237717"/>
                  <a:gd name="connsiteX30" fmla="*/ 5493317 w 9117544"/>
                  <a:gd name="connsiteY30" fmla="*/ 6023648 h 6237717"/>
                  <a:gd name="connsiteX31" fmla="*/ 5517130 w 9117544"/>
                  <a:gd name="connsiteY31" fmla="*/ 5828385 h 6237717"/>
                  <a:gd name="connsiteX32" fmla="*/ 5107555 w 9117544"/>
                  <a:gd name="connsiteY32" fmla="*/ 6118897 h 6237717"/>
                  <a:gd name="connsiteX33" fmla="*/ 5026593 w 9117544"/>
                  <a:gd name="connsiteY33" fmla="*/ 5647410 h 6237717"/>
                  <a:gd name="connsiteX34" fmla="*/ 4062072 w 9117544"/>
                  <a:gd name="connsiteY34" fmla="*/ 6101210 h 6237717"/>
                  <a:gd name="connsiteX35" fmla="*/ 567 w 9117544"/>
                  <a:gd name="connsiteY35" fmla="*/ 2941631 h 6237717"/>
                  <a:gd name="connsiteX0" fmla="*/ 567 w 9117544"/>
                  <a:gd name="connsiteY0" fmla="*/ 2995182 h 6291268"/>
                  <a:gd name="connsiteX1" fmla="*/ 4362110 w 9117544"/>
                  <a:gd name="connsiteY1" fmla="*/ 273753 h 6291268"/>
                  <a:gd name="connsiteX2" fmla="*/ 6092146 w 9117544"/>
                  <a:gd name="connsiteY2" fmla="*/ 90116 h 6291268"/>
                  <a:gd name="connsiteX3" fmla="*/ 5866859 w 9117544"/>
                  <a:gd name="connsiteY3" fmla="*/ 235890 h 6291268"/>
                  <a:gd name="connsiteX4" fmla="*/ 7364354 w 9117544"/>
                  <a:gd name="connsiteY4" fmla="*/ 408167 h 6291268"/>
                  <a:gd name="connsiteX5" fmla="*/ 7125815 w 9117544"/>
                  <a:gd name="connsiteY5" fmla="*/ 474428 h 6291268"/>
                  <a:gd name="connsiteX6" fmla="*/ 7616146 w 9117544"/>
                  <a:gd name="connsiteY6" fmla="*/ 726221 h 6291268"/>
                  <a:gd name="connsiteX7" fmla="*/ 7364354 w 9117544"/>
                  <a:gd name="connsiteY7" fmla="*/ 765976 h 6291268"/>
                  <a:gd name="connsiteX8" fmla="*/ 7775172 w 9117544"/>
                  <a:gd name="connsiteY8" fmla="*/ 1349072 h 6291268"/>
                  <a:gd name="connsiteX9" fmla="*/ 8676320 w 9117544"/>
                  <a:gd name="connsiteY9" fmla="*/ 1455089 h 6291268"/>
                  <a:gd name="connsiteX10" fmla="*/ 8318511 w 9117544"/>
                  <a:gd name="connsiteY10" fmla="*/ 1468341 h 6291268"/>
                  <a:gd name="connsiteX11" fmla="*/ 8583554 w 9117544"/>
                  <a:gd name="connsiteY11" fmla="*/ 1653872 h 6291268"/>
                  <a:gd name="connsiteX12" fmla="*/ 8119728 w 9117544"/>
                  <a:gd name="connsiteY12" fmla="*/ 1600863 h 6291268"/>
                  <a:gd name="connsiteX13" fmla="*/ 9100390 w 9117544"/>
                  <a:gd name="connsiteY13" fmla="*/ 2435750 h 6291268"/>
                  <a:gd name="connsiteX14" fmla="*/ 8729329 w 9117544"/>
                  <a:gd name="connsiteY14" fmla="*/ 2276724 h 6291268"/>
                  <a:gd name="connsiteX15" fmla="*/ 9113642 w 9117544"/>
                  <a:gd name="connsiteY15" fmla="*/ 3071854 h 6291268"/>
                  <a:gd name="connsiteX16" fmla="*/ 8683896 w 9117544"/>
                  <a:gd name="connsiteY16" fmla="*/ 2756642 h 6291268"/>
                  <a:gd name="connsiteX17" fmla="*/ 8994373 w 9117544"/>
                  <a:gd name="connsiteY17" fmla="*/ 3734463 h 6291268"/>
                  <a:gd name="connsiteX18" fmla="*/ 8729329 w 9117544"/>
                  <a:gd name="connsiteY18" fmla="*/ 3588689 h 6291268"/>
                  <a:gd name="connsiteX19" fmla="*/ 8504042 w 9117544"/>
                  <a:gd name="connsiteY19" fmla="*/ 4675367 h 6291268"/>
                  <a:gd name="connsiteX20" fmla="*/ 8411277 w 9117544"/>
                  <a:gd name="connsiteY20" fmla="*/ 4529594 h 6291268"/>
                  <a:gd name="connsiteX21" fmla="*/ 8212495 w 9117544"/>
                  <a:gd name="connsiteY21" fmla="*/ 4794637 h 6291268"/>
                  <a:gd name="connsiteX22" fmla="*/ 8040217 w 9117544"/>
                  <a:gd name="connsiteY22" fmla="*/ 4648863 h 6291268"/>
                  <a:gd name="connsiteX23" fmla="*/ 7722166 w 9117544"/>
                  <a:gd name="connsiteY23" fmla="*/ 5178950 h 6291268"/>
                  <a:gd name="connsiteX24" fmla="*/ 7536636 w 9117544"/>
                  <a:gd name="connsiteY24" fmla="*/ 4940411 h 6291268"/>
                  <a:gd name="connsiteX25" fmla="*/ 7205331 w 9117544"/>
                  <a:gd name="connsiteY25" fmla="*/ 5576515 h 6291268"/>
                  <a:gd name="connsiteX26" fmla="*/ 7258340 w 9117544"/>
                  <a:gd name="connsiteY26" fmla="*/ 5311472 h 6291268"/>
                  <a:gd name="connsiteX27" fmla="*/ 6794514 w 9117544"/>
                  <a:gd name="connsiteY27" fmla="*/ 5709037 h 6291268"/>
                  <a:gd name="connsiteX28" fmla="*/ 6821019 w 9117544"/>
                  <a:gd name="connsiteY28" fmla="*/ 5417489 h 6291268"/>
                  <a:gd name="connsiteX29" fmla="*/ 6277680 w 9117544"/>
                  <a:gd name="connsiteY29" fmla="*/ 5934324 h 6291268"/>
                  <a:gd name="connsiteX30" fmla="*/ 6145158 w 9117544"/>
                  <a:gd name="connsiteY30" fmla="*/ 5563263 h 6291268"/>
                  <a:gd name="connsiteX31" fmla="*/ 5493317 w 9117544"/>
                  <a:gd name="connsiteY31" fmla="*/ 6077199 h 6291268"/>
                  <a:gd name="connsiteX32" fmla="*/ 5517130 w 9117544"/>
                  <a:gd name="connsiteY32" fmla="*/ 5881936 h 6291268"/>
                  <a:gd name="connsiteX33" fmla="*/ 5107555 w 9117544"/>
                  <a:gd name="connsiteY33" fmla="*/ 6172448 h 6291268"/>
                  <a:gd name="connsiteX34" fmla="*/ 5026593 w 9117544"/>
                  <a:gd name="connsiteY34" fmla="*/ 5700961 h 6291268"/>
                  <a:gd name="connsiteX35" fmla="*/ 4062072 w 9117544"/>
                  <a:gd name="connsiteY35" fmla="*/ 6154761 h 6291268"/>
                  <a:gd name="connsiteX36" fmla="*/ 567 w 9117544"/>
                  <a:gd name="connsiteY36" fmla="*/ 2995182 h 6291268"/>
                  <a:gd name="connsiteX0" fmla="*/ 567 w 9117544"/>
                  <a:gd name="connsiteY0" fmla="*/ 3043425 h 6339511"/>
                  <a:gd name="connsiteX1" fmla="*/ 4362110 w 9117544"/>
                  <a:gd name="connsiteY1" fmla="*/ 321996 h 6339511"/>
                  <a:gd name="connsiteX2" fmla="*/ 5774093 w 9117544"/>
                  <a:gd name="connsiteY2" fmla="*/ 32342 h 6339511"/>
                  <a:gd name="connsiteX3" fmla="*/ 6092146 w 9117544"/>
                  <a:gd name="connsiteY3" fmla="*/ 138359 h 6339511"/>
                  <a:gd name="connsiteX4" fmla="*/ 5866859 w 9117544"/>
                  <a:gd name="connsiteY4" fmla="*/ 284133 h 6339511"/>
                  <a:gd name="connsiteX5" fmla="*/ 7364354 w 9117544"/>
                  <a:gd name="connsiteY5" fmla="*/ 456410 h 6339511"/>
                  <a:gd name="connsiteX6" fmla="*/ 7125815 w 9117544"/>
                  <a:gd name="connsiteY6" fmla="*/ 522671 h 6339511"/>
                  <a:gd name="connsiteX7" fmla="*/ 7616146 w 9117544"/>
                  <a:gd name="connsiteY7" fmla="*/ 774464 h 6339511"/>
                  <a:gd name="connsiteX8" fmla="*/ 7364354 w 9117544"/>
                  <a:gd name="connsiteY8" fmla="*/ 814219 h 6339511"/>
                  <a:gd name="connsiteX9" fmla="*/ 7775172 w 9117544"/>
                  <a:gd name="connsiteY9" fmla="*/ 1397315 h 6339511"/>
                  <a:gd name="connsiteX10" fmla="*/ 8676320 w 9117544"/>
                  <a:gd name="connsiteY10" fmla="*/ 1503332 h 6339511"/>
                  <a:gd name="connsiteX11" fmla="*/ 8318511 w 9117544"/>
                  <a:gd name="connsiteY11" fmla="*/ 1516584 h 6339511"/>
                  <a:gd name="connsiteX12" fmla="*/ 8583554 w 9117544"/>
                  <a:gd name="connsiteY12" fmla="*/ 1702115 h 6339511"/>
                  <a:gd name="connsiteX13" fmla="*/ 8119728 w 9117544"/>
                  <a:gd name="connsiteY13" fmla="*/ 1649106 h 6339511"/>
                  <a:gd name="connsiteX14" fmla="*/ 9100390 w 9117544"/>
                  <a:gd name="connsiteY14" fmla="*/ 2483993 h 6339511"/>
                  <a:gd name="connsiteX15" fmla="*/ 8729329 w 9117544"/>
                  <a:gd name="connsiteY15" fmla="*/ 2324967 h 6339511"/>
                  <a:gd name="connsiteX16" fmla="*/ 9113642 w 9117544"/>
                  <a:gd name="connsiteY16" fmla="*/ 3120097 h 6339511"/>
                  <a:gd name="connsiteX17" fmla="*/ 8683896 w 9117544"/>
                  <a:gd name="connsiteY17" fmla="*/ 2804885 h 6339511"/>
                  <a:gd name="connsiteX18" fmla="*/ 8994373 w 9117544"/>
                  <a:gd name="connsiteY18" fmla="*/ 3782706 h 6339511"/>
                  <a:gd name="connsiteX19" fmla="*/ 8729329 w 9117544"/>
                  <a:gd name="connsiteY19" fmla="*/ 3636932 h 6339511"/>
                  <a:gd name="connsiteX20" fmla="*/ 8504042 w 9117544"/>
                  <a:gd name="connsiteY20" fmla="*/ 4723610 h 6339511"/>
                  <a:gd name="connsiteX21" fmla="*/ 8411277 w 9117544"/>
                  <a:gd name="connsiteY21" fmla="*/ 4577837 h 6339511"/>
                  <a:gd name="connsiteX22" fmla="*/ 8212495 w 9117544"/>
                  <a:gd name="connsiteY22" fmla="*/ 4842880 h 6339511"/>
                  <a:gd name="connsiteX23" fmla="*/ 8040217 w 9117544"/>
                  <a:gd name="connsiteY23" fmla="*/ 4697106 h 6339511"/>
                  <a:gd name="connsiteX24" fmla="*/ 7722166 w 9117544"/>
                  <a:gd name="connsiteY24" fmla="*/ 5227193 h 6339511"/>
                  <a:gd name="connsiteX25" fmla="*/ 7536636 w 9117544"/>
                  <a:gd name="connsiteY25" fmla="*/ 4988654 h 6339511"/>
                  <a:gd name="connsiteX26" fmla="*/ 7205331 w 9117544"/>
                  <a:gd name="connsiteY26" fmla="*/ 5624758 h 6339511"/>
                  <a:gd name="connsiteX27" fmla="*/ 7258340 w 9117544"/>
                  <a:gd name="connsiteY27" fmla="*/ 5359715 h 6339511"/>
                  <a:gd name="connsiteX28" fmla="*/ 6794514 w 9117544"/>
                  <a:gd name="connsiteY28" fmla="*/ 5757280 h 6339511"/>
                  <a:gd name="connsiteX29" fmla="*/ 6821019 w 9117544"/>
                  <a:gd name="connsiteY29" fmla="*/ 5465732 h 6339511"/>
                  <a:gd name="connsiteX30" fmla="*/ 6277680 w 9117544"/>
                  <a:gd name="connsiteY30" fmla="*/ 5982567 h 6339511"/>
                  <a:gd name="connsiteX31" fmla="*/ 6145158 w 9117544"/>
                  <a:gd name="connsiteY31" fmla="*/ 5611506 h 6339511"/>
                  <a:gd name="connsiteX32" fmla="*/ 5493317 w 9117544"/>
                  <a:gd name="connsiteY32" fmla="*/ 6125442 h 6339511"/>
                  <a:gd name="connsiteX33" fmla="*/ 5517130 w 9117544"/>
                  <a:gd name="connsiteY33" fmla="*/ 5930179 h 6339511"/>
                  <a:gd name="connsiteX34" fmla="*/ 5107555 w 9117544"/>
                  <a:gd name="connsiteY34" fmla="*/ 6220691 h 6339511"/>
                  <a:gd name="connsiteX35" fmla="*/ 5026593 w 9117544"/>
                  <a:gd name="connsiteY35" fmla="*/ 5749204 h 6339511"/>
                  <a:gd name="connsiteX36" fmla="*/ 4062072 w 9117544"/>
                  <a:gd name="connsiteY36" fmla="*/ 6203004 h 6339511"/>
                  <a:gd name="connsiteX37" fmla="*/ 567 w 9117544"/>
                  <a:gd name="connsiteY37" fmla="*/ 3043425 h 6339511"/>
                  <a:gd name="connsiteX0" fmla="*/ 567 w 9117544"/>
                  <a:gd name="connsiteY0" fmla="*/ 3242465 h 6538551"/>
                  <a:gd name="connsiteX1" fmla="*/ 4362110 w 9117544"/>
                  <a:gd name="connsiteY1" fmla="*/ 521036 h 6538551"/>
                  <a:gd name="connsiteX2" fmla="*/ 5959624 w 9117544"/>
                  <a:gd name="connsiteY2" fmla="*/ 6096 h 6538551"/>
                  <a:gd name="connsiteX3" fmla="*/ 5774093 w 9117544"/>
                  <a:gd name="connsiteY3" fmla="*/ 231382 h 6538551"/>
                  <a:gd name="connsiteX4" fmla="*/ 6092146 w 9117544"/>
                  <a:gd name="connsiteY4" fmla="*/ 337399 h 6538551"/>
                  <a:gd name="connsiteX5" fmla="*/ 5866859 w 9117544"/>
                  <a:gd name="connsiteY5" fmla="*/ 483173 h 6538551"/>
                  <a:gd name="connsiteX6" fmla="*/ 7364354 w 9117544"/>
                  <a:gd name="connsiteY6" fmla="*/ 655450 h 6538551"/>
                  <a:gd name="connsiteX7" fmla="*/ 7125815 w 9117544"/>
                  <a:gd name="connsiteY7" fmla="*/ 721711 h 6538551"/>
                  <a:gd name="connsiteX8" fmla="*/ 7616146 w 9117544"/>
                  <a:gd name="connsiteY8" fmla="*/ 973504 h 6538551"/>
                  <a:gd name="connsiteX9" fmla="*/ 7364354 w 9117544"/>
                  <a:gd name="connsiteY9" fmla="*/ 1013259 h 6538551"/>
                  <a:gd name="connsiteX10" fmla="*/ 7775172 w 9117544"/>
                  <a:gd name="connsiteY10" fmla="*/ 1596355 h 6538551"/>
                  <a:gd name="connsiteX11" fmla="*/ 8676320 w 9117544"/>
                  <a:gd name="connsiteY11" fmla="*/ 1702372 h 6538551"/>
                  <a:gd name="connsiteX12" fmla="*/ 8318511 w 9117544"/>
                  <a:gd name="connsiteY12" fmla="*/ 1715624 h 6538551"/>
                  <a:gd name="connsiteX13" fmla="*/ 8583554 w 9117544"/>
                  <a:gd name="connsiteY13" fmla="*/ 1901155 h 6538551"/>
                  <a:gd name="connsiteX14" fmla="*/ 8119728 w 9117544"/>
                  <a:gd name="connsiteY14" fmla="*/ 1848146 h 6538551"/>
                  <a:gd name="connsiteX15" fmla="*/ 9100390 w 9117544"/>
                  <a:gd name="connsiteY15" fmla="*/ 2683033 h 6538551"/>
                  <a:gd name="connsiteX16" fmla="*/ 8729329 w 9117544"/>
                  <a:gd name="connsiteY16" fmla="*/ 2524007 h 6538551"/>
                  <a:gd name="connsiteX17" fmla="*/ 9113642 w 9117544"/>
                  <a:gd name="connsiteY17" fmla="*/ 3319137 h 6538551"/>
                  <a:gd name="connsiteX18" fmla="*/ 8683896 w 9117544"/>
                  <a:gd name="connsiteY18" fmla="*/ 3003925 h 6538551"/>
                  <a:gd name="connsiteX19" fmla="*/ 8994373 w 9117544"/>
                  <a:gd name="connsiteY19" fmla="*/ 3981746 h 6538551"/>
                  <a:gd name="connsiteX20" fmla="*/ 8729329 w 9117544"/>
                  <a:gd name="connsiteY20" fmla="*/ 3835972 h 6538551"/>
                  <a:gd name="connsiteX21" fmla="*/ 8504042 w 9117544"/>
                  <a:gd name="connsiteY21" fmla="*/ 4922650 h 6538551"/>
                  <a:gd name="connsiteX22" fmla="*/ 8411277 w 9117544"/>
                  <a:gd name="connsiteY22" fmla="*/ 4776877 h 6538551"/>
                  <a:gd name="connsiteX23" fmla="*/ 8212495 w 9117544"/>
                  <a:gd name="connsiteY23" fmla="*/ 5041920 h 6538551"/>
                  <a:gd name="connsiteX24" fmla="*/ 8040217 w 9117544"/>
                  <a:gd name="connsiteY24" fmla="*/ 4896146 h 6538551"/>
                  <a:gd name="connsiteX25" fmla="*/ 7722166 w 9117544"/>
                  <a:gd name="connsiteY25" fmla="*/ 5426233 h 6538551"/>
                  <a:gd name="connsiteX26" fmla="*/ 7536636 w 9117544"/>
                  <a:gd name="connsiteY26" fmla="*/ 5187694 h 6538551"/>
                  <a:gd name="connsiteX27" fmla="*/ 7205331 w 9117544"/>
                  <a:gd name="connsiteY27" fmla="*/ 5823798 h 6538551"/>
                  <a:gd name="connsiteX28" fmla="*/ 7258340 w 9117544"/>
                  <a:gd name="connsiteY28" fmla="*/ 5558755 h 6538551"/>
                  <a:gd name="connsiteX29" fmla="*/ 6794514 w 9117544"/>
                  <a:gd name="connsiteY29" fmla="*/ 5956320 h 6538551"/>
                  <a:gd name="connsiteX30" fmla="*/ 6821019 w 9117544"/>
                  <a:gd name="connsiteY30" fmla="*/ 5664772 h 6538551"/>
                  <a:gd name="connsiteX31" fmla="*/ 6277680 w 9117544"/>
                  <a:gd name="connsiteY31" fmla="*/ 6181607 h 6538551"/>
                  <a:gd name="connsiteX32" fmla="*/ 6145158 w 9117544"/>
                  <a:gd name="connsiteY32" fmla="*/ 5810546 h 6538551"/>
                  <a:gd name="connsiteX33" fmla="*/ 5493317 w 9117544"/>
                  <a:gd name="connsiteY33" fmla="*/ 6324482 h 6538551"/>
                  <a:gd name="connsiteX34" fmla="*/ 5517130 w 9117544"/>
                  <a:gd name="connsiteY34" fmla="*/ 6129219 h 6538551"/>
                  <a:gd name="connsiteX35" fmla="*/ 5107555 w 9117544"/>
                  <a:gd name="connsiteY35" fmla="*/ 6419731 h 6538551"/>
                  <a:gd name="connsiteX36" fmla="*/ 5026593 w 9117544"/>
                  <a:gd name="connsiteY36" fmla="*/ 5948244 h 6538551"/>
                  <a:gd name="connsiteX37" fmla="*/ 4062072 w 9117544"/>
                  <a:gd name="connsiteY37" fmla="*/ 6402044 h 6538551"/>
                  <a:gd name="connsiteX38" fmla="*/ 567 w 9117544"/>
                  <a:gd name="connsiteY38" fmla="*/ 3242465 h 653855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361723 h 6657809"/>
                  <a:gd name="connsiteX1" fmla="*/ 4362110 w 9117544"/>
                  <a:gd name="connsiteY1" fmla="*/ 640294 h 6657809"/>
                  <a:gd name="connsiteX2" fmla="*/ 5707833 w 9117544"/>
                  <a:gd name="connsiteY2" fmla="*/ 6084 h 6657809"/>
                  <a:gd name="connsiteX3" fmla="*/ 5442789 w 9117544"/>
                  <a:gd name="connsiteY3" fmla="*/ 297632 h 6657809"/>
                  <a:gd name="connsiteX4" fmla="*/ 5959624 w 9117544"/>
                  <a:gd name="connsiteY4" fmla="*/ 125354 h 6657809"/>
                  <a:gd name="connsiteX5" fmla="*/ 5774093 w 9117544"/>
                  <a:gd name="connsiteY5" fmla="*/ 350640 h 6657809"/>
                  <a:gd name="connsiteX6" fmla="*/ 6092146 w 9117544"/>
                  <a:gd name="connsiteY6" fmla="*/ 456657 h 6657809"/>
                  <a:gd name="connsiteX7" fmla="*/ 5866859 w 9117544"/>
                  <a:gd name="connsiteY7" fmla="*/ 602431 h 6657809"/>
                  <a:gd name="connsiteX8" fmla="*/ 7364354 w 9117544"/>
                  <a:gd name="connsiteY8" fmla="*/ 774708 h 6657809"/>
                  <a:gd name="connsiteX9" fmla="*/ 7125815 w 9117544"/>
                  <a:gd name="connsiteY9" fmla="*/ 840969 h 6657809"/>
                  <a:gd name="connsiteX10" fmla="*/ 7616146 w 9117544"/>
                  <a:gd name="connsiteY10" fmla="*/ 1092762 h 6657809"/>
                  <a:gd name="connsiteX11" fmla="*/ 7364354 w 9117544"/>
                  <a:gd name="connsiteY11" fmla="*/ 1132517 h 6657809"/>
                  <a:gd name="connsiteX12" fmla="*/ 7775172 w 9117544"/>
                  <a:gd name="connsiteY12" fmla="*/ 1715613 h 6657809"/>
                  <a:gd name="connsiteX13" fmla="*/ 8676320 w 9117544"/>
                  <a:gd name="connsiteY13" fmla="*/ 1821630 h 6657809"/>
                  <a:gd name="connsiteX14" fmla="*/ 8318511 w 9117544"/>
                  <a:gd name="connsiteY14" fmla="*/ 1834882 h 6657809"/>
                  <a:gd name="connsiteX15" fmla="*/ 8583554 w 9117544"/>
                  <a:gd name="connsiteY15" fmla="*/ 2020413 h 6657809"/>
                  <a:gd name="connsiteX16" fmla="*/ 8119728 w 9117544"/>
                  <a:gd name="connsiteY16" fmla="*/ 1967404 h 6657809"/>
                  <a:gd name="connsiteX17" fmla="*/ 9100390 w 9117544"/>
                  <a:gd name="connsiteY17" fmla="*/ 2802291 h 6657809"/>
                  <a:gd name="connsiteX18" fmla="*/ 8729329 w 9117544"/>
                  <a:gd name="connsiteY18" fmla="*/ 2643265 h 6657809"/>
                  <a:gd name="connsiteX19" fmla="*/ 9113642 w 9117544"/>
                  <a:gd name="connsiteY19" fmla="*/ 3438395 h 6657809"/>
                  <a:gd name="connsiteX20" fmla="*/ 8683896 w 9117544"/>
                  <a:gd name="connsiteY20" fmla="*/ 3123183 h 6657809"/>
                  <a:gd name="connsiteX21" fmla="*/ 8994373 w 9117544"/>
                  <a:gd name="connsiteY21" fmla="*/ 4101004 h 6657809"/>
                  <a:gd name="connsiteX22" fmla="*/ 8729329 w 9117544"/>
                  <a:gd name="connsiteY22" fmla="*/ 3955230 h 6657809"/>
                  <a:gd name="connsiteX23" fmla="*/ 8504042 w 9117544"/>
                  <a:gd name="connsiteY23" fmla="*/ 5041908 h 6657809"/>
                  <a:gd name="connsiteX24" fmla="*/ 8411277 w 9117544"/>
                  <a:gd name="connsiteY24" fmla="*/ 4896135 h 6657809"/>
                  <a:gd name="connsiteX25" fmla="*/ 8212495 w 9117544"/>
                  <a:gd name="connsiteY25" fmla="*/ 5161178 h 6657809"/>
                  <a:gd name="connsiteX26" fmla="*/ 8040217 w 9117544"/>
                  <a:gd name="connsiteY26" fmla="*/ 5015404 h 6657809"/>
                  <a:gd name="connsiteX27" fmla="*/ 7722166 w 9117544"/>
                  <a:gd name="connsiteY27" fmla="*/ 5545491 h 6657809"/>
                  <a:gd name="connsiteX28" fmla="*/ 7536636 w 9117544"/>
                  <a:gd name="connsiteY28" fmla="*/ 5306952 h 6657809"/>
                  <a:gd name="connsiteX29" fmla="*/ 7205331 w 9117544"/>
                  <a:gd name="connsiteY29" fmla="*/ 5943056 h 6657809"/>
                  <a:gd name="connsiteX30" fmla="*/ 7258340 w 9117544"/>
                  <a:gd name="connsiteY30" fmla="*/ 5678013 h 6657809"/>
                  <a:gd name="connsiteX31" fmla="*/ 6794514 w 9117544"/>
                  <a:gd name="connsiteY31" fmla="*/ 6075578 h 6657809"/>
                  <a:gd name="connsiteX32" fmla="*/ 6821019 w 9117544"/>
                  <a:gd name="connsiteY32" fmla="*/ 5784030 h 6657809"/>
                  <a:gd name="connsiteX33" fmla="*/ 6277680 w 9117544"/>
                  <a:gd name="connsiteY33" fmla="*/ 6300865 h 6657809"/>
                  <a:gd name="connsiteX34" fmla="*/ 6145158 w 9117544"/>
                  <a:gd name="connsiteY34" fmla="*/ 5929804 h 6657809"/>
                  <a:gd name="connsiteX35" fmla="*/ 5493317 w 9117544"/>
                  <a:gd name="connsiteY35" fmla="*/ 6443740 h 6657809"/>
                  <a:gd name="connsiteX36" fmla="*/ 5517130 w 9117544"/>
                  <a:gd name="connsiteY36" fmla="*/ 6248477 h 6657809"/>
                  <a:gd name="connsiteX37" fmla="*/ 5107555 w 9117544"/>
                  <a:gd name="connsiteY37" fmla="*/ 6538989 h 6657809"/>
                  <a:gd name="connsiteX38" fmla="*/ 5026593 w 9117544"/>
                  <a:gd name="connsiteY38" fmla="*/ 6067502 h 6657809"/>
                  <a:gd name="connsiteX39" fmla="*/ 4062072 w 9117544"/>
                  <a:gd name="connsiteY39" fmla="*/ 6521302 h 6657809"/>
                  <a:gd name="connsiteX40" fmla="*/ 567 w 9117544"/>
                  <a:gd name="connsiteY40" fmla="*/ 3361723 h 6657809"/>
                  <a:gd name="connsiteX0" fmla="*/ 567 w 9117544"/>
                  <a:gd name="connsiteY0" fmla="*/ 3355693 h 6651779"/>
                  <a:gd name="connsiteX1" fmla="*/ 4362110 w 9117544"/>
                  <a:gd name="connsiteY1" fmla="*/ 634264 h 6651779"/>
                  <a:gd name="connsiteX2" fmla="*/ 5018720 w 9117544"/>
                  <a:gd name="connsiteY2" fmla="*/ 371115 h 6651779"/>
                  <a:gd name="connsiteX3" fmla="*/ 5707833 w 9117544"/>
                  <a:gd name="connsiteY3" fmla="*/ 54 h 6651779"/>
                  <a:gd name="connsiteX4" fmla="*/ 5442789 w 9117544"/>
                  <a:gd name="connsiteY4" fmla="*/ 291602 h 6651779"/>
                  <a:gd name="connsiteX5" fmla="*/ 5959624 w 9117544"/>
                  <a:gd name="connsiteY5" fmla="*/ 119324 h 6651779"/>
                  <a:gd name="connsiteX6" fmla="*/ 5774093 w 9117544"/>
                  <a:gd name="connsiteY6" fmla="*/ 344610 h 6651779"/>
                  <a:gd name="connsiteX7" fmla="*/ 6092146 w 9117544"/>
                  <a:gd name="connsiteY7" fmla="*/ 450627 h 6651779"/>
                  <a:gd name="connsiteX8" fmla="*/ 5866859 w 9117544"/>
                  <a:gd name="connsiteY8" fmla="*/ 596401 h 6651779"/>
                  <a:gd name="connsiteX9" fmla="*/ 7364354 w 9117544"/>
                  <a:gd name="connsiteY9" fmla="*/ 768678 h 6651779"/>
                  <a:gd name="connsiteX10" fmla="*/ 7125815 w 9117544"/>
                  <a:gd name="connsiteY10" fmla="*/ 834939 h 6651779"/>
                  <a:gd name="connsiteX11" fmla="*/ 7616146 w 9117544"/>
                  <a:gd name="connsiteY11" fmla="*/ 1086732 h 6651779"/>
                  <a:gd name="connsiteX12" fmla="*/ 7364354 w 9117544"/>
                  <a:gd name="connsiteY12" fmla="*/ 1126487 h 6651779"/>
                  <a:gd name="connsiteX13" fmla="*/ 7775172 w 9117544"/>
                  <a:gd name="connsiteY13" fmla="*/ 1709583 h 6651779"/>
                  <a:gd name="connsiteX14" fmla="*/ 8676320 w 9117544"/>
                  <a:gd name="connsiteY14" fmla="*/ 1815600 h 6651779"/>
                  <a:gd name="connsiteX15" fmla="*/ 8318511 w 9117544"/>
                  <a:gd name="connsiteY15" fmla="*/ 1828852 h 6651779"/>
                  <a:gd name="connsiteX16" fmla="*/ 8583554 w 9117544"/>
                  <a:gd name="connsiteY16" fmla="*/ 2014383 h 6651779"/>
                  <a:gd name="connsiteX17" fmla="*/ 8119728 w 9117544"/>
                  <a:gd name="connsiteY17" fmla="*/ 1961374 h 6651779"/>
                  <a:gd name="connsiteX18" fmla="*/ 9100390 w 9117544"/>
                  <a:gd name="connsiteY18" fmla="*/ 2796261 h 6651779"/>
                  <a:gd name="connsiteX19" fmla="*/ 8729329 w 9117544"/>
                  <a:gd name="connsiteY19" fmla="*/ 2637235 h 6651779"/>
                  <a:gd name="connsiteX20" fmla="*/ 9113642 w 9117544"/>
                  <a:gd name="connsiteY20" fmla="*/ 3432365 h 6651779"/>
                  <a:gd name="connsiteX21" fmla="*/ 8683896 w 9117544"/>
                  <a:gd name="connsiteY21" fmla="*/ 3117153 h 6651779"/>
                  <a:gd name="connsiteX22" fmla="*/ 8994373 w 9117544"/>
                  <a:gd name="connsiteY22" fmla="*/ 4094974 h 6651779"/>
                  <a:gd name="connsiteX23" fmla="*/ 8729329 w 9117544"/>
                  <a:gd name="connsiteY23" fmla="*/ 3949200 h 6651779"/>
                  <a:gd name="connsiteX24" fmla="*/ 8504042 w 9117544"/>
                  <a:gd name="connsiteY24" fmla="*/ 5035878 h 6651779"/>
                  <a:gd name="connsiteX25" fmla="*/ 8411277 w 9117544"/>
                  <a:gd name="connsiteY25" fmla="*/ 4890105 h 6651779"/>
                  <a:gd name="connsiteX26" fmla="*/ 8212495 w 9117544"/>
                  <a:gd name="connsiteY26" fmla="*/ 5155148 h 6651779"/>
                  <a:gd name="connsiteX27" fmla="*/ 8040217 w 9117544"/>
                  <a:gd name="connsiteY27" fmla="*/ 5009374 h 6651779"/>
                  <a:gd name="connsiteX28" fmla="*/ 7722166 w 9117544"/>
                  <a:gd name="connsiteY28" fmla="*/ 5539461 h 6651779"/>
                  <a:gd name="connsiteX29" fmla="*/ 7536636 w 9117544"/>
                  <a:gd name="connsiteY29" fmla="*/ 5300922 h 6651779"/>
                  <a:gd name="connsiteX30" fmla="*/ 7205331 w 9117544"/>
                  <a:gd name="connsiteY30" fmla="*/ 5937026 h 6651779"/>
                  <a:gd name="connsiteX31" fmla="*/ 7258340 w 9117544"/>
                  <a:gd name="connsiteY31" fmla="*/ 5671983 h 6651779"/>
                  <a:gd name="connsiteX32" fmla="*/ 6794514 w 9117544"/>
                  <a:gd name="connsiteY32" fmla="*/ 6069548 h 6651779"/>
                  <a:gd name="connsiteX33" fmla="*/ 6821019 w 9117544"/>
                  <a:gd name="connsiteY33" fmla="*/ 5778000 h 6651779"/>
                  <a:gd name="connsiteX34" fmla="*/ 6277680 w 9117544"/>
                  <a:gd name="connsiteY34" fmla="*/ 6294835 h 6651779"/>
                  <a:gd name="connsiteX35" fmla="*/ 6145158 w 9117544"/>
                  <a:gd name="connsiteY35" fmla="*/ 5923774 h 6651779"/>
                  <a:gd name="connsiteX36" fmla="*/ 5493317 w 9117544"/>
                  <a:gd name="connsiteY36" fmla="*/ 6437710 h 6651779"/>
                  <a:gd name="connsiteX37" fmla="*/ 5517130 w 9117544"/>
                  <a:gd name="connsiteY37" fmla="*/ 6242447 h 6651779"/>
                  <a:gd name="connsiteX38" fmla="*/ 5107555 w 9117544"/>
                  <a:gd name="connsiteY38" fmla="*/ 6532959 h 6651779"/>
                  <a:gd name="connsiteX39" fmla="*/ 5026593 w 9117544"/>
                  <a:gd name="connsiteY39" fmla="*/ 6061472 h 6651779"/>
                  <a:gd name="connsiteX40" fmla="*/ 4062072 w 9117544"/>
                  <a:gd name="connsiteY40" fmla="*/ 6515272 h 6651779"/>
                  <a:gd name="connsiteX41" fmla="*/ 567 w 9117544"/>
                  <a:gd name="connsiteY41" fmla="*/ 3355693 h 6651779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740424 w 9117544"/>
                  <a:gd name="connsiteY2" fmla="*/ 251842 h 6651775"/>
                  <a:gd name="connsiteX3" fmla="*/ 5018720 w 9117544"/>
                  <a:gd name="connsiteY3" fmla="*/ 371111 h 6651775"/>
                  <a:gd name="connsiteX4" fmla="*/ 5707833 w 9117544"/>
                  <a:gd name="connsiteY4" fmla="*/ 50 h 6651775"/>
                  <a:gd name="connsiteX5" fmla="*/ 5442789 w 9117544"/>
                  <a:gd name="connsiteY5" fmla="*/ 291598 h 6651775"/>
                  <a:gd name="connsiteX6" fmla="*/ 5959624 w 9117544"/>
                  <a:gd name="connsiteY6" fmla="*/ 119320 h 6651775"/>
                  <a:gd name="connsiteX7" fmla="*/ 5774093 w 9117544"/>
                  <a:gd name="connsiteY7" fmla="*/ 344606 h 6651775"/>
                  <a:gd name="connsiteX8" fmla="*/ 6092146 w 9117544"/>
                  <a:gd name="connsiteY8" fmla="*/ 450623 h 6651775"/>
                  <a:gd name="connsiteX9" fmla="*/ 5866859 w 9117544"/>
                  <a:gd name="connsiteY9" fmla="*/ 596397 h 6651775"/>
                  <a:gd name="connsiteX10" fmla="*/ 7364354 w 9117544"/>
                  <a:gd name="connsiteY10" fmla="*/ 768674 h 6651775"/>
                  <a:gd name="connsiteX11" fmla="*/ 7125815 w 9117544"/>
                  <a:gd name="connsiteY11" fmla="*/ 834935 h 6651775"/>
                  <a:gd name="connsiteX12" fmla="*/ 7616146 w 9117544"/>
                  <a:gd name="connsiteY12" fmla="*/ 1086728 h 6651775"/>
                  <a:gd name="connsiteX13" fmla="*/ 7364354 w 9117544"/>
                  <a:gd name="connsiteY13" fmla="*/ 1126483 h 6651775"/>
                  <a:gd name="connsiteX14" fmla="*/ 7775172 w 9117544"/>
                  <a:gd name="connsiteY14" fmla="*/ 1709579 h 6651775"/>
                  <a:gd name="connsiteX15" fmla="*/ 8676320 w 9117544"/>
                  <a:gd name="connsiteY15" fmla="*/ 1815596 h 6651775"/>
                  <a:gd name="connsiteX16" fmla="*/ 8318511 w 9117544"/>
                  <a:gd name="connsiteY16" fmla="*/ 1828848 h 6651775"/>
                  <a:gd name="connsiteX17" fmla="*/ 8583554 w 9117544"/>
                  <a:gd name="connsiteY17" fmla="*/ 2014379 h 6651775"/>
                  <a:gd name="connsiteX18" fmla="*/ 8119728 w 9117544"/>
                  <a:gd name="connsiteY18" fmla="*/ 1961370 h 6651775"/>
                  <a:gd name="connsiteX19" fmla="*/ 9100390 w 9117544"/>
                  <a:gd name="connsiteY19" fmla="*/ 2796257 h 6651775"/>
                  <a:gd name="connsiteX20" fmla="*/ 8729329 w 9117544"/>
                  <a:gd name="connsiteY20" fmla="*/ 2637231 h 6651775"/>
                  <a:gd name="connsiteX21" fmla="*/ 9113642 w 9117544"/>
                  <a:gd name="connsiteY21" fmla="*/ 3432361 h 6651775"/>
                  <a:gd name="connsiteX22" fmla="*/ 8683896 w 9117544"/>
                  <a:gd name="connsiteY22" fmla="*/ 3117149 h 6651775"/>
                  <a:gd name="connsiteX23" fmla="*/ 8994373 w 9117544"/>
                  <a:gd name="connsiteY23" fmla="*/ 4094970 h 6651775"/>
                  <a:gd name="connsiteX24" fmla="*/ 8729329 w 9117544"/>
                  <a:gd name="connsiteY24" fmla="*/ 3949196 h 6651775"/>
                  <a:gd name="connsiteX25" fmla="*/ 8504042 w 9117544"/>
                  <a:gd name="connsiteY25" fmla="*/ 5035874 h 6651775"/>
                  <a:gd name="connsiteX26" fmla="*/ 8411277 w 9117544"/>
                  <a:gd name="connsiteY26" fmla="*/ 4890101 h 6651775"/>
                  <a:gd name="connsiteX27" fmla="*/ 8212495 w 9117544"/>
                  <a:gd name="connsiteY27" fmla="*/ 5155144 h 6651775"/>
                  <a:gd name="connsiteX28" fmla="*/ 8040217 w 9117544"/>
                  <a:gd name="connsiteY28" fmla="*/ 5009370 h 6651775"/>
                  <a:gd name="connsiteX29" fmla="*/ 7722166 w 9117544"/>
                  <a:gd name="connsiteY29" fmla="*/ 5539457 h 6651775"/>
                  <a:gd name="connsiteX30" fmla="*/ 7536636 w 9117544"/>
                  <a:gd name="connsiteY30" fmla="*/ 5300918 h 6651775"/>
                  <a:gd name="connsiteX31" fmla="*/ 7205331 w 9117544"/>
                  <a:gd name="connsiteY31" fmla="*/ 5937022 h 6651775"/>
                  <a:gd name="connsiteX32" fmla="*/ 7258340 w 9117544"/>
                  <a:gd name="connsiteY32" fmla="*/ 5671979 h 6651775"/>
                  <a:gd name="connsiteX33" fmla="*/ 6794514 w 9117544"/>
                  <a:gd name="connsiteY33" fmla="*/ 6069544 h 6651775"/>
                  <a:gd name="connsiteX34" fmla="*/ 6821019 w 9117544"/>
                  <a:gd name="connsiteY34" fmla="*/ 5777996 h 6651775"/>
                  <a:gd name="connsiteX35" fmla="*/ 6277680 w 9117544"/>
                  <a:gd name="connsiteY35" fmla="*/ 6294831 h 6651775"/>
                  <a:gd name="connsiteX36" fmla="*/ 6145158 w 9117544"/>
                  <a:gd name="connsiteY36" fmla="*/ 5923770 h 6651775"/>
                  <a:gd name="connsiteX37" fmla="*/ 5493317 w 9117544"/>
                  <a:gd name="connsiteY37" fmla="*/ 6437706 h 6651775"/>
                  <a:gd name="connsiteX38" fmla="*/ 5517130 w 9117544"/>
                  <a:gd name="connsiteY38" fmla="*/ 6242443 h 6651775"/>
                  <a:gd name="connsiteX39" fmla="*/ 5107555 w 9117544"/>
                  <a:gd name="connsiteY39" fmla="*/ 6532955 h 6651775"/>
                  <a:gd name="connsiteX40" fmla="*/ 5026593 w 9117544"/>
                  <a:gd name="connsiteY40" fmla="*/ 6061468 h 6651775"/>
                  <a:gd name="connsiteX41" fmla="*/ 4062072 w 9117544"/>
                  <a:gd name="connsiteY41" fmla="*/ 6515268 h 6651775"/>
                  <a:gd name="connsiteX42" fmla="*/ 567 w 9117544"/>
                  <a:gd name="connsiteY42" fmla="*/ 3355689 h 6651775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846441 w 9117544"/>
                  <a:gd name="connsiteY2" fmla="*/ 636155 h 6651775"/>
                  <a:gd name="connsiteX3" fmla="*/ 4740424 w 9117544"/>
                  <a:gd name="connsiteY3" fmla="*/ 251842 h 6651775"/>
                  <a:gd name="connsiteX4" fmla="*/ 5018720 w 9117544"/>
                  <a:gd name="connsiteY4" fmla="*/ 371111 h 6651775"/>
                  <a:gd name="connsiteX5" fmla="*/ 5707833 w 9117544"/>
                  <a:gd name="connsiteY5" fmla="*/ 50 h 6651775"/>
                  <a:gd name="connsiteX6" fmla="*/ 5442789 w 9117544"/>
                  <a:gd name="connsiteY6" fmla="*/ 291598 h 6651775"/>
                  <a:gd name="connsiteX7" fmla="*/ 5959624 w 9117544"/>
                  <a:gd name="connsiteY7" fmla="*/ 119320 h 6651775"/>
                  <a:gd name="connsiteX8" fmla="*/ 5774093 w 9117544"/>
                  <a:gd name="connsiteY8" fmla="*/ 344606 h 6651775"/>
                  <a:gd name="connsiteX9" fmla="*/ 6092146 w 9117544"/>
                  <a:gd name="connsiteY9" fmla="*/ 450623 h 6651775"/>
                  <a:gd name="connsiteX10" fmla="*/ 5866859 w 9117544"/>
                  <a:gd name="connsiteY10" fmla="*/ 596397 h 6651775"/>
                  <a:gd name="connsiteX11" fmla="*/ 7364354 w 9117544"/>
                  <a:gd name="connsiteY11" fmla="*/ 768674 h 6651775"/>
                  <a:gd name="connsiteX12" fmla="*/ 7125815 w 9117544"/>
                  <a:gd name="connsiteY12" fmla="*/ 834935 h 6651775"/>
                  <a:gd name="connsiteX13" fmla="*/ 7616146 w 9117544"/>
                  <a:gd name="connsiteY13" fmla="*/ 1086728 h 6651775"/>
                  <a:gd name="connsiteX14" fmla="*/ 7364354 w 9117544"/>
                  <a:gd name="connsiteY14" fmla="*/ 1126483 h 6651775"/>
                  <a:gd name="connsiteX15" fmla="*/ 7775172 w 9117544"/>
                  <a:gd name="connsiteY15" fmla="*/ 1709579 h 6651775"/>
                  <a:gd name="connsiteX16" fmla="*/ 8676320 w 9117544"/>
                  <a:gd name="connsiteY16" fmla="*/ 1815596 h 6651775"/>
                  <a:gd name="connsiteX17" fmla="*/ 8318511 w 9117544"/>
                  <a:gd name="connsiteY17" fmla="*/ 1828848 h 6651775"/>
                  <a:gd name="connsiteX18" fmla="*/ 8583554 w 9117544"/>
                  <a:gd name="connsiteY18" fmla="*/ 2014379 h 6651775"/>
                  <a:gd name="connsiteX19" fmla="*/ 8119728 w 9117544"/>
                  <a:gd name="connsiteY19" fmla="*/ 1961370 h 6651775"/>
                  <a:gd name="connsiteX20" fmla="*/ 9100390 w 9117544"/>
                  <a:gd name="connsiteY20" fmla="*/ 2796257 h 6651775"/>
                  <a:gd name="connsiteX21" fmla="*/ 8729329 w 9117544"/>
                  <a:gd name="connsiteY21" fmla="*/ 2637231 h 6651775"/>
                  <a:gd name="connsiteX22" fmla="*/ 9113642 w 9117544"/>
                  <a:gd name="connsiteY22" fmla="*/ 3432361 h 6651775"/>
                  <a:gd name="connsiteX23" fmla="*/ 8683896 w 9117544"/>
                  <a:gd name="connsiteY23" fmla="*/ 3117149 h 6651775"/>
                  <a:gd name="connsiteX24" fmla="*/ 8994373 w 9117544"/>
                  <a:gd name="connsiteY24" fmla="*/ 4094970 h 6651775"/>
                  <a:gd name="connsiteX25" fmla="*/ 8729329 w 9117544"/>
                  <a:gd name="connsiteY25" fmla="*/ 3949196 h 6651775"/>
                  <a:gd name="connsiteX26" fmla="*/ 8504042 w 9117544"/>
                  <a:gd name="connsiteY26" fmla="*/ 5035874 h 6651775"/>
                  <a:gd name="connsiteX27" fmla="*/ 8411277 w 9117544"/>
                  <a:gd name="connsiteY27" fmla="*/ 4890101 h 6651775"/>
                  <a:gd name="connsiteX28" fmla="*/ 8212495 w 9117544"/>
                  <a:gd name="connsiteY28" fmla="*/ 5155144 h 6651775"/>
                  <a:gd name="connsiteX29" fmla="*/ 8040217 w 9117544"/>
                  <a:gd name="connsiteY29" fmla="*/ 5009370 h 6651775"/>
                  <a:gd name="connsiteX30" fmla="*/ 7722166 w 9117544"/>
                  <a:gd name="connsiteY30" fmla="*/ 5539457 h 6651775"/>
                  <a:gd name="connsiteX31" fmla="*/ 7536636 w 9117544"/>
                  <a:gd name="connsiteY31" fmla="*/ 5300918 h 6651775"/>
                  <a:gd name="connsiteX32" fmla="*/ 7205331 w 9117544"/>
                  <a:gd name="connsiteY32" fmla="*/ 5937022 h 6651775"/>
                  <a:gd name="connsiteX33" fmla="*/ 7258340 w 9117544"/>
                  <a:gd name="connsiteY33" fmla="*/ 5671979 h 6651775"/>
                  <a:gd name="connsiteX34" fmla="*/ 6794514 w 9117544"/>
                  <a:gd name="connsiteY34" fmla="*/ 6069544 h 6651775"/>
                  <a:gd name="connsiteX35" fmla="*/ 6821019 w 9117544"/>
                  <a:gd name="connsiteY35" fmla="*/ 5777996 h 6651775"/>
                  <a:gd name="connsiteX36" fmla="*/ 6277680 w 9117544"/>
                  <a:gd name="connsiteY36" fmla="*/ 6294831 h 6651775"/>
                  <a:gd name="connsiteX37" fmla="*/ 6145158 w 9117544"/>
                  <a:gd name="connsiteY37" fmla="*/ 5923770 h 6651775"/>
                  <a:gd name="connsiteX38" fmla="*/ 5493317 w 9117544"/>
                  <a:gd name="connsiteY38" fmla="*/ 6437706 h 6651775"/>
                  <a:gd name="connsiteX39" fmla="*/ 5517130 w 9117544"/>
                  <a:gd name="connsiteY39" fmla="*/ 6242443 h 6651775"/>
                  <a:gd name="connsiteX40" fmla="*/ 5107555 w 9117544"/>
                  <a:gd name="connsiteY40" fmla="*/ 6532955 h 6651775"/>
                  <a:gd name="connsiteX41" fmla="*/ 5026593 w 9117544"/>
                  <a:gd name="connsiteY41" fmla="*/ 6061468 h 6651775"/>
                  <a:gd name="connsiteX42" fmla="*/ 4062072 w 9117544"/>
                  <a:gd name="connsiteY42" fmla="*/ 6515268 h 6651775"/>
                  <a:gd name="connsiteX43" fmla="*/ 567 w 9117544"/>
                  <a:gd name="connsiteY43" fmla="*/ 3355689 h 6651775"/>
                  <a:gd name="connsiteX0" fmla="*/ 1789 w 9118766"/>
                  <a:gd name="connsiteY0" fmla="*/ 3355689 h 6651775"/>
                  <a:gd name="connsiteX1" fmla="*/ 4601871 w 9118766"/>
                  <a:gd name="connsiteY1" fmla="*/ 528242 h 6651775"/>
                  <a:gd name="connsiteX2" fmla="*/ 4847663 w 9118766"/>
                  <a:gd name="connsiteY2" fmla="*/ 636155 h 6651775"/>
                  <a:gd name="connsiteX3" fmla="*/ 4741646 w 9118766"/>
                  <a:gd name="connsiteY3" fmla="*/ 251842 h 6651775"/>
                  <a:gd name="connsiteX4" fmla="*/ 5019942 w 9118766"/>
                  <a:gd name="connsiteY4" fmla="*/ 371111 h 6651775"/>
                  <a:gd name="connsiteX5" fmla="*/ 5709055 w 9118766"/>
                  <a:gd name="connsiteY5" fmla="*/ 50 h 6651775"/>
                  <a:gd name="connsiteX6" fmla="*/ 5444011 w 9118766"/>
                  <a:gd name="connsiteY6" fmla="*/ 291598 h 6651775"/>
                  <a:gd name="connsiteX7" fmla="*/ 5960846 w 9118766"/>
                  <a:gd name="connsiteY7" fmla="*/ 119320 h 6651775"/>
                  <a:gd name="connsiteX8" fmla="*/ 5775315 w 9118766"/>
                  <a:gd name="connsiteY8" fmla="*/ 344606 h 6651775"/>
                  <a:gd name="connsiteX9" fmla="*/ 6093368 w 9118766"/>
                  <a:gd name="connsiteY9" fmla="*/ 450623 h 6651775"/>
                  <a:gd name="connsiteX10" fmla="*/ 5868081 w 9118766"/>
                  <a:gd name="connsiteY10" fmla="*/ 596397 h 6651775"/>
                  <a:gd name="connsiteX11" fmla="*/ 7365576 w 9118766"/>
                  <a:gd name="connsiteY11" fmla="*/ 768674 h 6651775"/>
                  <a:gd name="connsiteX12" fmla="*/ 7127037 w 9118766"/>
                  <a:gd name="connsiteY12" fmla="*/ 834935 h 6651775"/>
                  <a:gd name="connsiteX13" fmla="*/ 7617368 w 9118766"/>
                  <a:gd name="connsiteY13" fmla="*/ 1086728 h 6651775"/>
                  <a:gd name="connsiteX14" fmla="*/ 7365576 w 9118766"/>
                  <a:gd name="connsiteY14" fmla="*/ 1126483 h 6651775"/>
                  <a:gd name="connsiteX15" fmla="*/ 7776394 w 9118766"/>
                  <a:gd name="connsiteY15" fmla="*/ 1709579 h 6651775"/>
                  <a:gd name="connsiteX16" fmla="*/ 8677542 w 9118766"/>
                  <a:gd name="connsiteY16" fmla="*/ 1815596 h 6651775"/>
                  <a:gd name="connsiteX17" fmla="*/ 8319733 w 9118766"/>
                  <a:gd name="connsiteY17" fmla="*/ 1828848 h 6651775"/>
                  <a:gd name="connsiteX18" fmla="*/ 8584776 w 9118766"/>
                  <a:gd name="connsiteY18" fmla="*/ 2014379 h 6651775"/>
                  <a:gd name="connsiteX19" fmla="*/ 8120950 w 9118766"/>
                  <a:gd name="connsiteY19" fmla="*/ 1961370 h 6651775"/>
                  <a:gd name="connsiteX20" fmla="*/ 9101612 w 9118766"/>
                  <a:gd name="connsiteY20" fmla="*/ 2796257 h 6651775"/>
                  <a:gd name="connsiteX21" fmla="*/ 8730551 w 9118766"/>
                  <a:gd name="connsiteY21" fmla="*/ 2637231 h 6651775"/>
                  <a:gd name="connsiteX22" fmla="*/ 9114864 w 9118766"/>
                  <a:gd name="connsiteY22" fmla="*/ 3432361 h 6651775"/>
                  <a:gd name="connsiteX23" fmla="*/ 8685118 w 9118766"/>
                  <a:gd name="connsiteY23" fmla="*/ 3117149 h 6651775"/>
                  <a:gd name="connsiteX24" fmla="*/ 8995595 w 9118766"/>
                  <a:gd name="connsiteY24" fmla="*/ 4094970 h 6651775"/>
                  <a:gd name="connsiteX25" fmla="*/ 8730551 w 9118766"/>
                  <a:gd name="connsiteY25" fmla="*/ 3949196 h 6651775"/>
                  <a:gd name="connsiteX26" fmla="*/ 8505264 w 9118766"/>
                  <a:gd name="connsiteY26" fmla="*/ 5035874 h 6651775"/>
                  <a:gd name="connsiteX27" fmla="*/ 8412499 w 9118766"/>
                  <a:gd name="connsiteY27" fmla="*/ 4890101 h 6651775"/>
                  <a:gd name="connsiteX28" fmla="*/ 8213717 w 9118766"/>
                  <a:gd name="connsiteY28" fmla="*/ 5155144 h 6651775"/>
                  <a:gd name="connsiteX29" fmla="*/ 8041439 w 9118766"/>
                  <a:gd name="connsiteY29" fmla="*/ 5009370 h 6651775"/>
                  <a:gd name="connsiteX30" fmla="*/ 7723388 w 9118766"/>
                  <a:gd name="connsiteY30" fmla="*/ 5539457 h 6651775"/>
                  <a:gd name="connsiteX31" fmla="*/ 7537858 w 9118766"/>
                  <a:gd name="connsiteY31" fmla="*/ 5300918 h 6651775"/>
                  <a:gd name="connsiteX32" fmla="*/ 7206553 w 9118766"/>
                  <a:gd name="connsiteY32" fmla="*/ 5937022 h 6651775"/>
                  <a:gd name="connsiteX33" fmla="*/ 7259562 w 9118766"/>
                  <a:gd name="connsiteY33" fmla="*/ 5671979 h 6651775"/>
                  <a:gd name="connsiteX34" fmla="*/ 6795736 w 9118766"/>
                  <a:gd name="connsiteY34" fmla="*/ 6069544 h 6651775"/>
                  <a:gd name="connsiteX35" fmla="*/ 6822241 w 9118766"/>
                  <a:gd name="connsiteY35" fmla="*/ 5777996 h 6651775"/>
                  <a:gd name="connsiteX36" fmla="*/ 6278902 w 9118766"/>
                  <a:gd name="connsiteY36" fmla="*/ 6294831 h 6651775"/>
                  <a:gd name="connsiteX37" fmla="*/ 6146380 w 9118766"/>
                  <a:gd name="connsiteY37" fmla="*/ 5923770 h 6651775"/>
                  <a:gd name="connsiteX38" fmla="*/ 5494539 w 9118766"/>
                  <a:gd name="connsiteY38" fmla="*/ 6437706 h 6651775"/>
                  <a:gd name="connsiteX39" fmla="*/ 5518352 w 9118766"/>
                  <a:gd name="connsiteY39" fmla="*/ 6242443 h 6651775"/>
                  <a:gd name="connsiteX40" fmla="*/ 5108777 w 9118766"/>
                  <a:gd name="connsiteY40" fmla="*/ 6532955 h 6651775"/>
                  <a:gd name="connsiteX41" fmla="*/ 5027815 w 9118766"/>
                  <a:gd name="connsiteY41" fmla="*/ 6061468 h 6651775"/>
                  <a:gd name="connsiteX42" fmla="*/ 4063294 w 9118766"/>
                  <a:gd name="connsiteY42" fmla="*/ 6515268 h 6651775"/>
                  <a:gd name="connsiteX43" fmla="*/ 1789 w 9118766"/>
                  <a:gd name="connsiteY43" fmla="*/ 3355689 h 6651775"/>
                  <a:gd name="connsiteX0" fmla="*/ 1505 w 9118482"/>
                  <a:gd name="connsiteY0" fmla="*/ 3355689 h 6651775"/>
                  <a:gd name="connsiteX1" fmla="*/ 4555831 w 9118482"/>
                  <a:gd name="connsiteY1" fmla="*/ 384363 h 6651775"/>
                  <a:gd name="connsiteX2" fmla="*/ 4601587 w 9118482"/>
                  <a:gd name="connsiteY2" fmla="*/ 528242 h 6651775"/>
                  <a:gd name="connsiteX3" fmla="*/ 4847379 w 9118482"/>
                  <a:gd name="connsiteY3" fmla="*/ 636155 h 6651775"/>
                  <a:gd name="connsiteX4" fmla="*/ 4741362 w 9118482"/>
                  <a:gd name="connsiteY4" fmla="*/ 251842 h 6651775"/>
                  <a:gd name="connsiteX5" fmla="*/ 5019658 w 9118482"/>
                  <a:gd name="connsiteY5" fmla="*/ 371111 h 6651775"/>
                  <a:gd name="connsiteX6" fmla="*/ 5708771 w 9118482"/>
                  <a:gd name="connsiteY6" fmla="*/ 50 h 6651775"/>
                  <a:gd name="connsiteX7" fmla="*/ 5443727 w 9118482"/>
                  <a:gd name="connsiteY7" fmla="*/ 291598 h 6651775"/>
                  <a:gd name="connsiteX8" fmla="*/ 5960562 w 9118482"/>
                  <a:gd name="connsiteY8" fmla="*/ 119320 h 6651775"/>
                  <a:gd name="connsiteX9" fmla="*/ 5775031 w 9118482"/>
                  <a:gd name="connsiteY9" fmla="*/ 344606 h 6651775"/>
                  <a:gd name="connsiteX10" fmla="*/ 6093084 w 9118482"/>
                  <a:gd name="connsiteY10" fmla="*/ 450623 h 6651775"/>
                  <a:gd name="connsiteX11" fmla="*/ 5867797 w 9118482"/>
                  <a:gd name="connsiteY11" fmla="*/ 596397 h 6651775"/>
                  <a:gd name="connsiteX12" fmla="*/ 7365292 w 9118482"/>
                  <a:gd name="connsiteY12" fmla="*/ 768674 h 6651775"/>
                  <a:gd name="connsiteX13" fmla="*/ 7126753 w 9118482"/>
                  <a:gd name="connsiteY13" fmla="*/ 834935 h 6651775"/>
                  <a:gd name="connsiteX14" fmla="*/ 7617084 w 9118482"/>
                  <a:gd name="connsiteY14" fmla="*/ 1086728 h 6651775"/>
                  <a:gd name="connsiteX15" fmla="*/ 7365292 w 9118482"/>
                  <a:gd name="connsiteY15" fmla="*/ 1126483 h 6651775"/>
                  <a:gd name="connsiteX16" fmla="*/ 7776110 w 9118482"/>
                  <a:gd name="connsiteY16" fmla="*/ 1709579 h 6651775"/>
                  <a:gd name="connsiteX17" fmla="*/ 8677258 w 9118482"/>
                  <a:gd name="connsiteY17" fmla="*/ 1815596 h 6651775"/>
                  <a:gd name="connsiteX18" fmla="*/ 8319449 w 9118482"/>
                  <a:gd name="connsiteY18" fmla="*/ 1828848 h 6651775"/>
                  <a:gd name="connsiteX19" fmla="*/ 8584492 w 9118482"/>
                  <a:gd name="connsiteY19" fmla="*/ 2014379 h 6651775"/>
                  <a:gd name="connsiteX20" fmla="*/ 8120666 w 9118482"/>
                  <a:gd name="connsiteY20" fmla="*/ 1961370 h 6651775"/>
                  <a:gd name="connsiteX21" fmla="*/ 9101328 w 9118482"/>
                  <a:gd name="connsiteY21" fmla="*/ 2796257 h 6651775"/>
                  <a:gd name="connsiteX22" fmla="*/ 8730267 w 9118482"/>
                  <a:gd name="connsiteY22" fmla="*/ 2637231 h 6651775"/>
                  <a:gd name="connsiteX23" fmla="*/ 9114580 w 9118482"/>
                  <a:gd name="connsiteY23" fmla="*/ 3432361 h 6651775"/>
                  <a:gd name="connsiteX24" fmla="*/ 8684834 w 9118482"/>
                  <a:gd name="connsiteY24" fmla="*/ 3117149 h 6651775"/>
                  <a:gd name="connsiteX25" fmla="*/ 8995311 w 9118482"/>
                  <a:gd name="connsiteY25" fmla="*/ 4094970 h 6651775"/>
                  <a:gd name="connsiteX26" fmla="*/ 8730267 w 9118482"/>
                  <a:gd name="connsiteY26" fmla="*/ 3949196 h 6651775"/>
                  <a:gd name="connsiteX27" fmla="*/ 8504980 w 9118482"/>
                  <a:gd name="connsiteY27" fmla="*/ 5035874 h 6651775"/>
                  <a:gd name="connsiteX28" fmla="*/ 8412215 w 9118482"/>
                  <a:gd name="connsiteY28" fmla="*/ 4890101 h 6651775"/>
                  <a:gd name="connsiteX29" fmla="*/ 8213433 w 9118482"/>
                  <a:gd name="connsiteY29" fmla="*/ 5155144 h 6651775"/>
                  <a:gd name="connsiteX30" fmla="*/ 8041155 w 9118482"/>
                  <a:gd name="connsiteY30" fmla="*/ 5009370 h 6651775"/>
                  <a:gd name="connsiteX31" fmla="*/ 7723104 w 9118482"/>
                  <a:gd name="connsiteY31" fmla="*/ 5539457 h 6651775"/>
                  <a:gd name="connsiteX32" fmla="*/ 7537574 w 9118482"/>
                  <a:gd name="connsiteY32" fmla="*/ 5300918 h 6651775"/>
                  <a:gd name="connsiteX33" fmla="*/ 7206269 w 9118482"/>
                  <a:gd name="connsiteY33" fmla="*/ 5937022 h 6651775"/>
                  <a:gd name="connsiteX34" fmla="*/ 7259278 w 9118482"/>
                  <a:gd name="connsiteY34" fmla="*/ 5671979 h 6651775"/>
                  <a:gd name="connsiteX35" fmla="*/ 6795452 w 9118482"/>
                  <a:gd name="connsiteY35" fmla="*/ 6069544 h 6651775"/>
                  <a:gd name="connsiteX36" fmla="*/ 6821957 w 9118482"/>
                  <a:gd name="connsiteY36" fmla="*/ 5777996 h 6651775"/>
                  <a:gd name="connsiteX37" fmla="*/ 6278618 w 9118482"/>
                  <a:gd name="connsiteY37" fmla="*/ 6294831 h 6651775"/>
                  <a:gd name="connsiteX38" fmla="*/ 6146096 w 9118482"/>
                  <a:gd name="connsiteY38" fmla="*/ 5923770 h 6651775"/>
                  <a:gd name="connsiteX39" fmla="*/ 5494255 w 9118482"/>
                  <a:gd name="connsiteY39" fmla="*/ 6437706 h 6651775"/>
                  <a:gd name="connsiteX40" fmla="*/ 5518068 w 9118482"/>
                  <a:gd name="connsiteY40" fmla="*/ 6242443 h 6651775"/>
                  <a:gd name="connsiteX41" fmla="*/ 5108493 w 9118482"/>
                  <a:gd name="connsiteY41" fmla="*/ 6532955 h 6651775"/>
                  <a:gd name="connsiteX42" fmla="*/ 5027531 w 9118482"/>
                  <a:gd name="connsiteY42" fmla="*/ 6061468 h 6651775"/>
                  <a:gd name="connsiteX43" fmla="*/ 4063010 w 9118482"/>
                  <a:gd name="connsiteY43" fmla="*/ 6515268 h 6651775"/>
                  <a:gd name="connsiteX44" fmla="*/ 1505 w 9118482"/>
                  <a:gd name="connsiteY44" fmla="*/ 3355689 h 6651775"/>
                  <a:gd name="connsiteX0" fmla="*/ 292 w 9117269"/>
                  <a:gd name="connsiteY0" fmla="*/ 3355689 h 6651775"/>
                  <a:gd name="connsiteX1" fmla="*/ 4276323 w 9117269"/>
                  <a:gd name="connsiteY1" fmla="*/ 437372 h 6651775"/>
                  <a:gd name="connsiteX2" fmla="*/ 4554618 w 9117269"/>
                  <a:gd name="connsiteY2" fmla="*/ 384363 h 6651775"/>
                  <a:gd name="connsiteX3" fmla="*/ 4600374 w 9117269"/>
                  <a:gd name="connsiteY3" fmla="*/ 528242 h 6651775"/>
                  <a:gd name="connsiteX4" fmla="*/ 4846166 w 9117269"/>
                  <a:gd name="connsiteY4" fmla="*/ 636155 h 6651775"/>
                  <a:gd name="connsiteX5" fmla="*/ 4740149 w 9117269"/>
                  <a:gd name="connsiteY5" fmla="*/ 251842 h 6651775"/>
                  <a:gd name="connsiteX6" fmla="*/ 5018445 w 9117269"/>
                  <a:gd name="connsiteY6" fmla="*/ 371111 h 6651775"/>
                  <a:gd name="connsiteX7" fmla="*/ 5707558 w 9117269"/>
                  <a:gd name="connsiteY7" fmla="*/ 50 h 6651775"/>
                  <a:gd name="connsiteX8" fmla="*/ 5442514 w 9117269"/>
                  <a:gd name="connsiteY8" fmla="*/ 291598 h 6651775"/>
                  <a:gd name="connsiteX9" fmla="*/ 5959349 w 9117269"/>
                  <a:gd name="connsiteY9" fmla="*/ 119320 h 6651775"/>
                  <a:gd name="connsiteX10" fmla="*/ 5773818 w 9117269"/>
                  <a:gd name="connsiteY10" fmla="*/ 344606 h 6651775"/>
                  <a:gd name="connsiteX11" fmla="*/ 6091871 w 9117269"/>
                  <a:gd name="connsiteY11" fmla="*/ 450623 h 6651775"/>
                  <a:gd name="connsiteX12" fmla="*/ 5866584 w 9117269"/>
                  <a:gd name="connsiteY12" fmla="*/ 596397 h 6651775"/>
                  <a:gd name="connsiteX13" fmla="*/ 7364079 w 9117269"/>
                  <a:gd name="connsiteY13" fmla="*/ 768674 h 6651775"/>
                  <a:gd name="connsiteX14" fmla="*/ 7125540 w 9117269"/>
                  <a:gd name="connsiteY14" fmla="*/ 834935 h 6651775"/>
                  <a:gd name="connsiteX15" fmla="*/ 7615871 w 9117269"/>
                  <a:gd name="connsiteY15" fmla="*/ 1086728 h 6651775"/>
                  <a:gd name="connsiteX16" fmla="*/ 7364079 w 9117269"/>
                  <a:gd name="connsiteY16" fmla="*/ 1126483 h 6651775"/>
                  <a:gd name="connsiteX17" fmla="*/ 7774897 w 9117269"/>
                  <a:gd name="connsiteY17" fmla="*/ 1709579 h 6651775"/>
                  <a:gd name="connsiteX18" fmla="*/ 8676045 w 9117269"/>
                  <a:gd name="connsiteY18" fmla="*/ 1815596 h 6651775"/>
                  <a:gd name="connsiteX19" fmla="*/ 8318236 w 9117269"/>
                  <a:gd name="connsiteY19" fmla="*/ 1828848 h 6651775"/>
                  <a:gd name="connsiteX20" fmla="*/ 8583279 w 9117269"/>
                  <a:gd name="connsiteY20" fmla="*/ 2014379 h 6651775"/>
                  <a:gd name="connsiteX21" fmla="*/ 8119453 w 9117269"/>
                  <a:gd name="connsiteY21" fmla="*/ 1961370 h 6651775"/>
                  <a:gd name="connsiteX22" fmla="*/ 9100115 w 9117269"/>
                  <a:gd name="connsiteY22" fmla="*/ 2796257 h 6651775"/>
                  <a:gd name="connsiteX23" fmla="*/ 8729054 w 9117269"/>
                  <a:gd name="connsiteY23" fmla="*/ 2637231 h 6651775"/>
                  <a:gd name="connsiteX24" fmla="*/ 9113367 w 9117269"/>
                  <a:gd name="connsiteY24" fmla="*/ 3432361 h 6651775"/>
                  <a:gd name="connsiteX25" fmla="*/ 8683621 w 9117269"/>
                  <a:gd name="connsiteY25" fmla="*/ 3117149 h 6651775"/>
                  <a:gd name="connsiteX26" fmla="*/ 8994098 w 9117269"/>
                  <a:gd name="connsiteY26" fmla="*/ 4094970 h 6651775"/>
                  <a:gd name="connsiteX27" fmla="*/ 8729054 w 9117269"/>
                  <a:gd name="connsiteY27" fmla="*/ 3949196 h 6651775"/>
                  <a:gd name="connsiteX28" fmla="*/ 8503767 w 9117269"/>
                  <a:gd name="connsiteY28" fmla="*/ 5035874 h 6651775"/>
                  <a:gd name="connsiteX29" fmla="*/ 8411002 w 9117269"/>
                  <a:gd name="connsiteY29" fmla="*/ 4890101 h 6651775"/>
                  <a:gd name="connsiteX30" fmla="*/ 8212220 w 9117269"/>
                  <a:gd name="connsiteY30" fmla="*/ 5155144 h 6651775"/>
                  <a:gd name="connsiteX31" fmla="*/ 8039942 w 9117269"/>
                  <a:gd name="connsiteY31" fmla="*/ 5009370 h 6651775"/>
                  <a:gd name="connsiteX32" fmla="*/ 7721891 w 9117269"/>
                  <a:gd name="connsiteY32" fmla="*/ 5539457 h 6651775"/>
                  <a:gd name="connsiteX33" fmla="*/ 7536361 w 9117269"/>
                  <a:gd name="connsiteY33" fmla="*/ 5300918 h 6651775"/>
                  <a:gd name="connsiteX34" fmla="*/ 7205056 w 9117269"/>
                  <a:gd name="connsiteY34" fmla="*/ 5937022 h 6651775"/>
                  <a:gd name="connsiteX35" fmla="*/ 7258065 w 9117269"/>
                  <a:gd name="connsiteY35" fmla="*/ 5671979 h 6651775"/>
                  <a:gd name="connsiteX36" fmla="*/ 6794239 w 9117269"/>
                  <a:gd name="connsiteY36" fmla="*/ 6069544 h 6651775"/>
                  <a:gd name="connsiteX37" fmla="*/ 6820744 w 9117269"/>
                  <a:gd name="connsiteY37" fmla="*/ 5777996 h 6651775"/>
                  <a:gd name="connsiteX38" fmla="*/ 6277405 w 9117269"/>
                  <a:gd name="connsiteY38" fmla="*/ 6294831 h 6651775"/>
                  <a:gd name="connsiteX39" fmla="*/ 6144883 w 9117269"/>
                  <a:gd name="connsiteY39" fmla="*/ 5923770 h 6651775"/>
                  <a:gd name="connsiteX40" fmla="*/ 5493042 w 9117269"/>
                  <a:gd name="connsiteY40" fmla="*/ 6437706 h 6651775"/>
                  <a:gd name="connsiteX41" fmla="*/ 5516855 w 9117269"/>
                  <a:gd name="connsiteY41" fmla="*/ 6242443 h 6651775"/>
                  <a:gd name="connsiteX42" fmla="*/ 5107280 w 9117269"/>
                  <a:gd name="connsiteY42" fmla="*/ 6532955 h 6651775"/>
                  <a:gd name="connsiteX43" fmla="*/ 5026318 w 9117269"/>
                  <a:gd name="connsiteY43" fmla="*/ 6061468 h 6651775"/>
                  <a:gd name="connsiteX44" fmla="*/ 4061797 w 9117269"/>
                  <a:gd name="connsiteY44" fmla="*/ 6515268 h 6651775"/>
                  <a:gd name="connsiteX45" fmla="*/ 292 w 9117269"/>
                  <a:gd name="connsiteY45" fmla="*/ 3355689 h 6651775"/>
                  <a:gd name="connsiteX0" fmla="*/ 755 w 9117732"/>
                  <a:gd name="connsiteY0" fmla="*/ 3355689 h 6651775"/>
                  <a:gd name="connsiteX1" fmla="*/ 4409308 w 9117732"/>
                  <a:gd name="connsiteY1" fmla="*/ 265094 h 6651775"/>
                  <a:gd name="connsiteX2" fmla="*/ 4276786 w 9117732"/>
                  <a:gd name="connsiteY2" fmla="*/ 437372 h 6651775"/>
                  <a:gd name="connsiteX3" fmla="*/ 4555081 w 9117732"/>
                  <a:gd name="connsiteY3" fmla="*/ 384363 h 6651775"/>
                  <a:gd name="connsiteX4" fmla="*/ 4600837 w 9117732"/>
                  <a:gd name="connsiteY4" fmla="*/ 528242 h 6651775"/>
                  <a:gd name="connsiteX5" fmla="*/ 4846629 w 9117732"/>
                  <a:gd name="connsiteY5" fmla="*/ 636155 h 6651775"/>
                  <a:gd name="connsiteX6" fmla="*/ 4740612 w 9117732"/>
                  <a:gd name="connsiteY6" fmla="*/ 251842 h 6651775"/>
                  <a:gd name="connsiteX7" fmla="*/ 5018908 w 9117732"/>
                  <a:gd name="connsiteY7" fmla="*/ 371111 h 6651775"/>
                  <a:gd name="connsiteX8" fmla="*/ 5708021 w 9117732"/>
                  <a:gd name="connsiteY8" fmla="*/ 50 h 6651775"/>
                  <a:gd name="connsiteX9" fmla="*/ 5442977 w 9117732"/>
                  <a:gd name="connsiteY9" fmla="*/ 291598 h 6651775"/>
                  <a:gd name="connsiteX10" fmla="*/ 5959812 w 9117732"/>
                  <a:gd name="connsiteY10" fmla="*/ 119320 h 6651775"/>
                  <a:gd name="connsiteX11" fmla="*/ 5774281 w 9117732"/>
                  <a:gd name="connsiteY11" fmla="*/ 344606 h 6651775"/>
                  <a:gd name="connsiteX12" fmla="*/ 6092334 w 9117732"/>
                  <a:gd name="connsiteY12" fmla="*/ 450623 h 6651775"/>
                  <a:gd name="connsiteX13" fmla="*/ 5867047 w 9117732"/>
                  <a:gd name="connsiteY13" fmla="*/ 596397 h 6651775"/>
                  <a:gd name="connsiteX14" fmla="*/ 7364542 w 9117732"/>
                  <a:gd name="connsiteY14" fmla="*/ 768674 h 6651775"/>
                  <a:gd name="connsiteX15" fmla="*/ 7126003 w 9117732"/>
                  <a:gd name="connsiteY15" fmla="*/ 834935 h 6651775"/>
                  <a:gd name="connsiteX16" fmla="*/ 7616334 w 9117732"/>
                  <a:gd name="connsiteY16" fmla="*/ 1086728 h 6651775"/>
                  <a:gd name="connsiteX17" fmla="*/ 7364542 w 9117732"/>
                  <a:gd name="connsiteY17" fmla="*/ 1126483 h 6651775"/>
                  <a:gd name="connsiteX18" fmla="*/ 7775360 w 9117732"/>
                  <a:gd name="connsiteY18" fmla="*/ 1709579 h 6651775"/>
                  <a:gd name="connsiteX19" fmla="*/ 8676508 w 9117732"/>
                  <a:gd name="connsiteY19" fmla="*/ 1815596 h 6651775"/>
                  <a:gd name="connsiteX20" fmla="*/ 8318699 w 9117732"/>
                  <a:gd name="connsiteY20" fmla="*/ 1828848 h 6651775"/>
                  <a:gd name="connsiteX21" fmla="*/ 8583742 w 9117732"/>
                  <a:gd name="connsiteY21" fmla="*/ 2014379 h 6651775"/>
                  <a:gd name="connsiteX22" fmla="*/ 8119916 w 9117732"/>
                  <a:gd name="connsiteY22" fmla="*/ 1961370 h 6651775"/>
                  <a:gd name="connsiteX23" fmla="*/ 9100578 w 9117732"/>
                  <a:gd name="connsiteY23" fmla="*/ 2796257 h 6651775"/>
                  <a:gd name="connsiteX24" fmla="*/ 8729517 w 9117732"/>
                  <a:gd name="connsiteY24" fmla="*/ 2637231 h 6651775"/>
                  <a:gd name="connsiteX25" fmla="*/ 9113830 w 9117732"/>
                  <a:gd name="connsiteY25" fmla="*/ 3432361 h 6651775"/>
                  <a:gd name="connsiteX26" fmla="*/ 8684084 w 9117732"/>
                  <a:gd name="connsiteY26" fmla="*/ 3117149 h 6651775"/>
                  <a:gd name="connsiteX27" fmla="*/ 8994561 w 9117732"/>
                  <a:gd name="connsiteY27" fmla="*/ 4094970 h 6651775"/>
                  <a:gd name="connsiteX28" fmla="*/ 8729517 w 9117732"/>
                  <a:gd name="connsiteY28" fmla="*/ 3949196 h 6651775"/>
                  <a:gd name="connsiteX29" fmla="*/ 8504230 w 9117732"/>
                  <a:gd name="connsiteY29" fmla="*/ 5035874 h 6651775"/>
                  <a:gd name="connsiteX30" fmla="*/ 8411465 w 9117732"/>
                  <a:gd name="connsiteY30" fmla="*/ 4890101 h 6651775"/>
                  <a:gd name="connsiteX31" fmla="*/ 8212683 w 9117732"/>
                  <a:gd name="connsiteY31" fmla="*/ 5155144 h 6651775"/>
                  <a:gd name="connsiteX32" fmla="*/ 8040405 w 9117732"/>
                  <a:gd name="connsiteY32" fmla="*/ 5009370 h 6651775"/>
                  <a:gd name="connsiteX33" fmla="*/ 7722354 w 9117732"/>
                  <a:gd name="connsiteY33" fmla="*/ 5539457 h 6651775"/>
                  <a:gd name="connsiteX34" fmla="*/ 7536824 w 9117732"/>
                  <a:gd name="connsiteY34" fmla="*/ 5300918 h 6651775"/>
                  <a:gd name="connsiteX35" fmla="*/ 7205519 w 9117732"/>
                  <a:gd name="connsiteY35" fmla="*/ 5937022 h 6651775"/>
                  <a:gd name="connsiteX36" fmla="*/ 7258528 w 9117732"/>
                  <a:gd name="connsiteY36" fmla="*/ 5671979 h 6651775"/>
                  <a:gd name="connsiteX37" fmla="*/ 6794702 w 9117732"/>
                  <a:gd name="connsiteY37" fmla="*/ 6069544 h 6651775"/>
                  <a:gd name="connsiteX38" fmla="*/ 6821207 w 9117732"/>
                  <a:gd name="connsiteY38" fmla="*/ 5777996 h 6651775"/>
                  <a:gd name="connsiteX39" fmla="*/ 6277868 w 9117732"/>
                  <a:gd name="connsiteY39" fmla="*/ 6294831 h 6651775"/>
                  <a:gd name="connsiteX40" fmla="*/ 6145346 w 9117732"/>
                  <a:gd name="connsiteY40" fmla="*/ 5923770 h 6651775"/>
                  <a:gd name="connsiteX41" fmla="*/ 5493505 w 9117732"/>
                  <a:gd name="connsiteY41" fmla="*/ 6437706 h 6651775"/>
                  <a:gd name="connsiteX42" fmla="*/ 5517318 w 9117732"/>
                  <a:gd name="connsiteY42" fmla="*/ 6242443 h 6651775"/>
                  <a:gd name="connsiteX43" fmla="*/ 5107743 w 9117732"/>
                  <a:gd name="connsiteY43" fmla="*/ 6532955 h 6651775"/>
                  <a:gd name="connsiteX44" fmla="*/ 5026781 w 9117732"/>
                  <a:gd name="connsiteY44" fmla="*/ 6061468 h 6651775"/>
                  <a:gd name="connsiteX45" fmla="*/ 4062260 w 9117732"/>
                  <a:gd name="connsiteY45" fmla="*/ 6515268 h 6651775"/>
                  <a:gd name="connsiteX46" fmla="*/ 755 w 9117732"/>
                  <a:gd name="connsiteY46" fmla="*/ 3355689 h 6651775"/>
                  <a:gd name="connsiteX0" fmla="*/ 12 w 9116989"/>
                  <a:gd name="connsiteY0" fmla="*/ 3355689 h 6651775"/>
                  <a:gd name="connsiteX1" fmla="*/ 4103765 w 9116989"/>
                  <a:gd name="connsiteY1" fmla="*/ 371111 h 6651775"/>
                  <a:gd name="connsiteX2" fmla="*/ 4408565 w 9116989"/>
                  <a:gd name="connsiteY2" fmla="*/ 265094 h 6651775"/>
                  <a:gd name="connsiteX3" fmla="*/ 4276043 w 9116989"/>
                  <a:gd name="connsiteY3" fmla="*/ 437372 h 6651775"/>
                  <a:gd name="connsiteX4" fmla="*/ 4554338 w 9116989"/>
                  <a:gd name="connsiteY4" fmla="*/ 384363 h 6651775"/>
                  <a:gd name="connsiteX5" fmla="*/ 4600094 w 9116989"/>
                  <a:gd name="connsiteY5" fmla="*/ 528242 h 6651775"/>
                  <a:gd name="connsiteX6" fmla="*/ 4845886 w 9116989"/>
                  <a:gd name="connsiteY6" fmla="*/ 636155 h 6651775"/>
                  <a:gd name="connsiteX7" fmla="*/ 4739869 w 9116989"/>
                  <a:gd name="connsiteY7" fmla="*/ 251842 h 6651775"/>
                  <a:gd name="connsiteX8" fmla="*/ 5018165 w 9116989"/>
                  <a:gd name="connsiteY8" fmla="*/ 371111 h 6651775"/>
                  <a:gd name="connsiteX9" fmla="*/ 5707278 w 9116989"/>
                  <a:gd name="connsiteY9" fmla="*/ 50 h 6651775"/>
                  <a:gd name="connsiteX10" fmla="*/ 5442234 w 9116989"/>
                  <a:gd name="connsiteY10" fmla="*/ 291598 h 6651775"/>
                  <a:gd name="connsiteX11" fmla="*/ 5959069 w 9116989"/>
                  <a:gd name="connsiteY11" fmla="*/ 119320 h 6651775"/>
                  <a:gd name="connsiteX12" fmla="*/ 5773538 w 9116989"/>
                  <a:gd name="connsiteY12" fmla="*/ 344606 h 6651775"/>
                  <a:gd name="connsiteX13" fmla="*/ 6091591 w 9116989"/>
                  <a:gd name="connsiteY13" fmla="*/ 450623 h 6651775"/>
                  <a:gd name="connsiteX14" fmla="*/ 5866304 w 9116989"/>
                  <a:gd name="connsiteY14" fmla="*/ 596397 h 6651775"/>
                  <a:gd name="connsiteX15" fmla="*/ 7363799 w 9116989"/>
                  <a:gd name="connsiteY15" fmla="*/ 768674 h 6651775"/>
                  <a:gd name="connsiteX16" fmla="*/ 7125260 w 9116989"/>
                  <a:gd name="connsiteY16" fmla="*/ 834935 h 6651775"/>
                  <a:gd name="connsiteX17" fmla="*/ 7615591 w 9116989"/>
                  <a:gd name="connsiteY17" fmla="*/ 1086728 h 6651775"/>
                  <a:gd name="connsiteX18" fmla="*/ 7363799 w 9116989"/>
                  <a:gd name="connsiteY18" fmla="*/ 1126483 h 6651775"/>
                  <a:gd name="connsiteX19" fmla="*/ 7774617 w 9116989"/>
                  <a:gd name="connsiteY19" fmla="*/ 1709579 h 6651775"/>
                  <a:gd name="connsiteX20" fmla="*/ 8675765 w 9116989"/>
                  <a:gd name="connsiteY20" fmla="*/ 1815596 h 6651775"/>
                  <a:gd name="connsiteX21" fmla="*/ 8317956 w 9116989"/>
                  <a:gd name="connsiteY21" fmla="*/ 1828848 h 6651775"/>
                  <a:gd name="connsiteX22" fmla="*/ 8582999 w 9116989"/>
                  <a:gd name="connsiteY22" fmla="*/ 2014379 h 6651775"/>
                  <a:gd name="connsiteX23" fmla="*/ 8119173 w 9116989"/>
                  <a:gd name="connsiteY23" fmla="*/ 1961370 h 6651775"/>
                  <a:gd name="connsiteX24" fmla="*/ 9099835 w 9116989"/>
                  <a:gd name="connsiteY24" fmla="*/ 2796257 h 6651775"/>
                  <a:gd name="connsiteX25" fmla="*/ 8728774 w 9116989"/>
                  <a:gd name="connsiteY25" fmla="*/ 2637231 h 6651775"/>
                  <a:gd name="connsiteX26" fmla="*/ 9113087 w 9116989"/>
                  <a:gd name="connsiteY26" fmla="*/ 3432361 h 6651775"/>
                  <a:gd name="connsiteX27" fmla="*/ 8683341 w 9116989"/>
                  <a:gd name="connsiteY27" fmla="*/ 3117149 h 6651775"/>
                  <a:gd name="connsiteX28" fmla="*/ 8993818 w 9116989"/>
                  <a:gd name="connsiteY28" fmla="*/ 4094970 h 6651775"/>
                  <a:gd name="connsiteX29" fmla="*/ 8728774 w 9116989"/>
                  <a:gd name="connsiteY29" fmla="*/ 3949196 h 6651775"/>
                  <a:gd name="connsiteX30" fmla="*/ 8503487 w 9116989"/>
                  <a:gd name="connsiteY30" fmla="*/ 5035874 h 6651775"/>
                  <a:gd name="connsiteX31" fmla="*/ 8410722 w 9116989"/>
                  <a:gd name="connsiteY31" fmla="*/ 4890101 h 6651775"/>
                  <a:gd name="connsiteX32" fmla="*/ 8211940 w 9116989"/>
                  <a:gd name="connsiteY32" fmla="*/ 5155144 h 6651775"/>
                  <a:gd name="connsiteX33" fmla="*/ 8039662 w 9116989"/>
                  <a:gd name="connsiteY33" fmla="*/ 5009370 h 6651775"/>
                  <a:gd name="connsiteX34" fmla="*/ 7721611 w 9116989"/>
                  <a:gd name="connsiteY34" fmla="*/ 5539457 h 6651775"/>
                  <a:gd name="connsiteX35" fmla="*/ 7536081 w 9116989"/>
                  <a:gd name="connsiteY35" fmla="*/ 5300918 h 6651775"/>
                  <a:gd name="connsiteX36" fmla="*/ 7204776 w 9116989"/>
                  <a:gd name="connsiteY36" fmla="*/ 5937022 h 6651775"/>
                  <a:gd name="connsiteX37" fmla="*/ 7257785 w 9116989"/>
                  <a:gd name="connsiteY37" fmla="*/ 5671979 h 6651775"/>
                  <a:gd name="connsiteX38" fmla="*/ 6793959 w 9116989"/>
                  <a:gd name="connsiteY38" fmla="*/ 6069544 h 6651775"/>
                  <a:gd name="connsiteX39" fmla="*/ 6820464 w 9116989"/>
                  <a:gd name="connsiteY39" fmla="*/ 5777996 h 6651775"/>
                  <a:gd name="connsiteX40" fmla="*/ 6277125 w 9116989"/>
                  <a:gd name="connsiteY40" fmla="*/ 6294831 h 6651775"/>
                  <a:gd name="connsiteX41" fmla="*/ 6144603 w 9116989"/>
                  <a:gd name="connsiteY41" fmla="*/ 5923770 h 6651775"/>
                  <a:gd name="connsiteX42" fmla="*/ 5492762 w 9116989"/>
                  <a:gd name="connsiteY42" fmla="*/ 6437706 h 6651775"/>
                  <a:gd name="connsiteX43" fmla="*/ 5516575 w 9116989"/>
                  <a:gd name="connsiteY43" fmla="*/ 6242443 h 6651775"/>
                  <a:gd name="connsiteX44" fmla="*/ 5107000 w 9116989"/>
                  <a:gd name="connsiteY44" fmla="*/ 6532955 h 6651775"/>
                  <a:gd name="connsiteX45" fmla="*/ 5026038 w 9116989"/>
                  <a:gd name="connsiteY45" fmla="*/ 6061468 h 6651775"/>
                  <a:gd name="connsiteX46" fmla="*/ 4061517 w 9116989"/>
                  <a:gd name="connsiteY46" fmla="*/ 6515268 h 6651775"/>
                  <a:gd name="connsiteX47" fmla="*/ 12 w 9116989"/>
                  <a:gd name="connsiteY47" fmla="*/ 3355689 h 6651775"/>
                  <a:gd name="connsiteX0" fmla="*/ 214 w 9117191"/>
                  <a:gd name="connsiteY0" fmla="*/ 3355689 h 6651775"/>
                  <a:gd name="connsiteX1" fmla="*/ 3878680 w 9117191"/>
                  <a:gd name="connsiteY1" fmla="*/ 198833 h 6651775"/>
                  <a:gd name="connsiteX2" fmla="*/ 4103967 w 9117191"/>
                  <a:gd name="connsiteY2" fmla="*/ 371111 h 6651775"/>
                  <a:gd name="connsiteX3" fmla="*/ 4408767 w 9117191"/>
                  <a:gd name="connsiteY3" fmla="*/ 265094 h 6651775"/>
                  <a:gd name="connsiteX4" fmla="*/ 4276245 w 9117191"/>
                  <a:gd name="connsiteY4" fmla="*/ 437372 h 6651775"/>
                  <a:gd name="connsiteX5" fmla="*/ 4554540 w 9117191"/>
                  <a:gd name="connsiteY5" fmla="*/ 384363 h 6651775"/>
                  <a:gd name="connsiteX6" fmla="*/ 4600296 w 9117191"/>
                  <a:gd name="connsiteY6" fmla="*/ 528242 h 6651775"/>
                  <a:gd name="connsiteX7" fmla="*/ 4846088 w 9117191"/>
                  <a:gd name="connsiteY7" fmla="*/ 636155 h 6651775"/>
                  <a:gd name="connsiteX8" fmla="*/ 4740071 w 9117191"/>
                  <a:gd name="connsiteY8" fmla="*/ 251842 h 6651775"/>
                  <a:gd name="connsiteX9" fmla="*/ 5018367 w 9117191"/>
                  <a:gd name="connsiteY9" fmla="*/ 371111 h 6651775"/>
                  <a:gd name="connsiteX10" fmla="*/ 5707480 w 9117191"/>
                  <a:gd name="connsiteY10" fmla="*/ 50 h 6651775"/>
                  <a:gd name="connsiteX11" fmla="*/ 5442436 w 9117191"/>
                  <a:gd name="connsiteY11" fmla="*/ 291598 h 6651775"/>
                  <a:gd name="connsiteX12" fmla="*/ 5959271 w 9117191"/>
                  <a:gd name="connsiteY12" fmla="*/ 119320 h 6651775"/>
                  <a:gd name="connsiteX13" fmla="*/ 5773740 w 9117191"/>
                  <a:gd name="connsiteY13" fmla="*/ 344606 h 6651775"/>
                  <a:gd name="connsiteX14" fmla="*/ 6091793 w 9117191"/>
                  <a:gd name="connsiteY14" fmla="*/ 450623 h 6651775"/>
                  <a:gd name="connsiteX15" fmla="*/ 5866506 w 9117191"/>
                  <a:gd name="connsiteY15" fmla="*/ 596397 h 6651775"/>
                  <a:gd name="connsiteX16" fmla="*/ 7364001 w 9117191"/>
                  <a:gd name="connsiteY16" fmla="*/ 768674 h 6651775"/>
                  <a:gd name="connsiteX17" fmla="*/ 7125462 w 9117191"/>
                  <a:gd name="connsiteY17" fmla="*/ 834935 h 6651775"/>
                  <a:gd name="connsiteX18" fmla="*/ 7615793 w 9117191"/>
                  <a:gd name="connsiteY18" fmla="*/ 1086728 h 6651775"/>
                  <a:gd name="connsiteX19" fmla="*/ 7364001 w 9117191"/>
                  <a:gd name="connsiteY19" fmla="*/ 1126483 h 6651775"/>
                  <a:gd name="connsiteX20" fmla="*/ 7774819 w 9117191"/>
                  <a:gd name="connsiteY20" fmla="*/ 1709579 h 6651775"/>
                  <a:gd name="connsiteX21" fmla="*/ 8675967 w 9117191"/>
                  <a:gd name="connsiteY21" fmla="*/ 1815596 h 6651775"/>
                  <a:gd name="connsiteX22" fmla="*/ 8318158 w 9117191"/>
                  <a:gd name="connsiteY22" fmla="*/ 1828848 h 6651775"/>
                  <a:gd name="connsiteX23" fmla="*/ 8583201 w 9117191"/>
                  <a:gd name="connsiteY23" fmla="*/ 2014379 h 6651775"/>
                  <a:gd name="connsiteX24" fmla="*/ 8119375 w 9117191"/>
                  <a:gd name="connsiteY24" fmla="*/ 1961370 h 6651775"/>
                  <a:gd name="connsiteX25" fmla="*/ 9100037 w 9117191"/>
                  <a:gd name="connsiteY25" fmla="*/ 2796257 h 6651775"/>
                  <a:gd name="connsiteX26" fmla="*/ 8728976 w 9117191"/>
                  <a:gd name="connsiteY26" fmla="*/ 2637231 h 6651775"/>
                  <a:gd name="connsiteX27" fmla="*/ 9113289 w 9117191"/>
                  <a:gd name="connsiteY27" fmla="*/ 3432361 h 6651775"/>
                  <a:gd name="connsiteX28" fmla="*/ 8683543 w 9117191"/>
                  <a:gd name="connsiteY28" fmla="*/ 3117149 h 6651775"/>
                  <a:gd name="connsiteX29" fmla="*/ 8994020 w 9117191"/>
                  <a:gd name="connsiteY29" fmla="*/ 4094970 h 6651775"/>
                  <a:gd name="connsiteX30" fmla="*/ 8728976 w 9117191"/>
                  <a:gd name="connsiteY30" fmla="*/ 3949196 h 6651775"/>
                  <a:gd name="connsiteX31" fmla="*/ 8503689 w 9117191"/>
                  <a:gd name="connsiteY31" fmla="*/ 5035874 h 6651775"/>
                  <a:gd name="connsiteX32" fmla="*/ 8410924 w 9117191"/>
                  <a:gd name="connsiteY32" fmla="*/ 4890101 h 6651775"/>
                  <a:gd name="connsiteX33" fmla="*/ 8212142 w 9117191"/>
                  <a:gd name="connsiteY33" fmla="*/ 5155144 h 6651775"/>
                  <a:gd name="connsiteX34" fmla="*/ 8039864 w 9117191"/>
                  <a:gd name="connsiteY34" fmla="*/ 5009370 h 6651775"/>
                  <a:gd name="connsiteX35" fmla="*/ 7721813 w 9117191"/>
                  <a:gd name="connsiteY35" fmla="*/ 5539457 h 6651775"/>
                  <a:gd name="connsiteX36" fmla="*/ 7536283 w 9117191"/>
                  <a:gd name="connsiteY36" fmla="*/ 5300918 h 6651775"/>
                  <a:gd name="connsiteX37" fmla="*/ 7204978 w 9117191"/>
                  <a:gd name="connsiteY37" fmla="*/ 5937022 h 6651775"/>
                  <a:gd name="connsiteX38" fmla="*/ 7257987 w 9117191"/>
                  <a:gd name="connsiteY38" fmla="*/ 5671979 h 6651775"/>
                  <a:gd name="connsiteX39" fmla="*/ 6794161 w 9117191"/>
                  <a:gd name="connsiteY39" fmla="*/ 6069544 h 6651775"/>
                  <a:gd name="connsiteX40" fmla="*/ 6820666 w 9117191"/>
                  <a:gd name="connsiteY40" fmla="*/ 5777996 h 6651775"/>
                  <a:gd name="connsiteX41" fmla="*/ 6277327 w 9117191"/>
                  <a:gd name="connsiteY41" fmla="*/ 6294831 h 6651775"/>
                  <a:gd name="connsiteX42" fmla="*/ 6144805 w 9117191"/>
                  <a:gd name="connsiteY42" fmla="*/ 5923770 h 6651775"/>
                  <a:gd name="connsiteX43" fmla="*/ 5492964 w 9117191"/>
                  <a:gd name="connsiteY43" fmla="*/ 6437706 h 6651775"/>
                  <a:gd name="connsiteX44" fmla="*/ 5516777 w 9117191"/>
                  <a:gd name="connsiteY44" fmla="*/ 6242443 h 6651775"/>
                  <a:gd name="connsiteX45" fmla="*/ 5107202 w 9117191"/>
                  <a:gd name="connsiteY45" fmla="*/ 6532955 h 6651775"/>
                  <a:gd name="connsiteX46" fmla="*/ 5026240 w 9117191"/>
                  <a:gd name="connsiteY46" fmla="*/ 6061468 h 6651775"/>
                  <a:gd name="connsiteX47" fmla="*/ 4061719 w 9117191"/>
                  <a:gd name="connsiteY47" fmla="*/ 6515268 h 6651775"/>
                  <a:gd name="connsiteX48" fmla="*/ 214 w 9117191"/>
                  <a:gd name="connsiteY48" fmla="*/ 3355689 h 6651775"/>
                  <a:gd name="connsiteX0" fmla="*/ 213 w 9117190"/>
                  <a:gd name="connsiteY0" fmla="*/ 3355689 h 6651775"/>
                  <a:gd name="connsiteX1" fmla="*/ 3878679 w 9117190"/>
                  <a:gd name="connsiteY1" fmla="*/ 331355 h 6651775"/>
                  <a:gd name="connsiteX2" fmla="*/ 3878679 w 9117190"/>
                  <a:gd name="connsiteY2" fmla="*/ 198833 h 6651775"/>
                  <a:gd name="connsiteX3" fmla="*/ 4103966 w 9117190"/>
                  <a:gd name="connsiteY3" fmla="*/ 371111 h 6651775"/>
                  <a:gd name="connsiteX4" fmla="*/ 4408766 w 9117190"/>
                  <a:gd name="connsiteY4" fmla="*/ 265094 h 6651775"/>
                  <a:gd name="connsiteX5" fmla="*/ 4276244 w 9117190"/>
                  <a:gd name="connsiteY5" fmla="*/ 437372 h 6651775"/>
                  <a:gd name="connsiteX6" fmla="*/ 4554539 w 9117190"/>
                  <a:gd name="connsiteY6" fmla="*/ 384363 h 6651775"/>
                  <a:gd name="connsiteX7" fmla="*/ 4600295 w 9117190"/>
                  <a:gd name="connsiteY7" fmla="*/ 528242 h 6651775"/>
                  <a:gd name="connsiteX8" fmla="*/ 4846087 w 9117190"/>
                  <a:gd name="connsiteY8" fmla="*/ 636155 h 6651775"/>
                  <a:gd name="connsiteX9" fmla="*/ 4740070 w 9117190"/>
                  <a:gd name="connsiteY9" fmla="*/ 251842 h 6651775"/>
                  <a:gd name="connsiteX10" fmla="*/ 5018366 w 9117190"/>
                  <a:gd name="connsiteY10" fmla="*/ 371111 h 6651775"/>
                  <a:gd name="connsiteX11" fmla="*/ 5707479 w 9117190"/>
                  <a:gd name="connsiteY11" fmla="*/ 50 h 6651775"/>
                  <a:gd name="connsiteX12" fmla="*/ 5442435 w 9117190"/>
                  <a:gd name="connsiteY12" fmla="*/ 291598 h 6651775"/>
                  <a:gd name="connsiteX13" fmla="*/ 5959270 w 9117190"/>
                  <a:gd name="connsiteY13" fmla="*/ 119320 h 6651775"/>
                  <a:gd name="connsiteX14" fmla="*/ 5773739 w 9117190"/>
                  <a:gd name="connsiteY14" fmla="*/ 344606 h 6651775"/>
                  <a:gd name="connsiteX15" fmla="*/ 6091792 w 9117190"/>
                  <a:gd name="connsiteY15" fmla="*/ 450623 h 6651775"/>
                  <a:gd name="connsiteX16" fmla="*/ 5866505 w 9117190"/>
                  <a:gd name="connsiteY16" fmla="*/ 596397 h 6651775"/>
                  <a:gd name="connsiteX17" fmla="*/ 7364000 w 9117190"/>
                  <a:gd name="connsiteY17" fmla="*/ 768674 h 6651775"/>
                  <a:gd name="connsiteX18" fmla="*/ 7125461 w 9117190"/>
                  <a:gd name="connsiteY18" fmla="*/ 834935 h 6651775"/>
                  <a:gd name="connsiteX19" fmla="*/ 7615792 w 9117190"/>
                  <a:gd name="connsiteY19" fmla="*/ 1086728 h 6651775"/>
                  <a:gd name="connsiteX20" fmla="*/ 7364000 w 9117190"/>
                  <a:gd name="connsiteY20" fmla="*/ 1126483 h 6651775"/>
                  <a:gd name="connsiteX21" fmla="*/ 7774818 w 9117190"/>
                  <a:gd name="connsiteY21" fmla="*/ 1709579 h 6651775"/>
                  <a:gd name="connsiteX22" fmla="*/ 8675966 w 9117190"/>
                  <a:gd name="connsiteY22" fmla="*/ 1815596 h 6651775"/>
                  <a:gd name="connsiteX23" fmla="*/ 8318157 w 9117190"/>
                  <a:gd name="connsiteY23" fmla="*/ 1828848 h 6651775"/>
                  <a:gd name="connsiteX24" fmla="*/ 8583200 w 9117190"/>
                  <a:gd name="connsiteY24" fmla="*/ 2014379 h 6651775"/>
                  <a:gd name="connsiteX25" fmla="*/ 8119374 w 9117190"/>
                  <a:gd name="connsiteY25" fmla="*/ 1961370 h 6651775"/>
                  <a:gd name="connsiteX26" fmla="*/ 9100036 w 9117190"/>
                  <a:gd name="connsiteY26" fmla="*/ 2796257 h 6651775"/>
                  <a:gd name="connsiteX27" fmla="*/ 8728975 w 9117190"/>
                  <a:gd name="connsiteY27" fmla="*/ 2637231 h 6651775"/>
                  <a:gd name="connsiteX28" fmla="*/ 9113288 w 9117190"/>
                  <a:gd name="connsiteY28" fmla="*/ 3432361 h 6651775"/>
                  <a:gd name="connsiteX29" fmla="*/ 8683542 w 9117190"/>
                  <a:gd name="connsiteY29" fmla="*/ 3117149 h 6651775"/>
                  <a:gd name="connsiteX30" fmla="*/ 8994019 w 9117190"/>
                  <a:gd name="connsiteY30" fmla="*/ 4094970 h 6651775"/>
                  <a:gd name="connsiteX31" fmla="*/ 8728975 w 9117190"/>
                  <a:gd name="connsiteY31" fmla="*/ 3949196 h 6651775"/>
                  <a:gd name="connsiteX32" fmla="*/ 8503688 w 9117190"/>
                  <a:gd name="connsiteY32" fmla="*/ 5035874 h 6651775"/>
                  <a:gd name="connsiteX33" fmla="*/ 8410923 w 9117190"/>
                  <a:gd name="connsiteY33" fmla="*/ 4890101 h 6651775"/>
                  <a:gd name="connsiteX34" fmla="*/ 8212141 w 9117190"/>
                  <a:gd name="connsiteY34" fmla="*/ 5155144 h 6651775"/>
                  <a:gd name="connsiteX35" fmla="*/ 8039863 w 9117190"/>
                  <a:gd name="connsiteY35" fmla="*/ 5009370 h 6651775"/>
                  <a:gd name="connsiteX36" fmla="*/ 7721812 w 9117190"/>
                  <a:gd name="connsiteY36" fmla="*/ 5539457 h 6651775"/>
                  <a:gd name="connsiteX37" fmla="*/ 7536282 w 9117190"/>
                  <a:gd name="connsiteY37" fmla="*/ 5300918 h 6651775"/>
                  <a:gd name="connsiteX38" fmla="*/ 7204977 w 9117190"/>
                  <a:gd name="connsiteY38" fmla="*/ 5937022 h 6651775"/>
                  <a:gd name="connsiteX39" fmla="*/ 7257986 w 9117190"/>
                  <a:gd name="connsiteY39" fmla="*/ 5671979 h 6651775"/>
                  <a:gd name="connsiteX40" fmla="*/ 6794160 w 9117190"/>
                  <a:gd name="connsiteY40" fmla="*/ 6069544 h 6651775"/>
                  <a:gd name="connsiteX41" fmla="*/ 6820665 w 9117190"/>
                  <a:gd name="connsiteY41" fmla="*/ 5777996 h 6651775"/>
                  <a:gd name="connsiteX42" fmla="*/ 6277326 w 9117190"/>
                  <a:gd name="connsiteY42" fmla="*/ 6294831 h 6651775"/>
                  <a:gd name="connsiteX43" fmla="*/ 6144804 w 9117190"/>
                  <a:gd name="connsiteY43" fmla="*/ 5923770 h 6651775"/>
                  <a:gd name="connsiteX44" fmla="*/ 5492963 w 9117190"/>
                  <a:gd name="connsiteY44" fmla="*/ 6437706 h 6651775"/>
                  <a:gd name="connsiteX45" fmla="*/ 5516776 w 9117190"/>
                  <a:gd name="connsiteY45" fmla="*/ 6242443 h 6651775"/>
                  <a:gd name="connsiteX46" fmla="*/ 5107201 w 9117190"/>
                  <a:gd name="connsiteY46" fmla="*/ 6532955 h 6651775"/>
                  <a:gd name="connsiteX47" fmla="*/ 5026239 w 9117190"/>
                  <a:gd name="connsiteY47" fmla="*/ 6061468 h 6651775"/>
                  <a:gd name="connsiteX48" fmla="*/ 4061718 w 9117190"/>
                  <a:gd name="connsiteY48" fmla="*/ 6515268 h 6651775"/>
                  <a:gd name="connsiteX49" fmla="*/ 213 w 9117190"/>
                  <a:gd name="connsiteY49" fmla="*/ 3355689 h 6651775"/>
                  <a:gd name="connsiteX0" fmla="*/ 5677 w 9122654"/>
                  <a:gd name="connsiteY0" fmla="*/ 3355689 h 6651775"/>
                  <a:gd name="connsiteX1" fmla="*/ 3195029 w 9122654"/>
                  <a:gd name="connsiteY1" fmla="*/ 278346 h 6651775"/>
                  <a:gd name="connsiteX2" fmla="*/ 3884143 w 9122654"/>
                  <a:gd name="connsiteY2" fmla="*/ 331355 h 6651775"/>
                  <a:gd name="connsiteX3" fmla="*/ 3884143 w 9122654"/>
                  <a:gd name="connsiteY3" fmla="*/ 198833 h 6651775"/>
                  <a:gd name="connsiteX4" fmla="*/ 4109430 w 9122654"/>
                  <a:gd name="connsiteY4" fmla="*/ 371111 h 6651775"/>
                  <a:gd name="connsiteX5" fmla="*/ 4414230 w 9122654"/>
                  <a:gd name="connsiteY5" fmla="*/ 265094 h 6651775"/>
                  <a:gd name="connsiteX6" fmla="*/ 4281708 w 9122654"/>
                  <a:gd name="connsiteY6" fmla="*/ 437372 h 6651775"/>
                  <a:gd name="connsiteX7" fmla="*/ 4560003 w 9122654"/>
                  <a:gd name="connsiteY7" fmla="*/ 384363 h 6651775"/>
                  <a:gd name="connsiteX8" fmla="*/ 4605759 w 9122654"/>
                  <a:gd name="connsiteY8" fmla="*/ 528242 h 6651775"/>
                  <a:gd name="connsiteX9" fmla="*/ 4851551 w 9122654"/>
                  <a:gd name="connsiteY9" fmla="*/ 636155 h 6651775"/>
                  <a:gd name="connsiteX10" fmla="*/ 4745534 w 9122654"/>
                  <a:gd name="connsiteY10" fmla="*/ 251842 h 6651775"/>
                  <a:gd name="connsiteX11" fmla="*/ 5023830 w 9122654"/>
                  <a:gd name="connsiteY11" fmla="*/ 371111 h 6651775"/>
                  <a:gd name="connsiteX12" fmla="*/ 5712943 w 9122654"/>
                  <a:gd name="connsiteY12" fmla="*/ 50 h 6651775"/>
                  <a:gd name="connsiteX13" fmla="*/ 5447899 w 9122654"/>
                  <a:gd name="connsiteY13" fmla="*/ 291598 h 6651775"/>
                  <a:gd name="connsiteX14" fmla="*/ 5964734 w 9122654"/>
                  <a:gd name="connsiteY14" fmla="*/ 119320 h 6651775"/>
                  <a:gd name="connsiteX15" fmla="*/ 5779203 w 9122654"/>
                  <a:gd name="connsiteY15" fmla="*/ 344606 h 6651775"/>
                  <a:gd name="connsiteX16" fmla="*/ 6097256 w 9122654"/>
                  <a:gd name="connsiteY16" fmla="*/ 450623 h 6651775"/>
                  <a:gd name="connsiteX17" fmla="*/ 5871969 w 9122654"/>
                  <a:gd name="connsiteY17" fmla="*/ 596397 h 6651775"/>
                  <a:gd name="connsiteX18" fmla="*/ 7369464 w 9122654"/>
                  <a:gd name="connsiteY18" fmla="*/ 768674 h 6651775"/>
                  <a:gd name="connsiteX19" fmla="*/ 7130925 w 9122654"/>
                  <a:gd name="connsiteY19" fmla="*/ 834935 h 6651775"/>
                  <a:gd name="connsiteX20" fmla="*/ 7621256 w 9122654"/>
                  <a:gd name="connsiteY20" fmla="*/ 1086728 h 6651775"/>
                  <a:gd name="connsiteX21" fmla="*/ 7369464 w 9122654"/>
                  <a:gd name="connsiteY21" fmla="*/ 1126483 h 6651775"/>
                  <a:gd name="connsiteX22" fmla="*/ 7780282 w 9122654"/>
                  <a:gd name="connsiteY22" fmla="*/ 1709579 h 6651775"/>
                  <a:gd name="connsiteX23" fmla="*/ 8681430 w 9122654"/>
                  <a:gd name="connsiteY23" fmla="*/ 1815596 h 6651775"/>
                  <a:gd name="connsiteX24" fmla="*/ 8323621 w 9122654"/>
                  <a:gd name="connsiteY24" fmla="*/ 1828848 h 6651775"/>
                  <a:gd name="connsiteX25" fmla="*/ 8588664 w 9122654"/>
                  <a:gd name="connsiteY25" fmla="*/ 2014379 h 6651775"/>
                  <a:gd name="connsiteX26" fmla="*/ 8124838 w 9122654"/>
                  <a:gd name="connsiteY26" fmla="*/ 1961370 h 6651775"/>
                  <a:gd name="connsiteX27" fmla="*/ 9105500 w 9122654"/>
                  <a:gd name="connsiteY27" fmla="*/ 2796257 h 6651775"/>
                  <a:gd name="connsiteX28" fmla="*/ 8734439 w 9122654"/>
                  <a:gd name="connsiteY28" fmla="*/ 2637231 h 6651775"/>
                  <a:gd name="connsiteX29" fmla="*/ 9118752 w 9122654"/>
                  <a:gd name="connsiteY29" fmla="*/ 3432361 h 6651775"/>
                  <a:gd name="connsiteX30" fmla="*/ 8689006 w 9122654"/>
                  <a:gd name="connsiteY30" fmla="*/ 3117149 h 6651775"/>
                  <a:gd name="connsiteX31" fmla="*/ 8999483 w 9122654"/>
                  <a:gd name="connsiteY31" fmla="*/ 4094970 h 6651775"/>
                  <a:gd name="connsiteX32" fmla="*/ 8734439 w 9122654"/>
                  <a:gd name="connsiteY32" fmla="*/ 3949196 h 6651775"/>
                  <a:gd name="connsiteX33" fmla="*/ 8509152 w 9122654"/>
                  <a:gd name="connsiteY33" fmla="*/ 5035874 h 6651775"/>
                  <a:gd name="connsiteX34" fmla="*/ 8416387 w 9122654"/>
                  <a:gd name="connsiteY34" fmla="*/ 4890101 h 6651775"/>
                  <a:gd name="connsiteX35" fmla="*/ 8217605 w 9122654"/>
                  <a:gd name="connsiteY35" fmla="*/ 5155144 h 6651775"/>
                  <a:gd name="connsiteX36" fmla="*/ 8045327 w 9122654"/>
                  <a:gd name="connsiteY36" fmla="*/ 5009370 h 6651775"/>
                  <a:gd name="connsiteX37" fmla="*/ 7727276 w 9122654"/>
                  <a:gd name="connsiteY37" fmla="*/ 5539457 h 6651775"/>
                  <a:gd name="connsiteX38" fmla="*/ 7541746 w 9122654"/>
                  <a:gd name="connsiteY38" fmla="*/ 5300918 h 6651775"/>
                  <a:gd name="connsiteX39" fmla="*/ 7210441 w 9122654"/>
                  <a:gd name="connsiteY39" fmla="*/ 5937022 h 6651775"/>
                  <a:gd name="connsiteX40" fmla="*/ 7263450 w 9122654"/>
                  <a:gd name="connsiteY40" fmla="*/ 5671979 h 6651775"/>
                  <a:gd name="connsiteX41" fmla="*/ 6799624 w 9122654"/>
                  <a:gd name="connsiteY41" fmla="*/ 6069544 h 6651775"/>
                  <a:gd name="connsiteX42" fmla="*/ 6826129 w 9122654"/>
                  <a:gd name="connsiteY42" fmla="*/ 5777996 h 6651775"/>
                  <a:gd name="connsiteX43" fmla="*/ 6282790 w 9122654"/>
                  <a:gd name="connsiteY43" fmla="*/ 6294831 h 6651775"/>
                  <a:gd name="connsiteX44" fmla="*/ 6150268 w 9122654"/>
                  <a:gd name="connsiteY44" fmla="*/ 5923770 h 6651775"/>
                  <a:gd name="connsiteX45" fmla="*/ 5498427 w 9122654"/>
                  <a:gd name="connsiteY45" fmla="*/ 6437706 h 6651775"/>
                  <a:gd name="connsiteX46" fmla="*/ 5522240 w 9122654"/>
                  <a:gd name="connsiteY46" fmla="*/ 6242443 h 6651775"/>
                  <a:gd name="connsiteX47" fmla="*/ 5112665 w 9122654"/>
                  <a:gd name="connsiteY47" fmla="*/ 6532955 h 6651775"/>
                  <a:gd name="connsiteX48" fmla="*/ 5031703 w 9122654"/>
                  <a:gd name="connsiteY48" fmla="*/ 6061468 h 6651775"/>
                  <a:gd name="connsiteX49" fmla="*/ 4067182 w 9122654"/>
                  <a:gd name="connsiteY49" fmla="*/ 6515268 h 6651775"/>
                  <a:gd name="connsiteX50" fmla="*/ 5677 w 9122654"/>
                  <a:gd name="connsiteY50" fmla="*/ 3355689 h 6651775"/>
                  <a:gd name="connsiteX0" fmla="*/ 5096 w 9122073"/>
                  <a:gd name="connsiteY0" fmla="*/ 3403746 h 6699832"/>
                  <a:gd name="connsiteX1" fmla="*/ 3220952 w 9122073"/>
                  <a:gd name="connsiteY1" fmla="*/ 193881 h 6699832"/>
                  <a:gd name="connsiteX2" fmla="*/ 3194448 w 9122073"/>
                  <a:gd name="connsiteY2" fmla="*/ 326403 h 6699832"/>
                  <a:gd name="connsiteX3" fmla="*/ 3883562 w 9122073"/>
                  <a:gd name="connsiteY3" fmla="*/ 379412 h 6699832"/>
                  <a:gd name="connsiteX4" fmla="*/ 3883562 w 9122073"/>
                  <a:gd name="connsiteY4" fmla="*/ 246890 h 6699832"/>
                  <a:gd name="connsiteX5" fmla="*/ 4108849 w 9122073"/>
                  <a:gd name="connsiteY5" fmla="*/ 419168 h 6699832"/>
                  <a:gd name="connsiteX6" fmla="*/ 4413649 w 9122073"/>
                  <a:gd name="connsiteY6" fmla="*/ 313151 h 6699832"/>
                  <a:gd name="connsiteX7" fmla="*/ 4281127 w 9122073"/>
                  <a:gd name="connsiteY7" fmla="*/ 485429 h 6699832"/>
                  <a:gd name="connsiteX8" fmla="*/ 4559422 w 9122073"/>
                  <a:gd name="connsiteY8" fmla="*/ 432420 h 6699832"/>
                  <a:gd name="connsiteX9" fmla="*/ 4605178 w 9122073"/>
                  <a:gd name="connsiteY9" fmla="*/ 576299 h 6699832"/>
                  <a:gd name="connsiteX10" fmla="*/ 4850970 w 9122073"/>
                  <a:gd name="connsiteY10" fmla="*/ 684212 h 6699832"/>
                  <a:gd name="connsiteX11" fmla="*/ 4744953 w 9122073"/>
                  <a:gd name="connsiteY11" fmla="*/ 299899 h 6699832"/>
                  <a:gd name="connsiteX12" fmla="*/ 5023249 w 9122073"/>
                  <a:gd name="connsiteY12" fmla="*/ 419168 h 6699832"/>
                  <a:gd name="connsiteX13" fmla="*/ 5712362 w 9122073"/>
                  <a:gd name="connsiteY13" fmla="*/ 48107 h 6699832"/>
                  <a:gd name="connsiteX14" fmla="*/ 5447318 w 9122073"/>
                  <a:gd name="connsiteY14" fmla="*/ 339655 h 6699832"/>
                  <a:gd name="connsiteX15" fmla="*/ 5964153 w 9122073"/>
                  <a:gd name="connsiteY15" fmla="*/ 167377 h 6699832"/>
                  <a:gd name="connsiteX16" fmla="*/ 5778622 w 9122073"/>
                  <a:gd name="connsiteY16" fmla="*/ 392663 h 6699832"/>
                  <a:gd name="connsiteX17" fmla="*/ 6096675 w 9122073"/>
                  <a:gd name="connsiteY17" fmla="*/ 498680 h 6699832"/>
                  <a:gd name="connsiteX18" fmla="*/ 5871388 w 9122073"/>
                  <a:gd name="connsiteY18" fmla="*/ 644454 h 6699832"/>
                  <a:gd name="connsiteX19" fmla="*/ 7368883 w 9122073"/>
                  <a:gd name="connsiteY19" fmla="*/ 816731 h 6699832"/>
                  <a:gd name="connsiteX20" fmla="*/ 7130344 w 9122073"/>
                  <a:gd name="connsiteY20" fmla="*/ 882992 h 6699832"/>
                  <a:gd name="connsiteX21" fmla="*/ 7620675 w 9122073"/>
                  <a:gd name="connsiteY21" fmla="*/ 1134785 h 6699832"/>
                  <a:gd name="connsiteX22" fmla="*/ 7368883 w 9122073"/>
                  <a:gd name="connsiteY22" fmla="*/ 1174540 h 6699832"/>
                  <a:gd name="connsiteX23" fmla="*/ 7779701 w 9122073"/>
                  <a:gd name="connsiteY23" fmla="*/ 1757636 h 6699832"/>
                  <a:gd name="connsiteX24" fmla="*/ 8680849 w 9122073"/>
                  <a:gd name="connsiteY24" fmla="*/ 1863653 h 6699832"/>
                  <a:gd name="connsiteX25" fmla="*/ 8323040 w 9122073"/>
                  <a:gd name="connsiteY25" fmla="*/ 1876905 h 6699832"/>
                  <a:gd name="connsiteX26" fmla="*/ 8588083 w 9122073"/>
                  <a:gd name="connsiteY26" fmla="*/ 2062436 h 6699832"/>
                  <a:gd name="connsiteX27" fmla="*/ 8124257 w 9122073"/>
                  <a:gd name="connsiteY27" fmla="*/ 2009427 h 6699832"/>
                  <a:gd name="connsiteX28" fmla="*/ 9104919 w 9122073"/>
                  <a:gd name="connsiteY28" fmla="*/ 2844314 h 6699832"/>
                  <a:gd name="connsiteX29" fmla="*/ 8733858 w 9122073"/>
                  <a:gd name="connsiteY29" fmla="*/ 2685288 h 6699832"/>
                  <a:gd name="connsiteX30" fmla="*/ 9118171 w 9122073"/>
                  <a:gd name="connsiteY30" fmla="*/ 3480418 h 6699832"/>
                  <a:gd name="connsiteX31" fmla="*/ 8688425 w 9122073"/>
                  <a:gd name="connsiteY31" fmla="*/ 3165206 h 6699832"/>
                  <a:gd name="connsiteX32" fmla="*/ 8998902 w 9122073"/>
                  <a:gd name="connsiteY32" fmla="*/ 4143027 h 6699832"/>
                  <a:gd name="connsiteX33" fmla="*/ 8733858 w 9122073"/>
                  <a:gd name="connsiteY33" fmla="*/ 3997253 h 6699832"/>
                  <a:gd name="connsiteX34" fmla="*/ 8508571 w 9122073"/>
                  <a:gd name="connsiteY34" fmla="*/ 5083931 h 6699832"/>
                  <a:gd name="connsiteX35" fmla="*/ 8415806 w 9122073"/>
                  <a:gd name="connsiteY35" fmla="*/ 4938158 h 6699832"/>
                  <a:gd name="connsiteX36" fmla="*/ 8217024 w 9122073"/>
                  <a:gd name="connsiteY36" fmla="*/ 5203201 h 6699832"/>
                  <a:gd name="connsiteX37" fmla="*/ 8044746 w 9122073"/>
                  <a:gd name="connsiteY37" fmla="*/ 5057427 h 6699832"/>
                  <a:gd name="connsiteX38" fmla="*/ 7726695 w 9122073"/>
                  <a:gd name="connsiteY38" fmla="*/ 5587514 h 6699832"/>
                  <a:gd name="connsiteX39" fmla="*/ 7541165 w 9122073"/>
                  <a:gd name="connsiteY39" fmla="*/ 5348975 h 6699832"/>
                  <a:gd name="connsiteX40" fmla="*/ 7209860 w 9122073"/>
                  <a:gd name="connsiteY40" fmla="*/ 5985079 h 6699832"/>
                  <a:gd name="connsiteX41" fmla="*/ 7262869 w 9122073"/>
                  <a:gd name="connsiteY41" fmla="*/ 5720036 h 6699832"/>
                  <a:gd name="connsiteX42" fmla="*/ 6799043 w 9122073"/>
                  <a:gd name="connsiteY42" fmla="*/ 6117601 h 6699832"/>
                  <a:gd name="connsiteX43" fmla="*/ 6825548 w 9122073"/>
                  <a:gd name="connsiteY43" fmla="*/ 5826053 h 6699832"/>
                  <a:gd name="connsiteX44" fmla="*/ 6282209 w 9122073"/>
                  <a:gd name="connsiteY44" fmla="*/ 6342888 h 6699832"/>
                  <a:gd name="connsiteX45" fmla="*/ 6149687 w 9122073"/>
                  <a:gd name="connsiteY45" fmla="*/ 5971827 h 6699832"/>
                  <a:gd name="connsiteX46" fmla="*/ 5497846 w 9122073"/>
                  <a:gd name="connsiteY46" fmla="*/ 6485763 h 6699832"/>
                  <a:gd name="connsiteX47" fmla="*/ 5521659 w 9122073"/>
                  <a:gd name="connsiteY47" fmla="*/ 6290500 h 6699832"/>
                  <a:gd name="connsiteX48" fmla="*/ 5112084 w 9122073"/>
                  <a:gd name="connsiteY48" fmla="*/ 6581012 h 6699832"/>
                  <a:gd name="connsiteX49" fmla="*/ 5031122 w 9122073"/>
                  <a:gd name="connsiteY49" fmla="*/ 6109525 h 6699832"/>
                  <a:gd name="connsiteX50" fmla="*/ 4066601 w 9122073"/>
                  <a:gd name="connsiteY50" fmla="*/ 6563325 h 6699832"/>
                  <a:gd name="connsiteX51" fmla="*/ 5096 w 9122073"/>
                  <a:gd name="connsiteY51" fmla="*/ 3403746 h 6699832"/>
                  <a:gd name="connsiteX0" fmla="*/ 11039 w 9128016"/>
                  <a:gd name="connsiteY0" fmla="*/ 3355689 h 6651775"/>
                  <a:gd name="connsiteX1" fmla="*/ 2882338 w 9128016"/>
                  <a:gd name="connsiteY1" fmla="*/ 357859 h 6651775"/>
                  <a:gd name="connsiteX2" fmla="*/ 3226895 w 9128016"/>
                  <a:gd name="connsiteY2" fmla="*/ 145824 h 6651775"/>
                  <a:gd name="connsiteX3" fmla="*/ 3200391 w 9128016"/>
                  <a:gd name="connsiteY3" fmla="*/ 278346 h 6651775"/>
                  <a:gd name="connsiteX4" fmla="*/ 3889505 w 9128016"/>
                  <a:gd name="connsiteY4" fmla="*/ 331355 h 6651775"/>
                  <a:gd name="connsiteX5" fmla="*/ 3889505 w 9128016"/>
                  <a:gd name="connsiteY5" fmla="*/ 198833 h 6651775"/>
                  <a:gd name="connsiteX6" fmla="*/ 4114792 w 9128016"/>
                  <a:gd name="connsiteY6" fmla="*/ 371111 h 6651775"/>
                  <a:gd name="connsiteX7" fmla="*/ 4419592 w 9128016"/>
                  <a:gd name="connsiteY7" fmla="*/ 265094 h 6651775"/>
                  <a:gd name="connsiteX8" fmla="*/ 4287070 w 9128016"/>
                  <a:gd name="connsiteY8" fmla="*/ 437372 h 6651775"/>
                  <a:gd name="connsiteX9" fmla="*/ 4565365 w 9128016"/>
                  <a:gd name="connsiteY9" fmla="*/ 384363 h 6651775"/>
                  <a:gd name="connsiteX10" fmla="*/ 4611121 w 9128016"/>
                  <a:gd name="connsiteY10" fmla="*/ 528242 h 6651775"/>
                  <a:gd name="connsiteX11" fmla="*/ 4856913 w 9128016"/>
                  <a:gd name="connsiteY11" fmla="*/ 636155 h 6651775"/>
                  <a:gd name="connsiteX12" fmla="*/ 4750896 w 9128016"/>
                  <a:gd name="connsiteY12" fmla="*/ 251842 h 6651775"/>
                  <a:gd name="connsiteX13" fmla="*/ 5029192 w 9128016"/>
                  <a:gd name="connsiteY13" fmla="*/ 371111 h 6651775"/>
                  <a:gd name="connsiteX14" fmla="*/ 5718305 w 9128016"/>
                  <a:gd name="connsiteY14" fmla="*/ 50 h 6651775"/>
                  <a:gd name="connsiteX15" fmla="*/ 5453261 w 9128016"/>
                  <a:gd name="connsiteY15" fmla="*/ 291598 h 6651775"/>
                  <a:gd name="connsiteX16" fmla="*/ 5970096 w 9128016"/>
                  <a:gd name="connsiteY16" fmla="*/ 119320 h 6651775"/>
                  <a:gd name="connsiteX17" fmla="*/ 5784565 w 9128016"/>
                  <a:gd name="connsiteY17" fmla="*/ 344606 h 6651775"/>
                  <a:gd name="connsiteX18" fmla="*/ 6102618 w 9128016"/>
                  <a:gd name="connsiteY18" fmla="*/ 450623 h 6651775"/>
                  <a:gd name="connsiteX19" fmla="*/ 5877331 w 9128016"/>
                  <a:gd name="connsiteY19" fmla="*/ 596397 h 6651775"/>
                  <a:gd name="connsiteX20" fmla="*/ 7374826 w 9128016"/>
                  <a:gd name="connsiteY20" fmla="*/ 768674 h 6651775"/>
                  <a:gd name="connsiteX21" fmla="*/ 7136287 w 9128016"/>
                  <a:gd name="connsiteY21" fmla="*/ 834935 h 6651775"/>
                  <a:gd name="connsiteX22" fmla="*/ 7626618 w 9128016"/>
                  <a:gd name="connsiteY22" fmla="*/ 1086728 h 6651775"/>
                  <a:gd name="connsiteX23" fmla="*/ 7374826 w 9128016"/>
                  <a:gd name="connsiteY23" fmla="*/ 1126483 h 6651775"/>
                  <a:gd name="connsiteX24" fmla="*/ 7785644 w 9128016"/>
                  <a:gd name="connsiteY24" fmla="*/ 1709579 h 6651775"/>
                  <a:gd name="connsiteX25" fmla="*/ 8686792 w 9128016"/>
                  <a:gd name="connsiteY25" fmla="*/ 1815596 h 6651775"/>
                  <a:gd name="connsiteX26" fmla="*/ 8328983 w 9128016"/>
                  <a:gd name="connsiteY26" fmla="*/ 1828848 h 6651775"/>
                  <a:gd name="connsiteX27" fmla="*/ 8594026 w 9128016"/>
                  <a:gd name="connsiteY27" fmla="*/ 2014379 h 6651775"/>
                  <a:gd name="connsiteX28" fmla="*/ 8130200 w 9128016"/>
                  <a:gd name="connsiteY28" fmla="*/ 1961370 h 6651775"/>
                  <a:gd name="connsiteX29" fmla="*/ 9110862 w 9128016"/>
                  <a:gd name="connsiteY29" fmla="*/ 2796257 h 6651775"/>
                  <a:gd name="connsiteX30" fmla="*/ 8739801 w 9128016"/>
                  <a:gd name="connsiteY30" fmla="*/ 2637231 h 6651775"/>
                  <a:gd name="connsiteX31" fmla="*/ 9124114 w 9128016"/>
                  <a:gd name="connsiteY31" fmla="*/ 3432361 h 6651775"/>
                  <a:gd name="connsiteX32" fmla="*/ 8694368 w 9128016"/>
                  <a:gd name="connsiteY32" fmla="*/ 3117149 h 6651775"/>
                  <a:gd name="connsiteX33" fmla="*/ 9004845 w 9128016"/>
                  <a:gd name="connsiteY33" fmla="*/ 4094970 h 6651775"/>
                  <a:gd name="connsiteX34" fmla="*/ 8739801 w 9128016"/>
                  <a:gd name="connsiteY34" fmla="*/ 3949196 h 6651775"/>
                  <a:gd name="connsiteX35" fmla="*/ 8514514 w 9128016"/>
                  <a:gd name="connsiteY35" fmla="*/ 5035874 h 6651775"/>
                  <a:gd name="connsiteX36" fmla="*/ 8421749 w 9128016"/>
                  <a:gd name="connsiteY36" fmla="*/ 4890101 h 6651775"/>
                  <a:gd name="connsiteX37" fmla="*/ 8222967 w 9128016"/>
                  <a:gd name="connsiteY37" fmla="*/ 5155144 h 6651775"/>
                  <a:gd name="connsiteX38" fmla="*/ 8050689 w 9128016"/>
                  <a:gd name="connsiteY38" fmla="*/ 5009370 h 6651775"/>
                  <a:gd name="connsiteX39" fmla="*/ 7732638 w 9128016"/>
                  <a:gd name="connsiteY39" fmla="*/ 5539457 h 6651775"/>
                  <a:gd name="connsiteX40" fmla="*/ 7547108 w 9128016"/>
                  <a:gd name="connsiteY40" fmla="*/ 5300918 h 6651775"/>
                  <a:gd name="connsiteX41" fmla="*/ 7215803 w 9128016"/>
                  <a:gd name="connsiteY41" fmla="*/ 5937022 h 6651775"/>
                  <a:gd name="connsiteX42" fmla="*/ 7268812 w 9128016"/>
                  <a:gd name="connsiteY42" fmla="*/ 5671979 h 6651775"/>
                  <a:gd name="connsiteX43" fmla="*/ 6804986 w 9128016"/>
                  <a:gd name="connsiteY43" fmla="*/ 6069544 h 6651775"/>
                  <a:gd name="connsiteX44" fmla="*/ 6831491 w 9128016"/>
                  <a:gd name="connsiteY44" fmla="*/ 5777996 h 6651775"/>
                  <a:gd name="connsiteX45" fmla="*/ 6288152 w 9128016"/>
                  <a:gd name="connsiteY45" fmla="*/ 6294831 h 6651775"/>
                  <a:gd name="connsiteX46" fmla="*/ 6155630 w 9128016"/>
                  <a:gd name="connsiteY46" fmla="*/ 5923770 h 6651775"/>
                  <a:gd name="connsiteX47" fmla="*/ 5503789 w 9128016"/>
                  <a:gd name="connsiteY47" fmla="*/ 6437706 h 6651775"/>
                  <a:gd name="connsiteX48" fmla="*/ 5527602 w 9128016"/>
                  <a:gd name="connsiteY48" fmla="*/ 6242443 h 6651775"/>
                  <a:gd name="connsiteX49" fmla="*/ 5118027 w 9128016"/>
                  <a:gd name="connsiteY49" fmla="*/ 6532955 h 6651775"/>
                  <a:gd name="connsiteX50" fmla="*/ 5037065 w 9128016"/>
                  <a:gd name="connsiteY50" fmla="*/ 6061468 h 6651775"/>
                  <a:gd name="connsiteX51" fmla="*/ 4072544 w 9128016"/>
                  <a:gd name="connsiteY51" fmla="*/ 6515268 h 6651775"/>
                  <a:gd name="connsiteX52" fmla="*/ 11039 w 9128016"/>
                  <a:gd name="connsiteY52" fmla="*/ 3355689 h 6651775"/>
                  <a:gd name="connsiteX0" fmla="*/ 24720 w 9141697"/>
                  <a:gd name="connsiteY0" fmla="*/ 3355689 h 6651775"/>
                  <a:gd name="connsiteX1" fmla="*/ 2405689 w 9141697"/>
                  <a:gd name="connsiteY1" fmla="*/ 318103 h 6651775"/>
                  <a:gd name="connsiteX2" fmla="*/ 2896019 w 9141697"/>
                  <a:gd name="connsiteY2" fmla="*/ 357859 h 6651775"/>
                  <a:gd name="connsiteX3" fmla="*/ 3240576 w 9141697"/>
                  <a:gd name="connsiteY3" fmla="*/ 145824 h 6651775"/>
                  <a:gd name="connsiteX4" fmla="*/ 3214072 w 9141697"/>
                  <a:gd name="connsiteY4" fmla="*/ 278346 h 6651775"/>
                  <a:gd name="connsiteX5" fmla="*/ 3903186 w 9141697"/>
                  <a:gd name="connsiteY5" fmla="*/ 331355 h 6651775"/>
                  <a:gd name="connsiteX6" fmla="*/ 3903186 w 9141697"/>
                  <a:gd name="connsiteY6" fmla="*/ 198833 h 6651775"/>
                  <a:gd name="connsiteX7" fmla="*/ 4128473 w 9141697"/>
                  <a:gd name="connsiteY7" fmla="*/ 371111 h 6651775"/>
                  <a:gd name="connsiteX8" fmla="*/ 4433273 w 9141697"/>
                  <a:gd name="connsiteY8" fmla="*/ 265094 h 6651775"/>
                  <a:gd name="connsiteX9" fmla="*/ 4300751 w 9141697"/>
                  <a:gd name="connsiteY9" fmla="*/ 437372 h 6651775"/>
                  <a:gd name="connsiteX10" fmla="*/ 4579046 w 9141697"/>
                  <a:gd name="connsiteY10" fmla="*/ 384363 h 6651775"/>
                  <a:gd name="connsiteX11" fmla="*/ 4624802 w 9141697"/>
                  <a:gd name="connsiteY11" fmla="*/ 528242 h 6651775"/>
                  <a:gd name="connsiteX12" fmla="*/ 4870594 w 9141697"/>
                  <a:gd name="connsiteY12" fmla="*/ 636155 h 6651775"/>
                  <a:gd name="connsiteX13" fmla="*/ 4764577 w 9141697"/>
                  <a:gd name="connsiteY13" fmla="*/ 251842 h 6651775"/>
                  <a:gd name="connsiteX14" fmla="*/ 5042873 w 9141697"/>
                  <a:gd name="connsiteY14" fmla="*/ 371111 h 6651775"/>
                  <a:gd name="connsiteX15" fmla="*/ 5731986 w 9141697"/>
                  <a:gd name="connsiteY15" fmla="*/ 50 h 6651775"/>
                  <a:gd name="connsiteX16" fmla="*/ 5466942 w 9141697"/>
                  <a:gd name="connsiteY16" fmla="*/ 291598 h 6651775"/>
                  <a:gd name="connsiteX17" fmla="*/ 5983777 w 9141697"/>
                  <a:gd name="connsiteY17" fmla="*/ 119320 h 6651775"/>
                  <a:gd name="connsiteX18" fmla="*/ 5798246 w 9141697"/>
                  <a:gd name="connsiteY18" fmla="*/ 344606 h 6651775"/>
                  <a:gd name="connsiteX19" fmla="*/ 6116299 w 9141697"/>
                  <a:gd name="connsiteY19" fmla="*/ 450623 h 6651775"/>
                  <a:gd name="connsiteX20" fmla="*/ 5891012 w 9141697"/>
                  <a:gd name="connsiteY20" fmla="*/ 596397 h 6651775"/>
                  <a:gd name="connsiteX21" fmla="*/ 7388507 w 9141697"/>
                  <a:gd name="connsiteY21" fmla="*/ 768674 h 6651775"/>
                  <a:gd name="connsiteX22" fmla="*/ 7149968 w 9141697"/>
                  <a:gd name="connsiteY22" fmla="*/ 834935 h 6651775"/>
                  <a:gd name="connsiteX23" fmla="*/ 7640299 w 9141697"/>
                  <a:gd name="connsiteY23" fmla="*/ 1086728 h 6651775"/>
                  <a:gd name="connsiteX24" fmla="*/ 7388507 w 9141697"/>
                  <a:gd name="connsiteY24" fmla="*/ 1126483 h 6651775"/>
                  <a:gd name="connsiteX25" fmla="*/ 7799325 w 9141697"/>
                  <a:gd name="connsiteY25" fmla="*/ 1709579 h 6651775"/>
                  <a:gd name="connsiteX26" fmla="*/ 8700473 w 9141697"/>
                  <a:gd name="connsiteY26" fmla="*/ 1815596 h 6651775"/>
                  <a:gd name="connsiteX27" fmla="*/ 8342664 w 9141697"/>
                  <a:gd name="connsiteY27" fmla="*/ 1828848 h 6651775"/>
                  <a:gd name="connsiteX28" fmla="*/ 8607707 w 9141697"/>
                  <a:gd name="connsiteY28" fmla="*/ 2014379 h 6651775"/>
                  <a:gd name="connsiteX29" fmla="*/ 8143881 w 9141697"/>
                  <a:gd name="connsiteY29" fmla="*/ 1961370 h 6651775"/>
                  <a:gd name="connsiteX30" fmla="*/ 9124543 w 9141697"/>
                  <a:gd name="connsiteY30" fmla="*/ 2796257 h 6651775"/>
                  <a:gd name="connsiteX31" fmla="*/ 8753482 w 9141697"/>
                  <a:gd name="connsiteY31" fmla="*/ 2637231 h 6651775"/>
                  <a:gd name="connsiteX32" fmla="*/ 9137795 w 9141697"/>
                  <a:gd name="connsiteY32" fmla="*/ 3432361 h 6651775"/>
                  <a:gd name="connsiteX33" fmla="*/ 8708049 w 9141697"/>
                  <a:gd name="connsiteY33" fmla="*/ 3117149 h 6651775"/>
                  <a:gd name="connsiteX34" fmla="*/ 9018526 w 9141697"/>
                  <a:gd name="connsiteY34" fmla="*/ 4094970 h 6651775"/>
                  <a:gd name="connsiteX35" fmla="*/ 8753482 w 9141697"/>
                  <a:gd name="connsiteY35" fmla="*/ 3949196 h 6651775"/>
                  <a:gd name="connsiteX36" fmla="*/ 8528195 w 9141697"/>
                  <a:gd name="connsiteY36" fmla="*/ 5035874 h 6651775"/>
                  <a:gd name="connsiteX37" fmla="*/ 8435430 w 9141697"/>
                  <a:gd name="connsiteY37" fmla="*/ 4890101 h 6651775"/>
                  <a:gd name="connsiteX38" fmla="*/ 8236648 w 9141697"/>
                  <a:gd name="connsiteY38" fmla="*/ 5155144 h 6651775"/>
                  <a:gd name="connsiteX39" fmla="*/ 8064370 w 9141697"/>
                  <a:gd name="connsiteY39" fmla="*/ 5009370 h 6651775"/>
                  <a:gd name="connsiteX40" fmla="*/ 7746319 w 9141697"/>
                  <a:gd name="connsiteY40" fmla="*/ 5539457 h 6651775"/>
                  <a:gd name="connsiteX41" fmla="*/ 7560789 w 9141697"/>
                  <a:gd name="connsiteY41" fmla="*/ 5300918 h 6651775"/>
                  <a:gd name="connsiteX42" fmla="*/ 7229484 w 9141697"/>
                  <a:gd name="connsiteY42" fmla="*/ 5937022 h 6651775"/>
                  <a:gd name="connsiteX43" fmla="*/ 7282493 w 9141697"/>
                  <a:gd name="connsiteY43" fmla="*/ 5671979 h 6651775"/>
                  <a:gd name="connsiteX44" fmla="*/ 6818667 w 9141697"/>
                  <a:gd name="connsiteY44" fmla="*/ 6069544 h 6651775"/>
                  <a:gd name="connsiteX45" fmla="*/ 6845172 w 9141697"/>
                  <a:gd name="connsiteY45" fmla="*/ 5777996 h 6651775"/>
                  <a:gd name="connsiteX46" fmla="*/ 6301833 w 9141697"/>
                  <a:gd name="connsiteY46" fmla="*/ 6294831 h 6651775"/>
                  <a:gd name="connsiteX47" fmla="*/ 6169311 w 9141697"/>
                  <a:gd name="connsiteY47" fmla="*/ 5923770 h 6651775"/>
                  <a:gd name="connsiteX48" fmla="*/ 5517470 w 9141697"/>
                  <a:gd name="connsiteY48" fmla="*/ 6437706 h 6651775"/>
                  <a:gd name="connsiteX49" fmla="*/ 5541283 w 9141697"/>
                  <a:gd name="connsiteY49" fmla="*/ 6242443 h 6651775"/>
                  <a:gd name="connsiteX50" fmla="*/ 5131708 w 9141697"/>
                  <a:gd name="connsiteY50" fmla="*/ 6532955 h 6651775"/>
                  <a:gd name="connsiteX51" fmla="*/ 5050746 w 9141697"/>
                  <a:gd name="connsiteY51" fmla="*/ 6061468 h 6651775"/>
                  <a:gd name="connsiteX52" fmla="*/ 4086225 w 9141697"/>
                  <a:gd name="connsiteY52" fmla="*/ 6515268 h 6651775"/>
                  <a:gd name="connsiteX53" fmla="*/ 24720 w 9141697"/>
                  <a:gd name="connsiteY53" fmla="*/ 3355689 h 6651775"/>
                  <a:gd name="connsiteX0" fmla="*/ 22095 w 9139072"/>
                  <a:gd name="connsiteY0" fmla="*/ 3355689 h 6651775"/>
                  <a:gd name="connsiteX1" fmla="*/ 2456074 w 9139072"/>
                  <a:gd name="connsiteY1" fmla="*/ 437372 h 6651775"/>
                  <a:gd name="connsiteX2" fmla="*/ 2403064 w 9139072"/>
                  <a:gd name="connsiteY2" fmla="*/ 318103 h 6651775"/>
                  <a:gd name="connsiteX3" fmla="*/ 2893394 w 9139072"/>
                  <a:gd name="connsiteY3" fmla="*/ 357859 h 6651775"/>
                  <a:gd name="connsiteX4" fmla="*/ 3237951 w 9139072"/>
                  <a:gd name="connsiteY4" fmla="*/ 145824 h 6651775"/>
                  <a:gd name="connsiteX5" fmla="*/ 3211447 w 9139072"/>
                  <a:gd name="connsiteY5" fmla="*/ 278346 h 6651775"/>
                  <a:gd name="connsiteX6" fmla="*/ 3900561 w 9139072"/>
                  <a:gd name="connsiteY6" fmla="*/ 331355 h 6651775"/>
                  <a:gd name="connsiteX7" fmla="*/ 3900561 w 9139072"/>
                  <a:gd name="connsiteY7" fmla="*/ 198833 h 6651775"/>
                  <a:gd name="connsiteX8" fmla="*/ 4125848 w 9139072"/>
                  <a:gd name="connsiteY8" fmla="*/ 371111 h 6651775"/>
                  <a:gd name="connsiteX9" fmla="*/ 4430648 w 9139072"/>
                  <a:gd name="connsiteY9" fmla="*/ 265094 h 6651775"/>
                  <a:gd name="connsiteX10" fmla="*/ 4298126 w 9139072"/>
                  <a:gd name="connsiteY10" fmla="*/ 437372 h 6651775"/>
                  <a:gd name="connsiteX11" fmla="*/ 4576421 w 9139072"/>
                  <a:gd name="connsiteY11" fmla="*/ 384363 h 6651775"/>
                  <a:gd name="connsiteX12" fmla="*/ 4622177 w 9139072"/>
                  <a:gd name="connsiteY12" fmla="*/ 528242 h 6651775"/>
                  <a:gd name="connsiteX13" fmla="*/ 4867969 w 9139072"/>
                  <a:gd name="connsiteY13" fmla="*/ 636155 h 6651775"/>
                  <a:gd name="connsiteX14" fmla="*/ 4761952 w 9139072"/>
                  <a:gd name="connsiteY14" fmla="*/ 251842 h 6651775"/>
                  <a:gd name="connsiteX15" fmla="*/ 5040248 w 9139072"/>
                  <a:gd name="connsiteY15" fmla="*/ 371111 h 6651775"/>
                  <a:gd name="connsiteX16" fmla="*/ 5729361 w 9139072"/>
                  <a:gd name="connsiteY16" fmla="*/ 50 h 6651775"/>
                  <a:gd name="connsiteX17" fmla="*/ 5464317 w 9139072"/>
                  <a:gd name="connsiteY17" fmla="*/ 291598 h 6651775"/>
                  <a:gd name="connsiteX18" fmla="*/ 5981152 w 9139072"/>
                  <a:gd name="connsiteY18" fmla="*/ 119320 h 6651775"/>
                  <a:gd name="connsiteX19" fmla="*/ 5795621 w 9139072"/>
                  <a:gd name="connsiteY19" fmla="*/ 344606 h 6651775"/>
                  <a:gd name="connsiteX20" fmla="*/ 6113674 w 9139072"/>
                  <a:gd name="connsiteY20" fmla="*/ 450623 h 6651775"/>
                  <a:gd name="connsiteX21" fmla="*/ 5888387 w 9139072"/>
                  <a:gd name="connsiteY21" fmla="*/ 596397 h 6651775"/>
                  <a:gd name="connsiteX22" fmla="*/ 7385882 w 9139072"/>
                  <a:gd name="connsiteY22" fmla="*/ 768674 h 6651775"/>
                  <a:gd name="connsiteX23" fmla="*/ 7147343 w 9139072"/>
                  <a:gd name="connsiteY23" fmla="*/ 834935 h 6651775"/>
                  <a:gd name="connsiteX24" fmla="*/ 7637674 w 9139072"/>
                  <a:gd name="connsiteY24" fmla="*/ 1086728 h 6651775"/>
                  <a:gd name="connsiteX25" fmla="*/ 7385882 w 9139072"/>
                  <a:gd name="connsiteY25" fmla="*/ 1126483 h 6651775"/>
                  <a:gd name="connsiteX26" fmla="*/ 7796700 w 9139072"/>
                  <a:gd name="connsiteY26" fmla="*/ 1709579 h 6651775"/>
                  <a:gd name="connsiteX27" fmla="*/ 8697848 w 9139072"/>
                  <a:gd name="connsiteY27" fmla="*/ 1815596 h 6651775"/>
                  <a:gd name="connsiteX28" fmla="*/ 8340039 w 9139072"/>
                  <a:gd name="connsiteY28" fmla="*/ 1828848 h 6651775"/>
                  <a:gd name="connsiteX29" fmla="*/ 8605082 w 9139072"/>
                  <a:gd name="connsiteY29" fmla="*/ 2014379 h 6651775"/>
                  <a:gd name="connsiteX30" fmla="*/ 8141256 w 9139072"/>
                  <a:gd name="connsiteY30" fmla="*/ 1961370 h 6651775"/>
                  <a:gd name="connsiteX31" fmla="*/ 9121918 w 9139072"/>
                  <a:gd name="connsiteY31" fmla="*/ 2796257 h 6651775"/>
                  <a:gd name="connsiteX32" fmla="*/ 8750857 w 9139072"/>
                  <a:gd name="connsiteY32" fmla="*/ 2637231 h 6651775"/>
                  <a:gd name="connsiteX33" fmla="*/ 9135170 w 9139072"/>
                  <a:gd name="connsiteY33" fmla="*/ 3432361 h 6651775"/>
                  <a:gd name="connsiteX34" fmla="*/ 8705424 w 9139072"/>
                  <a:gd name="connsiteY34" fmla="*/ 3117149 h 6651775"/>
                  <a:gd name="connsiteX35" fmla="*/ 9015901 w 9139072"/>
                  <a:gd name="connsiteY35" fmla="*/ 4094970 h 6651775"/>
                  <a:gd name="connsiteX36" fmla="*/ 8750857 w 9139072"/>
                  <a:gd name="connsiteY36" fmla="*/ 3949196 h 6651775"/>
                  <a:gd name="connsiteX37" fmla="*/ 8525570 w 9139072"/>
                  <a:gd name="connsiteY37" fmla="*/ 5035874 h 6651775"/>
                  <a:gd name="connsiteX38" fmla="*/ 8432805 w 9139072"/>
                  <a:gd name="connsiteY38" fmla="*/ 4890101 h 6651775"/>
                  <a:gd name="connsiteX39" fmla="*/ 8234023 w 9139072"/>
                  <a:gd name="connsiteY39" fmla="*/ 5155144 h 6651775"/>
                  <a:gd name="connsiteX40" fmla="*/ 8061745 w 9139072"/>
                  <a:gd name="connsiteY40" fmla="*/ 5009370 h 6651775"/>
                  <a:gd name="connsiteX41" fmla="*/ 7743694 w 9139072"/>
                  <a:gd name="connsiteY41" fmla="*/ 5539457 h 6651775"/>
                  <a:gd name="connsiteX42" fmla="*/ 7558164 w 9139072"/>
                  <a:gd name="connsiteY42" fmla="*/ 5300918 h 6651775"/>
                  <a:gd name="connsiteX43" fmla="*/ 7226859 w 9139072"/>
                  <a:gd name="connsiteY43" fmla="*/ 5937022 h 6651775"/>
                  <a:gd name="connsiteX44" fmla="*/ 7279868 w 9139072"/>
                  <a:gd name="connsiteY44" fmla="*/ 5671979 h 6651775"/>
                  <a:gd name="connsiteX45" fmla="*/ 6816042 w 9139072"/>
                  <a:gd name="connsiteY45" fmla="*/ 6069544 h 6651775"/>
                  <a:gd name="connsiteX46" fmla="*/ 6842547 w 9139072"/>
                  <a:gd name="connsiteY46" fmla="*/ 5777996 h 6651775"/>
                  <a:gd name="connsiteX47" fmla="*/ 6299208 w 9139072"/>
                  <a:gd name="connsiteY47" fmla="*/ 6294831 h 6651775"/>
                  <a:gd name="connsiteX48" fmla="*/ 6166686 w 9139072"/>
                  <a:gd name="connsiteY48" fmla="*/ 5923770 h 6651775"/>
                  <a:gd name="connsiteX49" fmla="*/ 5514845 w 9139072"/>
                  <a:gd name="connsiteY49" fmla="*/ 6437706 h 6651775"/>
                  <a:gd name="connsiteX50" fmla="*/ 5538658 w 9139072"/>
                  <a:gd name="connsiteY50" fmla="*/ 6242443 h 6651775"/>
                  <a:gd name="connsiteX51" fmla="*/ 5129083 w 9139072"/>
                  <a:gd name="connsiteY51" fmla="*/ 6532955 h 6651775"/>
                  <a:gd name="connsiteX52" fmla="*/ 5048121 w 9139072"/>
                  <a:gd name="connsiteY52" fmla="*/ 6061468 h 6651775"/>
                  <a:gd name="connsiteX53" fmla="*/ 4083600 w 9139072"/>
                  <a:gd name="connsiteY53" fmla="*/ 6515268 h 6651775"/>
                  <a:gd name="connsiteX54" fmla="*/ 22095 w 9139072"/>
                  <a:gd name="connsiteY54" fmla="*/ 3355689 h 6651775"/>
                  <a:gd name="connsiteX0" fmla="*/ 36753 w 9153730"/>
                  <a:gd name="connsiteY0" fmla="*/ 3355689 h 6651775"/>
                  <a:gd name="connsiteX1" fmla="*/ 2112922 w 9153730"/>
                  <a:gd name="connsiteY1" fmla="*/ 516885 h 6651775"/>
                  <a:gd name="connsiteX2" fmla="*/ 2470732 w 9153730"/>
                  <a:gd name="connsiteY2" fmla="*/ 437372 h 6651775"/>
                  <a:gd name="connsiteX3" fmla="*/ 2417722 w 9153730"/>
                  <a:gd name="connsiteY3" fmla="*/ 318103 h 6651775"/>
                  <a:gd name="connsiteX4" fmla="*/ 2908052 w 9153730"/>
                  <a:gd name="connsiteY4" fmla="*/ 357859 h 6651775"/>
                  <a:gd name="connsiteX5" fmla="*/ 3252609 w 9153730"/>
                  <a:gd name="connsiteY5" fmla="*/ 145824 h 6651775"/>
                  <a:gd name="connsiteX6" fmla="*/ 3226105 w 9153730"/>
                  <a:gd name="connsiteY6" fmla="*/ 278346 h 6651775"/>
                  <a:gd name="connsiteX7" fmla="*/ 3915219 w 9153730"/>
                  <a:gd name="connsiteY7" fmla="*/ 331355 h 6651775"/>
                  <a:gd name="connsiteX8" fmla="*/ 3915219 w 9153730"/>
                  <a:gd name="connsiteY8" fmla="*/ 198833 h 6651775"/>
                  <a:gd name="connsiteX9" fmla="*/ 4140506 w 9153730"/>
                  <a:gd name="connsiteY9" fmla="*/ 371111 h 6651775"/>
                  <a:gd name="connsiteX10" fmla="*/ 4445306 w 9153730"/>
                  <a:gd name="connsiteY10" fmla="*/ 265094 h 6651775"/>
                  <a:gd name="connsiteX11" fmla="*/ 4312784 w 9153730"/>
                  <a:gd name="connsiteY11" fmla="*/ 437372 h 6651775"/>
                  <a:gd name="connsiteX12" fmla="*/ 4591079 w 9153730"/>
                  <a:gd name="connsiteY12" fmla="*/ 384363 h 6651775"/>
                  <a:gd name="connsiteX13" fmla="*/ 4636835 w 9153730"/>
                  <a:gd name="connsiteY13" fmla="*/ 528242 h 6651775"/>
                  <a:gd name="connsiteX14" fmla="*/ 4882627 w 9153730"/>
                  <a:gd name="connsiteY14" fmla="*/ 636155 h 6651775"/>
                  <a:gd name="connsiteX15" fmla="*/ 4776610 w 9153730"/>
                  <a:gd name="connsiteY15" fmla="*/ 251842 h 6651775"/>
                  <a:gd name="connsiteX16" fmla="*/ 5054906 w 9153730"/>
                  <a:gd name="connsiteY16" fmla="*/ 371111 h 6651775"/>
                  <a:gd name="connsiteX17" fmla="*/ 5744019 w 9153730"/>
                  <a:gd name="connsiteY17" fmla="*/ 50 h 6651775"/>
                  <a:gd name="connsiteX18" fmla="*/ 5478975 w 9153730"/>
                  <a:gd name="connsiteY18" fmla="*/ 291598 h 6651775"/>
                  <a:gd name="connsiteX19" fmla="*/ 5995810 w 9153730"/>
                  <a:gd name="connsiteY19" fmla="*/ 119320 h 6651775"/>
                  <a:gd name="connsiteX20" fmla="*/ 5810279 w 9153730"/>
                  <a:gd name="connsiteY20" fmla="*/ 344606 h 6651775"/>
                  <a:gd name="connsiteX21" fmla="*/ 6128332 w 9153730"/>
                  <a:gd name="connsiteY21" fmla="*/ 450623 h 6651775"/>
                  <a:gd name="connsiteX22" fmla="*/ 5903045 w 9153730"/>
                  <a:gd name="connsiteY22" fmla="*/ 596397 h 6651775"/>
                  <a:gd name="connsiteX23" fmla="*/ 7400540 w 9153730"/>
                  <a:gd name="connsiteY23" fmla="*/ 768674 h 6651775"/>
                  <a:gd name="connsiteX24" fmla="*/ 7162001 w 9153730"/>
                  <a:gd name="connsiteY24" fmla="*/ 834935 h 6651775"/>
                  <a:gd name="connsiteX25" fmla="*/ 7652332 w 9153730"/>
                  <a:gd name="connsiteY25" fmla="*/ 1086728 h 6651775"/>
                  <a:gd name="connsiteX26" fmla="*/ 7400540 w 9153730"/>
                  <a:gd name="connsiteY26" fmla="*/ 1126483 h 6651775"/>
                  <a:gd name="connsiteX27" fmla="*/ 7811358 w 9153730"/>
                  <a:gd name="connsiteY27" fmla="*/ 1709579 h 6651775"/>
                  <a:gd name="connsiteX28" fmla="*/ 8712506 w 9153730"/>
                  <a:gd name="connsiteY28" fmla="*/ 1815596 h 6651775"/>
                  <a:gd name="connsiteX29" fmla="*/ 8354697 w 9153730"/>
                  <a:gd name="connsiteY29" fmla="*/ 1828848 h 6651775"/>
                  <a:gd name="connsiteX30" fmla="*/ 8619740 w 9153730"/>
                  <a:gd name="connsiteY30" fmla="*/ 2014379 h 6651775"/>
                  <a:gd name="connsiteX31" fmla="*/ 8155914 w 9153730"/>
                  <a:gd name="connsiteY31" fmla="*/ 1961370 h 6651775"/>
                  <a:gd name="connsiteX32" fmla="*/ 9136576 w 9153730"/>
                  <a:gd name="connsiteY32" fmla="*/ 2796257 h 6651775"/>
                  <a:gd name="connsiteX33" fmla="*/ 8765515 w 9153730"/>
                  <a:gd name="connsiteY33" fmla="*/ 2637231 h 6651775"/>
                  <a:gd name="connsiteX34" fmla="*/ 9149828 w 9153730"/>
                  <a:gd name="connsiteY34" fmla="*/ 3432361 h 6651775"/>
                  <a:gd name="connsiteX35" fmla="*/ 8720082 w 9153730"/>
                  <a:gd name="connsiteY35" fmla="*/ 3117149 h 6651775"/>
                  <a:gd name="connsiteX36" fmla="*/ 9030559 w 9153730"/>
                  <a:gd name="connsiteY36" fmla="*/ 4094970 h 6651775"/>
                  <a:gd name="connsiteX37" fmla="*/ 8765515 w 9153730"/>
                  <a:gd name="connsiteY37" fmla="*/ 3949196 h 6651775"/>
                  <a:gd name="connsiteX38" fmla="*/ 8540228 w 9153730"/>
                  <a:gd name="connsiteY38" fmla="*/ 5035874 h 6651775"/>
                  <a:gd name="connsiteX39" fmla="*/ 8447463 w 9153730"/>
                  <a:gd name="connsiteY39" fmla="*/ 4890101 h 6651775"/>
                  <a:gd name="connsiteX40" fmla="*/ 8248681 w 9153730"/>
                  <a:gd name="connsiteY40" fmla="*/ 5155144 h 6651775"/>
                  <a:gd name="connsiteX41" fmla="*/ 8076403 w 9153730"/>
                  <a:gd name="connsiteY41" fmla="*/ 5009370 h 6651775"/>
                  <a:gd name="connsiteX42" fmla="*/ 7758352 w 9153730"/>
                  <a:gd name="connsiteY42" fmla="*/ 5539457 h 6651775"/>
                  <a:gd name="connsiteX43" fmla="*/ 7572822 w 9153730"/>
                  <a:gd name="connsiteY43" fmla="*/ 5300918 h 6651775"/>
                  <a:gd name="connsiteX44" fmla="*/ 7241517 w 9153730"/>
                  <a:gd name="connsiteY44" fmla="*/ 5937022 h 6651775"/>
                  <a:gd name="connsiteX45" fmla="*/ 7294526 w 9153730"/>
                  <a:gd name="connsiteY45" fmla="*/ 5671979 h 6651775"/>
                  <a:gd name="connsiteX46" fmla="*/ 6830700 w 9153730"/>
                  <a:gd name="connsiteY46" fmla="*/ 6069544 h 6651775"/>
                  <a:gd name="connsiteX47" fmla="*/ 6857205 w 9153730"/>
                  <a:gd name="connsiteY47" fmla="*/ 5777996 h 6651775"/>
                  <a:gd name="connsiteX48" fmla="*/ 6313866 w 9153730"/>
                  <a:gd name="connsiteY48" fmla="*/ 6294831 h 6651775"/>
                  <a:gd name="connsiteX49" fmla="*/ 6181344 w 9153730"/>
                  <a:gd name="connsiteY49" fmla="*/ 5923770 h 6651775"/>
                  <a:gd name="connsiteX50" fmla="*/ 5529503 w 9153730"/>
                  <a:gd name="connsiteY50" fmla="*/ 6437706 h 6651775"/>
                  <a:gd name="connsiteX51" fmla="*/ 5553316 w 9153730"/>
                  <a:gd name="connsiteY51" fmla="*/ 6242443 h 6651775"/>
                  <a:gd name="connsiteX52" fmla="*/ 5143741 w 9153730"/>
                  <a:gd name="connsiteY52" fmla="*/ 6532955 h 6651775"/>
                  <a:gd name="connsiteX53" fmla="*/ 5062779 w 9153730"/>
                  <a:gd name="connsiteY53" fmla="*/ 6061468 h 6651775"/>
                  <a:gd name="connsiteX54" fmla="*/ 4098258 w 9153730"/>
                  <a:gd name="connsiteY54" fmla="*/ 6515268 h 6651775"/>
                  <a:gd name="connsiteX55" fmla="*/ 36753 w 9153730"/>
                  <a:gd name="connsiteY55" fmla="*/ 3355689 h 6651775"/>
                  <a:gd name="connsiteX0" fmla="*/ 31645 w 9148622"/>
                  <a:gd name="connsiteY0" fmla="*/ 3355689 h 6651775"/>
                  <a:gd name="connsiteX1" fmla="*/ 2200579 w 9148622"/>
                  <a:gd name="connsiteY1" fmla="*/ 609650 h 6651775"/>
                  <a:gd name="connsiteX2" fmla="*/ 2107814 w 9148622"/>
                  <a:gd name="connsiteY2" fmla="*/ 516885 h 6651775"/>
                  <a:gd name="connsiteX3" fmla="*/ 2465624 w 9148622"/>
                  <a:gd name="connsiteY3" fmla="*/ 437372 h 6651775"/>
                  <a:gd name="connsiteX4" fmla="*/ 2412614 w 9148622"/>
                  <a:gd name="connsiteY4" fmla="*/ 318103 h 6651775"/>
                  <a:gd name="connsiteX5" fmla="*/ 2902944 w 9148622"/>
                  <a:gd name="connsiteY5" fmla="*/ 357859 h 6651775"/>
                  <a:gd name="connsiteX6" fmla="*/ 3247501 w 9148622"/>
                  <a:gd name="connsiteY6" fmla="*/ 145824 h 6651775"/>
                  <a:gd name="connsiteX7" fmla="*/ 3220997 w 9148622"/>
                  <a:gd name="connsiteY7" fmla="*/ 278346 h 6651775"/>
                  <a:gd name="connsiteX8" fmla="*/ 3910111 w 9148622"/>
                  <a:gd name="connsiteY8" fmla="*/ 331355 h 6651775"/>
                  <a:gd name="connsiteX9" fmla="*/ 3910111 w 9148622"/>
                  <a:gd name="connsiteY9" fmla="*/ 198833 h 6651775"/>
                  <a:gd name="connsiteX10" fmla="*/ 4135398 w 9148622"/>
                  <a:gd name="connsiteY10" fmla="*/ 371111 h 6651775"/>
                  <a:gd name="connsiteX11" fmla="*/ 4440198 w 9148622"/>
                  <a:gd name="connsiteY11" fmla="*/ 265094 h 6651775"/>
                  <a:gd name="connsiteX12" fmla="*/ 4307676 w 9148622"/>
                  <a:gd name="connsiteY12" fmla="*/ 437372 h 6651775"/>
                  <a:gd name="connsiteX13" fmla="*/ 4585971 w 9148622"/>
                  <a:gd name="connsiteY13" fmla="*/ 384363 h 6651775"/>
                  <a:gd name="connsiteX14" fmla="*/ 4631727 w 9148622"/>
                  <a:gd name="connsiteY14" fmla="*/ 528242 h 6651775"/>
                  <a:gd name="connsiteX15" fmla="*/ 4877519 w 9148622"/>
                  <a:gd name="connsiteY15" fmla="*/ 636155 h 6651775"/>
                  <a:gd name="connsiteX16" fmla="*/ 4771502 w 9148622"/>
                  <a:gd name="connsiteY16" fmla="*/ 251842 h 6651775"/>
                  <a:gd name="connsiteX17" fmla="*/ 5049798 w 9148622"/>
                  <a:gd name="connsiteY17" fmla="*/ 371111 h 6651775"/>
                  <a:gd name="connsiteX18" fmla="*/ 5738911 w 9148622"/>
                  <a:gd name="connsiteY18" fmla="*/ 50 h 6651775"/>
                  <a:gd name="connsiteX19" fmla="*/ 5473867 w 9148622"/>
                  <a:gd name="connsiteY19" fmla="*/ 291598 h 6651775"/>
                  <a:gd name="connsiteX20" fmla="*/ 5990702 w 9148622"/>
                  <a:gd name="connsiteY20" fmla="*/ 119320 h 6651775"/>
                  <a:gd name="connsiteX21" fmla="*/ 5805171 w 9148622"/>
                  <a:gd name="connsiteY21" fmla="*/ 344606 h 6651775"/>
                  <a:gd name="connsiteX22" fmla="*/ 6123224 w 9148622"/>
                  <a:gd name="connsiteY22" fmla="*/ 450623 h 6651775"/>
                  <a:gd name="connsiteX23" fmla="*/ 5897937 w 9148622"/>
                  <a:gd name="connsiteY23" fmla="*/ 596397 h 6651775"/>
                  <a:gd name="connsiteX24" fmla="*/ 7395432 w 9148622"/>
                  <a:gd name="connsiteY24" fmla="*/ 768674 h 6651775"/>
                  <a:gd name="connsiteX25" fmla="*/ 7156893 w 9148622"/>
                  <a:gd name="connsiteY25" fmla="*/ 834935 h 6651775"/>
                  <a:gd name="connsiteX26" fmla="*/ 7647224 w 9148622"/>
                  <a:gd name="connsiteY26" fmla="*/ 1086728 h 6651775"/>
                  <a:gd name="connsiteX27" fmla="*/ 7395432 w 9148622"/>
                  <a:gd name="connsiteY27" fmla="*/ 1126483 h 6651775"/>
                  <a:gd name="connsiteX28" fmla="*/ 7806250 w 9148622"/>
                  <a:gd name="connsiteY28" fmla="*/ 1709579 h 6651775"/>
                  <a:gd name="connsiteX29" fmla="*/ 8707398 w 9148622"/>
                  <a:gd name="connsiteY29" fmla="*/ 1815596 h 6651775"/>
                  <a:gd name="connsiteX30" fmla="*/ 8349589 w 9148622"/>
                  <a:gd name="connsiteY30" fmla="*/ 1828848 h 6651775"/>
                  <a:gd name="connsiteX31" fmla="*/ 8614632 w 9148622"/>
                  <a:gd name="connsiteY31" fmla="*/ 2014379 h 6651775"/>
                  <a:gd name="connsiteX32" fmla="*/ 8150806 w 9148622"/>
                  <a:gd name="connsiteY32" fmla="*/ 1961370 h 6651775"/>
                  <a:gd name="connsiteX33" fmla="*/ 9131468 w 9148622"/>
                  <a:gd name="connsiteY33" fmla="*/ 2796257 h 6651775"/>
                  <a:gd name="connsiteX34" fmla="*/ 8760407 w 9148622"/>
                  <a:gd name="connsiteY34" fmla="*/ 2637231 h 6651775"/>
                  <a:gd name="connsiteX35" fmla="*/ 9144720 w 9148622"/>
                  <a:gd name="connsiteY35" fmla="*/ 3432361 h 6651775"/>
                  <a:gd name="connsiteX36" fmla="*/ 8714974 w 9148622"/>
                  <a:gd name="connsiteY36" fmla="*/ 3117149 h 6651775"/>
                  <a:gd name="connsiteX37" fmla="*/ 9025451 w 9148622"/>
                  <a:gd name="connsiteY37" fmla="*/ 4094970 h 6651775"/>
                  <a:gd name="connsiteX38" fmla="*/ 8760407 w 9148622"/>
                  <a:gd name="connsiteY38" fmla="*/ 3949196 h 6651775"/>
                  <a:gd name="connsiteX39" fmla="*/ 8535120 w 9148622"/>
                  <a:gd name="connsiteY39" fmla="*/ 5035874 h 6651775"/>
                  <a:gd name="connsiteX40" fmla="*/ 8442355 w 9148622"/>
                  <a:gd name="connsiteY40" fmla="*/ 4890101 h 6651775"/>
                  <a:gd name="connsiteX41" fmla="*/ 8243573 w 9148622"/>
                  <a:gd name="connsiteY41" fmla="*/ 5155144 h 6651775"/>
                  <a:gd name="connsiteX42" fmla="*/ 8071295 w 9148622"/>
                  <a:gd name="connsiteY42" fmla="*/ 5009370 h 6651775"/>
                  <a:gd name="connsiteX43" fmla="*/ 7753244 w 9148622"/>
                  <a:gd name="connsiteY43" fmla="*/ 5539457 h 6651775"/>
                  <a:gd name="connsiteX44" fmla="*/ 7567714 w 9148622"/>
                  <a:gd name="connsiteY44" fmla="*/ 5300918 h 6651775"/>
                  <a:gd name="connsiteX45" fmla="*/ 7236409 w 9148622"/>
                  <a:gd name="connsiteY45" fmla="*/ 5937022 h 6651775"/>
                  <a:gd name="connsiteX46" fmla="*/ 7289418 w 9148622"/>
                  <a:gd name="connsiteY46" fmla="*/ 5671979 h 6651775"/>
                  <a:gd name="connsiteX47" fmla="*/ 6825592 w 9148622"/>
                  <a:gd name="connsiteY47" fmla="*/ 6069544 h 6651775"/>
                  <a:gd name="connsiteX48" fmla="*/ 6852097 w 9148622"/>
                  <a:gd name="connsiteY48" fmla="*/ 5777996 h 6651775"/>
                  <a:gd name="connsiteX49" fmla="*/ 6308758 w 9148622"/>
                  <a:gd name="connsiteY49" fmla="*/ 6294831 h 6651775"/>
                  <a:gd name="connsiteX50" fmla="*/ 6176236 w 9148622"/>
                  <a:gd name="connsiteY50" fmla="*/ 5923770 h 6651775"/>
                  <a:gd name="connsiteX51" fmla="*/ 5524395 w 9148622"/>
                  <a:gd name="connsiteY51" fmla="*/ 6437706 h 6651775"/>
                  <a:gd name="connsiteX52" fmla="*/ 5548208 w 9148622"/>
                  <a:gd name="connsiteY52" fmla="*/ 6242443 h 6651775"/>
                  <a:gd name="connsiteX53" fmla="*/ 5138633 w 9148622"/>
                  <a:gd name="connsiteY53" fmla="*/ 6532955 h 6651775"/>
                  <a:gd name="connsiteX54" fmla="*/ 5057671 w 9148622"/>
                  <a:gd name="connsiteY54" fmla="*/ 6061468 h 6651775"/>
                  <a:gd name="connsiteX55" fmla="*/ 4093150 w 9148622"/>
                  <a:gd name="connsiteY55" fmla="*/ 6515268 h 6651775"/>
                  <a:gd name="connsiteX56" fmla="*/ 31645 w 9148622"/>
                  <a:gd name="connsiteY56" fmla="*/ 3355689 h 6651775"/>
                  <a:gd name="connsiteX0" fmla="*/ 63160 w 9180137"/>
                  <a:gd name="connsiteY0" fmla="*/ 3355689 h 6651775"/>
                  <a:gd name="connsiteX1" fmla="*/ 1688755 w 9180137"/>
                  <a:gd name="connsiteY1" fmla="*/ 808433 h 6651775"/>
                  <a:gd name="connsiteX2" fmla="*/ 2232094 w 9180137"/>
                  <a:gd name="connsiteY2" fmla="*/ 609650 h 6651775"/>
                  <a:gd name="connsiteX3" fmla="*/ 2139329 w 9180137"/>
                  <a:gd name="connsiteY3" fmla="*/ 516885 h 6651775"/>
                  <a:gd name="connsiteX4" fmla="*/ 2497139 w 9180137"/>
                  <a:gd name="connsiteY4" fmla="*/ 437372 h 6651775"/>
                  <a:gd name="connsiteX5" fmla="*/ 2444129 w 9180137"/>
                  <a:gd name="connsiteY5" fmla="*/ 318103 h 6651775"/>
                  <a:gd name="connsiteX6" fmla="*/ 2934459 w 9180137"/>
                  <a:gd name="connsiteY6" fmla="*/ 357859 h 6651775"/>
                  <a:gd name="connsiteX7" fmla="*/ 3279016 w 9180137"/>
                  <a:gd name="connsiteY7" fmla="*/ 145824 h 6651775"/>
                  <a:gd name="connsiteX8" fmla="*/ 3252512 w 9180137"/>
                  <a:gd name="connsiteY8" fmla="*/ 278346 h 6651775"/>
                  <a:gd name="connsiteX9" fmla="*/ 3941626 w 9180137"/>
                  <a:gd name="connsiteY9" fmla="*/ 331355 h 6651775"/>
                  <a:gd name="connsiteX10" fmla="*/ 3941626 w 9180137"/>
                  <a:gd name="connsiteY10" fmla="*/ 198833 h 6651775"/>
                  <a:gd name="connsiteX11" fmla="*/ 4166913 w 9180137"/>
                  <a:gd name="connsiteY11" fmla="*/ 371111 h 6651775"/>
                  <a:gd name="connsiteX12" fmla="*/ 4471713 w 9180137"/>
                  <a:gd name="connsiteY12" fmla="*/ 265094 h 6651775"/>
                  <a:gd name="connsiteX13" fmla="*/ 4339191 w 9180137"/>
                  <a:gd name="connsiteY13" fmla="*/ 437372 h 6651775"/>
                  <a:gd name="connsiteX14" fmla="*/ 4617486 w 9180137"/>
                  <a:gd name="connsiteY14" fmla="*/ 384363 h 6651775"/>
                  <a:gd name="connsiteX15" fmla="*/ 4663242 w 9180137"/>
                  <a:gd name="connsiteY15" fmla="*/ 528242 h 6651775"/>
                  <a:gd name="connsiteX16" fmla="*/ 4909034 w 9180137"/>
                  <a:gd name="connsiteY16" fmla="*/ 636155 h 6651775"/>
                  <a:gd name="connsiteX17" fmla="*/ 4803017 w 9180137"/>
                  <a:gd name="connsiteY17" fmla="*/ 251842 h 6651775"/>
                  <a:gd name="connsiteX18" fmla="*/ 5081313 w 9180137"/>
                  <a:gd name="connsiteY18" fmla="*/ 371111 h 6651775"/>
                  <a:gd name="connsiteX19" fmla="*/ 5770426 w 9180137"/>
                  <a:gd name="connsiteY19" fmla="*/ 50 h 6651775"/>
                  <a:gd name="connsiteX20" fmla="*/ 5505382 w 9180137"/>
                  <a:gd name="connsiteY20" fmla="*/ 291598 h 6651775"/>
                  <a:gd name="connsiteX21" fmla="*/ 6022217 w 9180137"/>
                  <a:gd name="connsiteY21" fmla="*/ 119320 h 6651775"/>
                  <a:gd name="connsiteX22" fmla="*/ 5836686 w 9180137"/>
                  <a:gd name="connsiteY22" fmla="*/ 344606 h 6651775"/>
                  <a:gd name="connsiteX23" fmla="*/ 6154739 w 9180137"/>
                  <a:gd name="connsiteY23" fmla="*/ 450623 h 6651775"/>
                  <a:gd name="connsiteX24" fmla="*/ 5929452 w 9180137"/>
                  <a:gd name="connsiteY24" fmla="*/ 596397 h 6651775"/>
                  <a:gd name="connsiteX25" fmla="*/ 7426947 w 9180137"/>
                  <a:gd name="connsiteY25" fmla="*/ 768674 h 6651775"/>
                  <a:gd name="connsiteX26" fmla="*/ 7188408 w 9180137"/>
                  <a:gd name="connsiteY26" fmla="*/ 834935 h 6651775"/>
                  <a:gd name="connsiteX27" fmla="*/ 7678739 w 9180137"/>
                  <a:gd name="connsiteY27" fmla="*/ 1086728 h 6651775"/>
                  <a:gd name="connsiteX28" fmla="*/ 7426947 w 9180137"/>
                  <a:gd name="connsiteY28" fmla="*/ 1126483 h 6651775"/>
                  <a:gd name="connsiteX29" fmla="*/ 7837765 w 9180137"/>
                  <a:gd name="connsiteY29" fmla="*/ 1709579 h 6651775"/>
                  <a:gd name="connsiteX30" fmla="*/ 8738913 w 9180137"/>
                  <a:gd name="connsiteY30" fmla="*/ 1815596 h 6651775"/>
                  <a:gd name="connsiteX31" fmla="*/ 8381104 w 9180137"/>
                  <a:gd name="connsiteY31" fmla="*/ 1828848 h 6651775"/>
                  <a:gd name="connsiteX32" fmla="*/ 8646147 w 9180137"/>
                  <a:gd name="connsiteY32" fmla="*/ 2014379 h 6651775"/>
                  <a:gd name="connsiteX33" fmla="*/ 8182321 w 9180137"/>
                  <a:gd name="connsiteY33" fmla="*/ 1961370 h 6651775"/>
                  <a:gd name="connsiteX34" fmla="*/ 9162983 w 9180137"/>
                  <a:gd name="connsiteY34" fmla="*/ 2796257 h 6651775"/>
                  <a:gd name="connsiteX35" fmla="*/ 8791922 w 9180137"/>
                  <a:gd name="connsiteY35" fmla="*/ 2637231 h 6651775"/>
                  <a:gd name="connsiteX36" fmla="*/ 9176235 w 9180137"/>
                  <a:gd name="connsiteY36" fmla="*/ 3432361 h 6651775"/>
                  <a:gd name="connsiteX37" fmla="*/ 8746489 w 9180137"/>
                  <a:gd name="connsiteY37" fmla="*/ 3117149 h 6651775"/>
                  <a:gd name="connsiteX38" fmla="*/ 9056966 w 9180137"/>
                  <a:gd name="connsiteY38" fmla="*/ 4094970 h 6651775"/>
                  <a:gd name="connsiteX39" fmla="*/ 8791922 w 9180137"/>
                  <a:gd name="connsiteY39" fmla="*/ 3949196 h 6651775"/>
                  <a:gd name="connsiteX40" fmla="*/ 8566635 w 9180137"/>
                  <a:gd name="connsiteY40" fmla="*/ 5035874 h 6651775"/>
                  <a:gd name="connsiteX41" fmla="*/ 8473870 w 9180137"/>
                  <a:gd name="connsiteY41" fmla="*/ 4890101 h 6651775"/>
                  <a:gd name="connsiteX42" fmla="*/ 8275088 w 9180137"/>
                  <a:gd name="connsiteY42" fmla="*/ 5155144 h 6651775"/>
                  <a:gd name="connsiteX43" fmla="*/ 8102810 w 9180137"/>
                  <a:gd name="connsiteY43" fmla="*/ 5009370 h 6651775"/>
                  <a:gd name="connsiteX44" fmla="*/ 7784759 w 9180137"/>
                  <a:gd name="connsiteY44" fmla="*/ 5539457 h 6651775"/>
                  <a:gd name="connsiteX45" fmla="*/ 7599229 w 9180137"/>
                  <a:gd name="connsiteY45" fmla="*/ 5300918 h 6651775"/>
                  <a:gd name="connsiteX46" fmla="*/ 7267924 w 9180137"/>
                  <a:gd name="connsiteY46" fmla="*/ 5937022 h 6651775"/>
                  <a:gd name="connsiteX47" fmla="*/ 7320933 w 9180137"/>
                  <a:gd name="connsiteY47" fmla="*/ 5671979 h 6651775"/>
                  <a:gd name="connsiteX48" fmla="*/ 6857107 w 9180137"/>
                  <a:gd name="connsiteY48" fmla="*/ 6069544 h 6651775"/>
                  <a:gd name="connsiteX49" fmla="*/ 6883612 w 9180137"/>
                  <a:gd name="connsiteY49" fmla="*/ 5777996 h 6651775"/>
                  <a:gd name="connsiteX50" fmla="*/ 6340273 w 9180137"/>
                  <a:gd name="connsiteY50" fmla="*/ 6294831 h 6651775"/>
                  <a:gd name="connsiteX51" fmla="*/ 6207751 w 9180137"/>
                  <a:gd name="connsiteY51" fmla="*/ 5923770 h 6651775"/>
                  <a:gd name="connsiteX52" fmla="*/ 5555910 w 9180137"/>
                  <a:gd name="connsiteY52" fmla="*/ 6437706 h 6651775"/>
                  <a:gd name="connsiteX53" fmla="*/ 5579723 w 9180137"/>
                  <a:gd name="connsiteY53" fmla="*/ 6242443 h 6651775"/>
                  <a:gd name="connsiteX54" fmla="*/ 5170148 w 9180137"/>
                  <a:gd name="connsiteY54" fmla="*/ 6532955 h 6651775"/>
                  <a:gd name="connsiteX55" fmla="*/ 5089186 w 9180137"/>
                  <a:gd name="connsiteY55" fmla="*/ 6061468 h 6651775"/>
                  <a:gd name="connsiteX56" fmla="*/ 4124665 w 9180137"/>
                  <a:gd name="connsiteY56" fmla="*/ 6515268 h 6651775"/>
                  <a:gd name="connsiteX57" fmla="*/ 63160 w 9180137"/>
                  <a:gd name="connsiteY57" fmla="*/ 3355689 h 6651775"/>
                  <a:gd name="connsiteX0" fmla="*/ 60489 w 9177466"/>
                  <a:gd name="connsiteY0" fmla="*/ 3355689 h 6651775"/>
                  <a:gd name="connsiteX1" fmla="*/ 1686085 w 9177466"/>
                  <a:gd name="connsiteY1" fmla="*/ 543390 h 6651775"/>
                  <a:gd name="connsiteX2" fmla="*/ 1686084 w 9177466"/>
                  <a:gd name="connsiteY2" fmla="*/ 808433 h 6651775"/>
                  <a:gd name="connsiteX3" fmla="*/ 2229423 w 9177466"/>
                  <a:gd name="connsiteY3" fmla="*/ 609650 h 6651775"/>
                  <a:gd name="connsiteX4" fmla="*/ 2136658 w 9177466"/>
                  <a:gd name="connsiteY4" fmla="*/ 516885 h 6651775"/>
                  <a:gd name="connsiteX5" fmla="*/ 2494468 w 9177466"/>
                  <a:gd name="connsiteY5" fmla="*/ 437372 h 6651775"/>
                  <a:gd name="connsiteX6" fmla="*/ 2441458 w 9177466"/>
                  <a:gd name="connsiteY6" fmla="*/ 318103 h 6651775"/>
                  <a:gd name="connsiteX7" fmla="*/ 2931788 w 9177466"/>
                  <a:gd name="connsiteY7" fmla="*/ 357859 h 6651775"/>
                  <a:gd name="connsiteX8" fmla="*/ 3276345 w 9177466"/>
                  <a:gd name="connsiteY8" fmla="*/ 145824 h 6651775"/>
                  <a:gd name="connsiteX9" fmla="*/ 3249841 w 9177466"/>
                  <a:gd name="connsiteY9" fmla="*/ 278346 h 6651775"/>
                  <a:gd name="connsiteX10" fmla="*/ 3938955 w 9177466"/>
                  <a:gd name="connsiteY10" fmla="*/ 331355 h 6651775"/>
                  <a:gd name="connsiteX11" fmla="*/ 3938955 w 9177466"/>
                  <a:gd name="connsiteY11" fmla="*/ 198833 h 6651775"/>
                  <a:gd name="connsiteX12" fmla="*/ 4164242 w 9177466"/>
                  <a:gd name="connsiteY12" fmla="*/ 371111 h 6651775"/>
                  <a:gd name="connsiteX13" fmla="*/ 4469042 w 9177466"/>
                  <a:gd name="connsiteY13" fmla="*/ 265094 h 6651775"/>
                  <a:gd name="connsiteX14" fmla="*/ 4336520 w 9177466"/>
                  <a:gd name="connsiteY14" fmla="*/ 437372 h 6651775"/>
                  <a:gd name="connsiteX15" fmla="*/ 4614815 w 9177466"/>
                  <a:gd name="connsiteY15" fmla="*/ 384363 h 6651775"/>
                  <a:gd name="connsiteX16" fmla="*/ 4660571 w 9177466"/>
                  <a:gd name="connsiteY16" fmla="*/ 528242 h 6651775"/>
                  <a:gd name="connsiteX17" fmla="*/ 4906363 w 9177466"/>
                  <a:gd name="connsiteY17" fmla="*/ 636155 h 6651775"/>
                  <a:gd name="connsiteX18" fmla="*/ 4800346 w 9177466"/>
                  <a:gd name="connsiteY18" fmla="*/ 251842 h 6651775"/>
                  <a:gd name="connsiteX19" fmla="*/ 5078642 w 9177466"/>
                  <a:gd name="connsiteY19" fmla="*/ 371111 h 6651775"/>
                  <a:gd name="connsiteX20" fmla="*/ 5767755 w 9177466"/>
                  <a:gd name="connsiteY20" fmla="*/ 50 h 6651775"/>
                  <a:gd name="connsiteX21" fmla="*/ 5502711 w 9177466"/>
                  <a:gd name="connsiteY21" fmla="*/ 291598 h 6651775"/>
                  <a:gd name="connsiteX22" fmla="*/ 6019546 w 9177466"/>
                  <a:gd name="connsiteY22" fmla="*/ 119320 h 6651775"/>
                  <a:gd name="connsiteX23" fmla="*/ 5834015 w 9177466"/>
                  <a:gd name="connsiteY23" fmla="*/ 344606 h 6651775"/>
                  <a:gd name="connsiteX24" fmla="*/ 6152068 w 9177466"/>
                  <a:gd name="connsiteY24" fmla="*/ 450623 h 6651775"/>
                  <a:gd name="connsiteX25" fmla="*/ 5926781 w 9177466"/>
                  <a:gd name="connsiteY25" fmla="*/ 596397 h 6651775"/>
                  <a:gd name="connsiteX26" fmla="*/ 7424276 w 9177466"/>
                  <a:gd name="connsiteY26" fmla="*/ 768674 h 6651775"/>
                  <a:gd name="connsiteX27" fmla="*/ 7185737 w 9177466"/>
                  <a:gd name="connsiteY27" fmla="*/ 834935 h 6651775"/>
                  <a:gd name="connsiteX28" fmla="*/ 7676068 w 9177466"/>
                  <a:gd name="connsiteY28" fmla="*/ 1086728 h 6651775"/>
                  <a:gd name="connsiteX29" fmla="*/ 7424276 w 9177466"/>
                  <a:gd name="connsiteY29" fmla="*/ 1126483 h 6651775"/>
                  <a:gd name="connsiteX30" fmla="*/ 7835094 w 9177466"/>
                  <a:gd name="connsiteY30" fmla="*/ 1709579 h 6651775"/>
                  <a:gd name="connsiteX31" fmla="*/ 8736242 w 9177466"/>
                  <a:gd name="connsiteY31" fmla="*/ 1815596 h 6651775"/>
                  <a:gd name="connsiteX32" fmla="*/ 8378433 w 9177466"/>
                  <a:gd name="connsiteY32" fmla="*/ 1828848 h 6651775"/>
                  <a:gd name="connsiteX33" fmla="*/ 8643476 w 9177466"/>
                  <a:gd name="connsiteY33" fmla="*/ 2014379 h 6651775"/>
                  <a:gd name="connsiteX34" fmla="*/ 8179650 w 9177466"/>
                  <a:gd name="connsiteY34" fmla="*/ 1961370 h 6651775"/>
                  <a:gd name="connsiteX35" fmla="*/ 9160312 w 9177466"/>
                  <a:gd name="connsiteY35" fmla="*/ 2796257 h 6651775"/>
                  <a:gd name="connsiteX36" fmla="*/ 8789251 w 9177466"/>
                  <a:gd name="connsiteY36" fmla="*/ 2637231 h 6651775"/>
                  <a:gd name="connsiteX37" fmla="*/ 9173564 w 9177466"/>
                  <a:gd name="connsiteY37" fmla="*/ 3432361 h 6651775"/>
                  <a:gd name="connsiteX38" fmla="*/ 8743818 w 9177466"/>
                  <a:gd name="connsiteY38" fmla="*/ 3117149 h 6651775"/>
                  <a:gd name="connsiteX39" fmla="*/ 9054295 w 9177466"/>
                  <a:gd name="connsiteY39" fmla="*/ 4094970 h 6651775"/>
                  <a:gd name="connsiteX40" fmla="*/ 8789251 w 9177466"/>
                  <a:gd name="connsiteY40" fmla="*/ 3949196 h 6651775"/>
                  <a:gd name="connsiteX41" fmla="*/ 8563964 w 9177466"/>
                  <a:gd name="connsiteY41" fmla="*/ 5035874 h 6651775"/>
                  <a:gd name="connsiteX42" fmla="*/ 8471199 w 9177466"/>
                  <a:gd name="connsiteY42" fmla="*/ 4890101 h 6651775"/>
                  <a:gd name="connsiteX43" fmla="*/ 8272417 w 9177466"/>
                  <a:gd name="connsiteY43" fmla="*/ 5155144 h 6651775"/>
                  <a:gd name="connsiteX44" fmla="*/ 8100139 w 9177466"/>
                  <a:gd name="connsiteY44" fmla="*/ 5009370 h 6651775"/>
                  <a:gd name="connsiteX45" fmla="*/ 7782088 w 9177466"/>
                  <a:gd name="connsiteY45" fmla="*/ 5539457 h 6651775"/>
                  <a:gd name="connsiteX46" fmla="*/ 7596558 w 9177466"/>
                  <a:gd name="connsiteY46" fmla="*/ 5300918 h 6651775"/>
                  <a:gd name="connsiteX47" fmla="*/ 7265253 w 9177466"/>
                  <a:gd name="connsiteY47" fmla="*/ 5937022 h 6651775"/>
                  <a:gd name="connsiteX48" fmla="*/ 7318262 w 9177466"/>
                  <a:gd name="connsiteY48" fmla="*/ 5671979 h 6651775"/>
                  <a:gd name="connsiteX49" fmla="*/ 6854436 w 9177466"/>
                  <a:gd name="connsiteY49" fmla="*/ 6069544 h 6651775"/>
                  <a:gd name="connsiteX50" fmla="*/ 6880941 w 9177466"/>
                  <a:gd name="connsiteY50" fmla="*/ 5777996 h 6651775"/>
                  <a:gd name="connsiteX51" fmla="*/ 6337602 w 9177466"/>
                  <a:gd name="connsiteY51" fmla="*/ 6294831 h 6651775"/>
                  <a:gd name="connsiteX52" fmla="*/ 6205080 w 9177466"/>
                  <a:gd name="connsiteY52" fmla="*/ 5923770 h 6651775"/>
                  <a:gd name="connsiteX53" fmla="*/ 5553239 w 9177466"/>
                  <a:gd name="connsiteY53" fmla="*/ 6437706 h 6651775"/>
                  <a:gd name="connsiteX54" fmla="*/ 5577052 w 9177466"/>
                  <a:gd name="connsiteY54" fmla="*/ 6242443 h 6651775"/>
                  <a:gd name="connsiteX55" fmla="*/ 5167477 w 9177466"/>
                  <a:gd name="connsiteY55" fmla="*/ 6532955 h 6651775"/>
                  <a:gd name="connsiteX56" fmla="*/ 5086515 w 9177466"/>
                  <a:gd name="connsiteY56" fmla="*/ 6061468 h 6651775"/>
                  <a:gd name="connsiteX57" fmla="*/ 4121994 w 9177466"/>
                  <a:gd name="connsiteY57" fmla="*/ 6515268 h 6651775"/>
                  <a:gd name="connsiteX58" fmla="*/ 60489 w 9177466"/>
                  <a:gd name="connsiteY58" fmla="*/ 3355689 h 6651775"/>
                  <a:gd name="connsiteX0" fmla="*/ 76011 w 9192988"/>
                  <a:gd name="connsiteY0" fmla="*/ 3355689 h 6651775"/>
                  <a:gd name="connsiteX1" fmla="*/ 1502823 w 9192988"/>
                  <a:gd name="connsiteY1" fmla="*/ 993963 h 6651775"/>
                  <a:gd name="connsiteX2" fmla="*/ 1701607 w 9192988"/>
                  <a:gd name="connsiteY2" fmla="*/ 543390 h 6651775"/>
                  <a:gd name="connsiteX3" fmla="*/ 1701606 w 9192988"/>
                  <a:gd name="connsiteY3" fmla="*/ 808433 h 6651775"/>
                  <a:gd name="connsiteX4" fmla="*/ 2244945 w 9192988"/>
                  <a:gd name="connsiteY4" fmla="*/ 609650 h 6651775"/>
                  <a:gd name="connsiteX5" fmla="*/ 2152180 w 9192988"/>
                  <a:gd name="connsiteY5" fmla="*/ 516885 h 6651775"/>
                  <a:gd name="connsiteX6" fmla="*/ 2509990 w 9192988"/>
                  <a:gd name="connsiteY6" fmla="*/ 437372 h 6651775"/>
                  <a:gd name="connsiteX7" fmla="*/ 2456980 w 9192988"/>
                  <a:gd name="connsiteY7" fmla="*/ 318103 h 6651775"/>
                  <a:gd name="connsiteX8" fmla="*/ 2947310 w 9192988"/>
                  <a:gd name="connsiteY8" fmla="*/ 357859 h 6651775"/>
                  <a:gd name="connsiteX9" fmla="*/ 3291867 w 9192988"/>
                  <a:gd name="connsiteY9" fmla="*/ 145824 h 6651775"/>
                  <a:gd name="connsiteX10" fmla="*/ 3265363 w 9192988"/>
                  <a:gd name="connsiteY10" fmla="*/ 278346 h 6651775"/>
                  <a:gd name="connsiteX11" fmla="*/ 3954477 w 9192988"/>
                  <a:gd name="connsiteY11" fmla="*/ 331355 h 6651775"/>
                  <a:gd name="connsiteX12" fmla="*/ 3954477 w 9192988"/>
                  <a:gd name="connsiteY12" fmla="*/ 198833 h 6651775"/>
                  <a:gd name="connsiteX13" fmla="*/ 4179764 w 9192988"/>
                  <a:gd name="connsiteY13" fmla="*/ 371111 h 6651775"/>
                  <a:gd name="connsiteX14" fmla="*/ 4484564 w 9192988"/>
                  <a:gd name="connsiteY14" fmla="*/ 265094 h 6651775"/>
                  <a:gd name="connsiteX15" fmla="*/ 4352042 w 9192988"/>
                  <a:gd name="connsiteY15" fmla="*/ 437372 h 6651775"/>
                  <a:gd name="connsiteX16" fmla="*/ 4630337 w 9192988"/>
                  <a:gd name="connsiteY16" fmla="*/ 384363 h 6651775"/>
                  <a:gd name="connsiteX17" fmla="*/ 4676093 w 9192988"/>
                  <a:gd name="connsiteY17" fmla="*/ 528242 h 6651775"/>
                  <a:gd name="connsiteX18" fmla="*/ 4921885 w 9192988"/>
                  <a:gd name="connsiteY18" fmla="*/ 636155 h 6651775"/>
                  <a:gd name="connsiteX19" fmla="*/ 4815868 w 9192988"/>
                  <a:gd name="connsiteY19" fmla="*/ 251842 h 6651775"/>
                  <a:gd name="connsiteX20" fmla="*/ 5094164 w 9192988"/>
                  <a:gd name="connsiteY20" fmla="*/ 371111 h 6651775"/>
                  <a:gd name="connsiteX21" fmla="*/ 5783277 w 9192988"/>
                  <a:gd name="connsiteY21" fmla="*/ 50 h 6651775"/>
                  <a:gd name="connsiteX22" fmla="*/ 5518233 w 9192988"/>
                  <a:gd name="connsiteY22" fmla="*/ 291598 h 6651775"/>
                  <a:gd name="connsiteX23" fmla="*/ 6035068 w 9192988"/>
                  <a:gd name="connsiteY23" fmla="*/ 119320 h 6651775"/>
                  <a:gd name="connsiteX24" fmla="*/ 5849537 w 9192988"/>
                  <a:gd name="connsiteY24" fmla="*/ 344606 h 6651775"/>
                  <a:gd name="connsiteX25" fmla="*/ 6167590 w 9192988"/>
                  <a:gd name="connsiteY25" fmla="*/ 450623 h 6651775"/>
                  <a:gd name="connsiteX26" fmla="*/ 5942303 w 9192988"/>
                  <a:gd name="connsiteY26" fmla="*/ 596397 h 6651775"/>
                  <a:gd name="connsiteX27" fmla="*/ 7439798 w 9192988"/>
                  <a:gd name="connsiteY27" fmla="*/ 768674 h 6651775"/>
                  <a:gd name="connsiteX28" fmla="*/ 7201259 w 9192988"/>
                  <a:gd name="connsiteY28" fmla="*/ 834935 h 6651775"/>
                  <a:gd name="connsiteX29" fmla="*/ 7691590 w 9192988"/>
                  <a:gd name="connsiteY29" fmla="*/ 1086728 h 6651775"/>
                  <a:gd name="connsiteX30" fmla="*/ 7439798 w 9192988"/>
                  <a:gd name="connsiteY30" fmla="*/ 1126483 h 6651775"/>
                  <a:gd name="connsiteX31" fmla="*/ 7850616 w 9192988"/>
                  <a:gd name="connsiteY31" fmla="*/ 1709579 h 6651775"/>
                  <a:gd name="connsiteX32" fmla="*/ 8751764 w 9192988"/>
                  <a:gd name="connsiteY32" fmla="*/ 1815596 h 6651775"/>
                  <a:gd name="connsiteX33" fmla="*/ 8393955 w 9192988"/>
                  <a:gd name="connsiteY33" fmla="*/ 1828848 h 6651775"/>
                  <a:gd name="connsiteX34" fmla="*/ 8658998 w 9192988"/>
                  <a:gd name="connsiteY34" fmla="*/ 2014379 h 6651775"/>
                  <a:gd name="connsiteX35" fmla="*/ 8195172 w 9192988"/>
                  <a:gd name="connsiteY35" fmla="*/ 1961370 h 6651775"/>
                  <a:gd name="connsiteX36" fmla="*/ 9175834 w 9192988"/>
                  <a:gd name="connsiteY36" fmla="*/ 2796257 h 6651775"/>
                  <a:gd name="connsiteX37" fmla="*/ 8804773 w 9192988"/>
                  <a:gd name="connsiteY37" fmla="*/ 2637231 h 6651775"/>
                  <a:gd name="connsiteX38" fmla="*/ 9189086 w 9192988"/>
                  <a:gd name="connsiteY38" fmla="*/ 3432361 h 6651775"/>
                  <a:gd name="connsiteX39" fmla="*/ 8759340 w 9192988"/>
                  <a:gd name="connsiteY39" fmla="*/ 3117149 h 6651775"/>
                  <a:gd name="connsiteX40" fmla="*/ 9069817 w 9192988"/>
                  <a:gd name="connsiteY40" fmla="*/ 4094970 h 6651775"/>
                  <a:gd name="connsiteX41" fmla="*/ 8804773 w 9192988"/>
                  <a:gd name="connsiteY41" fmla="*/ 3949196 h 6651775"/>
                  <a:gd name="connsiteX42" fmla="*/ 8579486 w 9192988"/>
                  <a:gd name="connsiteY42" fmla="*/ 5035874 h 6651775"/>
                  <a:gd name="connsiteX43" fmla="*/ 8486721 w 9192988"/>
                  <a:gd name="connsiteY43" fmla="*/ 4890101 h 6651775"/>
                  <a:gd name="connsiteX44" fmla="*/ 8287939 w 9192988"/>
                  <a:gd name="connsiteY44" fmla="*/ 5155144 h 6651775"/>
                  <a:gd name="connsiteX45" fmla="*/ 8115661 w 9192988"/>
                  <a:gd name="connsiteY45" fmla="*/ 5009370 h 6651775"/>
                  <a:gd name="connsiteX46" fmla="*/ 7797610 w 9192988"/>
                  <a:gd name="connsiteY46" fmla="*/ 5539457 h 6651775"/>
                  <a:gd name="connsiteX47" fmla="*/ 7612080 w 9192988"/>
                  <a:gd name="connsiteY47" fmla="*/ 5300918 h 6651775"/>
                  <a:gd name="connsiteX48" fmla="*/ 7280775 w 9192988"/>
                  <a:gd name="connsiteY48" fmla="*/ 5937022 h 6651775"/>
                  <a:gd name="connsiteX49" fmla="*/ 7333784 w 9192988"/>
                  <a:gd name="connsiteY49" fmla="*/ 5671979 h 6651775"/>
                  <a:gd name="connsiteX50" fmla="*/ 6869958 w 9192988"/>
                  <a:gd name="connsiteY50" fmla="*/ 6069544 h 6651775"/>
                  <a:gd name="connsiteX51" fmla="*/ 6896463 w 9192988"/>
                  <a:gd name="connsiteY51" fmla="*/ 5777996 h 6651775"/>
                  <a:gd name="connsiteX52" fmla="*/ 6353124 w 9192988"/>
                  <a:gd name="connsiteY52" fmla="*/ 6294831 h 6651775"/>
                  <a:gd name="connsiteX53" fmla="*/ 6220602 w 9192988"/>
                  <a:gd name="connsiteY53" fmla="*/ 5923770 h 6651775"/>
                  <a:gd name="connsiteX54" fmla="*/ 5568761 w 9192988"/>
                  <a:gd name="connsiteY54" fmla="*/ 6437706 h 6651775"/>
                  <a:gd name="connsiteX55" fmla="*/ 5592574 w 9192988"/>
                  <a:gd name="connsiteY55" fmla="*/ 6242443 h 6651775"/>
                  <a:gd name="connsiteX56" fmla="*/ 5182999 w 9192988"/>
                  <a:gd name="connsiteY56" fmla="*/ 6532955 h 6651775"/>
                  <a:gd name="connsiteX57" fmla="*/ 5102037 w 9192988"/>
                  <a:gd name="connsiteY57" fmla="*/ 6061468 h 6651775"/>
                  <a:gd name="connsiteX58" fmla="*/ 4137516 w 9192988"/>
                  <a:gd name="connsiteY58" fmla="*/ 6515268 h 6651775"/>
                  <a:gd name="connsiteX59" fmla="*/ 76011 w 9192988"/>
                  <a:gd name="connsiteY59" fmla="*/ 3355689 h 6651775"/>
                  <a:gd name="connsiteX0" fmla="*/ 110994 w 9227971"/>
                  <a:gd name="connsiteY0" fmla="*/ 3355689 h 6651775"/>
                  <a:gd name="connsiteX1" fmla="*/ 1179998 w 9227971"/>
                  <a:gd name="connsiteY1" fmla="*/ 954207 h 6651775"/>
                  <a:gd name="connsiteX2" fmla="*/ 1537806 w 9227971"/>
                  <a:gd name="connsiteY2" fmla="*/ 993963 h 6651775"/>
                  <a:gd name="connsiteX3" fmla="*/ 1736590 w 9227971"/>
                  <a:gd name="connsiteY3" fmla="*/ 543390 h 6651775"/>
                  <a:gd name="connsiteX4" fmla="*/ 1736589 w 9227971"/>
                  <a:gd name="connsiteY4" fmla="*/ 808433 h 6651775"/>
                  <a:gd name="connsiteX5" fmla="*/ 2279928 w 9227971"/>
                  <a:gd name="connsiteY5" fmla="*/ 609650 h 6651775"/>
                  <a:gd name="connsiteX6" fmla="*/ 2187163 w 9227971"/>
                  <a:gd name="connsiteY6" fmla="*/ 516885 h 6651775"/>
                  <a:gd name="connsiteX7" fmla="*/ 2544973 w 9227971"/>
                  <a:gd name="connsiteY7" fmla="*/ 437372 h 6651775"/>
                  <a:gd name="connsiteX8" fmla="*/ 2491963 w 9227971"/>
                  <a:gd name="connsiteY8" fmla="*/ 318103 h 6651775"/>
                  <a:gd name="connsiteX9" fmla="*/ 2982293 w 9227971"/>
                  <a:gd name="connsiteY9" fmla="*/ 357859 h 6651775"/>
                  <a:gd name="connsiteX10" fmla="*/ 3326850 w 9227971"/>
                  <a:gd name="connsiteY10" fmla="*/ 145824 h 6651775"/>
                  <a:gd name="connsiteX11" fmla="*/ 3300346 w 9227971"/>
                  <a:gd name="connsiteY11" fmla="*/ 278346 h 6651775"/>
                  <a:gd name="connsiteX12" fmla="*/ 3989460 w 9227971"/>
                  <a:gd name="connsiteY12" fmla="*/ 331355 h 6651775"/>
                  <a:gd name="connsiteX13" fmla="*/ 3989460 w 9227971"/>
                  <a:gd name="connsiteY13" fmla="*/ 198833 h 6651775"/>
                  <a:gd name="connsiteX14" fmla="*/ 4214747 w 9227971"/>
                  <a:gd name="connsiteY14" fmla="*/ 371111 h 6651775"/>
                  <a:gd name="connsiteX15" fmla="*/ 4519547 w 9227971"/>
                  <a:gd name="connsiteY15" fmla="*/ 265094 h 6651775"/>
                  <a:gd name="connsiteX16" fmla="*/ 4387025 w 9227971"/>
                  <a:gd name="connsiteY16" fmla="*/ 437372 h 6651775"/>
                  <a:gd name="connsiteX17" fmla="*/ 4665320 w 9227971"/>
                  <a:gd name="connsiteY17" fmla="*/ 384363 h 6651775"/>
                  <a:gd name="connsiteX18" fmla="*/ 4711076 w 9227971"/>
                  <a:gd name="connsiteY18" fmla="*/ 528242 h 6651775"/>
                  <a:gd name="connsiteX19" fmla="*/ 4956868 w 9227971"/>
                  <a:gd name="connsiteY19" fmla="*/ 636155 h 6651775"/>
                  <a:gd name="connsiteX20" fmla="*/ 4850851 w 9227971"/>
                  <a:gd name="connsiteY20" fmla="*/ 251842 h 6651775"/>
                  <a:gd name="connsiteX21" fmla="*/ 5129147 w 9227971"/>
                  <a:gd name="connsiteY21" fmla="*/ 371111 h 6651775"/>
                  <a:gd name="connsiteX22" fmla="*/ 5818260 w 9227971"/>
                  <a:gd name="connsiteY22" fmla="*/ 50 h 6651775"/>
                  <a:gd name="connsiteX23" fmla="*/ 5553216 w 9227971"/>
                  <a:gd name="connsiteY23" fmla="*/ 291598 h 6651775"/>
                  <a:gd name="connsiteX24" fmla="*/ 6070051 w 9227971"/>
                  <a:gd name="connsiteY24" fmla="*/ 119320 h 6651775"/>
                  <a:gd name="connsiteX25" fmla="*/ 5884520 w 9227971"/>
                  <a:gd name="connsiteY25" fmla="*/ 344606 h 6651775"/>
                  <a:gd name="connsiteX26" fmla="*/ 6202573 w 9227971"/>
                  <a:gd name="connsiteY26" fmla="*/ 450623 h 6651775"/>
                  <a:gd name="connsiteX27" fmla="*/ 5977286 w 9227971"/>
                  <a:gd name="connsiteY27" fmla="*/ 596397 h 6651775"/>
                  <a:gd name="connsiteX28" fmla="*/ 7474781 w 9227971"/>
                  <a:gd name="connsiteY28" fmla="*/ 768674 h 6651775"/>
                  <a:gd name="connsiteX29" fmla="*/ 7236242 w 9227971"/>
                  <a:gd name="connsiteY29" fmla="*/ 834935 h 6651775"/>
                  <a:gd name="connsiteX30" fmla="*/ 7726573 w 9227971"/>
                  <a:gd name="connsiteY30" fmla="*/ 1086728 h 6651775"/>
                  <a:gd name="connsiteX31" fmla="*/ 7474781 w 9227971"/>
                  <a:gd name="connsiteY31" fmla="*/ 1126483 h 6651775"/>
                  <a:gd name="connsiteX32" fmla="*/ 7885599 w 9227971"/>
                  <a:gd name="connsiteY32" fmla="*/ 1709579 h 6651775"/>
                  <a:gd name="connsiteX33" fmla="*/ 8786747 w 9227971"/>
                  <a:gd name="connsiteY33" fmla="*/ 1815596 h 6651775"/>
                  <a:gd name="connsiteX34" fmla="*/ 8428938 w 9227971"/>
                  <a:gd name="connsiteY34" fmla="*/ 1828848 h 6651775"/>
                  <a:gd name="connsiteX35" fmla="*/ 8693981 w 9227971"/>
                  <a:gd name="connsiteY35" fmla="*/ 2014379 h 6651775"/>
                  <a:gd name="connsiteX36" fmla="*/ 8230155 w 9227971"/>
                  <a:gd name="connsiteY36" fmla="*/ 1961370 h 6651775"/>
                  <a:gd name="connsiteX37" fmla="*/ 9210817 w 9227971"/>
                  <a:gd name="connsiteY37" fmla="*/ 2796257 h 6651775"/>
                  <a:gd name="connsiteX38" fmla="*/ 8839756 w 9227971"/>
                  <a:gd name="connsiteY38" fmla="*/ 2637231 h 6651775"/>
                  <a:gd name="connsiteX39" fmla="*/ 9224069 w 9227971"/>
                  <a:gd name="connsiteY39" fmla="*/ 3432361 h 6651775"/>
                  <a:gd name="connsiteX40" fmla="*/ 8794323 w 9227971"/>
                  <a:gd name="connsiteY40" fmla="*/ 3117149 h 6651775"/>
                  <a:gd name="connsiteX41" fmla="*/ 9104800 w 9227971"/>
                  <a:gd name="connsiteY41" fmla="*/ 4094970 h 6651775"/>
                  <a:gd name="connsiteX42" fmla="*/ 8839756 w 9227971"/>
                  <a:gd name="connsiteY42" fmla="*/ 3949196 h 6651775"/>
                  <a:gd name="connsiteX43" fmla="*/ 8614469 w 9227971"/>
                  <a:gd name="connsiteY43" fmla="*/ 5035874 h 6651775"/>
                  <a:gd name="connsiteX44" fmla="*/ 8521704 w 9227971"/>
                  <a:gd name="connsiteY44" fmla="*/ 4890101 h 6651775"/>
                  <a:gd name="connsiteX45" fmla="*/ 8322922 w 9227971"/>
                  <a:gd name="connsiteY45" fmla="*/ 5155144 h 6651775"/>
                  <a:gd name="connsiteX46" fmla="*/ 8150644 w 9227971"/>
                  <a:gd name="connsiteY46" fmla="*/ 5009370 h 6651775"/>
                  <a:gd name="connsiteX47" fmla="*/ 7832593 w 9227971"/>
                  <a:gd name="connsiteY47" fmla="*/ 5539457 h 6651775"/>
                  <a:gd name="connsiteX48" fmla="*/ 7647063 w 9227971"/>
                  <a:gd name="connsiteY48" fmla="*/ 5300918 h 6651775"/>
                  <a:gd name="connsiteX49" fmla="*/ 7315758 w 9227971"/>
                  <a:gd name="connsiteY49" fmla="*/ 5937022 h 6651775"/>
                  <a:gd name="connsiteX50" fmla="*/ 7368767 w 9227971"/>
                  <a:gd name="connsiteY50" fmla="*/ 5671979 h 6651775"/>
                  <a:gd name="connsiteX51" fmla="*/ 6904941 w 9227971"/>
                  <a:gd name="connsiteY51" fmla="*/ 6069544 h 6651775"/>
                  <a:gd name="connsiteX52" fmla="*/ 6931446 w 9227971"/>
                  <a:gd name="connsiteY52" fmla="*/ 5777996 h 6651775"/>
                  <a:gd name="connsiteX53" fmla="*/ 6388107 w 9227971"/>
                  <a:gd name="connsiteY53" fmla="*/ 6294831 h 6651775"/>
                  <a:gd name="connsiteX54" fmla="*/ 6255585 w 9227971"/>
                  <a:gd name="connsiteY54" fmla="*/ 5923770 h 6651775"/>
                  <a:gd name="connsiteX55" fmla="*/ 5603744 w 9227971"/>
                  <a:gd name="connsiteY55" fmla="*/ 6437706 h 6651775"/>
                  <a:gd name="connsiteX56" fmla="*/ 5627557 w 9227971"/>
                  <a:gd name="connsiteY56" fmla="*/ 6242443 h 6651775"/>
                  <a:gd name="connsiteX57" fmla="*/ 5217982 w 9227971"/>
                  <a:gd name="connsiteY57" fmla="*/ 6532955 h 6651775"/>
                  <a:gd name="connsiteX58" fmla="*/ 5137020 w 9227971"/>
                  <a:gd name="connsiteY58" fmla="*/ 6061468 h 6651775"/>
                  <a:gd name="connsiteX59" fmla="*/ 4172499 w 9227971"/>
                  <a:gd name="connsiteY59" fmla="*/ 6515268 h 6651775"/>
                  <a:gd name="connsiteX60" fmla="*/ 110994 w 9227971"/>
                  <a:gd name="connsiteY60" fmla="*/ 3355689 h 6651775"/>
                  <a:gd name="connsiteX0" fmla="*/ 84122 w 9201099"/>
                  <a:gd name="connsiteY0" fmla="*/ 3355689 h 6651775"/>
                  <a:gd name="connsiteX1" fmla="*/ 1378414 w 9201099"/>
                  <a:gd name="connsiteY1" fmla="*/ 1033720 h 6651775"/>
                  <a:gd name="connsiteX2" fmla="*/ 1153126 w 9201099"/>
                  <a:gd name="connsiteY2" fmla="*/ 954207 h 6651775"/>
                  <a:gd name="connsiteX3" fmla="*/ 1510934 w 9201099"/>
                  <a:gd name="connsiteY3" fmla="*/ 993963 h 6651775"/>
                  <a:gd name="connsiteX4" fmla="*/ 1709718 w 9201099"/>
                  <a:gd name="connsiteY4" fmla="*/ 543390 h 6651775"/>
                  <a:gd name="connsiteX5" fmla="*/ 1709717 w 9201099"/>
                  <a:gd name="connsiteY5" fmla="*/ 808433 h 6651775"/>
                  <a:gd name="connsiteX6" fmla="*/ 2253056 w 9201099"/>
                  <a:gd name="connsiteY6" fmla="*/ 609650 h 6651775"/>
                  <a:gd name="connsiteX7" fmla="*/ 2160291 w 9201099"/>
                  <a:gd name="connsiteY7" fmla="*/ 516885 h 6651775"/>
                  <a:gd name="connsiteX8" fmla="*/ 2518101 w 9201099"/>
                  <a:gd name="connsiteY8" fmla="*/ 437372 h 6651775"/>
                  <a:gd name="connsiteX9" fmla="*/ 2465091 w 9201099"/>
                  <a:gd name="connsiteY9" fmla="*/ 318103 h 6651775"/>
                  <a:gd name="connsiteX10" fmla="*/ 2955421 w 9201099"/>
                  <a:gd name="connsiteY10" fmla="*/ 357859 h 6651775"/>
                  <a:gd name="connsiteX11" fmla="*/ 3299978 w 9201099"/>
                  <a:gd name="connsiteY11" fmla="*/ 145824 h 6651775"/>
                  <a:gd name="connsiteX12" fmla="*/ 3273474 w 9201099"/>
                  <a:gd name="connsiteY12" fmla="*/ 278346 h 6651775"/>
                  <a:gd name="connsiteX13" fmla="*/ 3962588 w 9201099"/>
                  <a:gd name="connsiteY13" fmla="*/ 331355 h 6651775"/>
                  <a:gd name="connsiteX14" fmla="*/ 3962588 w 9201099"/>
                  <a:gd name="connsiteY14" fmla="*/ 198833 h 6651775"/>
                  <a:gd name="connsiteX15" fmla="*/ 4187875 w 9201099"/>
                  <a:gd name="connsiteY15" fmla="*/ 371111 h 6651775"/>
                  <a:gd name="connsiteX16" fmla="*/ 4492675 w 9201099"/>
                  <a:gd name="connsiteY16" fmla="*/ 265094 h 6651775"/>
                  <a:gd name="connsiteX17" fmla="*/ 4360153 w 9201099"/>
                  <a:gd name="connsiteY17" fmla="*/ 437372 h 6651775"/>
                  <a:gd name="connsiteX18" fmla="*/ 4638448 w 9201099"/>
                  <a:gd name="connsiteY18" fmla="*/ 384363 h 6651775"/>
                  <a:gd name="connsiteX19" fmla="*/ 4684204 w 9201099"/>
                  <a:gd name="connsiteY19" fmla="*/ 528242 h 6651775"/>
                  <a:gd name="connsiteX20" fmla="*/ 4929996 w 9201099"/>
                  <a:gd name="connsiteY20" fmla="*/ 636155 h 6651775"/>
                  <a:gd name="connsiteX21" fmla="*/ 4823979 w 9201099"/>
                  <a:gd name="connsiteY21" fmla="*/ 251842 h 6651775"/>
                  <a:gd name="connsiteX22" fmla="*/ 5102275 w 9201099"/>
                  <a:gd name="connsiteY22" fmla="*/ 371111 h 6651775"/>
                  <a:gd name="connsiteX23" fmla="*/ 5791388 w 9201099"/>
                  <a:gd name="connsiteY23" fmla="*/ 50 h 6651775"/>
                  <a:gd name="connsiteX24" fmla="*/ 5526344 w 9201099"/>
                  <a:gd name="connsiteY24" fmla="*/ 291598 h 6651775"/>
                  <a:gd name="connsiteX25" fmla="*/ 6043179 w 9201099"/>
                  <a:gd name="connsiteY25" fmla="*/ 119320 h 6651775"/>
                  <a:gd name="connsiteX26" fmla="*/ 5857648 w 9201099"/>
                  <a:gd name="connsiteY26" fmla="*/ 344606 h 6651775"/>
                  <a:gd name="connsiteX27" fmla="*/ 6175701 w 9201099"/>
                  <a:gd name="connsiteY27" fmla="*/ 450623 h 6651775"/>
                  <a:gd name="connsiteX28" fmla="*/ 5950414 w 9201099"/>
                  <a:gd name="connsiteY28" fmla="*/ 596397 h 6651775"/>
                  <a:gd name="connsiteX29" fmla="*/ 7447909 w 9201099"/>
                  <a:gd name="connsiteY29" fmla="*/ 768674 h 6651775"/>
                  <a:gd name="connsiteX30" fmla="*/ 7209370 w 9201099"/>
                  <a:gd name="connsiteY30" fmla="*/ 834935 h 6651775"/>
                  <a:gd name="connsiteX31" fmla="*/ 7699701 w 9201099"/>
                  <a:gd name="connsiteY31" fmla="*/ 1086728 h 6651775"/>
                  <a:gd name="connsiteX32" fmla="*/ 7447909 w 9201099"/>
                  <a:gd name="connsiteY32" fmla="*/ 1126483 h 6651775"/>
                  <a:gd name="connsiteX33" fmla="*/ 7858727 w 9201099"/>
                  <a:gd name="connsiteY33" fmla="*/ 1709579 h 6651775"/>
                  <a:gd name="connsiteX34" fmla="*/ 8759875 w 9201099"/>
                  <a:gd name="connsiteY34" fmla="*/ 1815596 h 6651775"/>
                  <a:gd name="connsiteX35" fmla="*/ 8402066 w 9201099"/>
                  <a:gd name="connsiteY35" fmla="*/ 1828848 h 6651775"/>
                  <a:gd name="connsiteX36" fmla="*/ 8667109 w 9201099"/>
                  <a:gd name="connsiteY36" fmla="*/ 2014379 h 6651775"/>
                  <a:gd name="connsiteX37" fmla="*/ 8203283 w 9201099"/>
                  <a:gd name="connsiteY37" fmla="*/ 1961370 h 6651775"/>
                  <a:gd name="connsiteX38" fmla="*/ 9183945 w 9201099"/>
                  <a:gd name="connsiteY38" fmla="*/ 2796257 h 6651775"/>
                  <a:gd name="connsiteX39" fmla="*/ 8812884 w 9201099"/>
                  <a:gd name="connsiteY39" fmla="*/ 2637231 h 6651775"/>
                  <a:gd name="connsiteX40" fmla="*/ 9197197 w 9201099"/>
                  <a:gd name="connsiteY40" fmla="*/ 3432361 h 6651775"/>
                  <a:gd name="connsiteX41" fmla="*/ 8767451 w 9201099"/>
                  <a:gd name="connsiteY41" fmla="*/ 3117149 h 6651775"/>
                  <a:gd name="connsiteX42" fmla="*/ 9077928 w 9201099"/>
                  <a:gd name="connsiteY42" fmla="*/ 4094970 h 6651775"/>
                  <a:gd name="connsiteX43" fmla="*/ 8812884 w 9201099"/>
                  <a:gd name="connsiteY43" fmla="*/ 3949196 h 6651775"/>
                  <a:gd name="connsiteX44" fmla="*/ 8587597 w 9201099"/>
                  <a:gd name="connsiteY44" fmla="*/ 5035874 h 6651775"/>
                  <a:gd name="connsiteX45" fmla="*/ 8494832 w 9201099"/>
                  <a:gd name="connsiteY45" fmla="*/ 4890101 h 6651775"/>
                  <a:gd name="connsiteX46" fmla="*/ 8296050 w 9201099"/>
                  <a:gd name="connsiteY46" fmla="*/ 5155144 h 6651775"/>
                  <a:gd name="connsiteX47" fmla="*/ 8123772 w 9201099"/>
                  <a:gd name="connsiteY47" fmla="*/ 5009370 h 6651775"/>
                  <a:gd name="connsiteX48" fmla="*/ 7805721 w 9201099"/>
                  <a:gd name="connsiteY48" fmla="*/ 5539457 h 6651775"/>
                  <a:gd name="connsiteX49" fmla="*/ 7620191 w 9201099"/>
                  <a:gd name="connsiteY49" fmla="*/ 5300918 h 6651775"/>
                  <a:gd name="connsiteX50" fmla="*/ 7288886 w 9201099"/>
                  <a:gd name="connsiteY50" fmla="*/ 5937022 h 6651775"/>
                  <a:gd name="connsiteX51" fmla="*/ 7341895 w 9201099"/>
                  <a:gd name="connsiteY51" fmla="*/ 5671979 h 6651775"/>
                  <a:gd name="connsiteX52" fmla="*/ 6878069 w 9201099"/>
                  <a:gd name="connsiteY52" fmla="*/ 6069544 h 6651775"/>
                  <a:gd name="connsiteX53" fmla="*/ 6904574 w 9201099"/>
                  <a:gd name="connsiteY53" fmla="*/ 5777996 h 6651775"/>
                  <a:gd name="connsiteX54" fmla="*/ 6361235 w 9201099"/>
                  <a:gd name="connsiteY54" fmla="*/ 6294831 h 6651775"/>
                  <a:gd name="connsiteX55" fmla="*/ 6228713 w 9201099"/>
                  <a:gd name="connsiteY55" fmla="*/ 5923770 h 6651775"/>
                  <a:gd name="connsiteX56" fmla="*/ 5576872 w 9201099"/>
                  <a:gd name="connsiteY56" fmla="*/ 6437706 h 6651775"/>
                  <a:gd name="connsiteX57" fmla="*/ 5600685 w 9201099"/>
                  <a:gd name="connsiteY57" fmla="*/ 6242443 h 6651775"/>
                  <a:gd name="connsiteX58" fmla="*/ 5191110 w 9201099"/>
                  <a:gd name="connsiteY58" fmla="*/ 6532955 h 6651775"/>
                  <a:gd name="connsiteX59" fmla="*/ 5110148 w 9201099"/>
                  <a:gd name="connsiteY59" fmla="*/ 6061468 h 6651775"/>
                  <a:gd name="connsiteX60" fmla="*/ 4145627 w 9201099"/>
                  <a:gd name="connsiteY60" fmla="*/ 6515268 h 6651775"/>
                  <a:gd name="connsiteX61" fmla="*/ 84122 w 9201099"/>
                  <a:gd name="connsiteY61" fmla="*/ 3355689 h 6651775"/>
                  <a:gd name="connsiteX0" fmla="*/ 194284 w 9311261"/>
                  <a:gd name="connsiteY0" fmla="*/ 3355689 h 6651775"/>
                  <a:gd name="connsiteX1" fmla="*/ 733202 w 9311261"/>
                  <a:gd name="connsiteY1" fmla="*/ 1325268 h 6651775"/>
                  <a:gd name="connsiteX2" fmla="*/ 1488576 w 9311261"/>
                  <a:gd name="connsiteY2" fmla="*/ 1033720 h 6651775"/>
                  <a:gd name="connsiteX3" fmla="*/ 1263288 w 9311261"/>
                  <a:gd name="connsiteY3" fmla="*/ 954207 h 6651775"/>
                  <a:gd name="connsiteX4" fmla="*/ 1621096 w 9311261"/>
                  <a:gd name="connsiteY4" fmla="*/ 993963 h 6651775"/>
                  <a:gd name="connsiteX5" fmla="*/ 1819880 w 9311261"/>
                  <a:gd name="connsiteY5" fmla="*/ 543390 h 6651775"/>
                  <a:gd name="connsiteX6" fmla="*/ 1819879 w 9311261"/>
                  <a:gd name="connsiteY6" fmla="*/ 808433 h 6651775"/>
                  <a:gd name="connsiteX7" fmla="*/ 2363218 w 9311261"/>
                  <a:gd name="connsiteY7" fmla="*/ 609650 h 6651775"/>
                  <a:gd name="connsiteX8" fmla="*/ 2270453 w 9311261"/>
                  <a:gd name="connsiteY8" fmla="*/ 516885 h 6651775"/>
                  <a:gd name="connsiteX9" fmla="*/ 2628263 w 9311261"/>
                  <a:gd name="connsiteY9" fmla="*/ 437372 h 6651775"/>
                  <a:gd name="connsiteX10" fmla="*/ 2575253 w 9311261"/>
                  <a:gd name="connsiteY10" fmla="*/ 318103 h 6651775"/>
                  <a:gd name="connsiteX11" fmla="*/ 3065583 w 9311261"/>
                  <a:gd name="connsiteY11" fmla="*/ 357859 h 6651775"/>
                  <a:gd name="connsiteX12" fmla="*/ 3410140 w 9311261"/>
                  <a:gd name="connsiteY12" fmla="*/ 145824 h 6651775"/>
                  <a:gd name="connsiteX13" fmla="*/ 3383636 w 9311261"/>
                  <a:gd name="connsiteY13" fmla="*/ 278346 h 6651775"/>
                  <a:gd name="connsiteX14" fmla="*/ 4072750 w 9311261"/>
                  <a:gd name="connsiteY14" fmla="*/ 331355 h 6651775"/>
                  <a:gd name="connsiteX15" fmla="*/ 4072750 w 9311261"/>
                  <a:gd name="connsiteY15" fmla="*/ 198833 h 6651775"/>
                  <a:gd name="connsiteX16" fmla="*/ 4298037 w 9311261"/>
                  <a:gd name="connsiteY16" fmla="*/ 371111 h 6651775"/>
                  <a:gd name="connsiteX17" fmla="*/ 4602837 w 9311261"/>
                  <a:gd name="connsiteY17" fmla="*/ 265094 h 6651775"/>
                  <a:gd name="connsiteX18" fmla="*/ 4470315 w 9311261"/>
                  <a:gd name="connsiteY18" fmla="*/ 437372 h 6651775"/>
                  <a:gd name="connsiteX19" fmla="*/ 4748610 w 9311261"/>
                  <a:gd name="connsiteY19" fmla="*/ 384363 h 6651775"/>
                  <a:gd name="connsiteX20" fmla="*/ 4794366 w 9311261"/>
                  <a:gd name="connsiteY20" fmla="*/ 528242 h 6651775"/>
                  <a:gd name="connsiteX21" fmla="*/ 5040158 w 9311261"/>
                  <a:gd name="connsiteY21" fmla="*/ 636155 h 6651775"/>
                  <a:gd name="connsiteX22" fmla="*/ 4934141 w 9311261"/>
                  <a:gd name="connsiteY22" fmla="*/ 251842 h 6651775"/>
                  <a:gd name="connsiteX23" fmla="*/ 5212437 w 9311261"/>
                  <a:gd name="connsiteY23" fmla="*/ 371111 h 6651775"/>
                  <a:gd name="connsiteX24" fmla="*/ 5901550 w 9311261"/>
                  <a:gd name="connsiteY24" fmla="*/ 50 h 6651775"/>
                  <a:gd name="connsiteX25" fmla="*/ 5636506 w 9311261"/>
                  <a:gd name="connsiteY25" fmla="*/ 291598 h 6651775"/>
                  <a:gd name="connsiteX26" fmla="*/ 6153341 w 9311261"/>
                  <a:gd name="connsiteY26" fmla="*/ 119320 h 6651775"/>
                  <a:gd name="connsiteX27" fmla="*/ 5967810 w 9311261"/>
                  <a:gd name="connsiteY27" fmla="*/ 344606 h 6651775"/>
                  <a:gd name="connsiteX28" fmla="*/ 6285863 w 9311261"/>
                  <a:gd name="connsiteY28" fmla="*/ 450623 h 6651775"/>
                  <a:gd name="connsiteX29" fmla="*/ 6060576 w 9311261"/>
                  <a:gd name="connsiteY29" fmla="*/ 596397 h 6651775"/>
                  <a:gd name="connsiteX30" fmla="*/ 7558071 w 9311261"/>
                  <a:gd name="connsiteY30" fmla="*/ 768674 h 6651775"/>
                  <a:gd name="connsiteX31" fmla="*/ 7319532 w 9311261"/>
                  <a:gd name="connsiteY31" fmla="*/ 834935 h 6651775"/>
                  <a:gd name="connsiteX32" fmla="*/ 7809863 w 9311261"/>
                  <a:gd name="connsiteY32" fmla="*/ 1086728 h 6651775"/>
                  <a:gd name="connsiteX33" fmla="*/ 7558071 w 9311261"/>
                  <a:gd name="connsiteY33" fmla="*/ 1126483 h 6651775"/>
                  <a:gd name="connsiteX34" fmla="*/ 7968889 w 9311261"/>
                  <a:gd name="connsiteY34" fmla="*/ 1709579 h 6651775"/>
                  <a:gd name="connsiteX35" fmla="*/ 8870037 w 9311261"/>
                  <a:gd name="connsiteY35" fmla="*/ 1815596 h 6651775"/>
                  <a:gd name="connsiteX36" fmla="*/ 8512228 w 9311261"/>
                  <a:gd name="connsiteY36" fmla="*/ 1828848 h 6651775"/>
                  <a:gd name="connsiteX37" fmla="*/ 8777271 w 9311261"/>
                  <a:gd name="connsiteY37" fmla="*/ 2014379 h 6651775"/>
                  <a:gd name="connsiteX38" fmla="*/ 8313445 w 9311261"/>
                  <a:gd name="connsiteY38" fmla="*/ 1961370 h 6651775"/>
                  <a:gd name="connsiteX39" fmla="*/ 9294107 w 9311261"/>
                  <a:gd name="connsiteY39" fmla="*/ 2796257 h 6651775"/>
                  <a:gd name="connsiteX40" fmla="*/ 8923046 w 9311261"/>
                  <a:gd name="connsiteY40" fmla="*/ 2637231 h 6651775"/>
                  <a:gd name="connsiteX41" fmla="*/ 9307359 w 9311261"/>
                  <a:gd name="connsiteY41" fmla="*/ 3432361 h 6651775"/>
                  <a:gd name="connsiteX42" fmla="*/ 8877613 w 9311261"/>
                  <a:gd name="connsiteY42" fmla="*/ 3117149 h 6651775"/>
                  <a:gd name="connsiteX43" fmla="*/ 9188090 w 9311261"/>
                  <a:gd name="connsiteY43" fmla="*/ 4094970 h 6651775"/>
                  <a:gd name="connsiteX44" fmla="*/ 8923046 w 9311261"/>
                  <a:gd name="connsiteY44" fmla="*/ 3949196 h 6651775"/>
                  <a:gd name="connsiteX45" fmla="*/ 8697759 w 9311261"/>
                  <a:gd name="connsiteY45" fmla="*/ 5035874 h 6651775"/>
                  <a:gd name="connsiteX46" fmla="*/ 8604994 w 9311261"/>
                  <a:gd name="connsiteY46" fmla="*/ 4890101 h 6651775"/>
                  <a:gd name="connsiteX47" fmla="*/ 8406212 w 9311261"/>
                  <a:gd name="connsiteY47" fmla="*/ 5155144 h 6651775"/>
                  <a:gd name="connsiteX48" fmla="*/ 8233934 w 9311261"/>
                  <a:gd name="connsiteY48" fmla="*/ 5009370 h 6651775"/>
                  <a:gd name="connsiteX49" fmla="*/ 7915883 w 9311261"/>
                  <a:gd name="connsiteY49" fmla="*/ 5539457 h 6651775"/>
                  <a:gd name="connsiteX50" fmla="*/ 7730353 w 9311261"/>
                  <a:gd name="connsiteY50" fmla="*/ 5300918 h 6651775"/>
                  <a:gd name="connsiteX51" fmla="*/ 7399048 w 9311261"/>
                  <a:gd name="connsiteY51" fmla="*/ 5937022 h 6651775"/>
                  <a:gd name="connsiteX52" fmla="*/ 7452057 w 9311261"/>
                  <a:gd name="connsiteY52" fmla="*/ 5671979 h 6651775"/>
                  <a:gd name="connsiteX53" fmla="*/ 6988231 w 9311261"/>
                  <a:gd name="connsiteY53" fmla="*/ 6069544 h 6651775"/>
                  <a:gd name="connsiteX54" fmla="*/ 7014736 w 9311261"/>
                  <a:gd name="connsiteY54" fmla="*/ 5777996 h 6651775"/>
                  <a:gd name="connsiteX55" fmla="*/ 6471397 w 9311261"/>
                  <a:gd name="connsiteY55" fmla="*/ 6294831 h 6651775"/>
                  <a:gd name="connsiteX56" fmla="*/ 6338875 w 9311261"/>
                  <a:gd name="connsiteY56" fmla="*/ 5923770 h 6651775"/>
                  <a:gd name="connsiteX57" fmla="*/ 5687034 w 9311261"/>
                  <a:gd name="connsiteY57" fmla="*/ 6437706 h 6651775"/>
                  <a:gd name="connsiteX58" fmla="*/ 5710847 w 9311261"/>
                  <a:gd name="connsiteY58" fmla="*/ 6242443 h 6651775"/>
                  <a:gd name="connsiteX59" fmla="*/ 5301272 w 9311261"/>
                  <a:gd name="connsiteY59" fmla="*/ 6532955 h 6651775"/>
                  <a:gd name="connsiteX60" fmla="*/ 5220310 w 9311261"/>
                  <a:gd name="connsiteY60" fmla="*/ 6061468 h 6651775"/>
                  <a:gd name="connsiteX61" fmla="*/ 4255789 w 9311261"/>
                  <a:gd name="connsiteY61" fmla="*/ 6515268 h 6651775"/>
                  <a:gd name="connsiteX62" fmla="*/ 194284 w 9311261"/>
                  <a:gd name="connsiteY62" fmla="*/ 3355689 h 6651775"/>
                  <a:gd name="connsiteX0" fmla="*/ 109990 w 9226967"/>
                  <a:gd name="connsiteY0" fmla="*/ 3355689 h 6651775"/>
                  <a:gd name="connsiteX1" fmla="*/ 1112734 w 9226967"/>
                  <a:gd name="connsiteY1" fmla="*/ 1325268 h 6651775"/>
                  <a:gd name="connsiteX2" fmla="*/ 648908 w 9226967"/>
                  <a:gd name="connsiteY2" fmla="*/ 1325268 h 6651775"/>
                  <a:gd name="connsiteX3" fmla="*/ 1404282 w 9226967"/>
                  <a:gd name="connsiteY3" fmla="*/ 1033720 h 6651775"/>
                  <a:gd name="connsiteX4" fmla="*/ 1178994 w 9226967"/>
                  <a:gd name="connsiteY4" fmla="*/ 954207 h 6651775"/>
                  <a:gd name="connsiteX5" fmla="*/ 1536802 w 9226967"/>
                  <a:gd name="connsiteY5" fmla="*/ 993963 h 6651775"/>
                  <a:gd name="connsiteX6" fmla="*/ 1735586 w 9226967"/>
                  <a:gd name="connsiteY6" fmla="*/ 543390 h 6651775"/>
                  <a:gd name="connsiteX7" fmla="*/ 1735585 w 9226967"/>
                  <a:gd name="connsiteY7" fmla="*/ 808433 h 6651775"/>
                  <a:gd name="connsiteX8" fmla="*/ 2278924 w 9226967"/>
                  <a:gd name="connsiteY8" fmla="*/ 609650 h 6651775"/>
                  <a:gd name="connsiteX9" fmla="*/ 2186159 w 9226967"/>
                  <a:gd name="connsiteY9" fmla="*/ 516885 h 6651775"/>
                  <a:gd name="connsiteX10" fmla="*/ 2543969 w 9226967"/>
                  <a:gd name="connsiteY10" fmla="*/ 437372 h 6651775"/>
                  <a:gd name="connsiteX11" fmla="*/ 2490959 w 9226967"/>
                  <a:gd name="connsiteY11" fmla="*/ 318103 h 6651775"/>
                  <a:gd name="connsiteX12" fmla="*/ 2981289 w 9226967"/>
                  <a:gd name="connsiteY12" fmla="*/ 357859 h 6651775"/>
                  <a:gd name="connsiteX13" fmla="*/ 3325846 w 9226967"/>
                  <a:gd name="connsiteY13" fmla="*/ 145824 h 6651775"/>
                  <a:gd name="connsiteX14" fmla="*/ 3299342 w 9226967"/>
                  <a:gd name="connsiteY14" fmla="*/ 278346 h 6651775"/>
                  <a:gd name="connsiteX15" fmla="*/ 3988456 w 9226967"/>
                  <a:gd name="connsiteY15" fmla="*/ 331355 h 6651775"/>
                  <a:gd name="connsiteX16" fmla="*/ 3988456 w 9226967"/>
                  <a:gd name="connsiteY16" fmla="*/ 198833 h 6651775"/>
                  <a:gd name="connsiteX17" fmla="*/ 4213743 w 9226967"/>
                  <a:gd name="connsiteY17" fmla="*/ 371111 h 6651775"/>
                  <a:gd name="connsiteX18" fmla="*/ 4518543 w 9226967"/>
                  <a:gd name="connsiteY18" fmla="*/ 265094 h 6651775"/>
                  <a:gd name="connsiteX19" fmla="*/ 4386021 w 9226967"/>
                  <a:gd name="connsiteY19" fmla="*/ 437372 h 6651775"/>
                  <a:gd name="connsiteX20" fmla="*/ 4664316 w 9226967"/>
                  <a:gd name="connsiteY20" fmla="*/ 384363 h 6651775"/>
                  <a:gd name="connsiteX21" fmla="*/ 4710072 w 9226967"/>
                  <a:gd name="connsiteY21" fmla="*/ 528242 h 6651775"/>
                  <a:gd name="connsiteX22" fmla="*/ 4955864 w 9226967"/>
                  <a:gd name="connsiteY22" fmla="*/ 636155 h 6651775"/>
                  <a:gd name="connsiteX23" fmla="*/ 4849847 w 9226967"/>
                  <a:gd name="connsiteY23" fmla="*/ 251842 h 6651775"/>
                  <a:gd name="connsiteX24" fmla="*/ 5128143 w 9226967"/>
                  <a:gd name="connsiteY24" fmla="*/ 371111 h 6651775"/>
                  <a:gd name="connsiteX25" fmla="*/ 5817256 w 9226967"/>
                  <a:gd name="connsiteY25" fmla="*/ 50 h 6651775"/>
                  <a:gd name="connsiteX26" fmla="*/ 5552212 w 9226967"/>
                  <a:gd name="connsiteY26" fmla="*/ 291598 h 6651775"/>
                  <a:gd name="connsiteX27" fmla="*/ 6069047 w 9226967"/>
                  <a:gd name="connsiteY27" fmla="*/ 119320 h 6651775"/>
                  <a:gd name="connsiteX28" fmla="*/ 5883516 w 9226967"/>
                  <a:gd name="connsiteY28" fmla="*/ 344606 h 6651775"/>
                  <a:gd name="connsiteX29" fmla="*/ 6201569 w 9226967"/>
                  <a:gd name="connsiteY29" fmla="*/ 450623 h 6651775"/>
                  <a:gd name="connsiteX30" fmla="*/ 5976282 w 9226967"/>
                  <a:gd name="connsiteY30" fmla="*/ 596397 h 6651775"/>
                  <a:gd name="connsiteX31" fmla="*/ 7473777 w 9226967"/>
                  <a:gd name="connsiteY31" fmla="*/ 768674 h 6651775"/>
                  <a:gd name="connsiteX32" fmla="*/ 7235238 w 9226967"/>
                  <a:gd name="connsiteY32" fmla="*/ 834935 h 6651775"/>
                  <a:gd name="connsiteX33" fmla="*/ 7725569 w 9226967"/>
                  <a:gd name="connsiteY33" fmla="*/ 1086728 h 6651775"/>
                  <a:gd name="connsiteX34" fmla="*/ 7473777 w 9226967"/>
                  <a:gd name="connsiteY34" fmla="*/ 1126483 h 6651775"/>
                  <a:gd name="connsiteX35" fmla="*/ 7884595 w 9226967"/>
                  <a:gd name="connsiteY35" fmla="*/ 1709579 h 6651775"/>
                  <a:gd name="connsiteX36" fmla="*/ 8785743 w 9226967"/>
                  <a:gd name="connsiteY36" fmla="*/ 1815596 h 6651775"/>
                  <a:gd name="connsiteX37" fmla="*/ 8427934 w 9226967"/>
                  <a:gd name="connsiteY37" fmla="*/ 1828848 h 6651775"/>
                  <a:gd name="connsiteX38" fmla="*/ 8692977 w 9226967"/>
                  <a:gd name="connsiteY38" fmla="*/ 2014379 h 6651775"/>
                  <a:gd name="connsiteX39" fmla="*/ 8229151 w 9226967"/>
                  <a:gd name="connsiteY39" fmla="*/ 1961370 h 6651775"/>
                  <a:gd name="connsiteX40" fmla="*/ 9209813 w 9226967"/>
                  <a:gd name="connsiteY40" fmla="*/ 2796257 h 6651775"/>
                  <a:gd name="connsiteX41" fmla="*/ 8838752 w 9226967"/>
                  <a:gd name="connsiteY41" fmla="*/ 2637231 h 6651775"/>
                  <a:gd name="connsiteX42" fmla="*/ 9223065 w 9226967"/>
                  <a:gd name="connsiteY42" fmla="*/ 3432361 h 6651775"/>
                  <a:gd name="connsiteX43" fmla="*/ 8793319 w 9226967"/>
                  <a:gd name="connsiteY43" fmla="*/ 3117149 h 6651775"/>
                  <a:gd name="connsiteX44" fmla="*/ 9103796 w 9226967"/>
                  <a:gd name="connsiteY44" fmla="*/ 4094970 h 6651775"/>
                  <a:gd name="connsiteX45" fmla="*/ 8838752 w 9226967"/>
                  <a:gd name="connsiteY45" fmla="*/ 3949196 h 6651775"/>
                  <a:gd name="connsiteX46" fmla="*/ 8613465 w 9226967"/>
                  <a:gd name="connsiteY46" fmla="*/ 5035874 h 6651775"/>
                  <a:gd name="connsiteX47" fmla="*/ 8520700 w 9226967"/>
                  <a:gd name="connsiteY47" fmla="*/ 4890101 h 6651775"/>
                  <a:gd name="connsiteX48" fmla="*/ 8321918 w 9226967"/>
                  <a:gd name="connsiteY48" fmla="*/ 5155144 h 6651775"/>
                  <a:gd name="connsiteX49" fmla="*/ 8149640 w 9226967"/>
                  <a:gd name="connsiteY49" fmla="*/ 5009370 h 6651775"/>
                  <a:gd name="connsiteX50" fmla="*/ 7831589 w 9226967"/>
                  <a:gd name="connsiteY50" fmla="*/ 5539457 h 6651775"/>
                  <a:gd name="connsiteX51" fmla="*/ 7646059 w 9226967"/>
                  <a:gd name="connsiteY51" fmla="*/ 5300918 h 6651775"/>
                  <a:gd name="connsiteX52" fmla="*/ 7314754 w 9226967"/>
                  <a:gd name="connsiteY52" fmla="*/ 5937022 h 6651775"/>
                  <a:gd name="connsiteX53" fmla="*/ 7367763 w 9226967"/>
                  <a:gd name="connsiteY53" fmla="*/ 5671979 h 6651775"/>
                  <a:gd name="connsiteX54" fmla="*/ 6903937 w 9226967"/>
                  <a:gd name="connsiteY54" fmla="*/ 6069544 h 6651775"/>
                  <a:gd name="connsiteX55" fmla="*/ 6930442 w 9226967"/>
                  <a:gd name="connsiteY55" fmla="*/ 5777996 h 6651775"/>
                  <a:gd name="connsiteX56" fmla="*/ 6387103 w 9226967"/>
                  <a:gd name="connsiteY56" fmla="*/ 6294831 h 6651775"/>
                  <a:gd name="connsiteX57" fmla="*/ 6254581 w 9226967"/>
                  <a:gd name="connsiteY57" fmla="*/ 5923770 h 6651775"/>
                  <a:gd name="connsiteX58" fmla="*/ 5602740 w 9226967"/>
                  <a:gd name="connsiteY58" fmla="*/ 6437706 h 6651775"/>
                  <a:gd name="connsiteX59" fmla="*/ 5626553 w 9226967"/>
                  <a:gd name="connsiteY59" fmla="*/ 6242443 h 6651775"/>
                  <a:gd name="connsiteX60" fmla="*/ 5216978 w 9226967"/>
                  <a:gd name="connsiteY60" fmla="*/ 6532955 h 6651775"/>
                  <a:gd name="connsiteX61" fmla="*/ 5136016 w 9226967"/>
                  <a:gd name="connsiteY61" fmla="*/ 6061468 h 6651775"/>
                  <a:gd name="connsiteX62" fmla="*/ 4171495 w 9226967"/>
                  <a:gd name="connsiteY62" fmla="*/ 6515268 h 6651775"/>
                  <a:gd name="connsiteX63" fmla="*/ 109990 w 9226967"/>
                  <a:gd name="connsiteY63" fmla="*/ 3355689 h 6651775"/>
                  <a:gd name="connsiteX0" fmla="*/ 130786 w 9247763"/>
                  <a:gd name="connsiteY0" fmla="*/ 3355689 h 6651775"/>
                  <a:gd name="connsiteX1" fmla="*/ 1133530 w 9247763"/>
                  <a:gd name="connsiteY1" fmla="*/ 1325268 h 6651775"/>
                  <a:gd name="connsiteX2" fmla="*/ 669704 w 9247763"/>
                  <a:gd name="connsiteY2" fmla="*/ 1325268 h 6651775"/>
                  <a:gd name="connsiteX3" fmla="*/ 1425078 w 9247763"/>
                  <a:gd name="connsiteY3" fmla="*/ 1033720 h 6651775"/>
                  <a:gd name="connsiteX4" fmla="*/ 1199790 w 9247763"/>
                  <a:gd name="connsiteY4" fmla="*/ 954207 h 6651775"/>
                  <a:gd name="connsiteX5" fmla="*/ 1557598 w 9247763"/>
                  <a:gd name="connsiteY5" fmla="*/ 993963 h 6651775"/>
                  <a:gd name="connsiteX6" fmla="*/ 1756382 w 9247763"/>
                  <a:gd name="connsiteY6" fmla="*/ 543390 h 6651775"/>
                  <a:gd name="connsiteX7" fmla="*/ 1756381 w 9247763"/>
                  <a:gd name="connsiteY7" fmla="*/ 808433 h 6651775"/>
                  <a:gd name="connsiteX8" fmla="*/ 2299720 w 9247763"/>
                  <a:gd name="connsiteY8" fmla="*/ 609650 h 6651775"/>
                  <a:gd name="connsiteX9" fmla="*/ 2206955 w 9247763"/>
                  <a:gd name="connsiteY9" fmla="*/ 516885 h 6651775"/>
                  <a:gd name="connsiteX10" fmla="*/ 2564765 w 9247763"/>
                  <a:gd name="connsiteY10" fmla="*/ 437372 h 6651775"/>
                  <a:gd name="connsiteX11" fmla="*/ 2511755 w 9247763"/>
                  <a:gd name="connsiteY11" fmla="*/ 318103 h 6651775"/>
                  <a:gd name="connsiteX12" fmla="*/ 3002085 w 9247763"/>
                  <a:gd name="connsiteY12" fmla="*/ 357859 h 6651775"/>
                  <a:gd name="connsiteX13" fmla="*/ 3346642 w 9247763"/>
                  <a:gd name="connsiteY13" fmla="*/ 145824 h 6651775"/>
                  <a:gd name="connsiteX14" fmla="*/ 3320138 w 9247763"/>
                  <a:gd name="connsiteY14" fmla="*/ 278346 h 6651775"/>
                  <a:gd name="connsiteX15" fmla="*/ 4009252 w 9247763"/>
                  <a:gd name="connsiteY15" fmla="*/ 331355 h 6651775"/>
                  <a:gd name="connsiteX16" fmla="*/ 4009252 w 9247763"/>
                  <a:gd name="connsiteY16" fmla="*/ 198833 h 6651775"/>
                  <a:gd name="connsiteX17" fmla="*/ 4234539 w 9247763"/>
                  <a:gd name="connsiteY17" fmla="*/ 371111 h 6651775"/>
                  <a:gd name="connsiteX18" fmla="*/ 4539339 w 9247763"/>
                  <a:gd name="connsiteY18" fmla="*/ 265094 h 6651775"/>
                  <a:gd name="connsiteX19" fmla="*/ 4406817 w 9247763"/>
                  <a:gd name="connsiteY19" fmla="*/ 437372 h 6651775"/>
                  <a:gd name="connsiteX20" fmla="*/ 4685112 w 9247763"/>
                  <a:gd name="connsiteY20" fmla="*/ 384363 h 6651775"/>
                  <a:gd name="connsiteX21" fmla="*/ 4730868 w 9247763"/>
                  <a:gd name="connsiteY21" fmla="*/ 528242 h 6651775"/>
                  <a:gd name="connsiteX22" fmla="*/ 4976660 w 9247763"/>
                  <a:gd name="connsiteY22" fmla="*/ 636155 h 6651775"/>
                  <a:gd name="connsiteX23" fmla="*/ 4870643 w 9247763"/>
                  <a:gd name="connsiteY23" fmla="*/ 251842 h 6651775"/>
                  <a:gd name="connsiteX24" fmla="*/ 5148939 w 9247763"/>
                  <a:gd name="connsiteY24" fmla="*/ 371111 h 6651775"/>
                  <a:gd name="connsiteX25" fmla="*/ 5838052 w 9247763"/>
                  <a:gd name="connsiteY25" fmla="*/ 50 h 6651775"/>
                  <a:gd name="connsiteX26" fmla="*/ 5573008 w 9247763"/>
                  <a:gd name="connsiteY26" fmla="*/ 291598 h 6651775"/>
                  <a:gd name="connsiteX27" fmla="*/ 6089843 w 9247763"/>
                  <a:gd name="connsiteY27" fmla="*/ 119320 h 6651775"/>
                  <a:gd name="connsiteX28" fmla="*/ 5904312 w 9247763"/>
                  <a:gd name="connsiteY28" fmla="*/ 344606 h 6651775"/>
                  <a:gd name="connsiteX29" fmla="*/ 6222365 w 9247763"/>
                  <a:gd name="connsiteY29" fmla="*/ 450623 h 6651775"/>
                  <a:gd name="connsiteX30" fmla="*/ 5997078 w 9247763"/>
                  <a:gd name="connsiteY30" fmla="*/ 596397 h 6651775"/>
                  <a:gd name="connsiteX31" fmla="*/ 7494573 w 9247763"/>
                  <a:gd name="connsiteY31" fmla="*/ 768674 h 6651775"/>
                  <a:gd name="connsiteX32" fmla="*/ 7256034 w 9247763"/>
                  <a:gd name="connsiteY32" fmla="*/ 834935 h 6651775"/>
                  <a:gd name="connsiteX33" fmla="*/ 7746365 w 9247763"/>
                  <a:gd name="connsiteY33" fmla="*/ 1086728 h 6651775"/>
                  <a:gd name="connsiteX34" fmla="*/ 7494573 w 9247763"/>
                  <a:gd name="connsiteY34" fmla="*/ 1126483 h 6651775"/>
                  <a:gd name="connsiteX35" fmla="*/ 7905391 w 9247763"/>
                  <a:gd name="connsiteY35" fmla="*/ 1709579 h 6651775"/>
                  <a:gd name="connsiteX36" fmla="*/ 8806539 w 9247763"/>
                  <a:gd name="connsiteY36" fmla="*/ 1815596 h 6651775"/>
                  <a:gd name="connsiteX37" fmla="*/ 8448730 w 9247763"/>
                  <a:gd name="connsiteY37" fmla="*/ 1828848 h 6651775"/>
                  <a:gd name="connsiteX38" fmla="*/ 8713773 w 9247763"/>
                  <a:gd name="connsiteY38" fmla="*/ 2014379 h 6651775"/>
                  <a:gd name="connsiteX39" fmla="*/ 8249947 w 9247763"/>
                  <a:gd name="connsiteY39" fmla="*/ 1961370 h 6651775"/>
                  <a:gd name="connsiteX40" fmla="*/ 9230609 w 9247763"/>
                  <a:gd name="connsiteY40" fmla="*/ 2796257 h 6651775"/>
                  <a:gd name="connsiteX41" fmla="*/ 8859548 w 9247763"/>
                  <a:gd name="connsiteY41" fmla="*/ 2637231 h 6651775"/>
                  <a:gd name="connsiteX42" fmla="*/ 9243861 w 9247763"/>
                  <a:gd name="connsiteY42" fmla="*/ 3432361 h 6651775"/>
                  <a:gd name="connsiteX43" fmla="*/ 8814115 w 9247763"/>
                  <a:gd name="connsiteY43" fmla="*/ 3117149 h 6651775"/>
                  <a:gd name="connsiteX44" fmla="*/ 9124592 w 9247763"/>
                  <a:gd name="connsiteY44" fmla="*/ 4094970 h 6651775"/>
                  <a:gd name="connsiteX45" fmla="*/ 8859548 w 9247763"/>
                  <a:gd name="connsiteY45" fmla="*/ 3949196 h 6651775"/>
                  <a:gd name="connsiteX46" fmla="*/ 8634261 w 9247763"/>
                  <a:gd name="connsiteY46" fmla="*/ 5035874 h 6651775"/>
                  <a:gd name="connsiteX47" fmla="*/ 8541496 w 9247763"/>
                  <a:gd name="connsiteY47" fmla="*/ 4890101 h 6651775"/>
                  <a:gd name="connsiteX48" fmla="*/ 8342714 w 9247763"/>
                  <a:gd name="connsiteY48" fmla="*/ 5155144 h 6651775"/>
                  <a:gd name="connsiteX49" fmla="*/ 8170436 w 9247763"/>
                  <a:gd name="connsiteY49" fmla="*/ 5009370 h 6651775"/>
                  <a:gd name="connsiteX50" fmla="*/ 7852385 w 9247763"/>
                  <a:gd name="connsiteY50" fmla="*/ 5539457 h 6651775"/>
                  <a:gd name="connsiteX51" fmla="*/ 7666855 w 9247763"/>
                  <a:gd name="connsiteY51" fmla="*/ 5300918 h 6651775"/>
                  <a:gd name="connsiteX52" fmla="*/ 7335550 w 9247763"/>
                  <a:gd name="connsiteY52" fmla="*/ 5937022 h 6651775"/>
                  <a:gd name="connsiteX53" fmla="*/ 7388559 w 9247763"/>
                  <a:gd name="connsiteY53" fmla="*/ 5671979 h 6651775"/>
                  <a:gd name="connsiteX54" fmla="*/ 6924733 w 9247763"/>
                  <a:gd name="connsiteY54" fmla="*/ 6069544 h 6651775"/>
                  <a:gd name="connsiteX55" fmla="*/ 6951238 w 9247763"/>
                  <a:gd name="connsiteY55" fmla="*/ 5777996 h 6651775"/>
                  <a:gd name="connsiteX56" fmla="*/ 6407899 w 9247763"/>
                  <a:gd name="connsiteY56" fmla="*/ 6294831 h 6651775"/>
                  <a:gd name="connsiteX57" fmla="*/ 6275377 w 9247763"/>
                  <a:gd name="connsiteY57" fmla="*/ 5923770 h 6651775"/>
                  <a:gd name="connsiteX58" fmla="*/ 5623536 w 9247763"/>
                  <a:gd name="connsiteY58" fmla="*/ 6437706 h 6651775"/>
                  <a:gd name="connsiteX59" fmla="*/ 5647349 w 9247763"/>
                  <a:gd name="connsiteY59" fmla="*/ 6242443 h 6651775"/>
                  <a:gd name="connsiteX60" fmla="*/ 5237774 w 9247763"/>
                  <a:gd name="connsiteY60" fmla="*/ 6532955 h 6651775"/>
                  <a:gd name="connsiteX61" fmla="*/ 5156812 w 9247763"/>
                  <a:gd name="connsiteY61" fmla="*/ 6061468 h 6651775"/>
                  <a:gd name="connsiteX62" fmla="*/ 4192291 w 9247763"/>
                  <a:gd name="connsiteY62" fmla="*/ 6515268 h 6651775"/>
                  <a:gd name="connsiteX63" fmla="*/ 130786 w 9247763"/>
                  <a:gd name="connsiteY63" fmla="*/ 3355689 h 6651775"/>
                  <a:gd name="connsiteX0" fmla="*/ 172808 w 9289785"/>
                  <a:gd name="connsiteY0" fmla="*/ 3355689 h 6651775"/>
                  <a:gd name="connsiteX1" fmla="*/ 791239 w 9289785"/>
                  <a:gd name="connsiteY1" fmla="*/ 1524050 h 6651775"/>
                  <a:gd name="connsiteX2" fmla="*/ 1175552 w 9289785"/>
                  <a:gd name="connsiteY2" fmla="*/ 1325268 h 6651775"/>
                  <a:gd name="connsiteX3" fmla="*/ 711726 w 9289785"/>
                  <a:gd name="connsiteY3" fmla="*/ 1325268 h 6651775"/>
                  <a:gd name="connsiteX4" fmla="*/ 1467100 w 9289785"/>
                  <a:gd name="connsiteY4" fmla="*/ 1033720 h 6651775"/>
                  <a:gd name="connsiteX5" fmla="*/ 1241812 w 9289785"/>
                  <a:gd name="connsiteY5" fmla="*/ 954207 h 6651775"/>
                  <a:gd name="connsiteX6" fmla="*/ 1599620 w 9289785"/>
                  <a:gd name="connsiteY6" fmla="*/ 993963 h 6651775"/>
                  <a:gd name="connsiteX7" fmla="*/ 1798404 w 9289785"/>
                  <a:gd name="connsiteY7" fmla="*/ 543390 h 6651775"/>
                  <a:gd name="connsiteX8" fmla="*/ 1798403 w 9289785"/>
                  <a:gd name="connsiteY8" fmla="*/ 808433 h 6651775"/>
                  <a:gd name="connsiteX9" fmla="*/ 2341742 w 9289785"/>
                  <a:gd name="connsiteY9" fmla="*/ 609650 h 6651775"/>
                  <a:gd name="connsiteX10" fmla="*/ 2248977 w 9289785"/>
                  <a:gd name="connsiteY10" fmla="*/ 516885 h 6651775"/>
                  <a:gd name="connsiteX11" fmla="*/ 2606787 w 9289785"/>
                  <a:gd name="connsiteY11" fmla="*/ 437372 h 6651775"/>
                  <a:gd name="connsiteX12" fmla="*/ 2553777 w 9289785"/>
                  <a:gd name="connsiteY12" fmla="*/ 318103 h 6651775"/>
                  <a:gd name="connsiteX13" fmla="*/ 3044107 w 9289785"/>
                  <a:gd name="connsiteY13" fmla="*/ 357859 h 6651775"/>
                  <a:gd name="connsiteX14" fmla="*/ 3388664 w 9289785"/>
                  <a:gd name="connsiteY14" fmla="*/ 145824 h 6651775"/>
                  <a:gd name="connsiteX15" fmla="*/ 3362160 w 9289785"/>
                  <a:gd name="connsiteY15" fmla="*/ 278346 h 6651775"/>
                  <a:gd name="connsiteX16" fmla="*/ 4051274 w 9289785"/>
                  <a:gd name="connsiteY16" fmla="*/ 331355 h 6651775"/>
                  <a:gd name="connsiteX17" fmla="*/ 4051274 w 9289785"/>
                  <a:gd name="connsiteY17" fmla="*/ 198833 h 6651775"/>
                  <a:gd name="connsiteX18" fmla="*/ 4276561 w 9289785"/>
                  <a:gd name="connsiteY18" fmla="*/ 371111 h 6651775"/>
                  <a:gd name="connsiteX19" fmla="*/ 4581361 w 9289785"/>
                  <a:gd name="connsiteY19" fmla="*/ 265094 h 6651775"/>
                  <a:gd name="connsiteX20" fmla="*/ 4448839 w 9289785"/>
                  <a:gd name="connsiteY20" fmla="*/ 437372 h 6651775"/>
                  <a:gd name="connsiteX21" fmla="*/ 4727134 w 9289785"/>
                  <a:gd name="connsiteY21" fmla="*/ 384363 h 6651775"/>
                  <a:gd name="connsiteX22" fmla="*/ 4772890 w 9289785"/>
                  <a:gd name="connsiteY22" fmla="*/ 528242 h 6651775"/>
                  <a:gd name="connsiteX23" fmla="*/ 5018682 w 9289785"/>
                  <a:gd name="connsiteY23" fmla="*/ 636155 h 6651775"/>
                  <a:gd name="connsiteX24" fmla="*/ 4912665 w 9289785"/>
                  <a:gd name="connsiteY24" fmla="*/ 251842 h 6651775"/>
                  <a:gd name="connsiteX25" fmla="*/ 5190961 w 9289785"/>
                  <a:gd name="connsiteY25" fmla="*/ 371111 h 6651775"/>
                  <a:gd name="connsiteX26" fmla="*/ 5880074 w 9289785"/>
                  <a:gd name="connsiteY26" fmla="*/ 50 h 6651775"/>
                  <a:gd name="connsiteX27" fmla="*/ 5615030 w 9289785"/>
                  <a:gd name="connsiteY27" fmla="*/ 291598 h 6651775"/>
                  <a:gd name="connsiteX28" fmla="*/ 6131865 w 9289785"/>
                  <a:gd name="connsiteY28" fmla="*/ 119320 h 6651775"/>
                  <a:gd name="connsiteX29" fmla="*/ 5946334 w 9289785"/>
                  <a:gd name="connsiteY29" fmla="*/ 344606 h 6651775"/>
                  <a:gd name="connsiteX30" fmla="*/ 6264387 w 9289785"/>
                  <a:gd name="connsiteY30" fmla="*/ 450623 h 6651775"/>
                  <a:gd name="connsiteX31" fmla="*/ 6039100 w 9289785"/>
                  <a:gd name="connsiteY31" fmla="*/ 596397 h 6651775"/>
                  <a:gd name="connsiteX32" fmla="*/ 7536595 w 9289785"/>
                  <a:gd name="connsiteY32" fmla="*/ 768674 h 6651775"/>
                  <a:gd name="connsiteX33" fmla="*/ 7298056 w 9289785"/>
                  <a:gd name="connsiteY33" fmla="*/ 834935 h 6651775"/>
                  <a:gd name="connsiteX34" fmla="*/ 7788387 w 9289785"/>
                  <a:gd name="connsiteY34" fmla="*/ 1086728 h 6651775"/>
                  <a:gd name="connsiteX35" fmla="*/ 7536595 w 9289785"/>
                  <a:gd name="connsiteY35" fmla="*/ 1126483 h 6651775"/>
                  <a:gd name="connsiteX36" fmla="*/ 7947413 w 9289785"/>
                  <a:gd name="connsiteY36" fmla="*/ 1709579 h 6651775"/>
                  <a:gd name="connsiteX37" fmla="*/ 8848561 w 9289785"/>
                  <a:gd name="connsiteY37" fmla="*/ 1815596 h 6651775"/>
                  <a:gd name="connsiteX38" fmla="*/ 8490752 w 9289785"/>
                  <a:gd name="connsiteY38" fmla="*/ 1828848 h 6651775"/>
                  <a:gd name="connsiteX39" fmla="*/ 8755795 w 9289785"/>
                  <a:gd name="connsiteY39" fmla="*/ 2014379 h 6651775"/>
                  <a:gd name="connsiteX40" fmla="*/ 8291969 w 9289785"/>
                  <a:gd name="connsiteY40" fmla="*/ 1961370 h 6651775"/>
                  <a:gd name="connsiteX41" fmla="*/ 9272631 w 9289785"/>
                  <a:gd name="connsiteY41" fmla="*/ 2796257 h 6651775"/>
                  <a:gd name="connsiteX42" fmla="*/ 8901570 w 9289785"/>
                  <a:gd name="connsiteY42" fmla="*/ 2637231 h 6651775"/>
                  <a:gd name="connsiteX43" fmla="*/ 9285883 w 9289785"/>
                  <a:gd name="connsiteY43" fmla="*/ 3432361 h 6651775"/>
                  <a:gd name="connsiteX44" fmla="*/ 8856137 w 9289785"/>
                  <a:gd name="connsiteY44" fmla="*/ 3117149 h 6651775"/>
                  <a:gd name="connsiteX45" fmla="*/ 9166614 w 9289785"/>
                  <a:gd name="connsiteY45" fmla="*/ 4094970 h 6651775"/>
                  <a:gd name="connsiteX46" fmla="*/ 8901570 w 9289785"/>
                  <a:gd name="connsiteY46" fmla="*/ 3949196 h 6651775"/>
                  <a:gd name="connsiteX47" fmla="*/ 8676283 w 9289785"/>
                  <a:gd name="connsiteY47" fmla="*/ 5035874 h 6651775"/>
                  <a:gd name="connsiteX48" fmla="*/ 8583518 w 9289785"/>
                  <a:gd name="connsiteY48" fmla="*/ 4890101 h 6651775"/>
                  <a:gd name="connsiteX49" fmla="*/ 8384736 w 9289785"/>
                  <a:gd name="connsiteY49" fmla="*/ 5155144 h 6651775"/>
                  <a:gd name="connsiteX50" fmla="*/ 8212458 w 9289785"/>
                  <a:gd name="connsiteY50" fmla="*/ 5009370 h 6651775"/>
                  <a:gd name="connsiteX51" fmla="*/ 7894407 w 9289785"/>
                  <a:gd name="connsiteY51" fmla="*/ 5539457 h 6651775"/>
                  <a:gd name="connsiteX52" fmla="*/ 7708877 w 9289785"/>
                  <a:gd name="connsiteY52" fmla="*/ 5300918 h 6651775"/>
                  <a:gd name="connsiteX53" fmla="*/ 7377572 w 9289785"/>
                  <a:gd name="connsiteY53" fmla="*/ 5937022 h 6651775"/>
                  <a:gd name="connsiteX54" fmla="*/ 7430581 w 9289785"/>
                  <a:gd name="connsiteY54" fmla="*/ 5671979 h 6651775"/>
                  <a:gd name="connsiteX55" fmla="*/ 6966755 w 9289785"/>
                  <a:gd name="connsiteY55" fmla="*/ 6069544 h 6651775"/>
                  <a:gd name="connsiteX56" fmla="*/ 6993260 w 9289785"/>
                  <a:gd name="connsiteY56" fmla="*/ 5777996 h 6651775"/>
                  <a:gd name="connsiteX57" fmla="*/ 6449921 w 9289785"/>
                  <a:gd name="connsiteY57" fmla="*/ 6294831 h 6651775"/>
                  <a:gd name="connsiteX58" fmla="*/ 6317399 w 9289785"/>
                  <a:gd name="connsiteY58" fmla="*/ 5923770 h 6651775"/>
                  <a:gd name="connsiteX59" fmla="*/ 5665558 w 9289785"/>
                  <a:gd name="connsiteY59" fmla="*/ 6437706 h 6651775"/>
                  <a:gd name="connsiteX60" fmla="*/ 5689371 w 9289785"/>
                  <a:gd name="connsiteY60" fmla="*/ 6242443 h 6651775"/>
                  <a:gd name="connsiteX61" fmla="*/ 5279796 w 9289785"/>
                  <a:gd name="connsiteY61" fmla="*/ 6532955 h 6651775"/>
                  <a:gd name="connsiteX62" fmla="*/ 5198834 w 9289785"/>
                  <a:gd name="connsiteY62" fmla="*/ 6061468 h 6651775"/>
                  <a:gd name="connsiteX63" fmla="*/ 4234313 w 9289785"/>
                  <a:gd name="connsiteY63" fmla="*/ 6515268 h 6651775"/>
                  <a:gd name="connsiteX64" fmla="*/ 172808 w 9289785"/>
                  <a:gd name="connsiteY64" fmla="*/ 3355689 h 6651775"/>
                  <a:gd name="connsiteX0" fmla="*/ 146463 w 9263440"/>
                  <a:gd name="connsiteY0" fmla="*/ 3355689 h 6651775"/>
                  <a:gd name="connsiteX1" fmla="*/ 884163 w 9263440"/>
                  <a:gd name="connsiteY1" fmla="*/ 1577059 h 6651775"/>
                  <a:gd name="connsiteX2" fmla="*/ 764894 w 9263440"/>
                  <a:gd name="connsiteY2" fmla="*/ 1524050 h 6651775"/>
                  <a:gd name="connsiteX3" fmla="*/ 1149207 w 9263440"/>
                  <a:gd name="connsiteY3" fmla="*/ 1325268 h 6651775"/>
                  <a:gd name="connsiteX4" fmla="*/ 685381 w 9263440"/>
                  <a:gd name="connsiteY4" fmla="*/ 1325268 h 6651775"/>
                  <a:gd name="connsiteX5" fmla="*/ 1440755 w 9263440"/>
                  <a:gd name="connsiteY5" fmla="*/ 1033720 h 6651775"/>
                  <a:gd name="connsiteX6" fmla="*/ 1215467 w 9263440"/>
                  <a:gd name="connsiteY6" fmla="*/ 954207 h 6651775"/>
                  <a:gd name="connsiteX7" fmla="*/ 1573275 w 9263440"/>
                  <a:gd name="connsiteY7" fmla="*/ 993963 h 6651775"/>
                  <a:gd name="connsiteX8" fmla="*/ 1772059 w 9263440"/>
                  <a:gd name="connsiteY8" fmla="*/ 543390 h 6651775"/>
                  <a:gd name="connsiteX9" fmla="*/ 1772058 w 9263440"/>
                  <a:gd name="connsiteY9" fmla="*/ 808433 h 6651775"/>
                  <a:gd name="connsiteX10" fmla="*/ 2315397 w 9263440"/>
                  <a:gd name="connsiteY10" fmla="*/ 609650 h 6651775"/>
                  <a:gd name="connsiteX11" fmla="*/ 2222632 w 9263440"/>
                  <a:gd name="connsiteY11" fmla="*/ 516885 h 6651775"/>
                  <a:gd name="connsiteX12" fmla="*/ 2580442 w 9263440"/>
                  <a:gd name="connsiteY12" fmla="*/ 437372 h 6651775"/>
                  <a:gd name="connsiteX13" fmla="*/ 2527432 w 9263440"/>
                  <a:gd name="connsiteY13" fmla="*/ 318103 h 6651775"/>
                  <a:gd name="connsiteX14" fmla="*/ 3017762 w 9263440"/>
                  <a:gd name="connsiteY14" fmla="*/ 357859 h 6651775"/>
                  <a:gd name="connsiteX15" fmla="*/ 3362319 w 9263440"/>
                  <a:gd name="connsiteY15" fmla="*/ 145824 h 6651775"/>
                  <a:gd name="connsiteX16" fmla="*/ 3335815 w 9263440"/>
                  <a:gd name="connsiteY16" fmla="*/ 278346 h 6651775"/>
                  <a:gd name="connsiteX17" fmla="*/ 4024929 w 9263440"/>
                  <a:gd name="connsiteY17" fmla="*/ 331355 h 6651775"/>
                  <a:gd name="connsiteX18" fmla="*/ 4024929 w 9263440"/>
                  <a:gd name="connsiteY18" fmla="*/ 198833 h 6651775"/>
                  <a:gd name="connsiteX19" fmla="*/ 4250216 w 9263440"/>
                  <a:gd name="connsiteY19" fmla="*/ 371111 h 6651775"/>
                  <a:gd name="connsiteX20" fmla="*/ 4555016 w 9263440"/>
                  <a:gd name="connsiteY20" fmla="*/ 265094 h 6651775"/>
                  <a:gd name="connsiteX21" fmla="*/ 4422494 w 9263440"/>
                  <a:gd name="connsiteY21" fmla="*/ 437372 h 6651775"/>
                  <a:gd name="connsiteX22" fmla="*/ 4700789 w 9263440"/>
                  <a:gd name="connsiteY22" fmla="*/ 384363 h 6651775"/>
                  <a:gd name="connsiteX23" fmla="*/ 4746545 w 9263440"/>
                  <a:gd name="connsiteY23" fmla="*/ 528242 h 6651775"/>
                  <a:gd name="connsiteX24" fmla="*/ 4992337 w 9263440"/>
                  <a:gd name="connsiteY24" fmla="*/ 636155 h 6651775"/>
                  <a:gd name="connsiteX25" fmla="*/ 4886320 w 9263440"/>
                  <a:gd name="connsiteY25" fmla="*/ 251842 h 6651775"/>
                  <a:gd name="connsiteX26" fmla="*/ 5164616 w 9263440"/>
                  <a:gd name="connsiteY26" fmla="*/ 371111 h 6651775"/>
                  <a:gd name="connsiteX27" fmla="*/ 5853729 w 9263440"/>
                  <a:gd name="connsiteY27" fmla="*/ 50 h 6651775"/>
                  <a:gd name="connsiteX28" fmla="*/ 5588685 w 9263440"/>
                  <a:gd name="connsiteY28" fmla="*/ 291598 h 6651775"/>
                  <a:gd name="connsiteX29" fmla="*/ 6105520 w 9263440"/>
                  <a:gd name="connsiteY29" fmla="*/ 119320 h 6651775"/>
                  <a:gd name="connsiteX30" fmla="*/ 5919989 w 9263440"/>
                  <a:gd name="connsiteY30" fmla="*/ 344606 h 6651775"/>
                  <a:gd name="connsiteX31" fmla="*/ 6238042 w 9263440"/>
                  <a:gd name="connsiteY31" fmla="*/ 450623 h 6651775"/>
                  <a:gd name="connsiteX32" fmla="*/ 6012755 w 9263440"/>
                  <a:gd name="connsiteY32" fmla="*/ 596397 h 6651775"/>
                  <a:gd name="connsiteX33" fmla="*/ 7510250 w 9263440"/>
                  <a:gd name="connsiteY33" fmla="*/ 768674 h 6651775"/>
                  <a:gd name="connsiteX34" fmla="*/ 7271711 w 9263440"/>
                  <a:gd name="connsiteY34" fmla="*/ 834935 h 6651775"/>
                  <a:gd name="connsiteX35" fmla="*/ 7762042 w 9263440"/>
                  <a:gd name="connsiteY35" fmla="*/ 1086728 h 6651775"/>
                  <a:gd name="connsiteX36" fmla="*/ 7510250 w 9263440"/>
                  <a:gd name="connsiteY36" fmla="*/ 1126483 h 6651775"/>
                  <a:gd name="connsiteX37" fmla="*/ 7921068 w 9263440"/>
                  <a:gd name="connsiteY37" fmla="*/ 1709579 h 6651775"/>
                  <a:gd name="connsiteX38" fmla="*/ 8822216 w 9263440"/>
                  <a:gd name="connsiteY38" fmla="*/ 1815596 h 6651775"/>
                  <a:gd name="connsiteX39" fmla="*/ 8464407 w 9263440"/>
                  <a:gd name="connsiteY39" fmla="*/ 1828848 h 6651775"/>
                  <a:gd name="connsiteX40" fmla="*/ 8729450 w 9263440"/>
                  <a:gd name="connsiteY40" fmla="*/ 2014379 h 6651775"/>
                  <a:gd name="connsiteX41" fmla="*/ 8265624 w 9263440"/>
                  <a:gd name="connsiteY41" fmla="*/ 1961370 h 6651775"/>
                  <a:gd name="connsiteX42" fmla="*/ 9246286 w 9263440"/>
                  <a:gd name="connsiteY42" fmla="*/ 2796257 h 6651775"/>
                  <a:gd name="connsiteX43" fmla="*/ 8875225 w 9263440"/>
                  <a:gd name="connsiteY43" fmla="*/ 2637231 h 6651775"/>
                  <a:gd name="connsiteX44" fmla="*/ 9259538 w 9263440"/>
                  <a:gd name="connsiteY44" fmla="*/ 3432361 h 6651775"/>
                  <a:gd name="connsiteX45" fmla="*/ 8829792 w 9263440"/>
                  <a:gd name="connsiteY45" fmla="*/ 3117149 h 6651775"/>
                  <a:gd name="connsiteX46" fmla="*/ 9140269 w 9263440"/>
                  <a:gd name="connsiteY46" fmla="*/ 4094970 h 6651775"/>
                  <a:gd name="connsiteX47" fmla="*/ 8875225 w 9263440"/>
                  <a:gd name="connsiteY47" fmla="*/ 3949196 h 6651775"/>
                  <a:gd name="connsiteX48" fmla="*/ 8649938 w 9263440"/>
                  <a:gd name="connsiteY48" fmla="*/ 5035874 h 6651775"/>
                  <a:gd name="connsiteX49" fmla="*/ 8557173 w 9263440"/>
                  <a:gd name="connsiteY49" fmla="*/ 4890101 h 6651775"/>
                  <a:gd name="connsiteX50" fmla="*/ 8358391 w 9263440"/>
                  <a:gd name="connsiteY50" fmla="*/ 5155144 h 6651775"/>
                  <a:gd name="connsiteX51" fmla="*/ 8186113 w 9263440"/>
                  <a:gd name="connsiteY51" fmla="*/ 5009370 h 6651775"/>
                  <a:gd name="connsiteX52" fmla="*/ 7868062 w 9263440"/>
                  <a:gd name="connsiteY52" fmla="*/ 5539457 h 6651775"/>
                  <a:gd name="connsiteX53" fmla="*/ 7682532 w 9263440"/>
                  <a:gd name="connsiteY53" fmla="*/ 5300918 h 6651775"/>
                  <a:gd name="connsiteX54" fmla="*/ 7351227 w 9263440"/>
                  <a:gd name="connsiteY54" fmla="*/ 5937022 h 6651775"/>
                  <a:gd name="connsiteX55" fmla="*/ 7404236 w 9263440"/>
                  <a:gd name="connsiteY55" fmla="*/ 5671979 h 6651775"/>
                  <a:gd name="connsiteX56" fmla="*/ 6940410 w 9263440"/>
                  <a:gd name="connsiteY56" fmla="*/ 6069544 h 6651775"/>
                  <a:gd name="connsiteX57" fmla="*/ 6966915 w 9263440"/>
                  <a:gd name="connsiteY57" fmla="*/ 5777996 h 6651775"/>
                  <a:gd name="connsiteX58" fmla="*/ 6423576 w 9263440"/>
                  <a:gd name="connsiteY58" fmla="*/ 6294831 h 6651775"/>
                  <a:gd name="connsiteX59" fmla="*/ 6291054 w 9263440"/>
                  <a:gd name="connsiteY59" fmla="*/ 5923770 h 6651775"/>
                  <a:gd name="connsiteX60" fmla="*/ 5639213 w 9263440"/>
                  <a:gd name="connsiteY60" fmla="*/ 6437706 h 6651775"/>
                  <a:gd name="connsiteX61" fmla="*/ 5663026 w 9263440"/>
                  <a:gd name="connsiteY61" fmla="*/ 6242443 h 6651775"/>
                  <a:gd name="connsiteX62" fmla="*/ 5253451 w 9263440"/>
                  <a:gd name="connsiteY62" fmla="*/ 6532955 h 6651775"/>
                  <a:gd name="connsiteX63" fmla="*/ 5172489 w 9263440"/>
                  <a:gd name="connsiteY63" fmla="*/ 6061468 h 6651775"/>
                  <a:gd name="connsiteX64" fmla="*/ 4207968 w 9263440"/>
                  <a:gd name="connsiteY64" fmla="*/ 6515268 h 6651775"/>
                  <a:gd name="connsiteX65" fmla="*/ 146463 w 9263440"/>
                  <a:gd name="connsiteY65" fmla="*/ 3355689 h 6651775"/>
                  <a:gd name="connsiteX0" fmla="*/ 290000 w 9406977"/>
                  <a:gd name="connsiteY0" fmla="*/ 3355689 h 6651775"/>
                  <a:gd name="connsiteX1" fmla="*/ 404847 w 9406977"/>
                  <a:gd name="connsiteY1" fmla="*/ 1815598 h 6651775"/>
                  <a:gd name="connsiteX2" fmla="*/ 1027700 w 9406977"/>
                  <a:gd name="connsiteY2" fmla="*/ 1577059 h 6651775"/>
                  <a:gd name="connsiteX3" fmla="*/ 908431 w 9406977"/>
                  <a:gd name="connsiteY3" fmla="*/ 1524050 h 6651775"/>
                  <a:gd name="connsiteX4" fmla="*/ 1292744 w 9406977"/>
                  <a:gd name="connsiteY4" fmla="*/ 1325268 h 6651775"/>
                  <a:gd name="connsiteX5" fmla="*/ 828918 w 9406977"/>
                  <a:gd name="connsiteY5" fmla="*/ 1325268 h 6651775"/>
                  <a:gd name="connsiteX6" fmla="*/ 1584292 w 9406977"/>
                  <a:gd name="connsiteY6" fmla="*/ 1033720 h 6651775"/>
                  <a:gd name="connsiteX7" fmla="*/ 1359004 w 9406977"/>
                  <a:gd name="connsiteY7" fmla="*/ 954207 h 6651775"/>
                  <a:gd name="connsiteX8" fmla="*/ 1716812 w 9406977"/>
                  <a:gd name="connsiteY8" fmla="*/ 993963 h 6651775"/>
                  <a:gd name="connsiteX9" fmla="*/ 1915596 w 9406977"/>
                  <a:gd name="connsiteY9" fmla="*/ 543390 h 6651775"/>
                  <a:gd name="connsiteX10" fmla="*/ 1915595 w 9406977"/>
                  <a:gd name="connsiteY10" fmla="*/ 808433 h 6651775"/>
                  <a:gd name="connsiteX11" fmla="*/ 2458934 w 9406977"/>
                  <a:gd name="connsiteY11" fmla="*/ 609650 h 6651775"/>
                  <a:gd name="connsiteX12" fmla="*/ 2366169 w 9406977"/>
                  <a:gd name="connsiteY12" fmla="*/ 516885 h 6651775"/>
                  <a:gd name="connsiteX13" fmla="*/ 2723979 w 9406977"/>
                  <a:gd name="connsiteY13" fmla="*/ 437372 h 6651775"/>
                  <a:gd name="connsiteX14" fmla="*/ 2670969 w 9406977"/>
                  <a:gd name="connsiteY14" fmla="*/ 318103 h 6651775"/>
                  <a:gd name="connsiteX15" fmla="*/ 3161299 w 9406977"/>
                  <a:gd name="connsiteY15" fmla="*/ 357859 h 6651775"/>
                  <a:gd name="connsiteX16" fmla="*/ 3505856 w 9406977"/>
                  <a:gd name="connsiteY16" fmla="*/ 145824 h 6651775"/>
                  <a:gd name="connsiteX17" fmla="*/ 3479352 w 9406977"/>
                  <a:gd name="connsiteY17" fmla="*/ 278346 h 6651775"/>
                  <a:gd name="connsiteX18" fmla="*/ 4168466 w 9406977"/>
                  <a:gd name="connsiteY18" fmla="*/ 331355 h 6651775"/>
                  <a:gd name="connsiteX19" fmla="*/ 4168466 w 9406977"/>
                  <a:gd name="connsiteY19" fmla="*/ 198833 h 6651775"/>
                  <a:gd name="connsiteX20" fmla="*/ 4393753 w 9406977"/>
                  <a:gd name="connsiteY20" fmla="*/ 371111 h 6651775"/>
                  <a:gd name="connsiteX21" fmla="*/ 4698553 w 9406977"/>
                  <a:gd name="connsiteY21" fmla="*/ 265094 h 6651775"/>
                  <a:gd name="connsiteX22" fmla="*/ 4566031 w 9406977"/>
                  <a:gd name="connsiteY22" fmla="*/ 437372 h 6651775"/>
                  <a:gd name="connsiteX23" fmla="*/ 4844326 w 9406977"/>
                  <a:gd name="connsiteY23" fmla="*/ 384363 h 6651775"/>
                  <a:gd name="connsiteX24" fmla="*/ 4890082 w 9406977"/>
                  <a:gd name="connsiteY24" fmla="*/ 528242 h 6651775"/>
                  <a:gd name="connsiteX25" fmla="*/ 5135874 w 9406977"/>
                  <a:gd name="connsiteY25" fmla="*/ 636155 h 6651775"/>
                  <a:gd name="connsiteX26" fmla="*/ 5029857 w 9406977"/>
                  <a:gd name="connsiteY26" fmla="*/ 251842 h 6651775"/>
                  <a:gd name="connsiteX27" fmla="*/ 5308153 w 9406977"/>
                  <a:gd name="connsiteY27" fmla="*/ 371111 h 6651775"/>
                  <a:gd name="connsiteX28" fmla="*/ 5997266 w 9406977"/>
                  <a:gd name="connsiteY28" fmla="*/ 50 h 6651775"/>
                  <a:gd name="connsiteX29" fmla="*/ 5732222 w 9406977"/>
                  <a:gd name="connsiteY29" fmla="*/ 291598 h 6651775"/>
                  <a:gd name="connsiteX30" fmla="*/ 6249057 w 9406977"/>
                  <a:gd name="connsiteY30" fmla="*/ 119320 h 6651775"/>
                  <a:gd name="connsiteX31" fmla="*/ 6063526 w 9406977"/>
                  <a:gd name="connsiteY31" fmla="*/ 344606 h 6651775"/>
                  <a:gd name="connsiteX32" fmla="*/ 6381579 w 9406977"/>
                  <a:gd name="connsiteY32" fmla="*/ 450623 h 6651775"/>
                  <a:gd name="connsiteX33" fmla="*/ 6156292 w 9406977"/>
                  <a:gd name="connsiteY33" fmla="*/ 596397 h 6651775"/>
                  <a:gd name="connsiteX34" fmla="*/ 7653787 w 9406977"/>
                  <a:gd name="connsiteY34" fmla="*/ 768674 h 6651775"/>
                  <a:gd name="connsiteX35" fmla="*/ 7415248 w 9406977"/>
                  <a:gd name="connsiteY35" fmla="*/ 834935 h 6651775"/>
                  <a:gd name="connsiteX36" fmla="*/ 7905579 w 9406977"/>
                  <a:gd name="connsiteY36" fmla="*/ 1086728 h 6651775"/>
                  <a:gd name="connsiteX37" fmla="*/ 7653787 w 9406977"/>
                  <a:gd name="connsiteY37" fmla="*/ 1126483 h 6651775"/>
                  <a:gd name="connsiteX38" fmla="*/ 8064605 w 9406977"/>
                  <a:gd name="connsiteY38" fmla="*/ 1709579 h 6651775"/>
                  <a:gd name="connsiteX39" fmla="*/ 8965753 w 9406977"/>
                  <a:gd name="connsiteY39" fmla="*/ 1815596 h 6651775"/>
                  <a:gd name="connsiteX40" fmla="*/ 8607944 w 9406977"/>
                  <a:gd name="connsiteY40" fmla="*/ 1828848 h 6651775"/>
                  <a:gd name="connsiteX41" fmla="*/ 8872987 w 9406977"/>
                  <a:gd name="connsiteY41" fmla="*/ 2014379 h 6651775"/>
                  <a:gd name="connsiteX42" fmla="*/ 8409161 w 9406977"/>
                  <a:gd name="connsiteY42" fmla="*/ 1961370 h 6651775"/>
                  <a:gd name="connsiteX43" fmla="*/ 9389823 w 9406977"/>
                  <a:gd name="connsiteY43" fmla="*/ 2796257 h 6651775"/>
                  <a:gd name="connsiteX44" fmla="*/ 9018762 w 9406977"/>
                  <a:gd name="connsiteY44" fmla="*/ 2637231 h 6651775"/>
                  <a:gd name="connsiteX45" fmla="*/ 9403075 w 9406977"/>
                  <a:gd name="connsiteY45" fmla="*/ 3432361 h 6651775"/>
                  <a:gd name="connsiteX46" fmla="*/ 8973329 w 9406977"/>
                  <a:gd name="connsiteY46" fmla="*/ 3117149 h 6651775"/>
                  <a:gd name="connsiteX47" fmla="*/ 9283806 w 9406977"/>
                  <a:gd name="connsiteY47" fmla="*/ 4094970 h 6651775"/>
                  <a:gd name="connsiteX48" fmla="*/ 9018762 w 9406977"/>
                  <a:gd name="connsiteY48" fmla="*/ 3949196 h 6651775"/>
                  <a:gd name="connsiteX49" fmla="*/ 8793475 w 9406977"/>
                  <a:gd name="connsiteY49" fmla="*/ 5035874 h 6651775"/>
                  <a:gd name="connsiteX50" fmla="*/ 8700710 w 9406977"/>
                  <a:gd name="connsiteY50" fmla="*/ 4890101 h 6651775"/>
                  <a:gd name="connsiteX51" fmla="*/ 8501928 w 9406977"/>
                  <a:gd name="connsiteY51" fmla="*/ 5155144 h 6651775"/>
                  <a:gd name="connsiteX52" fmla="*/ 8329650 w 9406977"/>
                  <a:gd name="connsiteY52" fmla="*/ 5009370 h 6651775"/>
                  <a:gd name="connsiteX53" fmla="*/ 8011599 w 9406977"/>
                  <a:gd name="connsiteY53" fmla="*/ 5539457 h 6651775"/>
                  <a:gd name="connsiteX54" fmla="*/ 7826069 w 9406977"/>
                  <a:gd name="connsiteY54" fmla="*/ 5300918 h 6651775"/>
                  <a:gd name="connsiteX55" fmla="*/ 7494764 w 9406977"/>
                  <a:gd name="connsiteY55" fmla="*/ 5937022 h 6651775"/>
                  <a:gd name="connsiteX56" fmla="*/ 7547773 w 9406977"/>
                  <a:gd name="connsiteY56" fmla="*/ 5671979 h 6651775"/>
                  <a:gd name="connsiteX57" fmla="*/ 7083947 w 9406977"/>
                  <a:gd name="connsiteY57" fmla="*/ 6069544 h 6651775"/>
                  <a:gd name="connsiteX58" fmla="*/ 7110452 w 9406977"/>
                  <a:gd name="connsiteY58" fmla="*/ 5777996 h 6651775"/>
                  <a:gd name="connsiteX59" fmla="*/ 6567113 w 9406977"/>
                  <a:gd name="connsiteY59" fmla="*/ 6294831 h 6651775"/>
                  <a:gd name="connsiteX60" fmla="*/ 6434591 w 9406977"/>
                  <a:gd name="connsiteY60" fmla="*/ 5923770 h 6651775"/>
                  <a:gd name="connsiteX61" fmla="*/ 5782750 w 9406977"/>
                  <a:gd name="connsiteY61" fmla="*/ 6437706 h 6651775"/>
                  <a:gd name="connsiteX62" fmla="*/ 5806563 w 9406977"/>
                  <a:gd name="connsiteY62" fmla="*/ 6242443 h 6651775"/>
                  <a:gd name="connsiteX63" fmla="*/ 5396988 w 9406977"/>
                  <a:gd name="connsiteY63" fmla="*/ 6532955 h 6651775"/>
                  <a:gd name="connsiteX64" fmla="*/ 5316026 w 9406977"/>
                  <a:gd name="connsiteY64" fmla="*/ 6061468 h 6651775"/>
                  <a:gd name="connsiteX65" fmla="*/ 4351505 w 9406977"/>
                  <a:gd name="connsiteY65" fmla="*/ 6515268 h 6651775"/>
                  <a:gd name="connsiteX66" fmla="*/ 290000 w 9406977"/>
                  <a:gd name="connsiteY66" fmla="*/ 3355689 h 6651775"/>
                  <a:gd name="connsiteX0" fmla="*/ 176321 w 9293298"/>
                  <a:gd name="connsiteY0" fmla="*/ 3355689 h 6651775"/>
                  <a:gd name="connsiteX1" fmla="*/ 688734 w 9293298"/>
                  <a:gd name="connsiteY1" fmla="*/ 1855355 h 6651775"/>
                  <a:gd name="connsiteX2" fmla="*/ 291168 w 9293298"/>
                  <a:gd name="connsiteY2" fmla="*/ 1815598 h 6651775"/>
                  <a:gd name="connsiteX3" fmla="*/ 914021 w 9293298"/>
                  <a:gd name="connsiteY3" fmla="*/ 1577059 h 6651775"/>
                  <a:gd name="connsiteX4" fmla="*/ 794752 w 9293298"/>
                  <a:gd name="connsiteY4" fmla="*/ 1524050 h 6651775"/>
                  <a:gd name="connsiteX5" fmla="*/ 1179065 w 9293298"/>
                  <a:gd name="connsiteY5" fmla="*/ 1325268 h 6651775"/>
                  <a:gd name="connsiteX6" fmla="*/ 715239 w 9293298"/>
                  <a:gd name="connsiteY6" fmla="*/ 1325268 h 6651775"/>
                  <a:gd name="connsiteX7" fmla="*/ 1470613 w 9293298"/>
                  <a:gd name="connsiteY7" fmla="*/ 1033720 h 6651775"/>
                  <a:gd name="connsiteX8" fmla="*/ 1245325 w 9293298"/>
                  <a:gd name="connsiteY8" fmla="*/ 954207 h 6651775"/>
                  <a:gd name="connsiteX9" fmla="*/ 1603133 w 9293298"/>
                  <a:gd name="connsiteY9" fmla="*/ 993963 h 6651775"/>
                  <a:gd name="connsiteX10" fmla="*/ 1801917 w 9293298"/>
                  <a:gd name="connsiteY10" fmla="*/ 543390 h 6651775"/>
                  <a:gd name="connsiteX11" fmla="*/ 1801916 w 9293298"/>
                  <a:gd name="connsiteY11" fmla="*/ 808433 h 6651775"/>
                  <a:gd name="connsiteX12" fmla="*/ 2345255 w 9293298"/>
                  <a:gd name="connsiteY12" fmla="*/ 609650 h 6651775"/>
                  <a:gd name="connsiteX13" fmla="*/ 2252490 w 9293298"/>
                  <a:gd name="connsiteY13" fmla="*/ 516885 h 6651775"/>
                  <a:gd name="connsiteX14" fmla="*/ 2610300 w 9293298"/>
                  <a:gd name="connsiteY14" fmla="*/ 437372 h 6651775"/>
                  <a:gd name="connsiteX15" fmla="*/ 2557290 w 9293298"/>
                  <a:gd name="connsiteY15" fmla="*/ 318103 h 6651775"/>
                  <a:gd name="connsiteX16" fmla="*/ 3047620 w 9293298"/>
                  <a:gd name="connsiteY16" fmla="*/ 357859 h 6651775"/>
                  <a:gd name="connsiteX17" fmla="*/ 3392177 w 9293298"/>
                  <a:gd name="connsiteY17" fmla="*/ 145824 h 6651775"/>
                  <a:gd name="connsiteX18" fmla="*/ 3365673 w 9293298"/>
                  <a:gd name="connsiteY18" fmla="*/ 278346 h 6651775"/>
                  <a:gd name="connsiteX19" fmla="*/ 4054787 w 9293298"/>
                  <a:gd name="connsiteY19" fmla="*/ 331355 h 6651775"/>
                  <a:gd name="connsiteX20" fmla="*/ 4054787 w 9293298"/>
                  <a:gd name="connsiteY20" fmla="*/ 198833 h 6651775"/>
                  <a:gd name="connsiteX21" fmla="*/ 4280074 w 9293298"/>
                  <a:gd name="connsiteY21" fmla="*/ 371111 h 6651775"/>
                  <a:gd name="connsiteX22" fmla="*/ 4584874 w 9293298"/>
                  <a:gd name="connsiteY22" fmla="*/ 265094 h 6651775"/>
                  <a:gd name="connsiteX23" fmla="*/ 4452352 w 9293298"/>
                  <a:gd name="connsiteY23" fmla="*/ 437372 h 6651775"/>
                  <a:gd name="connsiteX24" fmla="*/ 4730647 w 9293298"/>
                  <a:gd name="connsiteY24" fmla="*/ 384363 h 6651775"/>
                  <a:gd name="connsiteX25" fmla="*/ 4776403 w 9293298"/>
                  <a:gd name="connsiteY25" fmla="*/ 528242 h 6651775"/>
                  <a:gd name="connsiteX26" fmla="*/ 5022195 w 9293298"/>
                  <a:gd name="connsiteY26" fmla="*/ 636155 h 6651775"/>
                  <a:gd name="connsiteX27" fmla="*/ 4916178 w 9293298"/>
                  <a:gd name="connsiteY27" fmla="*/ 251842 h 6651775"/>
                  <a:gd name="connsiteX28" fmla="*/ 5194474 w 9293298"/>
                  <a:gd name="connsiteY28" fmla="*/ 371111 h 6651775"/>
                  <a:gd name="connsiteX29" fmla="*/ 5883587 w 9293298"/>
                  <a:gd name="connsiteY29" fmla="*/ 50 h 6651775"/>
                  <a:gd name="connsiteX30" fmla="*/ 5618543 w 9293298"/>
                  <a:gd name="connsiteY30" fmla="*/ 291598 h 6651775"/>
                  <a:gd name="connsiteX31" fmla="*/ 6135378 w 9293298"/>
                  <a:gd name="connsiteY31" fmla="*/ 119320 h 6651775"/>
                  <a:gd name="connsiteX32" fmla="*/ 5949847 w 9293298"/>
                  <a:gd name="connsiteY32" fmla="*/ 344606 h 6651775"/>
                  <a:gd name="connsiteX33" fmla="*/ 6267900 w 9293298"/>
                  <a:gd name="connsiteY33" fmla="*/ 450623 h 6651775"/>
                  <a:gd name="connsiteX34" fmla="*/ 6042613 w 9293298"/>
                  <a:gd name="connsiteY34" fmla="*/ 596397 h 6651775"/>
                  <a:gd name="connsiteX35" fmla="*/ 7540108 w 9293298"/>
                  <a:gd name="connsiteY35" fmla="*/ 768674 h 6651775"/>
                  <a:gd name="connsiteX36" fmla="*/ 7301569 w 9293298"/>
                  <a:gd name="connsiteY36" fmla="*/ 834935 h 6651775"/>
                  <a:gd name="connsiteX37" fmla="*/ 7791900 w 9293298"/>
                  <a:gd name="connsiteY37" fmla="*/ 1086728 h 6651775"/>
                  <a:gd name="connsiteX38" fmla="*/ 7540108 w 9293298"/>
                  <a:gd name="connsiteY38" fmla="*/ 1126483 h 6651775"/>
                  <a:gd name="connsiteX39" fmla="*/ 7950926 w 9293298"/>
                  <a:gd name="connsiteY39" fmla="*/ 1709579 h 6651775"/>
                  <a:gd name="connsiteX40" fmla="*/ 8852074 w 9293298"/>
                  <a:gd name="connsiteY40" fmla="*/ 1815596 h 6651775"/>
                  <a:gd name="connsiteX41" fmla="*/ 8494265 w 9293298"/>
                  <a:gd name="connsiteY41" fmla="*/ 1828848 h 6651775"/>
                  <a:gd name="connsiteX42" fmla="*/ 8759308 w 9293298"/>
                  <a:gd name="connsiteY42" fmla="*/ 2014379 h 6651775"/>
                  <a:gd name="connsiteX43" fmla="*/ 8295482 w 9293298"/>
                  <a:gd name="connsiteY43" fmla="*/ 1961370 h 6651775"/>
                  <a:gd name="connsiteX44" fmla="*/ 9276144 w 9293298"/>
                  <a:gd name="connsiteY44" fmla="*/ 2796257 h 6651775"/>
                  <a:gd name="connsiteX45" fmla="*/ 8905083 w 9293298"/>
                  <a:gd name="connsiteY45" fmla="*/ 2637231 h 6651775"/>
                  <a:gd name="connsiteX46" fmla="*/ 9289396 w 9293298"/>
                  <a:gd name="connsiteY46" fmla="*/ 3432361 h 6651775"/>
                  <a:gd name="connsiteX47" fmla="*/ 8859650 w 9293298"/>
                  <a:gd name="connsiteY47" fmla="*/ 3117149 h 6651775"/>
                  <a:gd name="connsiteX48" fmla="*/ 9170127 w 9293298"/>
                  <a:gd name="connsiteY48" fmla="*/ 4094970 h 6651775"/>
                  <a:gd name="connsiteX49" fmla="*/ 8905083 w 9293298"/>
                  <a:gd name="connsiteY49" fmla="*/ 3949196 h 6651775"/>
                  <a:gd name="connsiteX50" fmla="*/ 8679796 w 9293298"/>
                  <a:gd name="connsiteY50" fmla="*/ 5035874 h 6651775"/>
                  <a:gd name="connsiteX51" fmla="*/ 8587031 w 9293298"/>
                  <a:gd name="connsiteY51" fmla="*/ 4890101 h 6651775"/>
                  <a:gd name="connsiteX52" fmla="*/ 8388249 w 9293298"/>
                  <a:gd name="connsiteY52" fmla="*/ 5155144 h 6651775"/>
                  <a:gd name="connsiteX53" fmla="*/ 8215971 w 9293298"/>
                  <a:gd name="connsiteY53" fmla="*/ 5009370 h 6651775"/>
                  <a:gd name="connsiteX54" fmla="*/ 7897920 w 9293298"/>
                  <a:gd name="connsiteY54" fmla="*/ 5539457 h 6651775"/>
                  <a:gd name="connsiteX55" fmla="*/ 7712390 w 9293298"/>
                  <a:gd name="connsiteY55" fmla="*/ 5300918 h 6651775"/>
                  <a:gd name="connsiteX56" fmla="*/ 7381085 w 9293298"/>
                  <a:gd name="connsiteY56" fmla="*/ 5937022 h 6651775"/>
                  <a:gd name="connsiteX57" fmla="*/ 7434094 w 9293298"/>
                  <a:gd name="connsiteY57" fmla="*/ 5671979 h 6651775"/>
                  <a:gd name="connsiteX58" fmla="*/ 6970268 w 9293298"/>
                  <a:gd name="connsiteY58" fmla="*/ 6069544 h 6651775"/>
                  <a:gd name="connsiteX59" fmla="*/ 6996773 w 9293298"/>
                  <a:gd name="connsiteY59" fmla="*/ 5777996 h 6651775"/>
                  <a:gd name="connsiteX60" fmla="*/ 6453434 w 9293298"/>
                  <a:gd name="connsiteY60" fmla="*/ 6294831 h 6651775"/>
                  <a:gd name="connsiteX61" fmla="*/ 6320912 w 9293298"/>
                  <a:gd name="connsiteY61" fmla="*/ 5923770 h 6651775"/>
                  <a:gd name="connsiteX62" fmla="*/ 5669071 w 9293298"/>
                  <a:gd name="connsiteY62" fmla="*/ 6437706 h 6651775"/>
                  <a:gd name="connsiteX63" fmla="*/ 5692884 w 9293298"/>
                  <a:gd name="connsiteY63" fmla="*/ 6242443 h 6651775"/>
                  <a:gd name="connsiteX64" fmla="*/ 5283309 w 9293298"/>
                  <a:gd name="connsiteY64" fmla="*/ 6532955 h 6651775"/>
                  <a:gd name="connsiteX65" fmla="*/ 5202347 w 9293298"/>
                  <a:gd name="connsiteY65" fmla="*/ 6061468 h 6651775"/>
                  <a:gd name="connsiteX66" fmla="*/ 4237826 w 9293298"/>
                  <a:gd name="connsiteY66" fmla="*/ 6515268 h 6651775"/>
                  <a:gd name="connsiteX67" fmla="*/ 176321 w 9293298"/>
                  <a:gd name="connsiteY67" fmla="*/ 3355689 h 6651775"/>
                  <a:gd name="connsiteX0" fmla="*/ 405413 w 9522390"/>
                  <a:gd name="connsiteY0" fmla="*/ 3355689 h 6651775"/>
                  <a:gd name="connsiteX1" fmla="*/ 202208 w 9522390"/>
                  <a:gd name="connsiteY1" fmla="*/ 2279424 h 6651775"/>
                  <a:gd name="connsiteX2" fmla="*/ 917826 w 9522390"/>
                  <a:gd name="connsiteY2" fmla="*/ 1855355 h 6651775"/>
                  <a:gd name="connsiteX3" fmla="*/ 520260 w 9522390"/>
                  <a:gd name="connsiteY3" fmla="*/ 1815598 h 6651775"/>
                  <a:gd name="connsiteX4" fmla="*/ 1143113 w 9522390"/>
                  <a:gd name="connsiteY4" fmla="*/ 1577059 h 6651775"/>
                  <a:gd name="connsiteX5" fmla="*/ 1023844 w 9522390"/>
                  <a:gd name="connsiteY5" fmla="*/ 1524050 h 6651775"/>
                  <a:gd name="connsiteX6" fmla="*/ 1408157 w 9522390"/>
                  <a:gd name="connsiteY6" fmla="*/ 1325268 h 6651775"/>
                  <a:gd name="connsiteX7" fmla="*/ 944331 w 9522390"/>
                  <a:gd name="connsiteY7" fmla="*/ 1325268 h 6651775"/>
                  <a:gd name="connsiteX8" fmla="*/ 1699705 w 9522390"/>
                  <a:gd name="connsiteY8" fmla="*/ 1033720 h 6651775"/>
                  <a:gd name="connsiteX9" fmla="*/ 1474417 w 9522390"/>
                  <a:gd name="connsiteY9" fmla="*/ 954207 h 6651775"/>
                  <a:gd name="connsiteX10" fmla="*/ 1832225 w 9522390"/>
                  <a:gd name="connsiteY10" fmla="*/ 993963 h 6651775"/>
                  <a:gd name="connsiteX11" fmla="*/ 2031009 w 9522390"/>
                  <a:gd name="connsiteY11" fmla="*/ 543390 h 6651775"/>
                  <a:gd name="connsiteX12" fmla="*/ 2031008 w 9522390"/>
                  <a:gd name="connsiteY12" fmla="*/ 808433 h 6651775"/>
                  <a:gd name="connsiteX13" fmla="*/ 2574347 w 9522390"/>
                  <a:gd name="connsiteY13" fmla="*/ 609650 h 6651775"/>
                  <a:gd name="connsiteX14" fmla="*/ 2481582 w 9522390"/>
                  <a:gd name="connsiteY14" fmla="*/ 516885 h 6651775"/>
                  <a:gd name="connsiteX15" fmla="*/ 2839392 w 9522390"/>
                  <a:gd name="connsiteY15" fmla="*/ 437372 h 6651775"/>
                  <a:gd name="connsiteX16" fmla="*/ 2786382 w 9522390"/>
                  <a:gd name="connsiteY16" fmla="*/ 318103 h 6651775"/>
                  <a:gd name="connsiteX17" fmla="*/ 3276712 w 9522390"/>
                  <a:gd name="connsiteY17" fmla="*/ 357859 h 6651775"/>
                  <a:gd name="connsiteX18" fmla="*/ 3621269 w 9522390"/>
                  <a:gd name="connsiteY18" fmla="*/ 145824 h 6651775"/>
                  <a:gd name="connsiteX19" fmla="*/ 3594765 w 9522390"/>
                  <a:gd name="connsiteY19" fmla="*/ 278346 h 6651775"/>
                  <a:gd name="connsiteX20" fmla="*/ 4283879 w 9522390"/>
                  <a:gd name="connsiteY20" fmla="*/ 331355 h 6651775"/>
                  <a:gd name="connsiteX21" fmla="*/ 4283879 w 9522390"/>
                  <a:gd name="connsiteY21" fmla="*/ 198833 h 6651775"/>
                  <a:gd name="connsiteX22" fmla="*/ 4509166 w 9522390"/>
                  <a:gd name="connsiteY22" fmla="*/ 371111 h 6651775"/>
                  <a:gd name="connsiteX23" fmla="*/ 4813966 w 9522390"/>
                  <a:gd name="connsiteY23" fmla="*/ 265094 h 6651775"/>
                  <a:gd name="connsiteX24" fmla="*/ 4681444 w 9522390"/>
                  <a:gd name="connsiteY24" fmla="*/ 437372 h 6651775"/>
                  <a:gd name="connsiteX25" fmla="*/ 4959739 w 9522390"/>
                  <a:gd name="connsiteY25" fmla="*/ 384363 h 6651775"/>
                  <a:gd name="connsiteX26" fmla="*/ 5005495 w 9522390"/>
                  <a:gd name="connsiteY26" fmla="*/ 528242 h 6651775"/>
                  <a:gd name="connsiteX27" fmla="*/ 5251287 w 9522390"/>
                  <a:gd name="connsiteY27" fmla="*/ 636155 h 6651775"/>
                  <a:gd name="connsiteX28" fmla="*/ 5145270 w 9522390"/>
                  <a:gd name="connsiteY28" fmla="*/ 251842 h 6651775"/>
                  <a:gd name="connsiteX29" fmla="*/ 5423566 w 9522390"/>
                  <a:gd name="connsiteY29" fmla="*/ 371111 h 6651775"/>
                  <a:gd name="connsiteX30" fmla="*/ 6112679 w 9522390"/>
                  <a:gd name="connsiteY30" fmla="*/ 50 h 6651775"/>
                  <a:gd name="connsiteX31" fmla="*/ 5847635 w 9522390"/>
                  <a:gd name="connsiteY31" fmla="*/ 291598 h 6651775"/>
                  <a:gd name="connsiteX32" fmla="*/ 6364470 w 9522390"/>
                  <a:gd name="connsiteY32" fmla="*/ 119320 h 6651775"/>
                  <a:gd name="connsiteX33" fmla="*/ 6178939 w 9522390"/>
                  <a:gd name="connsiteY33" fmla="*/ 344606 h 6651775"/>
                  <a:gd name="connsiteX34" fmla="*/ 6496992 w 9522390"/>
                  <a:gd name="connsiteY34" fmla="*/ 450623 h 6651775"/>
                  <a:gd name="connsiteX35" fmla="*/ 6271705 w 9522390"/>
                  <a:gd name="connsiteY35" fmla="*/ 596397 h 6651775"/>
                  <a:gd name="connsiteX36" fmla="*/ 7769200 w 9522390"/>
                  <a:gd name="connsiteY36" fmla="*/ 768674 h 6651775"/>
                  <a:gd name="connsiteX37" fmla="*/ 7530661 w 9522390"/>
                  <a:gd name="connsiteY37" fmla="*/ 834935 h 6651775"/>
                  <a:gd name="connsiteX38" fmla="*/ 8020992 w 9522390"/>
                  <a:gd name="connsiteY38" fmla="*/ 1086728 h 6651775"/>
                  <a:gd name="connsiteX39" fmla="*/ 7769200 w 9522390"/>
                  <a:gd name="connsiteY39" fmla="*/ 1126483 h 6651775"/>
                  <a:gd name="connsiteX40" fmla="*/ 8180018 w 9522390"/>
                  <a:gd name="connsiteY40" fmla="*/ 1709579 h 6651775"/>
                  <a:gd name="connsiteX41" fmla="*/ 9081166 w 9522390"/>
                  <a:gd name="connsiteY41" fmla="*/ 1815596 h 6651775"/>
                  <a:gd name="connsiteX42" fmla="*/ 8723357 w 9522390"/>
                  <a:gd name="connsiteY42" fmla="*/ 1828848 h 6651775"/>
                  <a:gd name="connsiteX43" fmla="*/ 8988400 w 9522390"/>
                  <a:gd name="connsiteY43" fmla="*/ 2014379 h 6651775"/>
                  <a:gd name="connsiteX44" fmla="*/ 8524574 w 9522390"/>
                  <a:gd name="connsiteY44" fmla="*/ 1961370 h 6651775"/>
                  <a:gd name="connsiteX45" fmla="*/ 9505236 w 9522390"/>
                  <a:gd name="connsiteY45" fmla="*/ 2796257 h 6651775"/>
                  <a:gd name="connsiteX46" fmla="*/ 9134175 w 9522390"/>
                  <a:gd name="connsiteY46" fmla="*/ 2637231 h 6651775"/>
                  <a:gd name="connsiteX47" fmla="*/ 9518488 w 9522390"/>
                  <a:gd name="connsiteY47" fmla="*/ 3432361 h 6651775"/>
                  <a:gd name="connsiteX48" fmla="*/ 9088742 w 9522390"/>
                  <a:gd name="connsiteY48" fmla="*/ 3117149 h 6651775"/>
                  <a:gd name="connsiteX49" fmla="*/ 9399219 w 9522390"/>
                  <a:gd name="connsiteY49" fmla="*/ 4094970 h 6651775"/>
                  <a:gd name="connsiteX50" fmla="*/ 9134175 w 9522390"/>
                  <a:gd name="connsiteY50" fmla="*/ 3949196 h 6651775"/>
                  <a:gd name="connsiteX51" fmla="*/ 8908888 w 9522390"/>
                  <a:gd name="connsiteY51" fmla="*/ 5035874 h 6651775"/>
                  <a:gd name="connsiteX52" fmla="*/ 8816123 w 9522390"/>
                  <a:gd name="connsiteY52" fmla="*/ 4890101 h 6651775"/>
                  <a:gd name="connsiteX53" fmla="*/ 8617341 w 9522390"/>
                  <a:gd name="connsiteY53" fmla="*/ 5155144 h 6651775"/>
                  <a:gd name="connsiteX54" fmla="*/ 8445063 w 9522390"/>
                  <a:gd name="connsiteY54" fmla="*/ 5009370 h 6651775"/>
                  <a:gd name="connsiteX55" fmla="*/ 8127012 w 9522390"/>
                  <a:gd name="connsiteY55" fmla="*/ 5539457 h 6651775"/>
                  <a:gd name="connsiteX56" fmla="*/ 7941482 w 9522390"/>
                  <a:gd name="connsiteY56" fmla="*/ 5300918 h 6651775"/>
                  <a:gd name="connsiteX57" fmla="*/ 7610177 w 9522390"/>
                  <a:gd name="connsiteY57" fmla="*/ 5937022 h 6651775"/>
                  <a:gd name="connsiteX58" fmla="*/ 7663186 w 9522390"/>
                  <a:gd name="connsiteY58" fmla="*/ 5671979 h 6651775"/>
                  <a:gd name="connsiteX59" fmla="*/ 7199360 w 9522390"/>
                  <a:gd name="connsiteY59" fmla="*/ 6069544 h 6651775"/>
                  <a:gd name="connsiteX60" fmla="*/ 7225865 w 9522390"/>
                  <a:gd name="connsiteY60" fmla="*/ 5777996 h 6651775"/>
                  <a:gd name="connsiteX61" fmla="*/ 6682526 w 9522390"/>
                  <a:gd name="connsiteY61" fmla="*/ 6294831 h 6651775"/>
                  <a:gd name="connsiteX62" fmla="*/ 6550004 w 9522390"/>
                  <a:gd name="connsiteY62" fmla="*/ 5923770 h 6651775"/>
                  <a:gd name="connsiteX63" fmla="*/ 5898163 w 9522390"/>
                  <a:gd name="connsiteY63" fmla="*/ 6437706 h 6651775"/>
                  <a:gd name="connsiteX64" fmla="*/ 5921976 w 9522390"/>
                  <a:gd name="connsiteY64" fmla="*/ 6242443 h 6651775"/>
                  <a:gd name="connsiteX65" fmla="*/ 5512401 w 9522390"/>
                  <a:gd name="connsiteY65" fmla="*/ 6532955 h 6651775"/>
                  <a:gd name="connsiteX66" fmla="*/ 5431439 w 9522390"/>
                  <a:gd name="connsiteY66" fmla="*/ 6061468 h 6651775"/>
                  <a:gd name="connsiteX67" fmla="*/ 4466918 w 9522390"/>
                  <a:gd name="connsiteY67" fmla="*/ 6515268 h 6651775"/>
                  <a:gd name="connsiteX68" fmla="*/ 405413 w 9522390"/>
                  <a:gd name="connsiteY68" fmla="*/ 3355689 h 6651775"/>
                  <a:gd name="connsiteX0" fmla="*/ 227988 w 9344965"/>
                  <a:gd name="connsiteY0" fmla="*/ 3355689 h 6651775"/>
                  <a:gd name="connsiteX1" fmla="*/ 488609 w 9344965"/>
                  <a:gd name="connsiteY1" fmla="*/ 2305929 h 6651775"/>
                  <a:gd name="connsiteX2" fmla="*/ 24783 w 9344965"/>
                  <a:gd name="connsiteY2" fmla="*/ 2279424 h 6651775"/>
                  <a:gd name="connsiteX3" fmla="*/ 740401 w 9344965"/>
                  <a:gd name="connsiteY3" fmla="*/ 1855355 h 6651775"/>
                  <a:gd name="connsiteX4" fmla="*/ 342835 w 9344965"/>
                  <a:gd name="connsiteY4" fmla="*/ 1815598 h 6651775"/>
                  <a:gd name="connsiteX5" fmla="*/ 965688 w 9344965"/>
                  <a:gd name="connsiteY5" fmla="*/ 1577059 h 6651775"/>
                  <a:gd name="connsiteX6" fmla="*/ 846419 w 9344965"/>
                  <a:gd name="connsiteY6" fmla="*/ 1524050 h 6651775"/>
                  <a:gd name="connsiteX7" fmla="*/ 1230732 w 9344965"/>
                  <a:gd name="connsiteY7" fmla="*/ 1325268 h 6651775"/>
                  <a:gd name="connsiteX8" fmla="*/ 766906 w 9344965"/>
                  <a:gd name="connsiteY8" fmla="*/ 1325268 h 6651775"/>
                  <a:gd name="connsiteX9" fmla="*/ 1522280 w 9344965"/>
                  <a:gd name="connsiteY9" fmla="*/ 1033720 h 6651775"/>
                  <a:gd name="connsiteX10" fmla="*/ 1296992 w 9344965"/>
                  <a:gd name="connsiteY10" fmla="*/ 954207 h 6651775"/>
                  <a:gd name="connsiteX11" fmla="*/ 1654800 w 9344965"/>
                  <a:gd name="connsiteY11" fmla="*/ 993963 h 6651775"/>
                  <a:gd name="connsiteX12" fmla="*/ 1853584 w 9344965"/>
                  <a:gd name="connsiteY12" fmla="*/ 543390 h 6651775"/>
                  <a:gd name="connsiteX13" fmla="*/ 1853583 w 9344965"/>
                  <a:gd name="connsiteY13" fmla="*/ 808433 h 6651775"/>
                  <a:gd name="connsiteX14" fmla="*/ 2396922 w 9344965"/>
                  <a:gd name="connsiteY14" fmla="*/ 609650 h 6651775"/>
                  <a:gd name="connsiteX15" fmla="*/ 2304157 w 9344965"/>
                  <a:gd name="connsiteY15" fmla="*/ 516885 h 6651775"/>
                  <a:gd name="connsiteX16" fmla="*/ 2661967 w 9344965"/>
                  <a:gd name="connsiteY16" fmla="*/ 437372 h 6651775"/>
                  <a:gd name="connsiteX17" fmla="*/ 2608957 w 9344965"/>
                  <a:gd name="connsiteY17" fmla="*/ 318103 h 6651775"/>
                  <a:gd name="connsiteX18" fmla="*/ 3099287 w 9344965"/>
                  <a:gd name="connsiteY18" fmla="*/ 357859 h 6651775"/>
                  <a:gd name="connsiteX19" fmla="*/ 3443844 w 9344965"/>
                  <a:gd name="connsiteY19" fmla="*/ 145824 h 6651775"/>
                  <a:gd name="connsiteX20" fmla="*/ 3417340 w 9344965"/>
                  <a:gd name="connsiteY20" fmla="*/ 278346 h 6651775"/>
                  <a:gd name="connsiteX21" fmla="*/ 4106454 w 9344965"/>
                  <a:gd name="connsiteY21" fmla="*/ 331355 h 6651775"/>
                  <a:gd name="connsiteX22" fmla="*/ 4106454 w 9344965"/>
                  <a:gd name="connsiteY22" fmla="*/ 198833 h 6651775"/>
                  <a:gd name="connsiteX23" fmla="*/ 4331741 w 9344965"/>
                  <a:gd name="connsiteY23" fmla="*/ 371111 h 6651775"/>
                  <a:gd name="connsiteX24" fmla="*/ 4636541 w 9344965"/>
                  <a:gd name="connsiteY24" fmla="*/ 265094 h 6651775"/>
                  <a:gd name="connsiteX25" fmla="*/ 4504019 w 9344965"/>
                  <a:gd name="connsiteY25" fmla="*/ 437372 h 6651775"/>
                  <a:gd name="connsiteX26" fmla="*/ 4782314 w 9344965"/>
                  <a:gd name="connsiteY26" fmla="*/ 384363 h 6651775"/>
                  <a:gd name="connsiteX27" fmla="*/ 4828070 w 9344965"/>
                  <a:gd name="connsiteY27" fmla="*/ 528242 h 6651775"/>
                  <a:gd name="connsiteX28" fmla="*/ 5073862 w 9344965"/>
                  <a:gd name="connsiteY28" fmla="*/ 636155 h 6651775"/>
                  <a:gd name="connsiteX29" fmla="*/ 4967845 w 9344965"/>
                  <a:gd name="connsiteY29" fmla="*/ 251842 h 6651775"/>
                  <a:gd name="connsiteX30" fmla="*/ 5246141 w 9344965"/>
                  <a:gd name="connsiteY30" fmla="*/ 371111 h 6651775"/>
                  <a:gd name="connsiteX31" fmla="*/ 5935254 w 9344965"/>
                  <a:gd name="connsiteY31" fmla="*/ 50 h 6651775"/>
                  <a:gd name="connsiteX32" fmla="*/ 5670210 w 9344965"/>
                  <a:gd name="connsiteY32" fmla="*/ 291598 h 6651775"/>
                  <a:gd name="connsiteX33" fmla="*/ 6187045 w 9344965"/>
                  <a:gd name="connsiteY33" fmla="*/ 119320 h 6651775"/>
                  <a:gd name="connsiteX34" fmla="*/ 6001514 w 9344965"/>
                  <a:gd name="connsiteY34" fmla="*/ 344606 h 6651775"/>
                  <a:gd name="connsiteX35" fmla="*/ 6319567 w 9344965"/>
                  <a:gd name="connsiteY35" fmla="*/ 450623 h 6651775"/>
                  <a:gd name="connsiteX36" fmla="*/ 6094280 w 9344965"/>
                  <a:gd name="connsiteY36" fmla="*/ 596397 h 6651775"/>
                  <a:gd name="connsiteX37" fmla="*/ 7591775 w 9344965"/>
                  <a:gd name="connsiteY37" fmla="*/ 768674 h 6651775"/>
                  <a:gd name="connsiteX38" fmla="*/ 7353236 w 9344965"/>
                  <a:gd name="connsiteY38" fmla="*/ 834935 h 6651775"/>
                  <a:gd name="connsiteX39" fmla="*/ 7843567 w 9344965"/>
                  <a:gd name="connsiteY39" fmla="*/ 1086728 h 6651775"/>
                  <a:gd name="connsiteX40" fmla="*/ 7591775 w 9344965"/>
                  <a:gd name="connsiteY40" fmla="*/ 1126483 h 6651775"/>
                  <a:gd name="connsiteX41" fmla="*/ 8002593 w 9344965"/>
                  <a:gd name="connsiteY41" fmla="*/ 1709579 h 6651775"/>
                  <a:gd name="connsiteX42" fmla="*/ 8903741 w 9344965"/>
                  <a:gd name="connsiteY42" fmla="*/ 1815596 h 6651775"/>
                  <a:gd name="connsiteX43" fmla="*/ 8545932 w 9344965"/>
                  <a:gd name="connsiteY43" fmla="*/ 1828848 h 6651775"/>
                  <a:gd name="connsiteX44" fmla="*/ 8810975 w 9344965"/>
                  <a:gd name="connsiteY44" fmla="*/ 2014379 h 6651775"/>
                  <a:gd name="connsiteX45" fmla="*/ 8347149 w 9344965"/>
                  <a:gd name="connsiteY45" fmla="*/ 1961370 h 6651775"/>
                  <a:gd name="connsiteX46" fmla="*/ 9327811 w 9344965"/>
                  <a:gd name="connsiteY46" fmla="*/ 2796257 h 6651775"/>
                  <a:gd name="connsiteX47" fmla="*/ 8956750 w 9344965"/>
                  <a:gd name="connsiteY47" fmla="*/ 2637231 h 6651775"/>
                  <a:gd name="connsiteX48" fmla="*/ 9341063 w 9344965"/>
                  <a:gd name="connsiteY48" fmla="*/ 3432361 h 6651775"/>
                  <a:gd name="connsiteX49" fmla="*/ 8911317 w 9344965"/>
                  <a:gd name="connsiteY49" fmla="*/ 3117149 h 6651775"/>
                  <a:gd name="connsiteX50" fmla="*/ 9221794 w 9344965"/>
                  <a:gd name="connsiteY50" fmla="*/ 4094970 h 6651775"/>
                  <a:gd name="connsiteX51" fmla="*/ 8956750 w 9344965"/>
                  <a:gd name="connsiteY51" fmla="*/ 3949196 h 6651775"/>
                  <a:gd name="connsiteX52" fmla="*/ 8731463 w 9344965"/>
                  <a:gd name="connsiteY52" fmla="*/ 5035874 h 6651775"/>
                  <a:gd name="connsiteX53" fmla="*/ 8638698 w 9344965"/>
                  <a:gd name="connsiteY53" fmla="*/ 4890101 h 6651775"/>
                  <a:gd name="connsiteX54" fmla="*/ 8439916 w 9344965"/>
                  <a:gd name="connsiteY54" fmla="*/ 5155144 h 6651775"/>
                  <a:gd name="connsiteX55" fmla="*/ 8267638 w 9344965"/>
                  <a:gd name="connsiteY55" fmla="*/ 5009370 h 6651775"/>
                  <a:gd name="connsiteX56" fmla="*/ 7949587 w 9344965"/>
                  <a:gd name="connsiteY56" fmla="*/ 5539457 h 6651775"/>
                  <a:gd name="connsiteX57" fmla="*/ 7764057 w 9344965"/>
                  <a:gd name="connsiteY57" fmla="*/ 5300918 h 6651775"/>
                  <a:gd name="connsiteX58" fmla="*/ 7432752 w 9344965"/>
                  <a:gd name="connsiteY58" fmla="*/ 5937022 h 6651775"/>
                  <a:gd name="connsiteX59" fmla="*/ 7485761 w 9344965"/>
                  <a:gd name="connsiteY59" fmla="*/ 5671979 h 6651775"/>
                  <a:gd name="connsiteX60" fmla="*/ 7021935 w 9344965"/>
                  <a:gd name="connsiteY60" fmla="*/ 6069544 h 6651775"/>
                  <a:gd name="connsiteX61" fmla="*/ 7048440 w 9344965"/>
                  <a:gd name="connsiteY61" fmla="*/ 5777996 h 6651775"/>
                  <a:gd name="connsiteX62" fmla="*/ 6505101 w 9344965"/>
                  <a:gd name="connsiteY62" fmla="*/ 6294831 h 6651775"/>
                  <a:gd name="connsiteX63" fmla="*/ 6372579 w 9344965"/>
                  <a:gd name="connsiteY63" fmla="*/ 5923770 h 6651775"/>
                  <a:gd name="connsiteX64" fmla="*/ 5720738 w 9344965"/>
                  <a:gd name="connsiteY64" fmla="*/ 6437706 h 6651775"/>
                  <a:gd name="connsiteX65" fmla="*/ 5744551 w 9344965"/>
                  <a:gd name="connsiteY65" fmla="*/ 6242443 h 6651775"/>
                  <a:gd name="connsiteX66" fmla="*/ 5334976 w 9344965"/>
                  <a:gd name="connsiteY66" fmla="*/ 6532955 h 6651775"/>
                  <a:gd name="connsiteX67" fmla="*/ 5254014 w 9344965"/>
                  <a:gd name="connsiteY67" fmla="*/ 6061468 h 6651775"/>
                  <a:gd name="connsiteX68" fmla="*/ 4289493 w 9344965"/>
                  <a:gd name="connsiteY68" fmla="*/ 6515268 h 6651775"/>
                  <a:gd name="connsiteX69" fmla="*/ 227988 w 9344965"/>
                  <a:gd name="connsiteY69" fmla="*/ 3355689 h 6651775"/>
                  <a:gd name="connsiteX0" fmla="*/ 336520 w 9453497"/>
                  <a:gd name="connsiteY0" fmla="*/ 3355689 h 6651775"/>
                  <a:gd name="connsiteX1" fmla="*/ 265837 w 9453497"/>
                  <a:gd name="connsiteY1" fmla="*/ 2517963 h 6651775"/>
                  <a:gd name="connsiteX2" fmla="*/ 597141 w 9453497"/>
                  <a:gd name="connsiteY2" fmla="*/ 2305929 h 6651775"/>
                  <a:gd name="connsiteX3" fmla="*/ 133315 w 9453497"/>
                  <a:gd name="connsiteY3" fmla="*/ 2279424 h 6651775"/>
                  <a:gd name="connsiteX4" fmla="*/ 848933 w 9453497"/>
                  <a:gd name="connsiteY4" fmla="*/ 1855355 h 6651775"/>
                  <a:gd name="connsiteX5" fmla="*/ 451367 w 9453497"/>
                  <a:gd name="connsiteY5" fmla="*/ 1815598 h 6651775"/>
                  <a:gd name="connsiteX6" fmla="*/ 1074220 w 9453497"/>
                  <a:gd name="connsiteY6" fmla="*/ 1577059 h 6651775"/>
                  <a:gd name="connsiteX7" fmla="*/ 954951 w 9453497"/>
                  <a:gd name="connsiteY7" fmla="*/ 1524050 h 6651775"/>
                  <a:gd name="connsiteX8" fmla="*/ 1339264 w 9453497"/>
                  <a:gd name="connsiteY8" fmla="*/ 1325268 h 6651775"/>
                  <a:gd name="connsiteX9" fmla="*/ 875438 w 9453497"/>
                  <a:gd name="connsiteY9" fmla="*/ 1325268 h 6651775"/>
                  <a:gd name="connsiteX10" fmla="*/ 1630812 w 9453497"/>
                  <a:gd name="connsiteY10" fmla="*/ 1033720 h 6651775"/>
                  <a:gd name="connsiteX11" fmla="*/ 1405524 w 9453497"/>
                  <a:gd name="connsiteY11" fmla="*/ 954207 h 6651775"/>
                  <a:gd name="connsiteX12" fmla="*/ 1763332 w 9453497"/>
                  <a:gd name="connsiteY12" fmla="*/ 993963 h 6651775"/>
                  <a:gd name="connsiteX13" fmla="*/ 1962116 w 9453497"/>
                  <a:gd name="connsiteY13" fmla="*/ 543390 h 6651775"/>
                  <a:gd name="connsiteX14" fmla="*/ 1962115 w 9453497"/>
                  <a:gd name="connsiteY14" fmla="*/ 808433 h 6651775"/>
                  <a:gd name="connsiteX15" fmla="*/ 2505454 w 9453497"/>
                  <a:gd name="connsiteY15" fmla="*/ 609650 h 6651775"/>
                  <a:gd name="connsiteX16" fmla="*/ 2412689 w 9453497"/>
                  <a:gd name="connsiteY16" fmla="*/ 516885 h 6651775"/>
                  <a:gd name="connsiteX17" fmla="*/ 2770499 w 9453497"/>
                  <a:gd name="connsiteY17" fmla="*/ 437372 h 6651775"/>
                  <a:gd name="connsiteX18" fmla="*/ 2717489 w 9453497"/>
                  <a:gd name="connsiteY18" fmla="*/ 318103 h 6651775"/>
                  <a:gd name="connsiteX19" fmla="*/ 3207819 w 9453497"/>
                  <a:gd name="connsiteY19" fmla="*/ 357859 h 6651775"/>
                  <a:gd name="connsiteX20" fmla="*/ 3552376 w 9453497"/>
                  <a:gd name="connsiteY20" fmla="*/ 145824 h 6651775"/>
                  <a:gd name="connsiteX21" fmla="*/ 3525872 w 9453497"/>
                  <a:gd name="connsiteY21" fmla="*/ 278346 h 6651775"/>
                  <a:gd name="connsiteX22" fmla="*/ 4214986 w 9453497"/>
                  <a:gd name="connsiteY22" fmla="*/ 331355 h 6651775"/>
                  <a:gd name="connsiteX23" fmla="*/ 4214986 w 9453497"/>
                  <a:gd name="connsiteY23" fmla="*/ 198833 h 6651775"/>
                  <a:gd name="connsiteX24" fmla="*/ 4440273 w 9453497"/>
                  <a:gd name="connsiteY24" fmla="*/ 371111 h 6651775"/>
                  <a:gd name="connsiteX25" fmla="*/ 4745073 w 9453497"/>
                  <a:gd name="connsiteY25" fmla="*/ 265094 h 6651775"/>
                  <a:gd name="connsiteX26" fmla="*/ 4612551 w 9453497"/>
                  <a:gd name="connsiteY26" fmla="*/ 437372 h 6651775"/>
                  <a:gd name="connsiteX27" fmla="*/ 4890846 w 9453497"/>
                  <a:gd name="connsiteY27" fmla="*/ 384363 h 6651775"/>
                  <a:gd name="connsiteX28" fmla="*/ 4936602 w 9453497"/>
                  <a:gd name="connsiteY28" fmla="*/ 528242 h 6651775"/>
                  <a:gd name="connsiteX29" fmla="*/ 5182394 w 9453497"/>
                  <a:gd name="connsiteY29" fmla="*/ 636155 h 6651775"/>
                  <a:gd name="connsiteX30" fmla="*/ 5076377 w 9453497"/>
                  <a:gd name="connsiteY30" fmla="*/ 251842 h 6651775"/>
                  <a:gd name="connsiteX31" fmla="*/ 5354673 w 9453497"/>
                  <a:gd name="connsiteY31" fmla="*/ 371111 h 6651775"/>
                  <a:gd name="connsiteX32" fmla="*/ 6043786 w 9453497"/>
                  <a:gd name="connsiteY32" fmla="*/ 50 h 6651775"/>
                  <a:gd name="connsiteX33" fmla="*/ 5778742 w 9453497"/>
                  <a:gd name="connsiteY33" fmla="*/ 291598 h 6651775"/>
                  <a:gd name="connsiteX34" fmla="*/ 6295577 w 9453497"/>
                  <a:gd name="connsiteY34" fmla="*/ 119320 h 6651775"/>
                  <a:gd name="connsiteX35" fmla="*/ 6110046 w 9453497"/>
                  <a:gd name="connsiteY35" fmla="*/ 344606 h 6651775"/>
                  <a:gd name="connsiteX36" fmla="*/ 6428099 w 9453497"/>
                  <a:gd name="connsiteY36" fmla="*/ 450623 h 6651775"/>
                  <a:gd name="connsiteX37" fmla="*/ 6202812 w 9453497"/>
                  <a:gd name="connsiteY37" fmla="*/ 596397 h 6651775"/>
                  <a:gd name="connsiteX38" fmla="*/ 7700307 w 9453497"/>
                  <a:gd name="connsiteY38" fmla="*/ 768674 h 6651775"/>
                  <a:gd name="connsiteX39" fmla="*/ 7461768 w 9453497"/>
                  <a:gd name="connsiteY39" fmla="*/ 834935 h 6651775"/>
                  <a:gd name="connsiteX40" fmla="*/ 7952099 w 9453497"/>
                  <a:gd name="connsiteY40" fmla="*/ 1086728 h 6651775"/>
                  <a:gd name="connsiteX41" fmla="*/ 7700307 w 9453497"/>
                  <a:gd name="connsiteY41" fmla="*/ 1126483 h 6651775"/>
                  <a:gd name="connsiteX42" fmla="*/ 8111125 w 9453497"/>
                  <a:gd name="connsiteY42" fmla="*/ 1709579 h 6651775"/>
                  <a:gd name="connsiteX43" fmla="*/ 9012273 w 9453497"/>
                  <a:gd name="connsiteY43" fmla="*/ 1815596 h 6651775"/>
                  <a:gd name="connsiteX44" fmla="*/ 8654464 w 9453497"/>
                  <a:gd name="connsiteY44" fmla="*/ 1828848 h 6651775"/>
                  <a:gd name="connsiteX45" fmla="*/ 8919507 w 9453497"/>
                  <a:gd name="connsiteY45" fmla="*/ 2014379 h 6651775"/>
                  <a:gd name="connsiteX46" fmla="*/ 8455681 w 9453497"/>
                  <a:gd name="connsiteY46" fmla="*/ 1961370 h 6651775"/>
                  <a:gd name="connsiteX47" fmla="*/ 9436343 w 9453497"/>
                  <a:gd name="connsiteY47" fmla="*/ 2796257 h 6651775"/>
                  <a:gd name="connsiteX48" fmla="*/ 9065282 w 9453497"/>
                  <a:gd name="connsiteY48" fmla="*/ 2637231 h 6651775"/>
                  <a:gd name="connsiteX49" fmla="*/ 9449595 w 9453497"/>
                  <a:gd name="connsiteY49" fmla="*/ 3432361 h 6651775"/>
                  <a:gd name="connsiteX50" fmla="*/ 9019849 w 9453497"/>
                  <a:gd name="connsiteY50" fmla="*/ 3117149 h 6651775"/>
                  <a:gd name="connsiteX51" fmla="*/ 9330326 w 9453497"/>
                  <a:gd name="connsiteY51" fmla="*/ 4094970 h 6651775"/>
                  <a:gd name="connsiteX52" fmla="*/ 9065282 w 9453497"/>
                  <a:gd name="connsiteY52" fmla="*/ 3949196 h 6651775"/>
                  <a:gd name="connsiteX53" fmla="*/ 8839995 w 9453497"/>
                  <a:gd name="connsiteY53" fmla="*/ 5035874 h 6651775"/>
                  <a:gd name="connsiteX54" fmla="*/ 8747230 w 9453497"/>
                  <a:gd name="connsiteY54" fmla="*/ 4890101 h 6651775"/>
                  <a:gd name="connsiteX55" fmla="*/ 8548448 w 9453497"/>
                  <a:gd name="connsiteY55" fmla="*/ 5155144 h 6651775"/>
                  <a:gd name="connsiteX56" fmla="*/ 8376170 w 9453497"/>
                  <a:gd name="connsiteY56" fmla="*/ 5009370 h 6651775"/>
                  <a:gd name="connsiteX57" fmla="*/ 8058119 w 9453497"/>
                  <a:gd name="connsiteY57" fmla="*/ 5539457 h 6651775"/>
                  <a:gd name="connsiteX58" fmla="*/ 7872589 w 9453497"/>
                  <a:gd name="connsiteY58" fmla="*/ 5300918 h 6651775"/>
                  <a:gd name="connsiteX59" fmla="*/ 7541284 w 9453497"/>
                  <a:gd name="connsiteY59" fmla="*/ 5937022 h 6651775"/>
                  <a:gd name="connsiteX60" fmla="*/ 7594293 w 9453497"/>
                  <a:gd name="connsiteY60" fmla="*/ 5671979 h 6651775"/>
                  <a:gd name="connsiteX61" fmla="*/ 7130467 w 9453497"/>
                  <a:gd name="connsiteY61" fmla="*/ 6069544 h 6651775"/>
                  <a:gd name="connsiteX62" fmla="*/ 7156972 w 9453497"/>
                  <a:gd name="connsiteY62" fmla="*/ 5777996 h 6651775"/>
                  <a:gd name="connsiteX63" fmla="*/ 6613633 w 9453497"/>
                  <a:gd name="connsiteY63" fmla="*/ 6294831 h 6651775"/>
                  <a:gd name="connsiteX64" fmla="*/ 6481111 w 9453497"/>
                  <a:gd name="connsiteY64" fmla="*/ 5923770 h 6651775"/>
                  <a:gd name="connsiteX65" fmla="*/ 5829270 w 9453497"/>
                  <a:gd name="connsiteY65" fmla="*/ 6437706 h 6651775"/>
                  <a:gd name="connsiteX66" fmla="*/ 5853083 w 9453497"/>
                  <a:gd name="connsiteY66" fmla="*/ 6242443 h 6651775"/>
                  <a:gd name="connsiteX67" fmla="*/ 5443508 w 9453497"/>
                  <a:gd name="connsiteY67" fmla="*/ 6532955 h 6651775"/>
                  <a:gd name="connsiteX68" fmla="*/ 5362546 w 9453497"/>
                  <a:gd name="connsiteY68" fmla="*/ 6061468 h 6651775"/>
                  <a:gd name="connsiteX69" fmla="*/ 4398025 w 9453497"/>
                  <a:gd name="connsiteY69" fmla="*/ 6515268 h 6651775"/>
                  <a:gd name="connsiteX70" fmla="*/ 336520 w 9453497"/>
                  <a:gd name="connsiteY70" fmla="*/ 3355689 h 6651775"/>
                  <a:gd name="connsiteX0" fmla="*/ 248491 w 9365468"/>
                  <a:gd name="connsiteY0" fmla="*/ 3355689 h 6651775"/>
                  <a:gd name="connsiteX1" fmla="*/ 416347 w 9365468"/>
                  <a:gd name="connsiteY1" fmla="*/ 2517963 h 6651775"/>
                  <a:gd name="connsiteX2" fmla="*/ 177808 w 9365468"/>
                  <a:gd name="connsiteY2" fmla="*/ 2517963 h 6651775"/>
                  <a:gd name="connsiteX3" fmla="*/ 509112 w 9365468"/>
                  <a:gd name="connsiteY3" fmla="*/ 2305929 h 6651775"/>
                  <a:gd name="connsiteX4" fmla="*/ 45286 w 9365468"/>
                  <a:gd name="connsiteY4" fmla="*/ 2279424 h 6651775"/>
                  <a:gd name="connsiteX5" fmla="*/ 760904 w 9365468"/>
                  <a:gd name="connsiteY5" fmla="*/ 1855355 h 6651775"/>
                  <a:gd name="connsiteX6" fmla="*/ 363338 w 9365468"/>
                  <a:gd name="connsiteY6" fmla="*/ 1815598 h 6651775"/>
                  <a:gd name="connsiteX7" fmla="*/ 986191 w 9365468"/>
                  <a:gd name="connsiteY7" fmla="*/ 1577059 h 6651775"/>
                  <a:gd name="connsiteX8" fmla="*/ 866922 w 9365468"/>
                  <a:gd name="connsiteY8" fmla="*/ 1524050 h 6651775"/>
                  <a:gd name="connsiteX9" fmla="*/ 1251235 w 9365468"/>
                  <a:gd name="connsiteY9" fmla="*/ 1325268 h 6651775"/>
                  <a:gd name="connsiteX10" fmla="*/ 787409 w 9365468"/>
                  <a:gd name="connsiteY10" fmla="*/ 1325268 h 6651775"/>
                  <a:gd name="connsiteX11" fmla="*/ 1542783 w 9365468"/>
                  <a:gd name="connsiteY11" fmla="*/ 1033720 h 6651775"/>
                  <a:gd name="connsiteX12" fmla="*/ 1317495 w 9365468"/>
                  <a:gd name="connsiteY12" fmla="*/ 954207 h 6651775"/>
                  <a:gd name="connsiteX13" fmla="*/ 1675303 w 9365468"/>
                  <a:gd name="connsiteY13" fmla="*/ 993963 h 6651775"/>
                  <a:gd name="connsiteX14" fmla="*/ 1874087 w 9365468"/>
                  <a:gd name="connsiteY14" fmla="*/ 543390 h 6651775"/>
                  <a:gd name="connsiteX15" fmla="*/ 1874086 w 9365468"/>
                  <a:gd name="connsiteY15" fmla="*/ 808433 h 6651775"/>
                  <a:gd name="connsiteX16" fmla="*/ 2417425 w 9365468"/>
                  <a:gd name="connsiteY16" fmla="*/ 609650 h 6651775"/>
                  <a:gd name="connsiteX17" fmla="*/ 2324660 w 9365468"/>
                  <a:gd name="connsiteY17" fmla="*/ 516885 h 6651775"/>
                  <a:gd name="connsiteX18" fmla="*/ 2682470 w 9365468"/>
                  <a:gd name="connsiteY18" fmla="*/ 437372 h 6651775"/>
                  <a:gd name="connsiteX19" fmla="*/ 2629460 w 9365468"/>
                  <a:gd name="connsiteY19" fmla="*/ 318103 h 6651775"/>
                  <a:gd name="connsiteX20" fmla="*/ 3119790 w 9365468"/>
                  <a:gd name="connsiteY20" fmla="*/ 357859 h 6651775"/>
                  <a:gd name="connsiteX21" fmla="*/ 3464347 w 9365468"/>
                  <a:gd name="connsiteY21" fmla="*/ 145824 h 6651775"/>
                  <a:gd name="connsiteX22" fmla="*/ 3437843 w 9365468"/>
                  <a:gd name="connsiteY22" fmla="*/ 278346 h 6651775"/>
                  <a:gd name="connsiteX23" fmla="*/ 4126957 w 9365468"/>
                  <a:gd name="connsiteY23" fmla="*/ 331355 h 6651775"/>
                  <a:gd name="connsiteX24" fmla="*/ 4126957 w 9365468"/>
                  <a:gd name="connsiteY24" fmla="*/ 198833 h 6651775"/>
                  <a:gd name="connsiteX25" fmla="*/ 4352244 w 9365468"/>
                  <a:gd name="connsiteY25" fmla="*/ 371111 h 6651775"/>
                  <a:gd name="connsiteX26" fmla="*/ 4657044 w 9365468"/>
                  <a:gd name="connsiteY26" fmla="*/ 265094 h 6651775"/>
                  <a:gd name="connsiteX27" fmla="*/ 4524522 w 9365468"/>
                  <a:gd name="connsiteY27" fmla="*/ 437372 h 6651775"/>
                  <a:gd name="connsiteX28" fmla="*/ 4802817 w 9365468"/>
                  <a:gd name="connsiteY28" fmla="*/ 384363 h 6651775"/>
                  <a:gd name="connsiteX29" fmla="*/ 4848573 w 9365468"/>
                  <a:gd name="connsiteY29" fmla="*/ 528242 h 6651775"/>
                  <a:gd name="connsiteX30" fmla="*/ 5094365 w 9365468"/>
                  <a:gd name="connsiteY30" fmla="*/ 636155 h 6651775"/>
                  <a:gd name="connsiteX31" fmla="*/ 4988348 w 9365468"/>
                  <a:gd name="connsiteY31" fmla="*/ 251842 h 6651775"/>
                  <a:gd name="connsiteX32" fmla="*/ 5266644 w 9365468"/>
                  <a:gd name="connsiteY32" fmla="*/ 371111 h 6651775"/>
                  <a:gd name="connsiteX33" fmla="*/ 5955757 w 9365468"/>
                  <a:gd name="connsiteY33" fmla="*/ 50 h 6651775"/>
                  <a:gd name="connsiteX34" fmla="*/ 5690713 w 9365468"/>
                  <a:gd name="connsiteY34" fmla="*/ 291598 h 6651775"/>
                  <a:gd name="connsiteX35" fmla="*/ 6207548 w 9365468"/>
                  <a:gd name="connsiteY35" fmla="*/ 119320 h 6651775"/>
                  <a:gd name="connsiteX36" fmla="*/ 6022017 w 9365468"/>
                  <a:gd name="connsiteY36" fmla="*/ 344606 h 6651775"/>
                  <a:gd name="connsiteX37" fmla="*/ 6340070 w 9365468"/>
                  <a:gd name="connsiteY37" fmla="*/ 450623 h 6651775"/>
                  <a:gd name="connsiteX38" fmla="*/ 6114783 w 9365468"/>
                  <a:gd name="connsiteY38" fmla="*/ 596397 h 6651775"/>
                  <a:gd name="connsiteX39" fmla="*/ 7612278 w 9365468"/>
                  <a:gd name="connsiteY39" fmla="*/ 768674 h 6651775"/>
                  <a:gd name="connsiteX40" fmla="*/ 7373739 w 9365468"/>
                  <a:gd name="connsiteY40" fmla="*/ 834935 h 6651775"/>
                  <a:gd name="connsiteX41" fmla="*/ 7864070 w 9365468"/>
                  <a:gd name="connsiteY41" fmla="*/ 1086728 h 6651775"/>
                  <a:gd name="connsiteX42" fmla="*/ 7612278 w 9365468"/>
                  <a:gd name="connsiteY42" fmla="*/ 1126483 h 6651775"/>
                  <a:gd name="connsiteX43" fmla="*/ 8023096 w 9365468"/>
                  <a:gd name="connsiteY43" fmla="*/ 1709579 h 6651775"/>
                  <a:gd name="connsiteX44" fmla="*/ 8924244 w 9365468"/>
                  <a:gd name="connsiteY44" fmla="*/ 1815596 h 6651775"/>
                  <a:gd name="connsiteX45" fmla="*/ 8566435 w 9365468"/>
                  <a:gd name="connsiteY45" fmla="*/ 1828848 h 6651775"/>
                  <a:gd name="connsiteX46" fmla="*/ 8831478 w 9365468"/>
                  <a:gd name="connsiteY46" fmla="*/ 2014379 h 6651775"/>
                  <a:gd name="connsiteX47" fmla="*/ 8367652 w 9365468"/>
                  <a:gd name="connsiteY47" fmla="*/ 1961370 h 6651775"/>
                  <a:gd name="connsiteX48" fmla="*/ 9348314 w 9365468"/>
                  <a:gd name="connsiteY48" fmla="*/ 2796257 h 6651775"/>
                  <a:gd name="connsiteX49" fmla="*/ 8977253 w 9365468"/>
                  <a:gd name="connsiteY49" fmla="*/ 2637231 h 6651775"/>
                  <a:gd name="connsiteX50" fmla="*/ 9361566 w 9365468"/>
                  <a:gd name="connsiteY50" fmla="*/ 3432361 h 6651775"/>
                  <a:gd name="connsiteX51" fmla="*/ 8931820 w 9365468"/>
                  <a:gd name="connsiteY51" fmla="*/ 3117149 h 6651775"/>
                  <a:gd name="connsiteX52" fmla="*/ 9242297 w 9365468"/>
                  <a:gd name="connsiteY52" fmla="*/ 4094970 h 6651775"/>
                  <a:gd name="connsiteX53" fmla="*/ 8977253 w 9365468"/>
                  <a:gd name="connsiteY53" fmla="*/ 3949196 h 6651775"/>
                  <a:gd name="connsiteX54" fmla="*/ 8751966 w 9365468"/>
                  <a:gd name="connsiteY54" fmla="*/ 5035874 h 6651775"/>
                  <a:gd name="connsiteX55" fmla="*/ 8659201 w 9365468"/>
                  <a:gd name="connsiteY55" fmla="*/ 4890101 h 6651775"/>
                  <a:gd name="connsiteX56" fmla="*/ 8460419 w 9365468"/>
                  <a:gd name="connsiteY56" fmla="*/ 5155144 h 6651775"/>
                  <a:gd name="connsiteX57" fmla="*/ 8288141 w 9365468"/>
                  <a:gd name="connsiteY57" fmla="*/ 5009370 h 6651775"/>
                  <a:gd name="connsiteX58" fmla="*/ 7970090 w 9365468"/>
                  <a:gd name="connsiteY58" fmla="*/ 5539457 h 6651775"/>
                  <a:gd name="connsiteX59" fmla="*/ 7784560 w 9365468"/>
                  <a:gd name="connsiteY59" fmla="*/ 5300918 h 6651775"/>
                  <a:gd name="connsiteX60" fmla="*/ 7453255 w 9365468"/>
                  <a:gd name="connsiteY60" fmla="*/ 5937022 h 6651775"/>
                  <a:gd name="connsiteX61" fmla="*/ 7506264 w 9365468"/>
                  <a:gd name="connsiteY61" fmla="*/ 5671979 h 6651775"/>
                  <a:gd name="connsiteX62" fmla="*/ 7042438 w 9365468"/>
                  <a:gd name="connsiteY62" fmla="*/ 6069544 h 6651775"/>
                  <a:gd name="connsiteX63" fmla="*/ 7068943 w 9365468"/>
                  <a:gd name="connsiteY63" fmla="*/ 5777996 h 6651775"/>
                  <a:gd name="connsiteX64" fmla="*/ 6525604 w 9365468"/>
                  <a:gd name="connsiteY64" fmla="*/ 6294831 h 6651775"/>
                  <a:gd name="connsiteX65" fmla="*/ 6393082 w 9365468"/>
                  <a:gd name="connsiteY65" fmla="*/ 5923770 h 6651775"/>
                  <a:gd name="connsiteX66" fmla="*/ 5741241 w 9365468"/>
                  <a:gd name="connsiteY66" fmla="*/ 6437706 h 6651775"/>
                  <a:gd name="connsiteX67" fmla="*/ 5765054 w 9365468"/>
                  <a:gd name="connsiteY67" fmla="*/ 6242443 h 6651775"/>
                  <a:gd name="connsiteX68" fmla="*/ 5355479 w 9365468"/>
                  <a:gd name="connsiteY68" fmla="*/ 6532955 h 6651775"/>
                  <a:gd name="connsiteX69" fmla="*/ 5274517 w 9365468"/>
                  <a:gd name="connsiteY69" fmla="*/ 6061468 h 6651775"/>
                  <a:gd name="connsiteX70" fmla="*/ 4309996 w 9365468"/>
                  <a:gd name="connsiteY70" fmla="*/ 6515268 h 6651775"/>
                  <a:gd name="connsiteX71" fmla="*/ 248491 w 9365468"/>
                  <a:gd name="connsiteY71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3003 w 9609980"/>
                  <a:gd name="connsiteY0" fmla="*/ 3355689 h 6651775"/>
                  <a:gd name="connsiteX1" fmla="*/ 77762 w 9609980"/>
                  <a:gd name="connsiteY1" fmla="*/ 3392607 h 6651775"/>
                  <a:gd name="connsiteX2" fmla="*/ 660859 w 9609980"/>
                  <a:gd name="connsiteY2" fmla="*/ 2517963 h 6651775"/>
                  <a:gd name="connsiteX3" fmla="*/ 422320 w 9609980"/>
                  <a:gd name="connsiteY3" fmla="*/ 2517963 h 6651775"/>
                  <a:gd name="connsiteX4" fmla="*/ 753624 w 9609980"/>
                  <a:gd name="connsiteY4" fmla="*/ 2305929 h 6651775"/>
                  <a:gd name="connsiteX5" fmla="*/ 289798 w 9609980"/>
                  <a:gd name="connsiteY5" fmla="*/ 2279424 h 6651775"/>
                  <a:gd name="connsiteX6" fmla="*/ 1005416 w 9609980"/>
                  <a:gd name="connsiteY6" fmla="*/ 1855355 h 6651775"/>
                  <a:gd name="connsiteX7" fmla="*/ 607850 w 9609980"/>
                  <a:gd name="connsiteY7" fmla="*/ 1815598 h 6651775"/>
                  <a:gd name="connsiteX8" fmla="*/ 1230703 w 9609980"/>
                  <a:gd name="connsiteY8" fmla="*/ 1577059 h 6651775"/>
                  <a:gd name="connsiteX9" fmla="*/ 1111434 w 9609980"/>
                  <a:gd name="connsiteY9" fmla="*/ 1524050 h 6651775"/>
                  <a:gd name="connsiteX10" fmla="*/ 1495747 w 9609980"/>
                  <a:gd name="connsiteY10" fmla="*/ 1325268 h 6651775"/>
                  <a:gd name="connsiteX11" fmla="*/ 1031921 w 9609980"/>
                  <a:gd name="connsiteY11" fmla="*/ 1325268 h 6651775"/>
                  <a:gd name="connsiteX12" fmla="*/ 1787295 w 9609980"/>
                  <a:gd name="connsiteY12" fmla="*/ 1033720 h 6651775"/>
                  <a:gd name="connsiteX13" fmla="*/ 1562007 w 9609980"/>
                  <a:gd name="connsiteY13" fmla="*/ 954207 h 6651775"/>
                  <a:gd name="connsiteX14" fmla="*/ 1919815 w 9609980"/>
                  <a:gd name="connsiteY14" fmla="*/ 993963 h 6651775"/>
                  <a:gd name="connsiteX15" fmla="*/ 2118599 w 9609980"/>
                  <a:gd name="connsiteY15" fmla="*/ 543390 h 6651775"/>
                  <a:gd name="connsiteX16" fmla="*/ 2118598 w 9609980"/>
                  <a:gd name="connsiteY16" fmla="*/ 808433 h 6651775"/>
                  <a:gd name="connsiteX17" fmla="*/ 2661937 w 9609980"/>
                  <a:gd name="connsiteY17" fmla="*/ 609650 h 6651775"/>
                  <a:gd name="connsiteX18" fmla="*/ 2569172 w 9609980"/>
                  <a:gd name="connsiteY18" fmla="*/ 516885 h 6651775"/>
                  <a:gd name="connsiteX19" fmla="*/ 2926982 w 9609980"/>
                  <a:gd name="connsiteY19" fmla="*/ 437372 h 6651775"/>
                  <a:gd name="connsiteX20" fmla="*/ 2873972 w 9609980"/>
                  <a:gd name="connsiteY20" fmla="*/ 318103 h 6651775"/>
                  <a:gd name="connsiteX21" fmla="*/ 3364302 w 9609980"/>
                  <a:gd name="connsiteY21" fmla="*/ 357859 h 6651775"/>
                  <a:gd name="connsiteX22" fmla="*/ 3708859 w 9609980"/>
                  <a:gd name="connsiteY22" fmla="*/ 145824 h 6651775"/>
                  <a:gd name="connsiteX23" fmla="*/ 3682355 w 9609980"/>
                  <a:gd name="connsiteY23" fmla="*/ 278346 h 6651775"/>
                  <a:gd name="connsiteX24" fmla="*/ 4371469 w 9609980"/>
                  <a:gd name="connsiteY24" fmla="*/ 331355 h 6651775"/>
                  <a:gd name="connsiteX25" fmla="*/ 4371469 w 9609980"/>
                  <a:gd name="connsiteY25" fmla="*/ 198833 h 6651775"/>
                  <a:gd name="connsiteX26" fmla="*/ 4596756 w 9609980"/>
                  <a:gd name="connsiteY26" fmla="*/ 371111 h 6651775"/>
                  <a:gd name="connsiteX27" fmla="*/ 4901556 w 9609980"/>
                  <a:gd name="connsiteY27" fmla="*/ 265094 h 6651775"/>
                  <a:gd name="connsiteX28" fmla="*/ 4769034 w 9609980"/>
                  <a:gd name="connsiteY28" fmla="*/ 437372 h 6651775"/>
                  <a:gd name="connsiteX29" fmla="*/ 5047329 w 9609980"/>
                  <a:gd name="connsiteY29" fmla="*/ 384363 h 6651775"/>
                  <a:gd name="connsiteX30" fmla="*/ 5093085 w 9609980"/>
                  <a:gd name="connsiteY30" fmla="*/ 528242 h 6651775"/>
                  <a:gd name="connsiteX31" fmla="*/ 5338877 w 9609980"/>
                  <a:gd name="connsiteY31" fmla="*/ 636155 h 6651775"/>
                  <a:gd name="connsiteX32" fmla="*/ 5232860 w 9609980"/>
                  <a:gd name="connsiteY32" fmla="*/ 251842 h 6651775"/>
                  <a:gd name="connsiteX33" fmla="*/ 5511156 w 9609980"/>
                  <a:gd name="connsiteY33" fmla="*/ 371111 h 6651775"/>
                  <a:gd name="connsiteX34" fmla="*/ 6200269 w 9609980"/>
                  <a:gd name="connsiteY34" fmla="*/ 50 h 6651775"/>
                  <a:gd name="connsiteX35" fmla="*/ 5935225 w 9609980"/>
                  <a:gd name="connsiteY35" fmla="*/ 291598 h 6651775"/>
                  <a:gd name="connsiteX36" fmla="*/ 6452060 w 9609980"/>
                  <a:gd name="connsiteY36" fmla="*/ 119320 h 6651775"/>
                  <a:gd name="connsiteX37" fmla="*/ 6266529 w 9609980"/>
                  <a:gd name="connsiteY37" fmla="*/ 344606 h 6651775"/>
                  <a:gd name="connsiteX38" fmla="*/ 6584582 w 9609980"/>
                  <a:gd name="connsiteY38" fmla="*/ 450623 h 6651775"/>
                  <a:gd name="connsiteX39" fmla="*/ 6359295 w 9609980"/>
                  <a:gd name="connsiteY39" fmla="*/ 596397 h 6651775"/>
                  <a:gd name="connsiteX40" fmla="*/ 7856790 w 9609980"/>
                  <a:gd name="connsiteY40" fmla="*/ 768674 h 6651775"/>
                  <a:gd name="connsiteX41" fmla="*/ 7618251 w 9609980"/>
                  <a:gd name="connsiteY41" fmla="*/ 834935 h 6651775"/>
                  <a:gd name="connsiteX42" fmla="*/ 8108582 w 9609980"/>
                  <a:gd name="connsiteY42" fmla="*/ 1086728 h 6651775"/>
                  <a:gd name="connsiteX43" fmla="*/ 7856790 w 9609980"/>
                  <a:gd name="connsiteY43" fmla="*/ 1126483 h 6651775"/>
                  <a:gd name="connsiteX44" fmla="*/ 8267608 w 9609980"/>
                  <a:gd name="connsiteY44" fmla="*/ 1709579 h 6651775"/>
                  <a:gd name="connsiteX45" fmla="*/ 9168756 w 9609980"/>
                  <a:gd name="connsiteY45" fmla="*/ 1815596 h 6651775"/>
                  <a:gd name="connsiteX46" fmla="*/ 8810947 w 9609980"/>
                  <a:gd name="connsiteY46" fmla="*/ 1828848 h 6651775"/>
                  <a:gd name="connsiteX47" fmla="*/ 9075990 w 9609980"/>
                  <a:gd name="connsiteY47" fmla="*/ 2014379 h 6651775"/>
                  <a:gd name="connsiteX48" fmla="*/ 8612164 w 9609980"/>
                  <a:gd name="connsiteY48" fmla="*/ 1961370 h 6651775"/>
                  <a:gd name="connsiteX49" fmla="*/ 9592826 w 9609980"/>
                  <a:gd name="connsiteY49" fmla="*/ 2796257 h 6651775"/>
                  <a:gd name="connsiteX50" fmla="*/ 9221765 w 9609980"/>
                  <a:gd name="connsiteY50" fmla="*/ 2637231 h 6651775"/>
                  <a:gd name="connsiteX51" fmla="*/ 9606078 w 9609980"/>
                  <a:gd name="connsiteY51" fmla="*/ 3432361 h 6651775"/>
                  <a:gd name="connsiteX52" fmla="*/ 9176332 w 9609980"/>
                  <a:gd name="connsiteY52" fmla="*/ 3117149 h 6651775"/>
                  <a:gd name="connsiteX53" fmla="*/ 9486809 w 9609980"/>
                  <a:gd name="connsiteY53" fmla="*/ 4094970 h 6651775"/>
                  <a:gd name="connsiteX54" fmla="*/ 9221765 w 9609980"/>
                  <a:gd name="connsiteY54" fmla="*/ 3949196 h 6651775"/>
                  <a:gd name="connsiteX55" fmla="*/ 8996478 w 9609980"/>
                  <a:gd name="connsiteY55" fmla="*/ 5035874 h 6651775"/>
                  <a:gd name="connsiteX56" fmla="*/ 8903713 w 9609980"/>
                  <a:gd name="connsiteY56" fmla="*/ 4890101 h 6651775"/>
                  <a:gd name="connsiteX57" fmla="*/ 8704931 w 9609980"/>
                  <a:gd name="connsiteY57" fmla="*/ 5155144 h 6651775"/>
                  <a:gd name="connsiteX58" fmla="*/ 8532653 w 9609980"/>
                  <a:gd name="connsiteY58" fmla="*/ 5009370 h 6651775"/>
                  <a:gd name="connsiteX59" fmla="*/ 8214602 w 9609980"/>
                  <a:gd name="connsiteY59" fmla="*/ 5539457 h 6651775"/>
                  <a:gd name="connsiteX60" fmla="*/ 8029072 w 9609980"/>
                  <a:gd name="connsiteY60" fmla="*/ 5300918 h 6651775"/>
                  <a:gd name="connsiteX61" fmla="*/ 7697767 w 9609980"/>
                  <a:gd name="connsiteY61" fmla="*/ 5937022 h 6651775"/>
                  <a:gd name="connsiteX62" fmla="*/ 7750776 w 9609980"/>
                  <a:gd name="connsiteY62" fmla="*/ 5671979 h 6651775"/>
                  <a:gd name="connsiteX63" fmla="*/ 7286950 w 9609980"/>
                  <a:gd name="connsiteY63" fmla="*/ 6069544 h 6651775"/>
                  <a:gd name="connsiteX64" fmla="*/ 7313455 w 9609980"/>
                  <a:gd name="connsiteY64" fmla="*/ 5777996 h 6651775"/>
                  <a:gd name="connsiteX65" fmla="*/ 6770116 w 9609980"/>
                  <a:gd name="connsiteY65" fmla="*/ 6294831 h 6651775"/>
                  <a:gd name="connsiteX66" fmla="*/ 6637594 w 9609980"/>
                  <a:gd name="connsiteY66" fmla="*/ 5923770 h 6651775"/>
                  <a:gd name="connsiteX67" fmla="*/ 5985753 w 9609980"/>
                  <a:gd name="connsiteY67" fmla="*/ 6437706 h 6651775"/>
                  <a:gd name="connsiteX68" fmla="*/ 6009566 w 9609980"/>
                  <a:gd name="connsiteY68" fmla="*/ 6242443 h 6651775"/>
                  <a:gd name="connsiteX69" fmla="*/ 5599991 w 9609980"/>
                  <a:gd name="connsiteY69" fmla="*/ 6532955 h 6651775"/>
                  <a:gd name="connsiteX70" fmla="*/ 5519029 w 9609980"/>
                  <a:gd name="connsiteY70" fmla="*/ 6061468 h 6651775"/>
                  <a:gd name="connsiteX71" fmla="*/ 4554508 w 9609980"/>
                  <a:gd name="connsiteY71" fmla="*/ 6515268 h 6651775"/>
                  <a:gd name="connsiteX72" fmla="*/ 493003 w 9609980"/>
                  <a:gd name="connsiteY72" fmla="*/ 3355689 h 665177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556346"/>
                  <a:gd name="connsiteX1" fmla="*/ 77762 w 9609980"/>
                  <a:gd name="connsiteY1" fmla="*/ 3392607 h 6556346"/>
                  <a:gd name="connsiteX2" fmla="*/ 660859 w 9609980"/>
                  <a:gd name="connsiteY2" fmla="*/ 2517963 h 6556346"/>
                  <a:gd name="connsiteX3" fmla="*/ 422320 w 9609980"/>
                  <a:gd name="connsiteY3" fmla="*/ 2517963 h 6556346"/>
                  <a:gd name="connsiteX4" fmla="*/ 753624 w 9609980"/>
                  <a:gd name="connsiteY4" fmla="*/ 2305929 h 6556346"/>
                  <a:gd name="connsiteX5" fmla="*/ 289798 w 9609980"/>
                  <a:gd name="connsiteY5" fmla="*/ 2279424 h 6556346"/>
                  <a:gd name="connsiteX6" fmla="*/ 1005416 w 9609980"/>
                  <a:gd name="connsiteY6" fmla="*/ 1855355 h 6556346"/>
                  <a:gd name="connsiteX7" fmla="*/ 607850 w 9609980"/>
                  <a:gd name="connsiteY7" fmla="*/ 1815598 h 6556346"/>
                  <a:gd name="connsiteX8" fmla="*/ 1230703 w 9609980"/>
                  <a:gd name="connsiteY8" fmla="*/ 1577059 h 6556346"/>
                  <a:gd name="connsiteX9" fmla="*/ 1111434 w 9609980"/>
                  <a:gd name="connsiteY9" fmla="*/ 1524050 h 6556346"/>
                  <a:gd name="connsiteX10" fmla="*/ 1495747 w 9609980"/>
                  <a:gd name="connsiteY10" fmla="*/ 1325268 h 6556346"/>
                  <a:gd name="connsiteX11" fmla="*/ 1031921 w 9609980"/>
                  <a:gd name="connsiteY11" fmla="*/ 1325268 h 6556346"/>
                  <a:gd name="connsiteX12" fmla="*/ 1787295 w 9609980"/>
                  <a:gd name="connsiteY12" fmla="*/ 1033720 h 6556346"/>
                  <a:gd name="connsiteX13" fmla="*/ 1562007 w 9609980"/>
                  <a:gd name="connsiteY13" fmla="*/ 954207 h 6556346"/>
                  <a:gd name="connsiteX14" fmla="*/ 1919815 w 9609980"/>
                  <a:gd name="connsiteY14" fmla="*/ 993963 h 6556346"/>
                  <a:gd name="connsiteX15" fmla="*/ 2118599 w 9609980"/>
                  <a:gd name="connsiteY15" fmla="*/ 543390 h 6556346"/>
                  <a:gd name="connsiteX16" fmla="*/ 2118598 w 9609980"/>
                  <a:gd name="connsiteY16" fmla="*/ 808433 h 6556346"/>
                  <a:gd name="connsiteX17" fmla="*/ 2661937 w 9609980"/>
                  <a:gd name="connsiteY17" fmla="*/ 609650 h 6556346"/>
                  <a:gd name="connsiteX18" fmla="*/ 2569172 w 9609980"/>
                  <a:gd name="connsiteY18" fmla="*/ 516885 h 6556346"/>
                  <a:gd name="connsiteX19" fmla="*/ 2926982 w 9609980"/>
                  <a:gd name="connsiteY19" fmla="*/ 437372 h 6556346"/>
                  <a:gd name="connsiteX20" fmla="*/ 2873972 w 9609980"/>
                  <a:gd name="connsiteY20" fmla="*/ 318103 h 6556346"/>
                  <a:gd name="connsiteX21" fmla="*/ 3364302 w 9609980"/>
                  <a:gd name="connsiteY21" fmla="*/ 357859 h 6556346"/>
                  <a:gd name="connsiteX22" fmla="*/ 3708859 w 9609980"/>
                  <a:gd name="connsiteY22" fmla="*/ 145824 h 6556346"/>
                  <a:gd name="connsiteX23" fmla="*/ 3682355 w 9609980"/>
                  <a:gd name="connsiteY23" fmla="*/ 278346 h 6556346"/>
                  <a:gd name="connsiteX24" fmla="*/ 4371469 w 9609980"/>
                  <a:gd name="connsiteY24" fmla="*/ 331355 h 6556346"/>
                  <a:gd name="connsiteX25" fmla="*/ 4371469 w 9609980"/>
                  <a:gd name="connsiteY25" fmla="*/ 198833 h 6556346"/>
                  <a:gd name="connsiteX26" fmla="*/ 4596756 w 9609980"/>
                  <a:gd name="connsiteY26" fmla="*/ 371111 h 6556346"/>
                  <a:gd name="connsiteX27" fmla="*/ 4901556 w 9609980"/>
                  <a:gd name="connsiteY27" fmla="*/ 265094 h 6556346"/>
                  <a:gd name="connsiteX28" fmla="*/ 4769034 w 9609980"/>
                  <a:gd name="connsiteY28" fmla="*/ 437372 h 6556346"/>
                  <a:gd name="connsiteX29" fmla="*/ 5047329 w 9609980"/>
                  <a:gd name="connsiteY29" fmla="*/ 384363 h 6556346"/>
                  <a:gd name="connsiteX30" fmla="*/ 5093085 w 9609980"/>
                  <a:gd name="connsiteY30" fmla="*/ 528242 h 6556346"/>
                  <a:gd name="connsiteX31" fmla="*/ 5338877 w 9609980"/>
                  <a:gd name="connsiteY31" fmla="*/ 636155 h 6556346"/>
                  <a:gd name="connsiteX32" fmla="*/ 5232860 w 9609980"/>
                  <a:gd name="connsiteY32" fmla="*/ 251842 h 6556346"/>
                  <a:gd name="connsiteX33" fmla="*/ 5511156 w 9609980"/>
                  <a:gd name="connsiteY33" fmla="*/ 371111 h 6556346"/>
                  <a:gd name="connsiteX34" fmla="*/ 6200269 w 9609980"/>
                  <a:gd name="connsiteY34" fmla="*/ 50 h 6556346"/>
                  <a:gd name="connsiteX35" fmla="*/ 5935225 w 9609980"/>
                  <a:gd name="connsiteY35" fmla="*/ 291598 h 6556346"/>
                  <a:gd name="connsiteX36" fmla="*/ 6452060 w 9609980"/>
                  <a:gd name="connsiteY36" fmla="*/ 119320 h 6556346"/>
                  <a:gd name="connsiteX37" fmla="*/ 6266529 w 9609980"/>
                  <a:gd name="connsiteY37" fmla="*/ 344606 h 6556346"/>
                  <a:gd name="connsiteX38" fmla="*/ 6584582 w 9609980"/>
                  <a:gd name="connsiteY38" fmla="*/ 450623 h 6556346"/>
                  <a:gd name="connsiteX39" fmla="*/ 6359295 w 9609980"/>
                  <a:gd name="connsiteY39" fmla="*/ 596397 h 6556346"/>
                  <a:gd name="connsiteX40" fmla="*/ 7856790 w 9609980"/>
                  <a:gd name="connsiteY40" fmla="*/ 768674 h 6556346"/>
                  <a:gd name="connsiteX41" fmla="*/ 7618251 w 9609980"/>
                  <a:gd name="connsiteY41" fmla="*/ 834935 h 6556346"/>
                  <a:gd name="connsiteX42" fmla="*/ 8108582 w 9609980"/>
                  <a:gd name="connsiteY42" fmla="*/ 1086728 h 6556346"/>
                  <a:gd name="connsiteX43" fmla="*/ 7856790 w 9609980"/>
                  <a:gd name="connsiteY43" fmla="*/ 1126483 h 6556346"/>
                  <a:gd name="connsiteX44" fmla="*/ 8267608 w 9609980"/>
                  <a:gd name="connsiteY44" fmla="*/ 1709579 h 6556346"/>
                  <a:gd name="connsiteX45" fmla="*/ 9168756 w 9609980"/>
                  <a:gd name="connsiteY45" fmla="*/ 1815596 h 6556346"/>
                  <a:gd name="connsiteX46" fmla="*/ 8810947 w 9609980"/>
                  <a:gd name="connsiteY46" fmla="*/ 1828848 h 6556346"/>
                  <a:gd name="connsiteX47" fmla="*/ 9075990 w 9609980"/>
                  <a:gd name="connsiteY47" fmla="*/ 2014379 h 6556346"/>
                  <a:gd name="connsiteX48" fmla="*/ 8612164 w 9609980"/>
                  <a:gd name="connsiteY48" fmla="*/ 1961370 h 6556346"/>
                  <a:gd name="connsiteX49" fmla="*/ 9592826 w 9609980"/>
                  <a:gd name="connsiteY49" fmla="*/ 2796257 h 6556346"/>
                  <a:gd name="connsiteX50" fmla="*/ 9221765 w 9609980"/>
                  <a:gd name="connsiteY50" fmla="*/ 2637231 h 6556346"/>
                  <a:gd name="connsiteX51" fmla="*/ 9606078 w 9609980"/>
                  <a:gd name="connsiteY51" fmla="*/ 3432361 h 6556346"/>
                  <a:gd name="connsiteX52" fmla="*/ 9176332 w 9609980"/>
                  <a:gd name="connsiteY52" fmla="*/ 3117149 h 6556346"/>
                  <a:gd name="connsiteX53" fmla="*/ 9486809 w 9609980"/>
                  <a:gd name="connsiteY53" fmla="*/ 4094970 h 6556346"/>
                  <a:gd name="connsiteX54" fmla="*/ 9221765 w 9609980"/>
                  <a:gd name="connsiteY54" fmla="*/ 3949196 h 6556346"/>
                  <a:gd name="connsiteX55" fmla="*/ 8996478 w 9609980"/>
                  <a:gd name="connsiteY55" fmla="*/ 5035874 h 6556346"/>
                  <a:gd name="connsiteX56" fmla="*/ 8903713 w 9609980"/>
                  <a:gd name="connsiteY56" fmla="*/ 4890101 h 6556346"/>
                  <a:gd name="connsiteX57" fmla="*/ 8704931 w 9609980"/>
                  <a:gd name="connsiteY57" fmla="*/ 5155144 h 6556346"/>
                  <a:gd name="connsiteX58" fmla="*/ 8532653 w 9609980"/>
                  <a:gd name="connsiteY58" fmla="*/ 5009370 h 6556346"/>
                  <a:gd name="connsiteX59" fmla="*/ 8214602 w 9609980"/>
                  <a:gd name="connsiteY59" fmla="*/ 5539457 h 6556346"/>
                  <a:gd name="connsiteX60" fmla="*/ 8029072 w 9609980"/>
                  <a:gd name="connsiteY60" fmla="*/ 5300918 h 6556346"/>
                  <a:gd name="connsiteX61" fmla="*/ 7697767 w 9609980"/>
                  <a:gd name="connsiteY61" fmla="*/ 5937022 h 6556346"/>
                  <a:gd name="connsiteX62" fmla="*/ 7750776 w 9609980"/>
                  <a:gd name="connsiteY62" fmla="*/ 5671979 h 6556346"/>
                  <a:gd name="connsiteX63" fmla="*/ 7286950 w 9609980"/>
                  <a:gd name="connsiteY63" fmla="*/ 6069544 h 6556346"/>
                  <a:gd name="connsiteX64" fmla="*/ 7313455 w 9609980"/>
                  <a:gd name="connsiteY64" fmla="*/ 5777996 h 6556346"/>
                  <a:gd name="connsiteX65" fmla="*/ 6770116 w 9609980"/>
                  <a:gd name="connsiteY65" fmla="*/ 6294831 h 6556346"/>
                  <a:gd name="connsiteX66" fmla="*/ 6637594 w 9609980"/>
                  <a:gd name="connsiteY66" fmla="*/ 5923770 h 6556346"/>
                  <a:gd name="connsiteX67" fmla="*/ 5985753 w 9609980"/>
                  <a:gd name="connsiteY67" fmla="*/ 6437706 h 6556346"/>
                  <a:gd name="connsiteX68" fmla="*/ 6009566 w 9609980"/>
                  <a:gd name="connsiteY68" fmla="*/ 6242443 h 6556346"/>
                  <a:gd name="connsiteX69" fmla="*/ 5599991 w 9609980"/>
                  <a:gd name="connsiteY69" fmla="*/ 6532955 h 6556346"/>
                  <a:gd name="connsiteX70" fmla="*/ 5519029 w 9609980"/>
                  <a:gd name="connsiteY70" fmla="*/ 6061468 h 6556346"/>
                  <a:gd name="connsiteX71" fmla="*/ 4554508 w 9609980"/>
                  <a:gd name="connsiteY71" fmla="*/ 6515268 h 6556346"/>
                  <a:gd name="connsiteX72" fmla="*/ 621101 w 9609980"/>
                  <a:gd name="connsiteY72" fmla="*/ 4903355 h 6556346"/>
                  <a:gd name="connsiteX73" fmla="*/ 435571 w 9609980"/>
                  <a:gd name="connsiteY73" fmla="*/ 4002207 h 6556346"/>
                  <a:gd name="connsiteX74" fmla="*/ 236788 w 9609980"/>
                  <a:gd name="connsiteY74" fmla="*/ 4214242 h 6556346"/>
                  <a:gd name="connsiteX75" fmla="*/ 519508 w 9609980"/>
                  <a:gd name="connsiteY75" fmla="*/ 3130402 h 6556346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204197 w 9609980"/>
                  <a:gd name="connsiteY72" fmla="*/ 5420190 h 6534253"/>
                  <a:gd name="connsiteX73" fmla="*/ 727119 w 9609980"/>
                  <a:gd name="connsiteY73" fmla="*/ 4505790 h 6534253"/>
                  <a:gd name="connsiteX74" fmla="*/ 621101 w 9609980"/>
                  <a:gd name="connsiteY74" fmla="*/ 4903355 h 6534253"/>
                  <a:gd name="connsiteX75" fmla="*/ 435571 w 9609980"/>
                  <a:gd name="connsiteY75" fmla="*/ 4002207 h 6534253"/>
                  <a:gd name="connsiteX76" fmla="*/ 236788 w 9609980"/>
                  <a:gd name="connsiteY76" fmla="*/ 4214242 h 6534253"/>
                  <a:gd name="connsiteX77" fmla="*/ 519508 w 9609980"/>
                  <a:gd name="connsiteY77" fmla="*/ 3130402 h 6534253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00545 w 9609980"/>
                  <a:gd name="connsiteY72" fmla="*/ 6016537 h 6534253"/>
                  <a:gd name="connsiteX73" fmla="*/ 1310214 w 9609980"/>
                  <a:gd name="connsiteY73" fmla="*/ 5261163 h 6534253"/>
                  <a:gd name="connsiteX74" fmla="*/ 1204197 w 9609980"/>
                  <a:gd name="connsiteY74" fmla="*/ 5420190 h 6534253"/>
                  <a:gd name="connsiteX75" fmla="*/ 727119 w 9609980"/>
                  <a:gd name="connsiteY75" fmla="*/ 4505790 h 6534253"/>
                  <a:gd name="connsiteX76" fmla="*/ 621101 w 9609980"/>
                  <a:gd name="connsiteY76" fmla="*/ 4903355 h 6534253"/>
                  <a:gd name="connsiteX77" fmla="*/ 435571 w 9609980"/>
                  <a:gd name="connsiteY77" fmla="*/ 4002207 h 6534253"/>
                  <a:gd name="connsiteX78" fmla="*/ 236788 w 9609980"/>
                  <a:gd name="connsiteY78" fmla="*/ 4214242 h 6534253"/>
                  <a:gd name="connsiteX79" fmla="*/ 519508 w 9609980"/>
                  <a:gd name="connsiteY79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71606 w 9609980"/>
                  <a:gd name="connsiteY72" fmla="*/ 6122555 h 6534253"/>
                  <a:gd name="connsiteX73" fmla="*/ 1866806 w 9609980"/>
                  <a:gd name="connsiteY73" fmla="*/ 5764746 h 6534253"/>
                  <a:gd name="connsiteX74" fmla="*/ 1800545 w 9609980"/>
                  <a:gd name="connsiteY74" fmla="*/ 6016537 h 6534253"/>
                  <a:gd name="connsiteX75" fmla="*/ 1310214 w 9609980"/>
                  <a:gd name="connsiteY75" fmla="*/ 5261163 h 6534253"/>
                  <a:gd name="connsiteX76" fmla="*/ 1204197 w 9609980"/>
                  <a:gd name="connsiteY76" fmla="*/ 5420190 h 6534253"/>
                  <a:gd name="connsiteX77" fmla="*/ 727119 w 9609980"/>
                  <a:gd name="connsiteY77" fmla="*/ 4505790 h 6534253"/>
                  <a:gd name="connsiteX78" fmla="*/ 621101 w 9609980"/>
                  <a:gd name="connsiteY78" fmla="*/ 4903355 h 6534253"/>
                  <a:gd name="connsiteX79" fmla="*/ 435571 w 9609980"/>
                  <a:gd name="connsiteY79" fmla="*/ 4002207 h 6534253"/>
                  <a:gd name="connsiteX80" fmla="*/ 236788 w 9609980"/>
                  <a:gd name="connsiteY80" fmla="*/ 4214242 h 6534253"/>
                  <a:gd name="connsiteX81" fmla="*/ 519508 w 9609980"/>
                  <a:gd name="connsiteY81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58354 w 9609980"/>
                  <a:gd name="connsiteY72" fmla="*/ 5910520 h 6534253"/>
                  <a:gd name="connsiteX73" fmla="*/ 2171606 w 9609980"/>
                  <a:gd name="connsiteY73" fmla="*/ 6122555 h 6534253"/>
                  <a:gd name="connsiteX74" fmla="*/ 1866806 w 9609980"/>
                  <a:gd name="connsiteY74" fmla="*/ 5764746 h 6534253"/>
                  <a:gd name="connsiteX75" fmla="*/ 1800545 w 9609980"/>
                  <a:gd name="connsiteY75" fmla="*/ 6016537 h 6534253"/>
                  <a:gd name="connsiteX76" fmla="*/ 1310214 w 9609980"/>
                  <a:gd name="connsiteY76" fmla="*/ 5261163 h 6534253"/>
                  <a:gd name="connsiteX77" fmla="*/ 1204197 w 9609980"/>
                  <a:gd name="connsiteY77" fmla="*/ 5420190 h 6534253"/>
                  <a:gd name="connsiteX78" fmla="*/ 727119 w 9609980"/>
                  <a:gd name="connsiteY78" fmla="*/ 4505790 h 6534253"/>
                  <a:gd name="connsiteX79" fmla="*/ 621101 w 9609980"/>
                  <a:gd name="connsiteY79" fmla="*/ 4903355 h 6534253"/>
                  <a:gd name="connsiteX80" fmla="*/ 435571 w 9609980"/>
                  <a:gd name="connsiteY80" fmla="*/ 4002207 h 6534253"/>
                  <a:gd name="connsiteX81" fmla="*/ 236788 w 9609980"/>
                  <a:gd name="connsiteY81" fmla="*/ 4214242 h 6534253"/>
                  <a:gd name="connsiteX82" fmla="*/ 519508 w 9609980"/>
                  <a:gd name="connsiteY82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76406 w 9609980"/>
                  <a:gd name="connsiteY72" fmla="*/ 6109303 h 6534253"/>
                  <a:gd name="connsiteX73" fmla="*/ 2158354 w 9609980"/>
                  <a:gd name="connsiteY73" fmla="*/ 5910520 h 6534253"/>
                  <a:gd name="connsiteX74" fmla="*/ 2171606 w 9609980"/>
                  <a:gd name="connsiteY74" fmla="*/ 6122555 h 6534253"/>
                  <a:gd name="connsiteX75" fmla="*/ 1866806 w 9609980"/>
                  <a:gd name="connsiteY75" fmla="*/ 5764746 h 6534253"/>
                  <a:gd name="connsiteX76" fmla="*/ 1800545 w 9609980"/>
                  <a:gd name="connsiteY76" fmla="*/ 6016537 h 6534253"/>
                  <a:gd name="connsiteX77" fmla="*/ 1310214 w 9609980"/>
                  <a:gd name="connsiteY77" fmla="*/ 5261163 h 6534253"/>
                  <a:gd name="connsiteX78" fmla="*/ 1204197 w 9609980"/>
                  <a:gd name="connsiteY78" fmla="*/ 5420190 h 6534253"/>
                  <a:gd name="connsiteX79" fmla="*/ 727119 w 9609980"/>
                  <a:gd name="connsiteY79" fmla="*/ 4505790 h 6534253"/>
                  <a:gd name="connsiteX80" fmla="*/ 621101 w 9609980"/>
                  <a:gd name="connsiteY80" fmla="*/ 4903355 h 6534253"/>
                  <a:gd name="connsiteX81" fmla="*/ 435571 w 9609980"/>
                  <a:gd name="connsiteY81" fmla="*/ 4002207 h 6534253"/>
                  <a:gd name="connsiteX82" fmla="*/ 236788 w 9609980"/>
                  <a:gd name="connsiteY82" fmla="*/ 4214242 h 6534253"/>
                  <a:gd name="connsiteX83" fmla="*/ 519508 w 9609980"/>
                  <a:gd name="connsiteY83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36649 w 9609980"/>
                  <a:gd name="connsiteY72" fmla="*/ 5857511 h 6534253"/>
                  <a:gd name="connsiteX73" fmla="*/ 2476406 w 9609980"/>
                  <a:gd name="connsiteY73" fmla="*/ 6109303 h 6534253"/>
                  <a:gd name="connsiteX74" fmla="*/ 2158354 w 9609980"/>
                  <a:gd name="connsiteY74" fmla="*/ 5910520 h 6534253"/>
                  <a:gd name="connsiteX75" fmla="*/ 2171606 w 9609980"/>
                  <a:gd name="connsiteY75" fmla="*/ 6122555 h 6534253"/>
                  <a:gd name="connsiteX76" fmla="*/ 1866806 w 9609980"/>
                  <a:gd name="connsiteY76" fmla="*/ 5764746 h 6534253"/>
                  <a:gd name="connsiteX77" fmla="*/ 1800545 w 9609980"/>
                  <a:gd name="connsiteY77" fmla="*/ 6016537 h 6534253"/>
                  <a:gd name="connsiteX78" fmla="*/ 1310214 w 9609980"/>
                  <a:gd name="connsiteY78" fmla="*/ 5261163 h 6534253"/>
                  <a:gd name="connsiteX79" fmla="*/ 1204197 w 9609980"/>
                  <a:gd name="connsiteY79" fmla="*/ 5420190 h 6534253"/>
                  <a:gd name="connsiteX80" fmla="*/ 727119 w 9609980"/>
                  <a:gd name="connsiteY80" fmla="*/ 4505790 h 6534253"/>
                  <a:gd name="connsiteX81" fmla="*/ 621101 w 9609980"/>
                  <a:gd name="connsiteY81" fmla="*/ 4903355 h 6534253"/>
                  <a:gd name="connsiteX82" fmla="*/ 435571 w 9609980"/>
                  <a:gd name="connsiteY82" fmla="*/ 4002207 h 6534253"/>
                  <a:gd name="connsiteX83" fmla="*/ 236788 w 9609980"/>
                  <a:gd name="connsiteY83" fmla="*/ 4214242 h 6534253"/>
                  <a:gd name="connsiteX84" fmla="*/ 519508 w 9609980"/>
                  <a:gd name="connsiteY84" fmla="*/ 3130402 h 6534253"/>
                  <a:gd name="connsiteX0" fmla="*/ 519508 w 9609980"/>
                  <a:gd name="connsiteY0" fmla="*/ 3130402 h 6536697"/>
                  <a:gd name="connsiteX1" fmla="*/ 77762 w 9609980"/>
                  <a:gd name="connsiteY1" fmla="*/ 3392607 h 6536697"/>
                  <a:gd name="connsiteX2" fmla="*/ 660859 w 9609980"/>
                  <a:gd name="connsiteY2" fmla="*/ 2517963 h 6536697"/>
                  <a:gd name="connsiteX3" fmla="*/ 422320 w 9609980"/>
                  <a:gd name="connsiteY3" fmla="*/ 2517963 h 6536697"/>
                  <a:gd name="connsiteX4" fmla="*/ 753624 w 9609980"/>
                  <a:gd name="connsiteY4" fmla="*/ 2305929 h 6536697"/>
                  <a:gd name="connsiteX5" fmla="*/ 289798 w 9609980"/>
                  <a:gd name="connsiteY5" fmla="*/ 2279424 h 6536697"/>
                  <a:gd name="connsiteX6" fmla="*/ 1005416 w 9609980"/>
                  <a:gd name="connsiteY6" fmla="*/ 1855355 h 6536697"/>
                  <a:gd name="connsiteX7" fmla="*/ 607850 w 9609980"/>
                  <a:gd name="connsiteY7" fmla="*/ 1815598 h 6536697"/>
                  <a:gd name="connsiteX8" fmla="*/ 1230703 w 9609980"/>
                  <a:gd name="connsiteY8" fmla="*/ 1577059 h 6536697"/>
                  <a:gd name="connsiteX9" fmla="*/ 1111434 w 9609980"/>
                  <a:gd name="connsiteY9" fmla="*/ 1524050 h 6536697"/>
                  <a:gd name="connsiteX10" fmla="*/ 1495747 w 9609980"/>
                  <a:gd name="connsiteY10" fmla="*/ 1325268 h 6536697"/>
                  <a:gd name="connsiteX11" fmla="*/ 1031921 w 9609980"/>
                  <a:gd name="connsiteY11" fmla="*/ 1325268 h 6536697"/>
                  <a:gd name="connsiteX12" fmla="*/ 1787295 w 9609980"/>
                  <a:gd name="connsiteY12" fmla="*/ 1033720 h 6536697"/>
                  <a:gd name="connsiteX13" fmla="*/ 1562007 w 9609980"/>
                  <a:gd name="connsiteY13" fmla="*/ 954207 h 6536697"/>
                  <a:gd name="connsiteX14" fmla="*/ 1919815 w 9609980"/>
                  <a:gd name="connsiteY14" fmla="*/ 993963 h 6536697"/>
                  <a:gd name="connsiteX15" fmla="*/ 2118599 w 9609980"/>
                  <a:gd name="connsiteY15" fmla="*/ 543390 h 6536697"/>
                  <a:gd name="connsiteX16" fmla="*/ 2118598 w 9609980"/>
                  <a:gd name="connsiteY16" fmla="*/ 808433 h 6536697"/>
                  <a:gd name="connsiteX17" fmla="*/ 2661937 w 9609980"/>
                  <a:gd name="connsiteY17" fmla="*/ 609650 h 6536697"/>
                  <a:gd name="connsiteX18" fmla="*/ 2569172 w 9609980"/>
                  <a:gd name="connsiteY18" fmla="*/ 516885 h 6536697"/>
                  <a:gd name="connsiteX19" fmla="*/ 2926982 w 9609980"/>
                  <a:gd name="connsiteY19" fmla="*/ 437372 h 6536697"/>
                  <a:gd name="connsiteX20" fmla="*/ 2873972 w 9609980"/>
                  <a:gd name="connsiteY20" fmla="*/ 318103 h 6536697"/>
                  <a:gd name="connsiteX21" fmla="*/ 3364302 w 9609980"/>
                  <a:gd name="connsiteY21" fmla="*/ 357859 h 6536697"/>
                  <a:gd name="connsiteX22" fmla="*/ 3708859 w 9609980"/>
                  <a:gd name="connsiteY22" fmla="*/ 145824 h 6536697"/>
                  <a:gd name="connsiteX23" fmla="*/ 3682355 w 9609980"/>
                  <a:gd name="connsiteY23" fmla="*/ 278346 h 6536697"/>
                  <a:gd name="connsiteX24" fmla="*/ 4371469 w 9609980"/>
                  <a:gd name="connsiteY24" fmla="*/ 331355 h 6536697"/>
                  <a:gd name="connsiteX25" fmla="*/ 4371469 w 9609980"/>
                  <a:gd name="connsiteY25" fmla="*/ 198833 h 6536697"/>
                  <a:gd name="connsiteX26" fmla="*/ 4596756 w 9609980"/>
                  <a:gd name="connsiteY26" fmla="*/ 371111 h 6536697"/>
                  <a:gd name="connsiteX27" fmla="*/ 4901556 w 9609980"/>
                  <a:gd name="connsiteY27" fmla="*/ 265094 h 6536697"/>
                  <a:gd name="connsiteX28" fmla="*/ 4769034 w 9609980"/>
                  <a:gd name="connsiteY28" fmla="*/ 437372 h 6536697"/>
                  <a:gd name="connsiteX29" fmla="*/ 5047329 w 9609980"/>
                  <a:gd name="connsiteY29" fmla="*/ 384363 h 6536697"/>
                  <a:gd name="connsiteX30" fmla="*/ 5093085 w 9609980"/>
                  <a:gd name="connsiteY30" fmla="*/ 528242 h 6536697"/>
                  <a:gd name="connsiteX31" fmla="*/ 5338877 w 9609980"/>
                  <a:gd name="connsiteY31" fmla="*/ 636155 h 6536697"/>
                  <a:gd name="connsiteX32" fmla="*/ 5232860 w 9609980"/>
                  <a:gd name="connsiteY32" fmla="*/ 251842 h 6536697"/>
                  <a:gd name="connsiteX33" fmla="*/ 5511156 w 9609980"/>
                  <a:gd name="connsiteY33" fmla="*/ 371111 h 6536697"/>
                  <a:gd name="connsiteX34" fmla="*/ 6200269 w 9609980"/>
                  <a:gd name="connsiteY34" fmla="*/ 50 h 6536697"/>
                  <a:gd name="connsiteX35" fmla="*/ 5935225 w 9609980"/>
                  <a:gd name="connsiteY35" fmla="*/ 291598 h 6536697"/>
                  <a:gd name="connsiteX36" fmla="*/ 6452060 w 9609980"/>
                  <a:gd name="connsiteY36" fmla="*/ 119320 h 6536697"/>
                  <a:gd name="connsiteX37" fmla="*/ 6266529 w 9609980"/>
                  <a:gd name="connsiteY37" fmla="*/ 344606 h 6536697"/>
                  <a:gd name="connsiteX38" fmla="*/ 6584582 w 9609980"/>
                  <a:gd name="connsiteY38" fmla="*/ 450623 h 6536697"/>
                  <a:gd name="connsiteX39" fmla="*/ 6359295 w 9609980"/>
                  <a:gd name="connsiteY39" fmla="*/ 596397 h 6536697"/>
                  <a:gd name="connsiteX40" fmla="*/ 7856790 w 9609980"/>
                  <a:gd name="connsiteY40" fmla="*/ 768674 h 6536697"/>
                  <a:gd name="connsiteX41" fmla="*/ 7618251 w 9609980"/>
                  <a:gd name="connsiteY41" fmla="*/ 834935 h 6536697"/>
                  <a:gd name="connsiteX42" fmla="*/ 8108582 w 9609980"/>
                  <a:gd name="connsiteY42" fmla="*/ 1086728 h 6536697"/>
                  <a:gd name="connsiteX43" fmla="*/ 7856790 w 9609980"/>
                  <a:gd name="connsiteY43" fmla="*/ 1126483 h 6536697"/>
                  <a:gd name="connsiteX44" fmla="*/ 8267608 w 9609980"/>
                  <a:gd name="connsiteY44" fmla="*/ 1709579 h 6536697"/>
                  <a:gd name="connsiteX45" fmla="*/ 9168756 w 9609980"/>
                  <a:gd name="connsiteY45" fmla="*/ 1815596 h 6536697"/>
                  <a:gd name="connsiteX46" fmla="*/ 8810947 w 9609980"/>
                  <a:gd name="connsiteY46" fmla="*/ 1828848 h 6536697"/>
                  <a:gd name="connsiteX47" fmla="*/ 9075990 w 9609980"/>
                  <a:gd name="connsiteY47" fmla="*/ 2014379 h 6536697"/>
                  <a:gd name="connsiteX48" fmla="*/ 8612164 w 9609980"/>
                  <a:gd name="connsiteY48" fmla="*/ 1961370 h 6536697"/>
                  <a:gd name="connsiteX49" fmla="*/ 9592826 w 9609980"/>
                  <a:gd name="connsiteY49" fmla="*/ 2796257 h 6536697"/>
                  <a:gd name="connsiteX50" fmla="*/ 9221765 w 9609980"/>
                  <a:gd name="connsiteY50" fmla="*/ 2637231 h 6536697"/>
                  <a:gd name="connsiteX51" fmla="*/ 9606078 w 9609980"/>
                  <a:gd name="connsiteY51" fmla="*/ 3432361 h 6536697"/>
                  <a:gd name="connsiteX52" fmla="*/ 9176332 w 9609980"/>
                  <a:gd name="connsiteY52" fmla="*/ 3117149 h 6536697"/>
                  <a:gd name="connsiteX53" fmla="*/ 9486809 w 9609980"/>
                  <a:gd name="connsiteY53" fmla="*/ 4094970 h 6536697"/>
                  <a:gd name="connsiteX54" fmla="*/ 9221765 w 9609980"/>
                  <a:gd name="connsiteY54" fmla="*/ 3949196 h 6536697"/>
                  <a:gd name="connsiteX55" fmla="*/ 8996478 w 9609980"/>
                  <a:gd name="connsiteY55" fmla="*/ 5035874 h 6536697"/>
                  <a:gd name="connsiteX56" fmla="*/ 8903713 w 9609980"/>
                  <a:gd name="connsiteY56" fmla="*/ 4890101 h 6536697"/>
                  <a:gd name="connsiteX57" fmla="*/ 8704931 w 9609980"/>
                  <a:gd name="connsiteY57" fmla="*/ 5155144 h 6536697"/>
                  <a:gd name="connsiteX58" fmla="*/ 8532653 w 9609980"/>
                  <a:gd name="connsiteY58" fmla="*/ 5009370 h 6536697"/>
                  <a:gd name="connsiteX59" fmla="*/ 8214602 w 9609980"/>
                  <a:gd name="connsiteY59" fmla="*/ 5539457 h 6536697"/>
                  <a:gd name="connsiteX60" fmla="*/ 8029072 w 9609980"/>
                  <a:gd name="connsiteY60" fmla="*/ 5300918 h 6536697"/>
                  <a:gd name="connsiteX61" fmla="*/ 7697767 w 9609980"/>
                  <a:gd name="connsiteY61" fmla="*/ 5937022 h 6536697"/>
                  <a:gd name="connsiteX62" fmla="*/ 7750776 w 9609980"/>
                  <a:gd name="connsiteY62" fmla="*/ 5671979 h 6536697"/>
                  <a:gd name="connsiteX63" fmla="*/ 7286950 w 9609980"/>
                  <a:gd name="connsiteY63" fmla="*/ 6069544 h 6536697"/>
                  <a:gd name="connsiteX64" fmla="*/ 7313455 w 9609980"/>
                  <a:gd name="connsiteY64" fmla="*/ 5777996 h 6536697"/>
                  <a:gd name="connsiteX65" fmla="*/ 6770116 w 9609980"/>
                  <a:gd name="connsiteY65" fmla="*/ 6294831 h 6536697"/>
                  <a:gd name="connsiteX66" fmla="*/ 6637594 w 9609980"/>
                  <a:gd name="connsiteY66" fmla="*/ 5923770 h 6536697"/>
                  <a:gd name="connsiteX67" fmla="*/ 5985753 w 9609980"/>
                  <a:gd name="connsiteY67" fmla="*/ 6437706 h 6536697"/>
                  <a:gd name="connsiteX68" fmla="*/ 6009566 w 9609980"/>
                  <a:gd name="connsiteY68" fmla="*/ 6242443 h 6536697"/>
                  <a:gd name="connsiteX69" fmla="*/ 5599991 w 9609980"/>
                  <a:gd name="connsiteY69" fmla="*/ 6532955 h 6536697"/>
                  <a:gd name="connsiteX70" fmla="*/ 5519029 w 9609980"/>
                  <a:gd name="connsiteY70" fmla="*/ 6061468 h 6536697"/>
                  <a:gd name="connsiteX71" fmla="*/ 4554508 w 9609980"/>
                  <a:gd name="connsiteY71" fmla="*/ 6515268 h 6536697"/>
                  <a:gd name="connsiteX72" fmla="*/ 3536580 w 9609980"/>
                  <a:gd name="connsiteY72" fmla="*/ 6400850 h 6536697"/>
                  <a:gd name="connsiteX73" fmla="*/ 2436649 w 9609980"/>
                  <a:gd name="connsiteY73" fmla="*/ 5857511 h 6536697"/>
                  <a:gd name="connsiteX74" fmla="*/ 2476406 w 9609980"/>
                  <a:gd name="connsiteY74" fmla="*/ 6109303 h 6536697"/>
                  <a:gd name="connsiteX75" fmla="*/ 2158354 w 9609980"/>
                  <a:gd name="connsiteY75" fmla="*/ 5910520 h 6536697"/>
                  <a:gd name="connsiteX76" fmla="*/ 2171606 w 9609980"/>
                  <a:gd name="connsiteY76" fmla="*/ 6122555 h 6536697"/>
                  <a:gd name="connsiteX77" fmla="*/ 1866806 w 9609980"/>
                  <a:gd name="connsiteY77" fmla="*/ 5764746 h 6536697"/>
                  <a:gd name="connsiteX78" fmla="*/ 1800545 w 9609980"/>
                  <a:gd name="connsiteY78" fmla="*/ 6016537 h 6536697"/>
                  <a:gd name="connsiteX79" fmla="*/ 1310214 w 9609980"/>
                  <a:gd name="connsiteY79" fmla="*/ 5261163 h 6536697"/>
                  <a:gd name="connsiteX80" fmla="*/ 1204197 w 9609980"/>
                  <a:gd name="connsiteY80" fmla="*/ 5420190 h 6536697"/>
                  <a:gd name="connsiteX81" fmla="*/ 727119 w 9609980"/>
                  <a:gd name="connsiteY81" fmla="*/ 4505790 h 6536697"/>
                  <a:gd name="connsiteX82" fmla="*/ 621101 w 9609980"/>
                  <a:gd name="connsiteY82" fmla="*/ 4903355 h 6536697"/>
                  <a:gd name="connsiteX83" fmla="*/ 435571 w 9609980"/>
                  <a:gd name="connsiteY83" fmla="*/ 4002207 h 6536697"/>
                  <a:gd name="connsiteX84" fmla="*/ 236788 w 9609980"/>
                  <a:gd name="connsiteY84" fmla="*/ 4214242 h 6536697"/>
                  <a:gd name="connsiteX85" fmla="*/ 519508 w 9609980"/>
                  <a:gd name="connsiteY85" fmla="*/ 3130402 h 6536697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3417310 w 9609980"/>
                  <a:gd name="connsiteY72" fmla="*/ 6109303 h 6534253"/>
                  <a:gd name="connsiteX73" fmla="*/ 3536580 w 9609980"/>
                  <a:gd name="connsiteY73" fmla="*/ 6400850 h 6534253"/>
                  <a:gd name="connsiteX74" fmla="*/ 2436649 w 9609980"/>
                  <a:gd name="connsiteY74" fmla="*/ 5857511 h 6534253"/>
                  <a:gd name="connsiteX75" fmla="*/ 2476406 w 9609980"/>
                  <a:gd name="connsiteY75" fmla="*/ 6109303 h 6534253"/>
                  <a:gd name="connsiteX76" fmla="*/ 2158354 w 9609980"/>
                  <a:gd name="connsiteY76" fmla="*/ 5910520 h 6534253"/>
                  <a:gd name="connsiteX77" fmla="*/ 2171606 w 9609980"/>
                  <a:gd name="connsiteY77" fmla="*/ 6122555 h 6534253"/>
                  <a:gd name="connsiteX78" fmla="*/ 1866806 w 9609980"/>
                  <a:gd name="connsiteY78" fmla="*/ 5764746 h 6534253"/>
                  <a:gd name="connsiteX79" fmla="*/ 1800545 w 9609980"/>
                  <a:gd name="connsiteY79" fmla="*/ 6016537 h 6534253"/>
                  <a:gd name="connsiteX80" fmla="*/ 1310214 w 9609980"/>
                  <a:gd name="connsiteY80" fmla="*/ 5261163 h 6534253"/>
                  <a:gd name="connsiteX81" fmla="*/ 1204197 w 9609980"/>
                  <a:gd name="connsiteY81" fmla="*/ 5420190 h 6534253"/>
                  <a:gd name="connsiteX82" fmla="*/ 727119 w 9609980"/>
                  <a:gd name="connsiteY82" fmla="*/ 4505790 h 6534253"/>
                  <a:gd name="connsiteX83" fmla="*/ 621101 w 9609980"/>
                  <a:gd name="connsiteY83" fmla="*/ 4903355 h 6534253"/>
                  <a:gd name="connsiteX84" fmla="*/ 435571 w 9609980"/>
                  <a:gd name="connsiteY84" fmla="*/ 4002207 h 6534253"/>
                  <a:gd name="connsiteX85" fmla="*/ 236788 w 9609980"/>
                  <a:gd name="connsiteY85" fmla="*/ 4214242 h 6534253"/>
                  <a:gd name="connsiteX86" fmla="*/ 519508 w 9609980"/>
                  <a:gd name="connsiteY86" fmla="*/ 3130402 h 6534253"/>
                  <a:gd name="connsiteX0" fmla="*/ 519508 w 9609980"/>
                  <a:gd name="connsiteY0" fmla="*/ 3130402 h 6536773"/>
                  <a:gd name="connsiteX1" fmla="*/ 77762 w 9609980"/>
                  <a:gd name="connsiteY1" fmla="*/ 3392607 h 6536773"/>
                  <a:gd name="connsiteX2" fmla="*/ 660859 w 9609980"/>
                  <a:gd name="connsiteY2" fmla="*/ 2517963 h 6536773"/>
                  <a:gd name="connsiteX3" fmla="*/ 422320 w 9609980"/>
                  <a:gd name="connsiteY3" fmla="*/ 2517963 h 6536773"/>
                  <a:gd name="connsiteX4" fmla="*/ 753624 w 9609980"/>
                  <a:gd name="connsiteY4" fmla="*/ 2305929 h 6536773"/>
                  <a:gd name="connsiteX5" fmla="*/ 289798 w 9609980"/>
                  <a:gd name="connsiteY5" fmla="*/ 2279424 h 6536773"/>
                  <a:gd name="connsiteX6" fmla="*/ 1005416 w 9609980"/>
                  <a:gd name="connsiteY6" fmla="*/ 1855355 h 6536773"/>
                  <a:gd name="connsiteX7" fmla="*/ 607850 w 9609980"/>
                  <a:gd name="connsiteY7" fmla="*/ 1815598 h 6536773"/>
                  <a:gd name="connsiteX8" fmla="*/ 1230703 w 9609980"/>
                  <a:gd name="connsiteY8" fmla="*/ 1577059 h 6536773"/>
                  <a:gd name="connsiteX9" fmla="*/ 1111434 w 9609980"/>
                  <a:gd name="connsiteY9" fmla="*/ 1524050 h 6536773"/>
                  <a:gd name="connsiteX10" fmla="*/ 1495747 w 9609980"/>
                  <a:gd name="connsiteY10" fmla="*/ 1325268 h 6536773"/>
                  <a:gd name="connsiteX11" fmla="*/ 1031921 w 9609980"/>
                  <a:gd name="connsiteY11" fmla="*/ 1325268 h 6536773"/>
                  <a:gd name="connsiteX12" fmla="*/ 1787295 w 9609980"/>
                  <a:gd name="connsiteY12" fmla="*/ 1033720 h 6536773"/>
                  <a:gd name="connsiteX13" fmla="*/ 1562007 w 9609980"/>
                  <a:gd name="connsiteY13" fmla="*/ 954207 h 6536773"/>
                  <a:gd name="connsiteX14" fmla="*/ 1919815 w 9609980"/>
                  <a:gd name="connsiteY14" fmla="*/ 993963 h 6536773"/>
                  <a:gd name="connsiteX15" fmla="*/ 2118599 w 9609980"/>
                  <a:gd name="connsiteY15" fmla="*/ 543390 h 6536773"/>
                  <a:gd name="connsiteX16" fmla="*/ 2118598 w 9609980"/>
                  <a:gd name="connsiteY16" fmla="*/ 808433 h 6536773"/>
                  <a:gd name="connsiteX17" fmla="*/ 2661937 w 9609980"/>
                  <a:gd name="connsiteY17" fmla="*/ 609650 h 6536773"/>
                  <a:gd name="connsiteX18" fmla="*/ 2569172 w 9609980"/>
                  <a:gd name="connsiteY18" fmla="*/ 516885 h 6536773"/>
                  <a:gd name="connsiteX19" fmla="*/ 2926982 w 9609980"/>
                  <a:gd name="connsiteY19" fmla="*/ 437372 h 6536773"/>
                  <a:gd name="connsiteX20" fmla="*/ 2873972 w 9609980"/>
                  <a:gd name="connsiteY20" fmla="*/ 318103 h 6536773"/>
                  <a:gd name="connsiteX21" fmla="*/ 3364302 w 9609980"/>
                  <a:gd name="connsiteY21" fmla="*/ 357859 h 6536773"/>
                  <a:gd name="connsiteX22" fmla="*/ 3708859 w 9609980"/>
                  <a:gd name="connsiteY22" fmla="*/ 145824 h 6536773"/>
                  <a:gd name="connsiteX23" fmla="*/ 3682355 w 9609980"/>
                  <a:gd name="connsiteY23" fmla="*/ 278346 h 6536773"/>
                  <a:gd name="connsiteX24" fmla="*/ 4371469 w 9609980"/>
                  <a:gd name="connsiteY24" fmla="*/ 331355 h 6536773"/>
                  <a:gd name="connsiteX25" fmla="*/ 4371469 w 9609980"/>
                  <a:gd name="connsiteY25" fmla="*/ 198833 h 6536773"/>
                  <a:gd name="connsiteX26" fmla="*/ 4596756 w 9609980"/>
                  <a:gd name="connsiteY26" fmla="*/ 371111 h 6536773"/>
                  <a:gd name="connsiteX27" fmla="*/ 4901556 w 9609980"/>
                  <a:gd name="connsiteY27" fmla="*/ 265094 h 6536773"/>
                  <a:gd name="connsiteX28" fmla="*/ 4769034 w 9609980"/>
                  <a:gd name="connsiteY28" fmla="*/ 437372 h 6536773"/>
                  <a:gd name="connsiteX29" fmla="*/ 5047329 w 9609980"/>
                  <a:gd name="connsiteY29" fmla="*/ 384363 h 6536773"/>
                  <a:gd name="connsiteX30" fmla="*/ 5093085 w 9609980"/>
                  <a:gd name="connsiteY30" fmla="*/ 528242 h 6536773"/>
                  <a:gd name="connsiteX31" fmla="*/ 5338877 w 9609980"/>
                  <a:gd name="connsiteY31" fmla="*/ 636155 h 6536773"/>
                  <a:gd name="connsiteX32" fmla="*/ 5232860 w 9609980"/>
                  <a:gd name="connsiteY32" fmla="*/ 251842 h 6536773"/>
                  <a:gd name="connsiteX33" fmla="*/ 5511156 w 9609980"/>
                  <a:gd name="connsiteY33" fmla="*/ 371111 h 6536773"/>
                  <a:gd name="connsiteX34" fmla="*/ 6200269 w 9609980"/>
                  <a:gd name="connsiteY34" fmla="*/ 50 h 6536773"/>
                  <a:gd name="connsiteX35" fmla="*/ 5935225 w 9609980"/>
                  <a:gd name="connsiteY35" fmla="*/ 291598 h 6536773"/>
                  <a:gd name="connsiteX36" fmla="*/ 6452060 w 9609980"/>
                  <a:gd name="connsiteY36" fmla="*/ 119320 h 6536773"/>
                  <a:gd name="connsiteX37" fmla="*/ 6266529 w 9609980"/>
                  <a:gd name="connsiteY37" fmla="*/ 344606 h 6536773"/>
                  <a:gd name="connsiteX38" fmla="*/ 6584582 w 9609980"/>
                  <a:gd name="connsiteY38" fmla="*/ 450623 h 6536773"/>
                  <a:gd name="connsiteX39" fmla="*/ 6359295 w 9609980"/>
                  <a:gd name="connsiteY39" fmla="*/ 596397 h 6536773"/>
                  <a:gd name="connsiteX40" fmla="*/ 7856790 w 9609980"/>
                  <a:gd name="connsiteY40" fmla="*/ 768674 h 6536773"/>
                  <a:gd name="connsiteX41" fmla="*/ 7618251 w 9609980"/>
                  <a:gd name="connsiteY41" fmla="*/ 834935 h 6536773"/>
                  <a:gd name="connsiteX42" fmla="*/ 8108582 w 9609980"/>
                  <a:gd name="connsiteY42" fmla="*/ 1086728 h 6536773"/>
                  <a:gd name="connsiteX43" fmla="*/ 7856790 w 9609980"/>
                  <a:gd name="connsiteY43" fmla="*/ 1126483 h 6536773"/>
                  <a:gd name="connsiteX44" fmla="*/ 8267608 w 9609980"/>
                  <a:gd name="connsiteY44" fmla="*/ 1709579 h 6536773"/>
                  <a:gd name="connsiteX45" fmla="*/ 9168756 w 9609980"/>
                  <a:gd name="connsiteY45" fmla="*/ 1815596 h 6536773"/>
                  <a:gd name="connsiteX46" fmla="*/ 8810947 w 9609980"/>
                  <a:gd name="connsiteY46" fmla="*/ 1828848 h 6536773"/>
                  <a:gd name="connsiteX47" fmla="*/ 9075990 w 9609980"/>
                  <a:gd name="connsiteY47" fmla="*/ 2014379 h 6536773"/>
                  <a:gd name="connsiteX48" fmla="*/ 8612164 w 9609980"/>
                  <a:gd name="connsiteY48" fmla="*/ 1961370 h 6536773"/>
                  <a:gd name="connsiteX49" fmla="*/ 9592826 w 9609980"/>
                  <a:gd name="connsiteY49" fmla="*/ 2796257 h 6536773"/>
                  <a:gd name="connsiteX50" fmla="*/ 9221765 w 9609980"/>
                  <a:gd name="connsiteY50" fmla="*/ 2637231 h 6536773"/>
                  <a:gd name="connsiteX51" fmla="*/ 9606078 w 9609980"/>
                  <a:gd name="connsiteY51" fmla="*/ 3432361 h 6536773"/>
                  <a:gd name="connsiteX52" fmla="*/ 9176332 w 9609980"/>
                  <a:gd name="connsiteY52" fmla="*/ 3117149 h 6536773"/>
                  <a:gd name="connsiteX53" fmla="*/ 9486809 w 9609980"/>
                  <a:gd name="connsiteY53" fmla="*/ 4094970 h 6536773"/>
                  <a:gd name="connsiteX54" fmla="*/ 9221765 w 9609980"/>
                  <a:gd name="connsiteY54" fmla="*/ 3949196 h 6536773"/>
                  <a:gd name="connsiteX55" fmla="*/ 8996478 w 9609980"/>
                  <a:gd name="connsiteY55" fmla="*/ 5035874 h 6536773"/>
                  <a:gd name="connsiteX56" fmla="*/ 8903713 w 9609980"/>
                  <a:gd name="connsiteY56" fmla="*/ 4890101 h 6536773"/>
                  <a:gd name="connsiteX57" fmla="*/ 8704931 w 9609980"/>
                  <a:gd name="connsiteY57" fmla="*/ 5155144 h 6536773"/>
                  <a:gd name="connsiteX58" fmla="*/ 8532653 w 9609980"/>
                  <a:gd name="connsiteY58" fmla="*/ 5009370 h 6536773"/>
                  <a:gd name="connsiteX59" fmla="*/ 8214602 w 9609980"/>
                  <a:gd name="connsiteY59" fmla="*/ 5539457 h 6536773"/>
                  <a:gd name="connsiteX60" fmla="*/ 8029072 w 9609980"/>
                  <a:gd name="connsiteY60" fmla="*/ 5300918 h 6536773"/>
                  <a:gd name="connsiteX61" fmla="*/ 7697767 w 9609980"/>
                  <a:gd name="connsiteY61" fmla="*/ 5937022 h 6536773"/>
                  <a:gd name="connsiteX62" fmla="*/ 7750776 w 9609980"/>
                  <a:gd name="connsiteY62" fmla="*/ 5671979 h 6536773"/>
                  <a:gd name="connsiteX63" fmla="*/ 7286950 w 9609980"/>
                  <a:gd name="connsiteY63" fmla="*/ 6069544 h 6536773"/>
                  <a:gd name="connsiteX64" fmla="*/ 7313455 w 9609980"/>
                  <a:gd name="connsiteY64" fmla="*/ 5777996 h 6536773"/>
                  <a:gd name="connsiteX65" fmla="*/ 6770116 w 9609980"/>
                  <a:gd name="connsiteY65" fmla="*/ 6294831 h 6536773"/>
                  <a:gd name="connsiteX66" fmla="*/ 6637594 w 9609980"/>
                  <a:gd name="connsiteY66" fmla="*/ 5923770 h 6536773"/>
                  <a:gd name="connsiteX67" fmla="*/ 5985753 w 9609980"/>
                  <a:gd name="connsiteY67" fmla="*/ 6437706 h 6536773"/>
                  <a:gd name="connsiteX68" fmla="*/ 6009566 w 9609980"/>
                  <a:gd name="connsiteY68" fmla="*/ 6242443 h 6536773"/>
                  <a:gd name="connsiteX69" fmla="*/ 5599991 w 9609980"/>
                  <a:gd name="connsiteY69" fmla="*/ 6532955 h 6536773"/>
                  <a:gd name="connsiteX70" fmla="*/ 5519029 w 9609980"/>
                  <a:gd name="connsiteY70" fmla="*/ 6061468 h 6536773"/>
                  <a:gd name="connsiteX71" fmla="*/ 4554508 w 9609980"/>
                  <a:gd name="connsiteY71" fmla="*/ 6515268 h 6536773"/>
                  <a:gd name="connsiteX72" fmla="*/ 3947397 w 9609980"/>
                  <a:gd name="connsiteY72" fmla="*/ 6427355 h 6536773"/>
                  <a:gd name="connsiteX73" fmla="*/ 3417310 w 9609980"/>
                  <a:gd name="connsiteY73" fmla="*/ 6109303 h 6536773"/>
                  <a:gd name="connsiteX74" fmla="*/ 3536580 w 9609980"/>
                  <a:gd name="connsiteY74" fmla="*/ 6400850 h 6536773"/>
                  <a:gd name="connsiteX75" fmla="*/ 2436649 w 9609980"/>
                  <a:gd name="connsiteY75" fmla="*/ 5857511 h 6536773"/>
                  <a:gd name="connsiteX76" fmla="*/ 2476406 w 9609980"/>
                  <a:gd name="connsiteY76" fmla="*/ 6109303 h 6536773"/>
                  <a:gd name="connsiteX77" fmla="*/ 2158354 w 9609980"/>
                  <a:gd name="connsiteY77" fmla="*/ 5910520 h 6536773"/>
                  <a:gd name="connsiteX78" fmla="*/ 2171606 w 9609980"/>
                  <a:gd name="connsiteY78" fmla="*/ 6122555 h 6536773"/>
                  <a:gd name="connsiteX79" fmla="*/ 1866806 w 9609980"/>
                  <a:gd name="connsiteY79" fmla="*/ 5764746 h 6536773"/>
                  <a:gd name="connsiteX80" fmla="*/ 1800545 w 9609980"/>
                  <a:gd name="connsiteY80" fmla="*/ 6016537 h 6536773"/>
                  <a:gd name="connsiteX81" fmla="*/ 1310214 w 9609980"/>
                  <a:gd name="connsiteY81" fmla="*/ 5261163 h 6536773"/>
                  <a:gd name="connsiteX82" fmla="*/ 1204197 w 9609980"/>
                  <a:gd name="connsiteY82" fmla="*/ 5420190 h 6536773"/>
                  <a:gd name="connsiteX83" fmla="*/ 727119 w 9609980"/>
                  <a:gd name="connsiteY83" fmla="*/ 4505790 h 6536773"/>
                  <a:gd name="connsiteX84" fmla="*/ 621101 w 9609980"/>
                  <a:gd name="connsiteY84" fmla="*/ 4903355 h 6536773"/>
                  <a:gd name="connsiteX85" fmla="*/ 435571 w 9609980"/>
                  <a:gd name="connsiteY85" fmla="*/ 4002207 h 6536773"/>
                  <a:gd name="connsiteX86" fmla="*/ 236788 w 9609980"/>
                  <a:gd name="connsiteY86" fmla="*/ 4214242 h 6536773"/>
                  <a:gd name="connsiteX87" fmla="*/ 519508 w 9609980"/>
                  <a:gd name="connsiteY87" fmla="*/ 3130402 h 653677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437727 w 9609980"/>
                  <a:gd name="connsiteY72" fmla="*/ 6149059 h 6534253"/>
                  <a:gd name="connsiteX73" fmla="*/ 3947397 w 9609980"/>
                  <a:gd name="connsiteY73" fmla="*/ 6427355 h 6534253"/>
                  <a:gd name="connsiteX74" fmla="*/ 3417310 w 9609980"/>
                  <a:gd name="connsiteY74" fmla="*/ 6109303 h 6534253"/>
                  <a:gd name="connsiteX75" fmla="*/ 3536580 w 9609980"/>
                  <a:gd name="connsiteY75" fmla="*/ 6400850 h 6534253"/>
                  <a:gd name="connsiteX76" fmla="*/ 2436649 w 9609980"/>
                  <a:gd name="connsiteY76" fmla="*/ 5857511 h 6534253"/>
                  <a:gd name="connsiteX77" fmla="*/ 2476406 w 9609980"/>
                  <a:gd name="connsiteY77" fmla="*/ 6109303 h 6534253"/>
                  <a:gd name="connsiteX78" fmla="*/ 2158354 w 9609980"/>
                  <a:gd name="connsiteY78" fmla="*/ 5910520 h 6534253"/>
                  <a:gd name="connsiteX79" fmla="*/ 2171606 w 9609980"/>
                  <a:gd name="connsiteY79" fmla="*/ 6122555 h 6534253"/>
                  <a:gd name="connsiteX80" fmla="*/ 1866806 w 9609980"/>
                  <a:gd name="connsiteY80" fmla="*/ 5764746 h 6534253"/>
                  <a:gd name="connsiteX81" fmla="*/ 1800545 w 9609980"/>
                  <a:gd name="connsiteY81" fmla="*/ 6016537 h 6534253"/>
                  <a:gd name="connsiteX82" fmla="*/ 1310214 w 9609980"/>
                  <a:gd name="connsiteY82" fmla="*/ 5261163 h 6534253"/>
                  <a:gd name="connsiteX83" fmla="*/ 1204197 w 9609980"/>
                  <a:gd name="connsiteY83" fmla="*/ 5420190 h 6534253"/>
                  <a:gd name="connsiteX84" fmla="*/ 727119 w 9609980"/>
                  <a:gd name="connsiteY84" fmla="*/ 4505790 h 6534253"/>
                  <a:gd name="connsiteX85" fmla="*/ 621101 w 9609980"/>
                  <a:gd name="connsiteY85" fmla="*/ 4903355 h 6534253"/>
                  <a:gd name="connsiteX86" fmla="*/ 435571 w 9609980"/>
                  <a:gd name="connsiteY86" fmla="*/ 4002207 h 6534253"/>
                  <a:gd name="connsiteX87" fmla="*/ 236788 w 9609980"/>
                  <a:gd name="connsiteY87" fmla="*/ 4214242 h 6534253"/>
                  <a:gd name="connsiteX88" fmla="*/ 519508 w 9609980"/>
                  <a:gd name="connsiteY88" fmla="*/ 3130402 h 6534253"/>
                  <a:gd name="connsiteX0" fmla="*/ 519508 w 9609980"/>
                  <a:gd name="connsiteY0" fmla="*/ 3130402 h 6551028"/>
                  <a:gd name="connsiteX1" fmla="*/ 77762 w 9609980"/>
                  <a:gd name="connsiteY1" fmla="*/ 3392607 h 6551028"/>
                  <a:gd name="connsiteX2" fmla="*/ 660859 w 9609980"/>
                  <a:gd name="connsiteY2" fmla="*/ 2517963 h 6551028"/>
                  <a:gd name="connsiteX3" fmla="*/ 422320 w 9609980"/>
                  <a:gd name="connsiteY3" fmla="*/ 2517963 h 6551028"/>
                  <a:gd name="connsiteX4" fmla="*/ 753624 w 9609980"/>
                  <a:gd name="connsiteY4" fmla="*/ 2305929 h 6551028"/>
                  <a:gd name="connsiteX5" fmla="*/ 289798 w 9609980"/>
                  <a:gd name="connsiteY5" fmla="*/ 2279424 h 6551028"/>
                  <a:gd name="connsiteX6" fmla="*/ 1005416 w 9609980"/>
                  <a:gd name="connsiteY6" fmla="*/ 1855355 h 6551028"/>
                  <a:gd name="connsiteX7" fmla="*/ 607850 w 9609980"/>
                  <a:gd name="connsiteY7" fmla="*/ 1815598 h 6551028"/>
                  <a:gd name="connsiteX8" fmla="*/ 1230703 w 9609980"/>
                  <a:gd name="connsiteY8" fmla="*/ 1577059 h 6551028"/>
                  <a:gd name="connsiteX9" fmla="*/ 1111434 w 9609980"/>
                  <a:gd name="connsiteY9" fmla="*/ 1524050 h 6551028"/>
                  <a:gd name="connsiteX10" fmla="*/ 1495747 w 9609980"/>
                  <a:gd name="connsiteY10" fmla="*/ 1325268 h 6551028"/>
                  <a:gd name="connsiteX11" fmla="*/ 1031921 w 9609980"/>
                  <a:gd name="connsiteY11" fmla="*/ 1325268 h 6551028"/>
                  <a:gd name="connsiteX12" fmla="*/ 1787295 w 9609980"/>
                  <a:gd name="connsiteY12" fmla="*/ 1033720 h 6551028"/>
                  <a:gd name="connsiteX13" fmla="*/ 1562007 w 9609980"/>
                  <a:gd name="connsiteY13" fmla="*/ 954207 h 6551028"/>
                  <a:gd name="connsiteX14" fmla="*/ 1919815 w 9609980"/>
                  <a:gd name="connsiteY14" fmla="*/ 993963 h 6551028"/>
                  <a:gd name="connsiteX15" fmla="*/ 2118599 w 9609980"/>
                  <a:gd name="connsiteY15" fmla="*/ 543390 h 6551028"/>
                  <a:gd name="connsiteX16" fmla="*/ 2118598 w 9609980"/>
                  <a:gd name="connsiteY16" fmla="*/ 808433 h 6551028"/>
                  <a:gd name="connsiteX17" fmla="*/ 2661937 w 9609980"/>
                  <a:gd name="connsiteY17" fmla="*/ 609650 h 6551028"/>
                  <a:gd name="connsiteX18" fmla="*/ 2569172 w 9609980"/>
                  <a:gd name="connsiteY18" fmla="*/ 516885 h 6551028"/>
                  <a:gd name="connsiteX19" fmla="*/ 2926982 w 9609980"/>
                  <a:gd name="connsiteY19" fmla="*/ 437372 h 6551028"/>
                  <a:gd name="connsiteX20" fmla="*/ 2873972 w 9609980"/>
                  <a:gd name="connsiteY20" fmla="*/ 318103 h 6551028"/>
                  <a:gd name="connsiteX21" fmla="*/ 3364302 w 9609980"/>
                  <a:gd name="connsiteY21" fmla="*/ 357859 h 6551028"/>
                  <a:gd name="connsiteX22" fmla="*/ 3708859 w 9609980"/>
                  <a:gd name="connsiteY22" fmla="*/ 145824 h 6551028"/>
                  <a:gd name="connsiteX23" fmla="*/ 3682355 w 9609980"/>
                  <a:gd name="connsiteY23" fmla="*/ 278346 h 6551028"/>
                  <a:gd name="connsiteX24" fmla="*/ 4371469 w 9609980"/>
                  <a:gd name="connsiteY24" fmla="*/ 331355 h 6551028"/>
                  <a:gd name="connsiteX25" fmla="*/ 4371469 w 9609980"/>
                  <a:gd name="connsiteY25" fmla="*/ 198833 h 6551028"/>
                  <a:gd name="connsiteX26" fmla="*/ 4596756 w 9609980"/>
                  <a:gd name="connsiteY26" fmla="*/ 371111 h 6551028"/>
                  <a:gd name="connsiteX27" fmla="*/ 4901556 w 9609980"/>
                  <a:gd name="connsiteY27" fmla="*/ 265094 h 6551028"/>
                  <a:gd name="connsiteX28" fmla="*/ 4769034 w 9609980"/>
                  <a:gd name="connsiteY28" fmla="*/ 437372 h 6551028"/>
                  <a:gd name="connsiteX29" fmla="*/ 5047329 w 9609980"/>
                  <a:gd name="connsiteY29" fmla="*/ 384363 h 6551028"/>
                  <a:gd name="connsiteX30" fmla="*/ 5093085 w 9609980"/>
                  <a:gd name="connsiteY30" fmla="*/ 528242 h 6551028"/>
                  <a:gd name="connsiteX31" fmla="*/ 5338877 w 9609980"/>
                  <a:gd name="connsiteY31" fmla="*/ 636155 h 6551028"/>
                  <a:gd name="connsiteX32" fmla="*/ 5232860 w 9609980"/>
                  <a:gd name="connsiteY32" fmla="*/ 251842 h 6551028"/>
                  <a:gd name="connsiteX33" fmla="*/ 5511156 w 9609980"/>
                  <a:gd name="connsiteY33" fmla="*/ 371111 h 6551028"/>
                  <a:gd name="connsiteX34" fmla="*/ 6200269 w 9609980"/>
                  <a:gd name="connsiteY34" fmla="*/ 50 h 6551028"/>
                  <a:gd name="connsiteX35" fmla="*/ 5935225 w 9609980"/>
                  <a:gd name="connsiteY35" fmla="*/ 291598 h 6551028"/>
                  <a:gd name="connsiteX36" fmla="*/ 6452060 w 9609980"/>
                  <a:gd name="connsiteY36" fmla="*/ 119320 h 6551028"/>
                  <a:gd name="connsiteX37" fmla="*/ 6266529 w 9609980"/>
                  <a:gd name="connsiteY37" fmla="*/ 344606 h 6551028"/>
                  <a:gd name="connsiteX38" fmla="*/ 6584582 w 9609980"/>
                  <a:gd name="connsiteY38" fmla="*/ 450623 h 6551028"/>
                  <a:gd name="connsiteX39" fmla="*/ 6359295 w 9609980"/>
                  <a:gd name="connsiteY39" fmla="*/ 596397 h 6551028"/>
                  <a:gd name="connsiteX40" fmla="*/ 7856790 w 9609980"/>
                  <a:gd name="connsiteY40" fmla="*/ 768674 h 6551028"/>
                  <a:gd name="connsiteX41" fmla="*/ 7618251 w 9609980"/>
                  <a:gd name="connsiteY41" fmla="*/ 834935 h 6551028"/>
                  <a:gd name="connsiteX42" fmla="*/ 8108582 w 9609980"/>
                  <a:gd name="connsiteY42" fmla="*/ 1086728 h 6551028"/>
                  <a:gd name="connsiteX43" fmla="*/ 7856790 w 9609980"/>
                  <a:gd name="connsiteY43" fmla="*/ 1126483 h 6551028"/>
                  <a:gd name="connsiteX44" fmla="*/ 8267608 w 9609980"/>
                  <a:gd name="connsiteY44" fmla="*/ 1709579 h 6551028"/>
                  <a:gd name="connsiteX45" fmla="*/ 9168756 w 9609980"/>
                  <a:gd name="connsiteY45" fmla="*/ 1815596 h 6551028"/>
                  <a:gd name="connsiteX46" fmla="*/ 8810947 w 9609980"/>
                  <a:gd name="connsiteY46" fmla="*/ 1828848 h 6551028"/>
                  <a:gd name="connsiteX47" fmla="*/ 9075990 w 9609980"/>
                  <a:gd name="connsiteY47" fmla="*/ 2014379 h 6551028"/>
                  <a:gd name="connsiteX48" fmla="*/ 8612164 w 9609980"/>
                  <a:gd name="connsiteY48" fmla="*/ 1961370 h 6551028"/>
                  <a:gd name="connsiteX49" fmla="*/ 9592826 w 9609980"/>
                  <a:gd name="connsiteY49" fmla="*/ 2796257 h 6551028"/>
                  <a:gd name="connsiteX50" fmla="*/ 9221765 w 9609980"/>
                  <a:gd name="connsiteY50" fmla="*/ 2637231 h 6551028"/>
                  <a:gd name="connsiteX51" fmla="*/ 9606078 w 9609980"/>
                  <a:gd name="connsiteY51" fmla="*/ 3432361 h 6551028"/>
                  <a:gd name="connsiteX52" fmla="*/ 9176332 w 9609980"/>
                  <a:gd name="connsiteY52" fmla="*/ 3117149 h 6551028"/>
                  <a:gd name="connsiteX53" fmla="*/ 9486809 w 9609980"/>
                  <a:gd name="connsiteY53" fmla="*/ 4094970 h 6551028"/>
                  <a:gd name="connsiteX54" fmla="*/ 9221765 w 9609980"/>
                  <a:gd name="connsiteY54" fmla="*/ 3949196 h 6551028"/>
                  <a:gd name="connsiteX55" fmla="*/ 8996478 w 9609980"/>
                  <a:gd name="connsiteY55" fmla="*/ 5035874 h 6551028"/>
                  <a:gd name="connsiteX56" fmla="*/ 8903713 w 9609980"/>
                  <a:gd name="connsiteY56" fmla="*/ 4890101 h 6551028"/>
                  <a:gd name="connsiteX57" fmla="*/ 8704931 w 9609980"/>
                  <a:gd name="connsiteY57" fmla="*/ 5155144 h 6551028"/>
                  <a:gd name="connsiteX58" fmla="*/ 8532653 w 9609980"/>
                  <a:gd name="connsiteY58" fmla="*/ 5009370 h 6551028"/>
                  <a:gd name="connsiteX59" fmla="*/ 8214602 w 9609980"/>
                  <a:gd name="connsiteY59" fmla="*/ 5539457 h 6551028"/>
                  <a:gd name="connsiteX60" fmla="*/ 8029072 w 9609980"/>
                  <a:gd name="connsiteY60" fmla="*/ 5300918 h 6551028"/>
                  <a:gd name="connsiteX61" fmla="*/ 7697767 w 9609980"/>
                  <a:gd name="connsiteY61" fmla="*/ 5937022 h 6551028"/>
                  <a:gd name="connsiteX62" fmla="*/ 7750776 w 9609980"/>
                  <a:gd name="connsiteY62" fmla="*/ 5671979 h 6551028"/>
                  <a:gd name="connsiteX63" fmla="*/ 7286950 w 9609980"/>
                  <a:gd name="connsiteY63" fmla="*/ 6069544 h 6551028"/>
                  <a:gd name="connsiteX64" fmla="*/ 7313455 w 9609980"/>
                  <a:gd name="connsiteY64" fmla="*/ 5777996 h 6551028"/>
                  <a:gd name="connsiteX65" fmla="*/ 6770116 w 9609980"/>
                  <a:gd name="connsiteY65" fmla="*/ 6294831 h 6551028"/>
                  <a:gd name="connsiteX66" fmla="*/ 6637594 w 9609980"/>
                  <a:gd name="connsiteY66" fmla="*/ 5923770 h 6551028"/>
                  <a:gd name="connsiteX67" fmla="*/ 5985753 w 9609980"/>
                  <a:gd name="connsiteY67" fmla="*/ 6437706 h 6551028"/>
                  <a:gd name="connsiteX68" fmla="*/ 6009566 w 9609980"/>
                  <a:gd name="connsiteY68" fmla="*/ 6242443 h 6551028"/>
                  <a:gd name="connsiteX69" fmla="*/ 5599991 w 9609980"/>
                  <a:gd name="connsiteY69" fmla="*/ 6532955 h 6551028"/>
                  <a:gd name="connsiteX70" fmla="*/ 5519029 w 9609980"/>
                  <a:gd name="connsiteY70" fmla="*/ 6061468 h 6551028"/>
                  <a:gd name="connsiteX71" fmla="*/ 4554508 w 9609980"/>
                  <a:gd name="connsiteY71" fmla="*/ 6515268 h 6551028"/>
                  <a:gd name="connsiteX72" fmla="*/ 4146180 w 9609980"/>
                  <a:gd name="connsiteY72" fmla="*/ 6480363 h 6551028"/>
                  <a:gd name="connsiteX73" fmla="*/ 4437727 w 9609980"/>
                  <a:gd name="connsiteY73" fmla="*/ 6149059 h 6551028"/>
                  <a:gd name="connsiteX74" fmla="*/ 3947397 w 9609980"/>
                  <a:gd name="connsiteY74" fmla="*/ 6427355 h 6551028"/>
                  <a:gd name="connsiteX75" fmla="*/ 3417310 w 9609980"/>
                  <a:gd name="connsiteY75" fmla="*/ 6109303 h 6551028"/>
                  <a:gd name="connsiteX76" fmla="*/ 3536580 w 9609980"/>
                  <a:gd name="connsiteY76" fmla="*/ 6400850 h 6551028"/>
                  <a:gd name="connsiteX77" fmla="*/ 2436649 w 9609980"/>
                  <a:gd name="connsiteY77" fmla="*/ 5857511 h 6551028"/>
                  <a:gd name="connsiteX78" fmla="*/ 2476406 w 9609980"/>
                  <a:gd name="connsiteY78" fmla="*/ 6109303 h 6551028"/>
                  <a:gd name="connsiteX79" fmla="*/ 2158354 w 9609980"/>
                  <a:gd name="connsiteY79" fmla="*/ 5910520 h 6551028"/>
                  <a:gd name="connsiteX80" fmla="*/ 2171606 w 9609980"/>
                  <a:gd name="connsiteY80" fmla="*/ 6122555 h 6551028"/>
                  <a:gd name="connsiteX81" fmla="*/ 1866806 w 9609980"/>
                  <a:gd name="connsiteY81" fmla="*/ 5764746 h 6551028"/>
                  <a:gd name="connsiteX82" fmla="*/ 1800545 w 9609980"/>
                  <a:gd name="connsiteY82" fmla="*/ 6016537 h 6551028"/>
                  <a:gd name="connsiteX83" fmla="*/ 1310214 w 9609980"/>
                  <a:gd name="connsiteY83" fmla="*/ 5261163 h 6551028"/>
                  <a:gd name="connsiteX84" fmla="*/ 1204197 w 9609980"/>
                  <a:gd name="connsiteY84" fmla="*/ 5420190 h 6551028"/>
                  <a:gd name="connsiteX85" fmla="*/ 727119 w 9609980"/>
                  <a:gd name="connsiteY85" fmla="*/ 4505790 h 6551028"/>
                  <a:gd name="connsiteX86" fmla="*/ 621101 w 9609980"/>
                  <a:gd name="connsiteY86" fmla="*/ 4903355 h 6551028"/>
                  <a:gd name="connsiteX87" fmla="*/ 435571 w 9609980"/>
                  <a:gd name="connsiteY87" fmla="*/ 4002207 h 6551028"/>
                  <a:gd name="connsiteX88" fmla="*/ 236788 w 9609980"/>
                  <a:gd name="connsiteY88" fmla="*/ 4214242 h 6551028"/>
                  <a:gd name="connsiteX89" fmla="*/ 519508 w 9609980"/>
                  <a:gd name="connsiteY89" fmla="*/ 3130402 h 6551028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769032 w 9609980"/>
                  <a:gd name="connsiteY72" fmla="*/ 6281580 h 6534253"/>
                  <a:gd name="connsiteX73" fmla="*/ 4146180 w 9609980"/>
                  <a:gd name="connsiteY73" fmla="*/ 6480363 h 6534253"/>
                  <a:gd name="connsiteX74" fmla="*/ 4437727 w 9609980"/>
                  <a:gd name="connsiteY74" fmla="*/ 6149059 h 6534253"/>
                  <a:gd name="connsiteX75" fmla="*/ 3947397 w 9609980"/>
                  <a:gd name="connsiteY75" fmla="*/ 6427355 h 6534253"/>
                  <a:gd name="connsiteX76" fmla="*/ 3417310 w 9609980"/>
                  <a:gd name="connsiteY76" fmla="*/ 6109303 h 6534253"/>
                  <a:gd name="connsiteX77" fmla="*/ 3536580 w 9609980"/>
                  <a:gd name="connsiteY77" fmla="*/ 6400850 h 6534253"/>
                  <a:gd name="connsiteX78" fmla="*/ 2436649 w 9609980"/>
                  <a:gd name="connsiteY78" fmla="*/ 5857511 h 6534253"/>
                  <a:gd name="connsiteX79" fmla="*/ 2476406 w 9609980"/>
                  <a:gd name="connsiteY79" fmla="*/ 6109303 h 6534253"/>
                  <a:gd name="connsiteX80" fmla="*/ 2158354 w 9609980"/>
                  <a:gd name="connsiteY80" fmla="*/ 5910520 h 6534253"/>
                  <a:gd name="connsiteX81" fmla="*/ 2171606 w 9609980"/>
                  <a:gd name="connsiteY81" fmla="*/ 6122555 h 6534253"/>
                  <a:gd name="connsiteX82" fmla="*/ 1866806 w 9609980"/>
                  <a:gd name="connsiteY82" fmla="*/ 5764746 h 6534253"/>
                  <a:gd name="connsiteX83" fmla="*/ 1800545 w 9609980"/>
                  <a:gd name="connsiteY83" fmla="*/ 6016537 h 6534253"/>
                  <a:gd name="connsiteX84" fmla="*/ 1310214 w 9609980"/>
                  <a:gd name="connsiteY84" fmla="*/ 5261163 h 6534253"/>
                  <a:gd name="connsiteX85" fmla="*/ 1204197 w 9609980"/>
                  <a:gd name="connsiteY85" fmla="*/ 5420190 h 6534253"/>
                  <a:gd name="connsiteX86" fmla="*/ 727119 w 9609980"/>
                  <a:gd name="connsiteY86" fmla="*/ 4505790 h 6534253"/>
                  <a:gd name="connsiteX87" fmla="*/ 621101 w 9609980"/>
                  <a:gd name="connsiteY87" fmla="*/ 4903355 h 6534253"/>
                  <a:gd name="connsiteX88" fmla="*/ 435571 w 9609980"/>
                  <a:gd name="connsiteY88" fmla="*/ 4002207 h 6534253"/>
                  <a:gd name="connsiteX89" fmla="*/ 236788 w 9609980"/>
                  <a:gd name="connsiteY89" fmla="*/ 4214242 h 6534253"/>
                  <a:gd name="connsiteX90" fmla="*/ 519508 w 9609980"/>
                  <a:gd name="connsiteY90" fmla="*/ 3130402 h 653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609980" h="6534253">
                    <a:moveTo>
                      <a:pt x="519508" y="3130402"/>
                    </a:moveTo>
                    <a:cubicBezTo>
                      <a:pt x="493004" y="2993463"/>
                      <a:pt x="182308" y="3492471"/>
                      <a:pt x="77762" y="3392607"/>
                    </a:cubicBezTo>
                    <a:cubicBezTo>
                      <a:pt x="-265323" y="3080707"/>
                      <a:pt x="636563" y="2608520"/>
                      <a:pt x="660859" y="2517963"/>
                    </a:cubicBezTo>
                    <a:cubicBezTo>
                      <a:pt x="685155" y="2427406"/>
                      <a:pt x="327346" y="2593059"/>
                      <a:pt x="422320" y="2517963"/>
                    </a:cubicBezTo>
                    <a:cubicBezTo>
                      <a:pt x="517294" y="2442867"/>
                      <a:pt x="797798" y="2345686"/>
                      <a:pt x="753624" y="2305929"/>
                    </a:cubicBezTo>
                    <a:cubicBezTo>
                      <a:pt x="709450" y="2266173"/>
                      <a:pt x="139607" y="2416363"/>
                      <a:pt x="289798" y="2279424"/>
                    </a:cubicBezTo>
                    <a:cubicBezTo>
                      <a:pt x="439989" y="2142485"/>
                      <a:pt x="1020877" y="1917198"/>
                      <a:pt x="1005416" y="1855355"/>
                    </a:cubicBezTo>
                    <a:cubicBezTo>
                      <a:pt x="989955" y="1793512"/>
                      <a:pt x="488581" y="1877441"/>
                      <a:pt x="607850" y="1815598"/>
                    </a:cubicBezTo>
                    <a:cubicBezTo>
                      <a:pt x="727119" y="1753755"/>
                      <a:pt x="1206407" y="1641111"/>
                      <a:pt x="1230703" y="1577059"/>
                    </a:cubicBezTo>
                    <a:cubicBezTo>
                      <a:pt x="1254999" y="1513007"/>
                      <a:pt x="1000999" y="1605772"/>
                      <a:pt x="1111434" y="1524050"/>
                    </a:cubicBezTo>
                    <a:cubicBezTo>
                      <a:pt x="1221869" y="1442328"/>
                      <a:pt x="1531086" y="1358398"/>
                      <a:pt x="1495747" y="1325268"/>
                    </a:cubicBezTo>
                    <a:cubicBezTo>
                      <a:pt x="1585567" y="986865"/>
                      <a:pt x="888356" y="1400364"/>
                      <a:pt x="1031921" y="1325268"/>
                    </a:cubicBezTo>
                    <a:cubicBezTo>
                      <a:pt x="1175486" y="1250172"/>
                      <a:pt x="1793921" y="1082311"/>
                      <a:pt x="1787295" y="1033720"/>
                    </a:cubicBezTo>
                    <a:cubicBezTo>
                      <a:pt x="1780669" y="985129"/>
                      <a:pt x="1482494" y="963042"/>
                      <a:pt x="1562007" y="954207"/>
                    </a:cubicBezTo>
                    <a:cubicBezTo>
                      <a:pt x="1641520" y="945372"/>
                      <a:pt x="1853554" y="1113232"/>
                      <a:pt x="1919815" y="993963"/>
                    </a:cubicBezTo>
                    <a:cubicBezTo>
                      <a:pt x="1986076" y="874694"/>
                      <a:pt x="2072216" y="550016"/>
                      <a:pt x="2118599" y="543390"/>
                    </a:cubicBezTo>
                    <a:cubicBezTo>
                      <a:pt x="2164982" y="536764"/>
                      <a:pt x="1999329" y="870276"/>
                      <a:pt x="2118598" y="808433"/>
                    </a:cubicBezTo>
                    <a:cubicBezTo>
                      <a:pt x="2237867" y="746590"/>
                      <a:pt x="2624389" y="673702"/>
                      <a:pt x="2661937" y="609650"/>
                    </a:cubicBezTo>
                    <a:cubicBezTo>
                      <a:pt x="2699485" y="545598"/>
                      <a:pt x="2478615" y="561059"/>
                      <a:pt x="2569172" y="516885"/>
                    </a:cubicBezTo>
                    <a:cubicBezTo>
                      <a:pt x="2659729" y="472711"/>
                      <a:pt x="2893852" y="494798"/>
                      <a:pt x="2926982" y="437372"/>
                    </a:cubicBezTo>
                    <a:cubicBezTo>
                      <a:pt x="2960112" y="379946"/>
                      <a:pt x="2767955" y="331355"/>
                      <a:pt x="2873972" y="318103"/>
                    </a:cubicBezTo>
                    <a:cubicBezTo>
                      <a:pt x="2979989" y="304851"/>
                      <a:pt x="3245032" y="439581"/>
                      <a:pt x="3364302" y="357859"/>
                    </a:cubicBezTo>
                    <a:cubicBezTo>
                      <a:pt x="3483572" y="276137"/>
                      <a:pt x="3591798" y="216502"/>
                      <a:pt x="3708859" y="145824"/>
                    </a:cubicBezTo>
                    <a:cubicBezTo>
                      <a:pt x="3825920" y="75146"/>
                      <a:pt x="3523329" y="302642"/>
                      <a:pt x="3682355" y="278346"/>
                    </a:cubicBezTo>
                    <a:cubicBezTo>
                      <a:pt x="3841381" y="254050"/>
                      <a:pt x="4291956" y="406451"/>
                      <a:pt x="4371469" y="331355"/>
                    </a:cubicBezTo>
                    <a:cubicBezTo>
                      <a:pt x="4450982" y="256259"/>
                      <a:pt x="4283121" y="201042"/>
                      <a:pt x="4371469" y="198833"/>
                    </a:cubicBezTo>
                    <a:cubicBezTo>
                      <a:pt x="4459817" y="196624"/>
                      <a:pt x="4479695" y="430746"/>
                      <a:pt x="4596756" y="371111"/>
                    </a:cubicBezTo>
                    <a:cubicBezTo>
                      <a:pt x="4713817" y="311476"/>
                      <a:pt x="4830878" y="289390"/>
                      <a:pt x="4901556" y="265094"/>
                    </a:cubicBezTo>
                    <a:cubicBezTo>
                      <a:pt x="4972234" y="240798"/>
                      <a:pt x="4671852" y="472711"/>
                      <a:pt x="4769034" y="437372"/>
                    </a:cubicBezTo>
                    <a:cubicBezTo>
                      <a:pt x="4866216" y="402033"/>
                      <a:pt x="4973442" y="393514"/>
                      <a:pt x="5047329" y="384363"/>
                    </a:cubicBezTo>
                    <a:cubicBezTo>
                      <a:pt x="5121216" y="375212"/>
                      <a:pt x="5044494" y="486277"/>
                      <a:pt x="5093085" y="528242"/>
                    </a:cubicBezTo>
                    <a:cubicBezTo>
                      <a:pt x="5141676" y="570207"/>
                      <a:pt x="5275825" y="699891"/>
                      <a:pt x="5338877" y="636155"/>
                    </a:cubicBezTo>
                    <a:cubicBezTo>
                      <a:pt x="5401929" y="572419"/>
                      <a:pt x="5168808" y="265094"/>
                      <a:pt x="5232860" y="251842"/>
                    </a:cubicBezTo>
                    <a:cubicBezTo>
                      <a:pt x="5296912" y="238590"/>
                      <a:pt x="5334460" y="452833"/>
                      <a:pt x="5511156" y="371111"/>
                    </a:cubicBezTo>
                    <a:cubicBezTo>
                      <a:pt x="5687852" y="289389"/>
                      <a:pt x="6129591" y="-4367"/>
                      <a:pt x="6200269" y="50"/>
                    </a:cubicBezTo>
                    <a:cubicBezTo>
                      <a:pt x="6270947" y="4467"/>
                      <a:pt x="5818164" y="307059"/>
                      <a:pt x="5935225" y="291598"/>
                    </a:cubicBezTo>
                    <a:cubicBezTo>
                      <a:pt x="6201477" y="205775"/>
                      <a:pt x="6385799" y="99442"/>
                      <a:pt x="6452060" y="119320"/>
                    </a:cubicBezTo>
                    <a:cubicBezTo>
                      <a:pt x="6518321" y="139198"/>
                      <a:pt x="6131799" y="324728"/>
                      <a:pt x="6266529" y="344606"/>
                    </a:cubicBezTo>
                    <a:cubicBezTo>
                      <a:pt x="6401259" y="364484"/>
                      <a:pt x="6500652" y="413075"/>
                      <a:pt x="6584582" y="450623"/>
                    </a:cubicBezTo>
                    <a:cubicBezTo>
                      <a:pt x="6668512" y="488171"/>
                      <a:pt x="6056704" y="554432"/>
                      <a:pt x="6359295" y="596397"/>
                    </a:cubicBezTo>
                    <a:cubicBezTo>
                      <a:pt x="6661886" y="638362"/>
                      <a:pt x="7655799" y="713457"/>
                      <a:pt x="7856790" y="768674"/>
                    </a:cubicBezTo>
                    <a:cubicBezTo>
                      <a:pt x="8057781" y="823891"/>
                      <a:pt x="7428303" y="764257"/>
                      <a:pt x="7618251" y="834935"/>
                    </a:cubicBezTo>
                    <a:cubicBezTo>
                      <a:pt x="7808199" y="905613"/>
                      <a:pt x="8033486" y="1040346"/>
                      <a:pt x="8108582" y="1086728"/>
                    </a:cubicBezTo>
                    <a:cubicBezTo>
                      <a:pt x="8183678" y="1133110"/>
                      <a:pt x="7728686" y="1009422"/>
                      <a:pt x="7856790" y="1126483"/>
                    </a:cubicBezTo>
                    <a:cubicBezTo>
                      <a:pt x="7984894" y="1243544"/>
                      <a:pt x="7991521" y="1638901"/>
                      <a:pt x="8267608" y="1709579"/>
                    </a:cubicBezTo>
                    <a:cubicBezTo>
                      <a:pt x="8543695" y="1780257"/>
                      <a:pt x="9060530" y="1740500"/>
                      <a:pt x="9168756" y="1815596"/>
                    </a:cubicBezTo>
                    <a:cubicBezTo>
                      <a:pt x="9276982" y="1890692"/>
                      <a:pt x="8698304" y="1764796"/>
                      <a:pt x="8810947" y="1828848"/>
                    </a:cubicBezTo>
                    <a:cubicBezTo>
                      <a:pt x="8923590" y="1892900"/>
                      <a:pt x="9014147" y="1956953"/>
                      <a:pt x="9075990" y="2014379"/>
                    </a:cubicBezTo>
                    <a:cubicBezTo>
                      <a:pt x="9137833" y="2071805"/>
                      <a:pt x="8404547" y="1804553"/>
                      <a:pt x="8612164" y="1961370"/>
                    </a:cubicBezTo>
                    <a:cubicBezTo>
                      <a:pt x="8819782" y="2118187"/>
                      <a:pt x="9504478" y="2736622"/>
                      <a:pt x="9592826" y="2796257"/>
                    </a:cubicBezTo>
                    <a:cubicBezTo>
                      <a:pt x="9681174" y="2855892"/>
                      <a:pt x="9100287" y="2469370"/>
                      <a:pt x="9221765" y="2637231"/>
                    </a:cubicBezTo>
                    <a:cubicBezTo>
                      <a:pt x="9343243" y="2805092"/>
                      <a:pt x="9549598" y="3392131"/>
                      <a:pt x="9606078" y="3432361"/>
                    </a:cubicBezTo>
                    <a:cubicBezTo>
                      <a:pt x="9662558" y="3472591"/>
                      <a:pt x="9085776" y="2924993"/>
                      <a:pt x="9176332" y="3117149"/>
                    </a:cubicBezTo>
                    <a:cubicBezTo>
                      <a:pt x="9266889" y="3309306"/>
                      <a:pt x="9485863" y="3996052"/>
                      <a:pt x="9486809" y="4094970"/>
                    </a:cubicBezTo>
                    <a:cubicBezTo>
                      <a:pt x="9487755" y="4193888"/>
                      <a:pt x="9314530" y="3730535"/>
                      <a:pt x="9221765" y="3949196"/>
                    </a:cubicBezTo>
                    <a:cubicBezTo>
                      <a:pt x="9129000" y="4167857"/>
                      <a:pt x="9087034" y="4923231"/>
                      <a:pt x="8996478" y="5035874"/>
                    </a:cubicBezTo>
                    <a:cubicBezTo>
                      <a:pt x="8905922" y="5148517"/>
                      <a:pt x="8992061" y="4775249"/>
                      <a:pt x="8903713" y="4890101"/>
                    </a:cubicBezTo>
                    <a:cubicBezTo>
                      <a:pt x="8815365" y="5004953"/>
                      <a:pt x="8791070" y="5099927"/>
                      <a:pt x="8704931" y="5155144"/>
                    </a:cubicBezTo>
                    <a:cubicBezTo>
                      <a:pt x="8618792" y="5210361"/>
                      <a:pt x="8643088" y="4856970"/>
                      <a:pt x="8532653" y="5009370"/>
                    </a:cubicBezTo>
                    <a:cubicBezTo>
                      <a:pt x="8422218" y="5161770"/>
                      <a:pt x="8340497" y="5470988"/>
                      <a:pt x="8214602" y="5539457"/>
                    </a:cubicBezTo>
                    <a:cubicBezTo>
                      <a:pt x="8088707" y="5607926"/>
                      <a:pt x="8150550" y="5130849"/>
                      <a:pt x="8029072" y="5300918"/>
                    </a:cubicBezTo>
                    <a:cubicBezTo>
                      <a:pt x="7907594" y="5470987"/>
                      <a:pt x="7775071" y="5888431"/>
                      <a:pt x="7697767" y="5937022"/>
                    </a:cubicBezTo>
                    <a:cubicBezTo>
                      <a:pt x="7620463" y="5985613"/>
                      <a:pt x="7903176" y="5528414"/>
                      <a:pt x="7750776" y="5671979"/>
                    </a:cubicBezTo>
                    <a:cubicBezTo>
                      <a:pt x="7598376" y="5815544"/>
                      <a:pt x="7373089" y="6031996"/>
                      <a:pt x="7286950" y="6069544"/>
                    </a:cubicBezTo>
                    <a:cubicBezTo>
                      <a:pt x="7200811" y="6107092"/>
                      <a:pt x="7474690" y="5627805"/>
                      <a:pt x="7313455" y="5777996"/>
                    </a:cubicBezTo>
                    <a:cubicBezTo>
                      <a:pt x="7152220" y="5928187"/>
                      <a:pt x="6902638" y="6266118"/>
                      <a:pt x="6770116" y="6294831"/>
                    </a:cubicBezTo>
                    <a:cubicBezTo>
                      <a:pt x="6637594" y="6323544"/>
                      <a:pt x="6803660" y="5798358"/>
                      <a:pt x="6637594" y="5923770"/>
                    </a:cubicBezTo>
                    <a:cubicBezTo>
                      <a:pt x="6471528" y="6049182"/>
                      <a:pt x="6090424" y="6391220"/>
                      <a:pt x="5985753" y="6437706"/>
                    </a:cubicBezTo>
                    <a:cubicBezTo>
                      <a:pt x="5881082" y="6484192"/>
                      <a:pt x="6095291" y="6180531"/>
                      <a:pt x="6009566" y="6242443"/>
                    </a:cubicBezTo>
                    <a:cubicBezTo>
                      <a:pt x="5923841" y="6304355"/>
                      <a:pt x="5697622" y="6554386"/>
                      <a:pt x="5599991" y="6532955"/>
                    </a:cubicBezTo>
                    <a:cubicBezTo>
                      <a:pt x="5502360" y="6511524"/>
                      <a:pt x="5727407" y="5958847"/>
                      <a:pt x="5519029" y="6061468"/>
                    </a:cubicBezTo>
                    <a:cubicBezTo>
                      <a:pt x="5310651" y="6164089"/>
                      <a:pt x="4679507" y="6478583"/>
                      <a:pt x="4554508" y="6515268"/>
                    </a:cubicBezTo>
                    <a:cubicBezTo>
                      <a:pt x="4429509" y="6551953"/>
                      <a:pt x="4837087" y="6287397"/>
                      <a:pt x="4769032" y="6281580"/>
                    </a:cubicBezTo>
                    <a:cubicBezTo>
                      <a:pt x="4700977" y="6275763"/>
                      <a:pt x="4128511" y="6546624"/>
                      <a:pt x="4146180" y="6480363"/>
                    </a:cubicBezTo>
                    <a:cubicBezTo>
                      <a:pt x="4163849" y="6414102"/>
                      <a:pt x="4528284" y="6135807"/>
                      <a:pt x="4437727" y="6149059"/>
                    </a:cubicBezTo>
                    <a:cubicBezTo>
                      <a:pt x="4347171" y="6162311"/>
                      <a:pt x="4097588" y="6498033"/>
                      <a:pt x="3947397" y="6427355"/>
                    </a:cubicBezTo>
                    <a:cubicBezTo>
                      <a:pt x="3797206" y="6356677"/>
                      <a:pt x="3503449" y="6107094"/>
                      <a:pt x="3417310" y="6109303"/>
                    </a:cubicBezTo>
                    <a:cubicBezTo>
                      <a:pt x="3331171" y="6111512"/>
                      <a:pt x="3757450" y="6502450"/>
                      <a:pt x="3536580" y="6400850"/>
                    </a:cubicBezTo>
                    <a:cubicBezTo>
                      <a:pt x="3315710" y="6299250"/>
                      <a:pt x="2600092" y="5872972"/>
                      <a:pt x="2436649" y="5857511"/>
                    </a:cubicBezTo>
                    <a:cubicBezTo>
                      <a:pt x="2273206" y="5842050"/>
                      <a:pt x="2569171" y="6153477"/>
                      <a:pt x="2476406" y="6109303"/>
                    </a:cubicBezTo>
                    <a:cubicBezTo>
                      <a:pt x="2383641" y="6065129"/>
                      <a:pt x="2195902" y="5881807"/>
                      <a:pt x="2158354" y="5910520"/>
                    </a:cubicBezTo>
                    <a:cubicBezTo>
                      <a:pt x="2120806" y="5939233"/>
                      <a:pt x="2266580" y="6197651"/>
                      <a:pt x="2171606" y="6122555"/>
                    </a:cubicBezTo>
                    <a:cubicBezTo>
                      <a:pt x="2076632" y="6047459"/>
                      <a:pt x="1919815" y="5729407"/>
                      <a:pt x="1866806" y="5764746"/>
                    </a:cubicBezTo>
                    <a:cubicBezTo>
                      <a:pt x="1633099" y="5721381"/>
                      <a:pt x="1919815" y="6157894"/>
                      <a:pt x="1800545" y="6016537"/>
                    </a:cubicBezTo>
                    <a:cubicBezTo>
                      <a:pt x="1681275" y="5875180"/>
                      <a:pt x="1396353" y="5256746"/>
                      <a:pt x="1310214" y="5261163"/>
                    </a:cubicBezTo>
                    <a:cubicBezTo>
                      <a:pt x="1109637" y="5158163"/>
                      <a:pt x="1310214" y="5588051"/>
                      <a:pt x="1204197" y="5420190"/>
                    </a:cubicBezTo>
                    <a:cubicBezTo>
                      <a:pt x="1098180" y="5252329"/>
                      <a:pt x="808841" y="4468242"/>
                      <a:pt x="727119" y="4505790"/>
                    </a:cubicBezTo>
                    <a:cubicBezTo>
                      <a:pt x="561881" y="4396164"/>
                      <a:pt x="682945" y="5073425"/>
                      <a:pt x="621101" y="4903355"/>
                    </a:cubicBezTo>
                    <a:cubicBezTo>
                      <a:pt x="559258" y="4733286"/>
                      <a:pt x="548215" y="4013251"/>
                      <a:pt x="435571" y="4002207"/>
                    </a:cubicBezTo>
                    <a:cubicBezTo>
                      <a:pt x="299046" y="3976512"/>
                      <a:pt x="240468" y="4430221"/>
                      <a:pt x="236788" y="4214242"/>
                    </a:cubicBezTo>
                    <a:cubicBezTo>
                      <a:pt x="-38147" y="3915142"/>
                      <a:pt x="546012" y="3267341"/>
                      <a:pt x="519508" y="3130402"/>
                    </a:cubicBezTo>
                    <a:close/>
                  </a:path>
                </a:pathLst>
              </a:custGeom>
              <a:solidFill>
                <a:srgbClr val="8B532D"/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11A722D7-45FE-CFC2-52D1-9A304F05BBAB}"/>
                  </a:ext>
                </a:extLst>
              </p:cNvPr>
              <p:cNvSpPr/>
              <p:nvPr/>
            </p:nvSpPr>
            <p:spPr>
              <a:xfrm>
                <a:off x="6271260" y="4114745"/>
                <a:ext cx="2232660" cy="434395"/>
              </a:xfrm>
              <a:custGeom>
                <a:avLst/>
                <a:gdLst>
                  <a:gd name="connsiteX0" fmla="*/ 0 w 2232660"/>
                  <a:gd name="connsiteY0" fmla="*/ 434395 h 434395"/>
                  <a:gd name="connsiteX1" fmla="*/ 731520 w 2232660"/>
                  <a:gd name="connsiteY1" fmla="*/ 91495 h 434395"/>
                  <a:gd name="connsiteX2" fmla="*/ 1524000 w 2232660"/>
                  <a:gd name="connsiteY2" fmla="*/ 55 h 434395"/>
                  <a:gd name="connsiteX3" fmla="*/ 2232660 w 2232660"/>
                  <a:gd name="connsiteY3" fmla="*/ 99115 h 434395"/>
                  <a:gd name="connsiteX4" fmla="*/ 2232660 w 2232660"/>
                  <a:gd name="connsiteY4" fmla="*/ 99115 h 43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660" h="434395">
                    <a:moveTo>
                      <a:pt x="0" y="434395"/>
                    </a:moveTo>
                    <a:cubicBezTo>
                      <a:pt x="238760" y="299140"/>
                      <a:pt x="477520" y="163885"/>
                      <a:pt x="731520" y="91495"/>
                    </a:cubicBezTo>
                    <a:cubicBezTo>
                      <a:pt x="985520" y="19105"/>
                      <a:pt x="1273810" y="-1215"/>
                      <a:pt x="1524000" y="55"/>
                    </a:cubicBezTo>
                    <a:cubicBezTo>
                      <a:pt x="1774190" y="1325"/>
                      <a:pt x="2232660" y="99115"/>
                      <a:pt x="2232660" y="99115"/>
                    </a:cubicBezTo>
                    <a:lnTo>
                      <a:pt x="2232660" y="9911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67BD017-BFA1-1147-8C0D-8A18BA429293}"/>
                  </a:ext>
                </a:extLst>
              </p:cNvPr>
              <p:cNvSpPr/>
              <p:nvPr/>
            </p:nvSpPr>
            <p:spPr>
              <a:xfrm>
                <a:off x="7368438" y="3089010"/>
                <a:ext cx="2461362" cy="1029905"/>
              </a:xfrm>
              <a:custGeom>
                <a:avLst/>
                <a:gdLst>
                  <a:gd name="connsiteX0" fmla="*/ 838302 w 2461362"/>
                  <a:gd name="connsiteY0" fmla="*/ 842910 h 1029905"/>
                  <a:gd name="connsiteX1" fmla="*/ 503022 w 2461362"/>
                  <a:gd name="connsiteY1" fmla="*/ 835290 h 1029905"/>
                  <a:gd name="connsiteX2" fmla="*/ 7722 w 2461362"/>
                  <a:gd name="connsiteY2" fmla="*/ 1025790 h 1029905"/>
                  <a:gd name="connsiteX3" fmla="*/ 205842 w 2461362"/>
                  <a:gd name="connsiteY3" fmla="*/ 949590 h 1029905"/>
                  <a:gd name="connsiteX4" fmla="*/ 274422 w 2461362"/>
                  <a:gd name="connsiteY4" fmla="*/ 759090 h 1029905"/>
                  <a:gd name="connsiteX5" fmla="*/ 335382 w 2461362"/>
                  <a:gd name="connsiteY5" fmla="*/ 705750 h 1029905"/>
                  <a:gd name="connsiteX6" fmla="*/ 449682 w 2461362"/>
                  <a:gd name="connsiteY6" fmla="*/ 591450 h 1029905"/>
                  <a:gd name="connsiteX7" fmla="*/ 845922 w 2461362"/>
                  <a:gd name="connsiteY7" fmla="*/ 446670 h 1029905"/>
                  <a:gd name="connsiteX8" fmla="*/ 1173582 w 2461362"/>
                  <a:gd name="connsiteY8" fmla="*/ 385710 h 1029905"/>
                  <a:gd name="connsiteX9" fmla="*/ 861162 w 2461362"/>
                  <a:gd name="connsiteY9" fmla="*/ 324750 h 1029905"/>
                  <a:gd name="connsiteX10" fmla="*/ 1074522 w 2461362"/>
                  <a:gd name="connsiteY10" fmla="*/ 210450 h 1029905"/>
                  <a:gd name="connsiteX11" fmla="*/ 1493622 w 2461362"/>
                  <a:gd name="connsiteY11" fmla="*/ 187590 h 1029905"/>
                  <a:gd name="connsiteX12" fmla="*/ 1691742 w 2461362"/>
                  <a:gd name="connsiteY12" fmla="*/ 187590 h 1029905"/>
                  <a:gd name="connsiteX13" fmla="*/ 1585062 w 2461362"/>
                  <a:gd name="connsiteY13" fmla="*/ 103770 h 1029905"/>
                  <a:gd name="connsiteX14" fmla="*/ 1874622 w 2461362"/>
                  <a:gd name="connsiteY14" fmla="*/ 80910 h 1029905"/>
                  <a:gd name="connsiteX15" fmla="*/ 1950822 w 2461362"/>
                  <a:gd name="connsiteY15" fmla="*/ 119010 h 1029905"/>
                  <a:gd name="connsiteX16" fmla="*/ 2065122 w 2461362"/>
                  <a:gd name="connsiteY16" fmla="*/ 19950 h 1029905"/>
                  <a:gd name="connsiteX17" fmla="*/ 2110842 w 2461362"/>
                  <a:gd name="connsiteY17" fmla="*/ 12330 h 1029905"/>
                  <a:gd name="connsiteX18" fmla="*/ 2034642 w 2461362"/>
                  <a:gd name="connsiteY18" fmla="*/ 157110 h 1029905"/>
                  <a:gd name="connsiteX19" fmla="*/ 2011782 w 2461362"/>
                  <a:gd name="connsiteY19" fmla="*/ 187590 h 1029905"/>
                  <a:gd name="connsiteX20" fmla="*/ 2202282 w 2461362"/>
                  <a:gd name="connsiteY20" fmla="*/ 88530 h 1029905"/>
                  <a:gd name="connsiteX21" fmla="*/ 2461362 w 2461362"/>
                  <a:gd name="connsiteY21" fmla="*/ 80910 h 1029905"/>
                  <a:gd name="connsiteX22" fmla="*/ 2461362 w 2461362"/>
                  <a:gd name="connsiteY22" fmla="*/ 80910 h 102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1362" h="1029905">
                    <a:moveTo>
                      <a:pt x="838302" y="842910"/>
                    </a:moveTo>
                    <a:cubicBezTo>
                      <a:pt x="739877" y="823860"/>
                      <a:pt x="641452" y="804810"/>
                      <a:pt x="503022" y="835290"/>
                    </a:cubicBezTo>
                    <a:cubicBezTo>
                      <a:pt x="364592" y="865770"/>
                      <a:pt x="7722" y="1025790"/>
                      <a:pt x="7722" y="1025790"/>
                    </a:cubicBezTo>
                    <a:cubicBezTo>
                      <a:pt x="-41808" y="1044840"/>
                      <a:pt x="161392" y="994040"/>
                      <a:pt x="205842" y="949590"/>
                    </a:cubicBezTo>
                    <a:cubicBezTo>
                      <a:pt x="250292" y="905140"/>
                      <a:pt x="252832" y="799730"/>
                      <a:pt x="274422" y="759090"/>
                    </a:cubicBezTo>
                    <a:cubicBezTo>
                      <a:pt x="296012" y="718450"/>
                      <a:pt x="306172" y="733690"/>
                      <a:pt x="335382" y="705750"/>
                    </a:cubicBezTo>
                    <a:cubicBezTo>
                      <a:pt x="364592" y="677810"/>
                      <a:pt x="364592" y="634630"/>
                      <a:pt x="449682" y="591450"/>
                    </a:cubicBezTo>
                    <a:cubicBezTo>
                      <a:pt x="534772" y="548270"/>
                      <a:pt x="725272" y="480960"/>
                      <a:pt x="845922" y="446670"/>
                    </a:cubicBezTo>
                    <a:cubicBezTo>
                      <a:pt x="966572" y="412380"/>
                      <a:pt x="1171042" y="406030"/>
                      <a:pt x="1173582" y="385710"/>
                    </a:cubicBezTo>
                    <a:cubicBezTo>
                      <a:pt x="1176122" y="365390"/>
                      <a:pt x="877672" y="353960"/>
                      <a:pt x="861162" y="324750"/>
                    </a:cubicBezTo>
                    <a:cubicBezTo>
                      <a:pt x="844652" y="295540"/>
                      <a:pt x="969112" y="233310"/>
                      <a:pt x="1074522" y="210450"/>
                    </a:cubicBezTo>
                    <a:cubicBezTo>
                      <a:pt x="1179932" y="187590"/>
                      <a:pt x="1390752" y="191400"/>
                      <a:pt x="1493622" y="187590"/>
                    </a:cubicBezTo>
                    <a:cubicBezTo>
                      <a:pt x="1596492" y="183780"/>
                      <a:pt x="1676502" y="201560"/>
                      <a:pt x="1691742" y="187590"/>
                    </a:cubicBezTo>
                    <a:cubicBezTo>
                      <a:pt x="1706982" y="173620"/>
                      <a:pt x="1554582" y="121550"/>
                      <a:pt x="1585062" y="103770"/>
                    </a:cubicBezTo>
                    <a:cubicBezTo>
                      <a:pt x="1615542" y="85990"/>
                      <a:pt x="1813662" y="78370"/>
                      <a:pt x="1874622" y="80910"/>
                    </a:cubicBezTo>
                    <a:cubicBezTo>
                      <a:pt x="1935582" y="83450"/>
                      <a:pt x="1919072" y="129170"/>
                      <a:pt x="1950822" y="119010"/>
                    </a:cubicBezTo>
                    <a:cubicBezTo>
                      <a:pt x="1982572" y="108850"/>
                      <a:pt x="2038452" y="37730"/>
                      <a:pt x="2065122" y="19950"/>
                    </a:cubicBezTo>
                    <a:cubicBezTo>
                      <a:pt x="2091792" y="2170"/>
                      <a:pt x="2115922" y="-10530"/>
                      <a:pt x="2110842" y="12330"/>
                    </a:cubicBezTo>
                    <a:cubicBezTo>
                      <a:pt x="2105762" y="35190"/>
                      <a:pt x="2034642" y="157110"/>
                      <a:pt x="2034642" y="157110"/>
                    </a:cubicBezTo>
                    <a:cubicBezTo>
                      <a:pt x="2018132" y="186320"/>
                      <a:pt x="1983842" y="199020"/>
                      <a:pt x="2011782" y="187590"/>
                    </a:cubicBezTo>
                    <a:cubicBezTo>
                      <a:pt x="2039722" y="176160"/>
                      <a:pt x="2127352" y="106310"/>
                      <a:pt x="2202282" y="88530"/>
                    </a:cubicBezTo>
                    <a:cubicBezTo>
                      <a:pt x="2277212" y="70750"/>
                      <a:pt x="2461362" y="80910"/>
                      <a:pt x="2461362" y="80910"/>
                    </a:cubicBezTo>
                    <a:lnTo>
                      <a:pt x="2461362" y="8091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5D721290-8078-72DF-5E21-D8061D64DC1F}"/>
                  </a:ext>
                </a:extLst>
              </p:cNvPr>
              <p:cNvSpPr/>
              <p:nvPr/>
            </p:nvSpPr>
            <p:spPr>
              <a:xfrm>
                <a:off x="9151620" y="2720340"/>
                <a:ext cx="419100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44DE618-D57F-43D4-D71D-739AFF0957BA}"/>
                  </a:ext>
                </a:extLst>
              </p:cNvPr>
              <p:cNvSpPr/>
              <p:nvPr/>
            </p:nvSpPr>
            <p:spPr>
              <a:xfrm>
                <a:off x="3743274" y="3355288"/>
                <a:ext cx="2886126" cy="995732"/>
              </a:xfrm>
              <a:custGeom>
                <a:avLst/>
                <a:gdLst>
                  <a:gd name="connsiteX0" fmla="*/ 2886126 w 2886126"/>
                  <a:gd name="connsiteY0" fmla="*/ 995732 h 995732"/>
                  <a:gd name="connsiteX1" fmla="*/ 2718486 w 2886126"/>
                  <a:gd name="connsiteY1" fmla="*/ 850952 h 995732"/>
                  <a:gd name="connsiteX2" fmla="*/ 2360346 w 2886126"/>
                  <a:gd name="connsiteY2" fmla="*/ 698552 h 995732"/>
                  <a:gd name="connsiteX3" fmla="*/ 2185086 w 2886126"/>
                  <a:gd name="connsiteY3" fmla="*/ 645212 h 995732"/>
                  <a:gd name="connsiteX4" fmla="*/ 2451786 w 2886126"/>
                  <a:gd name="connsiteY4" fmla="*/ 607112 h 995732"/>
                  <a:gd name="connsiteX5" fmla="*/ 2192706 w 2886126"/>
                  <a:gd name="connsiteY5" fmla="*/ 553772 h 995732"/>
                  <a:gd name="connsiteX6" fmla="*/ 1781226 w 2886126"/>
                  <a:gd name="connsiteY6" fmla="*/ 576632 h 995732"/>
                  <a:gd name="connsiteX7" fmla="*/ 2108886 w 2886126"/>
                  <a:gd name="connsiteY7" fmla="*/ 454712 h 995732"/>
                  <a:gd name="connsiteX8" fmla="*/ 1705026 w 2886126"/>
                  <a:gd name="connsiteY8" fmla="*/ 454712 h 995732"/>
                  <a:gd name="connsiteX9" fmla="*/ 1362126 w 2886126"/>
                  <a:gd name="connsiteY9" fmla="*/ 599492 h 995732"/>
                  <a:gd name="connsiteX10" fmla="*/ 1445946 w 2886126"/>
                  <a:gd name="connsiteY10" fmla="*/ 515672 h 995732"/>
                  <a:gd name="connsiteX11" fmla="*/ 1232586 w 2886126"/>
                  <a:gd name="connsiteY11" fmla="*/ 393752 h 995732"/>
                  <a:gd name="connsiteX12" fmla="*/ 882066 w 2886126"/>
                  <a:gd name="connsiteY12" fmla="*/ 340412 h 995732"/>
                  <a:gd name="connsiteX13" fmla="*/ 653466 w 2886126"/>
                  <a:gd name="connsiteY13" fmla="*/ 340412 h 995732"/>
                  <a:gd name="connsiteX14" fmla="*/ 478206 w 2886126"/>
                  <a:gd name="connsiteY14" fmla="*/ 188012 h 995732"/>
                  <a:gd name="connsiteX15" fmla="*/ 211506 w 2886126"/>
                  <a:gd name="connsiteY15" fmla="*/ 58472 h 995732"/>
                  <a:gd name="connsiteX16" fmla="*/ 21006 w 2886126"/>
                  <a:gd name="connsiteY16" fmla="*/ 5132 h 995732"/>
                  <a:gd name="connsiteX17" fmla="*/ 13386 w 2886126"/>
                  <a:gd name="connsiteY17" fmla="*/ 5132 h 99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6126" h="995732">
                    <a:moveTo>
                      <a:pt x="2886126" y="995732"/>
                    </a:moveTo>
                    <a:cubicBezTo>
                      <a:pt x="2846121" y="948107"/>
                      <a:pt x="2806116" y="900482"/>
                      <a:pt x="2718486" y="850952"/>
                    </a:cubicBezTo>
                    <a:cubicBezTo>
                      <a:pt x="2630856" y="801422"/>
                      <a:pt x="2449246" y="732842"/>
                      <a:pt x="2360346" y="698552"/>
                    </a:cubicBezTo>
                    <a:cubicBezTo>
                      <a:pt x="2271446" y="664262"/>
                      <a:pt x="2169846" y="660452"/>
                      <a:pt x="2185086" y="645212"/>
                    </a:cubicBezTo>
                    <a:cubicBezTo>
                      <a:pt x="2200326" y="629972"/>
                      <a:pt x="2450516" y="622352"/>
                      <a:pt x="2451786" y="607112"/>
                    </a:cubicBezTo>
                    <a:cubicBezTo>
                      <a:pt x="2453056" y="591872"/>
                      <a:pt x="2304466" y="558852"/>
                      <a:pt x="2192706" y="553772"/>
                    </a:cubicBezTo>
                    <a:cubicBezTo>
                      <a:pt x="2080946" y="548692"/>
                      <a:pt x="1795196" y="593142"/>
                      <a:pt x="1781226" y="576632"/>
                    </a:cubicBezTo>
                    <a:cubicBezTo>
                      <a:pt x="1767256" y="560122"/>
                      <a:pt x="2121586" y="475032"/>
                      <a:pt x="2108886" y="454712"/>
                    </a:cubicBezTo>
                    <a:cubicBezTo>
                      <a:pt x="2096186" y="434392"/>
                      <a:pt x="1829486" y="430582"/>
                      <a:pt x="1705026" y="454712"/>
                    </a:cubicBezTo>
                    <a:cubicBezTo>
                      <a:pt x="1580566" y="478842"/>
                      <a:pt x="1405306" y="589332"/>
                      <a:pt x="1362126" y="599492"/>
                    </a:cubicBezTo>
                    <a:cubicBezTo>
                      <a:pt x="1318946" y="609652"/>
                      <a:pt x="1467536" y="549962"/>
                      <a:pt x="1445946" y="515672"/>
                    </a:cubicBezTo>
                    <a:cubicBezTo>
                      <a:pt x="1424356" y="481382"/>
                      <a:pt x="1326566" y="422962"/>
                      <a:pt x="1232586" y="393752"/>
                    </a:cubicBezTo>
                    <a:cubicBezTo>
                      <a:pt x="1138606" y="364542"/>
                      <a:pt x="978586" y="349302"/>
                      <a:pt x="882066" y="340412"/>
                    </a:cubicBezTo>
                    <a:cubicBezTo>
                      <a:pt x="785546" y="331522"/>
                      <a:pt x="720776" y="365812"/>
                      <a:pt x="653466" y="340412"/>
                    </a:cubicBezTo>
                    <a:cubicBezTo>
                      <a:pt x="586156" y="315012"/>
                      <a:pt x="551866" y="235002"/>
                      <a:pt x="478206" y="188012"/>
                    </a:cubicBezTo>
                    <a:cubicBezTo>
                      <a:pt x="404546" y="141022"/>
                      <a:pt x="287706" y="88952"/>
                      <a:pt x="211506" y="58472"/>
                    </a:cubicBezTo>
                    <a:cubicBezTo>
                      <a:pt x="135306" y="27992"/>
                      <a:pt x="54026" y="14022"/>
                      <a:pt x="21006" y="5132"/>
                    </a:cubicBezTo>
                    <a:cubicBezTo>
                      <a:pt x="-12014" y="-3758"/>
                      <a:pt x="686" y="687"/>
                      <a:pt x="13386" y="513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64C1AE7-53A5-A2DE-D80E-514341C693DB}"/>
                  </a:ext>
                </a:extLst>
              </p:cNvPr>
              <p:cNvSpPr/>
              <p:nvPr/>
            </p:nvSpPr>
            <p:spPr>
              <a:xfrm>
                <a:off x="8637550" y="411090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43969B5-0BE3-2874-4074-4396D7C8EF64}"/>
                  </a:ext>
                </a:extLst>
              </p:cNvPr>
              <p:cNvSpPr/>
              <p:nvPr/>
            </p:nvSpPr>
            <p:spPr>
              <a:xfrm>
                <a:off x="9639300" y="3434604"/>
                <a:ext cx="693420" cy="566688"/>
              </a:xfrm>
              <a:custGeom>
                <a:avLst/>
                <a:gdLst>
                  <a:gd name="connsiteX0" fmla="*/ 0 w 693420"/>
                  <a:gd name="connsiteY0" fmla="*/ 413496 h 566688"/>
                  <a:gd name="connsiteX1" fmla="*/ 160020 w 693420"/>
                  <a:gd name="connsiteY1" fmla="*/ 436356 h 566688"/>
                  <a:gd name="connsiteX2" fmla="*/ 274320 w 693420"/>
                  <a:gd name="connsiteY2" fmla="*/ 565896 h 566688"/>
                  <a:gd name="connsiteX3" fmla="*/ 274320 w 693420"/>
                  <a:gd name="connsiteY3" fmla="*/ 367776 h 566688"/>
                  <a:gd name="connsiteX4" fmla="*/ 114300 w 693420"/>
                  <a:gd name="connsiteY4" fmla="*/ 245856 h 566688"/>
                  <a:gd name="connsiteX5" fmla="*/ 373380 w 693420"/>
                  <a:gd name="connsiteY5" fmla="*/ 283956 h 566688"/>
                  <a:gd name="connsiteX6" fmla="*/ 480060 w 693420"/>
                  <a:gd name="connsiteY6" fmla="*/ 375396 h 566688"/>
                  <a:gd name="connsiteX7" fmla="*/ 396240 w 693420"/>
                  <a:gd name="connsiteY7" fmla="*/ 169656 h 566688"/>
                  <a:gd name="connsiteX8" fmla="*/ 251460 w 693420"/>
                  <a:gd name="connsiteY8" fmla="*/ 32496 h 566688"/>
                  <a:gd name="connsiteX9" fmla="*/ 480060 w 693420"/>
                  <a:gd name="connsiteY9" fmla="*/ 9636 h 566688"/>
                  <a:gd name="connsiteX10" fmla="*/ 693420 w 693420"/>
                  <a:gd name="connsiteY10" fmla="*/ 162036 h 566688"/>
                  <a:gd name="connsiteX11" fmla="*/ 693420 w 693420"/>
                  <a:gd name="connsiteY11" fmla="*/ 162036 h 56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3420" h="566688">
                    <a:moveTo>
                      <a:pt x="0" y="413496"/>
                    </a:moveTo>
                    <a:cubicBezTo>
                      <a:pt x="57150" y="412226"/>
                      <a:pt x="114300" y="410956"/>
                      <a:pt x="160020" y="436356"/>
                    </a:cubicBezTo>
                    <a:cubicBezTo>
                      <a:pt x="205740" y="461756"/>
                      <a:pt x="255270" y="577326"/>
                      <a:pt x="274320" y="565896"/>
                    </a:cubicBezTo>
                    <a:cubicBezTo>
                      <a:pt x="293370" y="554466"/>
                      <a:pt x="300990" y="421116"/>
                      <a:pt x="274320" y="367776"/>
                    </a:cubicBezTo>
                    <a:cubicBezTo>
                      <a:pt x="247650" y="314436"/>
                      <a:pt x="97790" y="259826"/>
                      <a:pt x="114300" y="245856"/>
                    </a:cubicBezTo>
                    <a:cubicBezTo>
                      <a:pt x="130810" y="231886"/>
                      <a:pt x="312420" y="262366"/>
                      <a:pt x="373380" y="283956"/>
                    </a:cubicBezTo>
                    <a:cubicBezTo>
                      <a:pt x="434340" y="305546"/>
                      <a:pt x="476250" y="394446"/>
                      <a:pt x="480060" y="375396"/>
                    </a:cubicBezTo>
                    <a:cubicBezTo>
                      <a:pt x="483870" y="356346"/>
                      <a:pt x="434340" y="226806"/>
                      <a:pt x="396240" y="169656"/>
                    </a:cubicBezTo>
                    <a:cubicBezTo>
                      <a:pt x="358140" y="112506"/>
                      <a:pt x="237490" y="59166"/>
                      <a:pt x="251460" y="32496"/>
                    </a:cubicBezTo>
                    <a:cubicBezTo>
                      <a:pt x="265430" y="5826"/>
                      <a:pt x="406400" y="-11954"/>
                      <a:pt x="480060" y="9636"/>
                    </a:cubicBezTo>
                    <a:cubicBezTo>
                      <a:pt x="553720" y="31226"/>
                      <a:pt x="693420" y="162036"/>
                      <a:pt x="693420" y="162036"/>
                    </a:cubicBezTo>
                    <a:lnTo>
                      <a:pt x="693420" y="16203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B76F599-86F7-A4AC-1591-8C48C2FC88F4}"/>
                  </a:ext>
                </a:extLst>
              </p:cNvPr>
              <p:cNvSpPr/>
              <p:nvPr/>
            </p:nvSpPr>
            <p:spPr>
              <a:xfrm>
                <a:off x="9395460" y="2484120"/>
                <a:ext cx="144780" cy="7620"/>
              </a:xfrm>
              <a:custGeom>
                <a:avLst/>
                <a:gdLst>
                  <a:gd name="connsiteX0" fmla="*/ 0 w 144780"/>
                  <a:gd name="connsiteY0" fmla="*/ 0 h 7620"/>
                  <a:gd name="connsiteX1" fmla="*/ 144780 w 144780"/>
                  <a:gd name="connsiteY1" fmla="*/ 7620 h 7620"/>
                  <a:gd name="connsiteX2" fmla="*/ 144780 w 144780"/>
                  <a:gd name="connsiteY2" fmla="*/ 7620 h 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7620">
                    <a:moveTo>
                      <a:pt x="0" y="0"/>
                    </a:moveTo>
                    <a:lnTo>
                      <a:pt x="144780" y="7620"/>
                    </a:lnTo>
                    <a:lnTo>
                      <a:pt x="144780" y="76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C5E8172-1746-DC40-5A31-F35A4F8213B7}"/>
                  </a:ext>
                </a:extLst>
              </p:cNvPr>
              <p:cNvSpPr/>
              <p:nvPr/>
            </p:nvSpPr>
            <p:spPr>
              <a:xfrm>
                <a:off x="9959340" y="3261360"/>
                <a:ext cx="327660" cy="198120"/>
              </a:xfrm>
              <a:custGeom>
                <a:avLst/>
                <a:gdLst>
                  <a:gd name="connsiteX0" fmla="*/ 0 w 327660"/>
                  <a:gd name="connsiteY0" fmla="*/ 0 h 198120"/>
                  <a:gd name="connsiteX1" fmla="*/ 182880 w 327660"/>
                  <a:gd name="connsiteY1" fmla="*/ 106680 h 198120"/>
                  <a:gd name="connsiteX2" fmla="*/ 327660 w 327660"/>
                  <a:gd name="connsiteY2" fmla="*/ 198120 h 198120"/>
                  <a:gd name="connsiteX3" fmla="*/ 327660 w 327660"/>
                  <a:gd name="connsiteY3" fmla="*/ 19812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660" h="198120">
                    <a:moveTo>
                      <a:pt x="0" y="0"/>
                    </a:moveTo>
                    <a:lnTo>
                      <a:pt x="182880" y="106680"/>
                    </a:lnTo>
                    <a:cubicBezTo>
                      <a:pt x="237490" y="139700"/>
                      <a:pt x="327660" y="198120"/>
                      <a:pt x="327660" y="198120"/>
                    </a:cubicBezTo>
                    <a:lnTo>
                      <a:pt x="327660" y="19812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9774512-A015-C69D-0596-A7236FEB452A}"/>
                  </a:ext>
                </a:extLst>
              </p:cNvPr>
              <p:cNvSpPr/>
              <p:nvPr/>
            </p:nvSpPr>
            <p:spPr>
              <a:xfrm>
                <a:off x="9966960" y="3108960"/>
                <a:ext cx="291917" cy="100500"/>
              </a:xfrm>
              <a:custGeom>
                <a:avLst/>
                <a:gdLst>
                  <a:gd name="connsiteX0" fmla="*/ 0 w 291917"/>
                  <a:gd name="connsiteY0" fmla="*/ 0 h 100500"/>
                  <a:gd name="connsiteX1" fmla="*/ 91440 w 291917"/>
                  <a:gd name="connsiteY1" fmla="*/ 30480 h 100500"/>
                  <a:gd name="connsiteX2" fmla="*/ 274320 w 291917"/>
                  <a:gd name="connsiteY2" fmla="*/ 91440 h 100500"/>
                  <a:gd name="connsiteX3" fmla="*/ 274320 w 291917"/>
                  <a:gd name="connsiteY3" fmla="*/ 99060 h 10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917" h="100500">
                    <a:moveTo>
                      <a:pt x="0" y="0"/>
                    </a:moveTo>
                    <a:lnTo>
                      <a:pt x="91440" y="30480"/>
                    </a:lnTo>
                    <a:lnTo>
                      <a:pt x="274320" y="91440"/>
                    </a:lnTo>
                    <a:cubicBezTo>
                      <a:pt x="304800" y="102870"/>
                      <a:pt x="289560" y="100965"/>
                      <a:pt x="274320" y="990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E0B6F73A-4A1D-34DE-274E-DF4D6A2702BC}"/>
                  </a:ext>
                </a:extLst>
              </p:cNvPr>
              <p:cNvSpPr/>
              <p:nvPr/>
            </p:nvSpPr>
            <p:spPr>
              <a:xfrm>
                <a:off x="4892040" y="5410200"/>
                <a:ext cx="571500" cy="117686"/>
              </a:xfrm>
              <a:custGeom>
                <a:avLst/>
                <a:gdLst>
                  <a:gd name="connsiteX0" fmla="*/ 0 w 571500"/>
                  <a:gd name="connsiteY0" fmla="*/ 0 h 117686"/>
                  <a:gd name="connsiteX1" fmla="*/ 91440 w 571500"/>
                  <a:gd name="connsiteY1" fmla="*/ 68580 h 117686"/>
                  <a:gd name="connsiteX2" fmla="*/ 327660 w 571500"/>
                  <a:gd name="connsiteY2" fmla="*/ 114300 h 117686"/>
                  <a:gd name="connsiteX3" fmla="*/ 571500 w 571500"/>
                  <a:gd name="connsiteY3" fmla="*/ 114300 h 117686"/>
                  <a:gd name="connsiteX4" fmla="*/ 571500 w 571500"/>
                  <a:gd name="connsiteY4" fmla="*/ 114300 h 11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0" h="117686">
                    <a:moveTo>
                      <a:pt x="0" y="0"/>
                    </a:moveTo>
                    <a:cubicBezTo>
                      <a:pt x="18415" y="24765"/>
                      <a:pt x="36830" y="49530"/>
                      <a:pt x="91440" y="68580"/>
                    </a:cubicBezTo>
                    <a:cubicBezTo>
                      <a:pt x="146050" y="87630"/>
                      <a:pt x="247650" y="106680"/>
                      <a:pt x="327660" y="114300"/>
                    </a:cubicBezTo>
                    <a:cubicBezTo>
                      <a:pt x="407670" y="121920"/>
                      <a:pt x="571500" y="114300"/>
                      <a:pt x="571500" y="114300"/>
                    </a:cubicBezTo>
                    <a:lnTo>
                      <a:pt x="57150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05E6F10-00C8-818F-35D6-274925C8EA90}"/>
                  </a:ext>
                </a:extLst>
              </p:cNvPr>
              <p:cNvSpPr/>
              <p:nvPr/>
            </p:nvSpPr>
            <p:spPr>
              <a:xfrm>
                <a:off x="3947160" y="2491740"/>
                <a:ext cx="291619" cy="784860"/>
              </a:xfrm>
              <a:custGeom>
                <a:avLst/>
                <a:gdLst>
                  <a:gd name="connsiteX0" fmla="*/ 205740 w 291619"/>
                  <a:gd name="connsiteY0" fmla="*/ 784860 h 784860"/>
                  <a:gd name="connsiteX1" fmla="*/ 190500 w 291619"/>
                  <a:gd name="connsiteY1" fmla="*/ 548640 h 784860"/>
                  <a:gd name="connsiteX2" fmla="*/ 281940 w 291619"/>
                  <a:gd name="connsiteY2" fmla="*/ 632460 h 784860"/>
                  <a:gd name="connsiteX3" fmla="*/ 274320 w 291619"/>
                  <a:gd name="connsiteY3" fmla="*/ 403860 h 784860"/>
                  <a:gd name="connsiteX4" fmla="*/ 152400 w 291619"/>
                  <a:gd name="connsiteY4" fmla="*/ 190500 h 784860"/>
                  <a:gd name="connsiteX5" fmla="*/ 0 w 291619"/>
                  <a:gd name="connsiteY5" fmla="*/ 0 h 784860"/>
                  <a:gd name="connsiteX6" fmla="*/ 0 w 291619"/>
                  <a:gd name="connsiteY6" fmla="*/ 0 h 78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619" h="784860">
                    <a:moveTo>
                      <a:pt x="205740" y="784860"/>
                    </a:moveTo>
                    <a:cubicBezTo>
                      <a:pt x="191770" y="679450"/>
                      <a:pt x="177800" y="574040"/>
                      <a:pt x="190500" y="548640"/>
                    </a:cubicBezTo>
                    <a:cubicBezTo>
                      <a:pt x="203200" y="523240"/>
                      <a:pt x="267970" y="656590"/>
                      <a:pt x="281940" y="632460"/>
                    </a:cubicBezTo>
                    <a:cubicBezTo>
                      <a:pt x="295910" y="608330"/>
                      <a:pt x="295910" y="477520"/>
                      <a:pt x="274320" y="403860"/>
                    </a:cubicBezTo>
                    <a:cubicBezTo>
                      <a:pt x="252730" y="330200"/>
                      <a:pt x="198120" y="257810"/>
                      <a:pt x="152400" y="190500"/>
                    </a:cubicBezTo>
                    <a:cubicBezTo>
                      <a:pt x="106680" y="12319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D3BE3AC-0644-EF14-80CD-C3CCF09F9237}"/>
                  </a:ext>
                </a:extLst>
              </p:cNvPr>
              <p:cNvSpPr/>
              <p:nvPr/>
            </p:nvSpPr>
            <p:spPr>
              <a:xfrm>
                <a:off x="2582967" y="1912620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0918226-A092-F966-F997-E0D6B14A1FE4}"/>
                  </a:ext>
                </a:extLst>
              </p:cNvPr>
              <p:cNvSpPr/>
              <p:nvPr/>
            </p:nvSpPr>
            <p:spPr>
              <a:xfrm>
                <a:off x="3611880" y="1988820"/>
                <a:ext cx="564162" cy="708660"/>
              </a:xfrm>
              <a:custGeom>
                <a:avLst/>
                <a:gdLst>
                  <a:gd name="connsiteX0" fmla="*/ 0 w 564162"/>
                  <a:gd name="connsiteY0" fmla="*/ 0 h 708660"/>
                  <a:gd name="connsiteX1" fmla="*/ 251460 w 564162"/>
                  <a:gd name="connsiteY1" fmla="*/ 83820 h 708660"/>
                  <a:gd name="connsiteX2" fmla="*/ 449580 w 564162"/>
                  <a:gd name="connsiteY2" fmla="*/ 297180 h 708660"/>
                  <a:gd name="connsiteX3" fmla="*/ 556260 w 564162"/>
                  <a:gd name="connsiteY3" fmla="*/ 609600 h 708660"/>
                  <a:gd name="connsiteX4" fmla="*/ 556260 w 564162"/>
                  <a:gd name="connsiteY4" fmla="*/ 708660 h 708660"/>
                  <a:gd name="connsiteX5" fmla="*/ 556260 w 564162"/>
                  <a:gd name="connsiteY5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162" h="708660">
                    <a:moveTo>
                      <a:pt x="0" y="0"/>
                    </a:moveTo>
                    <a:cubicBezTo>
                      <a:pt x="88265" y="17145"/>
                      <a:pt x="176530" y="34290"/>
                      <a:pt x="251460" y="83820"/>
                    </a:cubicBezTo>
                    <a:cubicBezTo>
                      <a:pt x="326390" y="133350"/>
                      <a:pt x="398780" y="209550"/>
                      <a:pt x="449580" y="297180"/>
                    </a:cubicBezTo>
                    <a:cubicBezTo>
                      <a:pt x="500380" y="384810"/>
                      <a:pt x="538480" y="541020"/>
                      <a:pt x="556260" y="609600"/>
                    </a:cubicBezTo>
                    <a:cubicBezTo>
                      <a:pt x="574040" y="678180"/>
                      <a:pt x="556260" y="708660"/>
                      <a:pt x="556260" y="708660"/>
                    </a:cubicBezTo>
                    <a:lnTo>
                      <a:pt x="556260" y="70866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FEF1CCA-D43A-6776-8C28-57CB3C9DEB4D}"/>
                  </a:ext>
                </a:extLst>
              </p:cNvPr>
              <p:cNvSpPr/>
              <p:nvPr/>
            </p:nvSpPr>
            <p:spPr>
              <a:xfrm>
                <a:off x="4511380" y="2059807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7638A4A-3C70-563E-C7D7-D5A14A26BE9F}"/>
                  </a:ext>
                </a:extLst>
              </p:cNvPr>
              <p:cNvSpPr/>
              <p:nvPr/>
            </p:nvSpPr>
            <p:spPr>
              <a:xfrm>
                <a:off x="5013960" y="2095500"/>
                <a:ext cx="304800" cy="175260"/>
              </a:xfrm>
              <a:custGeom>
                <a:avLst/>
                <a:gdLst>
                  <a:gd name="connsiteX0" fmla="*/ 304800 w 304800"/>
                  <a:gd name="connsiteY0" fmla="*/ 175260 h 175260"/>
                  <a:gd name="connsiteX1" fmla="*/ 152400 w 304800"/>
                  <a:gd name="connsiteY1" fmla="*/ 60960 h 175260"/>
                  <a:gd name="connsiteX2" fmla="*/ 0 w 304800"/>
                  <a:gd name="connsiteY2" fmla="*/ 0 h 175260"/>
                  <a:gd name="connsiteX3" fmla="*/ 0 w 304800"/>
                  <a:gd name="connsiteY3" fmla="*/ 0 h 17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75260">
                    <a:moveTo>
                      <a:pt x="304800" y="175260"/>
                    </a:moveTo>
                    <a:cubicBezTo>
                      <a:pt x="254000" y="132715"/>
                      <a:pt x="203200" y="90170"/>
                      <a:pt x="152400" y="60960"/>
                    </a:cubicBezTo>
                    <a:cubicBezTo>
                      <a:pt x="101600" y="3175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AF44060E-3798-6994-AC20-545D5343A5EC}"/>
                  </a:ext>
                </a:extLst>
              </p:cNvPr>
              <p:cNvSpPr/>
              <p:nvPr/>
            </p:nvSpPr>
            <p:spPr>
              <a:xfrm>
                <a:off x="5471160" y="2019300"/>
                <a:ext cx="236220" cy="304800"/>
              </a:xfrm>
              <a:custGeom>
                <a:avLst/>
                <a:gdLst>
                  <a:gd name="connsiteX0" fmla="*/ 236220 w 236220"/>
                  <a:gd name="connsiteY0" fmla="*/ 304800 h 304800"/>
                  <a:gd name="connsiteX1" fmla="*/ 152400 w 236220"/>
                  <a:gd name="connsiteY1" fmla="*/ 175260 h 304800"/>
                  <a:gd name="connsiteX2" fmla="*/ 0 w 236220"/>
                  <a:gd name="connsiteY2" fmla="*/ 0 h 304800"/>
                  <a:gd name="connsiteX3" fmla="*/ 0 w 236220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304800">
                    <a:moveTo>
                      <a:pt x="236220" y="304800"/>
                    </a:moveTo>
                    <a:cubicBezTo>
                      <a:pt x="213995" y="265430"/>
                      <a:pt x="191770" y="226060"/>
                      <a:pt x="152400" y="175260"/>
                    </a:cubicBezTo>
                    <a:cubicBezTo>
                      <a:pt x="113030" y="12446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EFC3EEC-A9CE-3511-EFEE-3399449B2E6C}"/>
                  </a:ext>
                </a:extLst>
              </p:cNvPr>
              <p:cNvSpPr/>
              <p:nvPr/>
            </p:nvSpPr>
            <p:spPr>
              <a:xfrm>
                <a:off x="5196840" y="2080260"/>
                <a:ext cx="129540" cy="114300"/>
              </a:xfrm>
              <a:custGeom>
                <a:avLst/>
                <a:gdLst>
                  <a:gd name="connsiteX0" fmla="*/ 129540 w 129540"/>
                  <a:gd name="connsiteY0" fmla="*/ 114300 h 114300"/>
                  <a:gd name="connsiteX1" fmla="*/ 0 w 129540"/>
                  <a:gd name="connsiteY1" fmla="*/ 0 h 114300"/>
                  <a:gd name="connsiteX2" fmla="*/ 0 w 129540"/>
                  <a:gd name="connsiteY2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40" h="114300">
                    <a:moveTo>
                      <a:pt x="129540" y="11430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E1CE10D-D206-57BF-A774-462A0C1E5EDE}"/>
                  </a:ext>
                </a:extLst>
              </p:cNvPr>
              <p:cNvSpPr/>
              <p:nvPr/>
            </p:nvSpPr>
            <p:spPr>
              <a:xfrm>
                <a:off x="5646420" y="2057400"/>
                <a:ext cx="182880" cy="320040"/>
              </a:xfrm>
              <a:custGeom>
                <a:avLst/>
                <a:gdLst>
                  <a:gd name="connsiteX0" fmla="*/ 182880 w 182880"/>
                  <a:gd name="connsiteY0" fmla="*/ 320040 h 320040"/>
                  <a:gd name="connsiteX1" fmla="*/ 121920 w 182880"/>
                  <a:gd name="connsiteY1" fmla="*/ 160020 h 320040"/>
                  <a:gd name="connsiteX2" fmla="*/ 0 w 182880"/>
                  <a:gd name="connsiteY2" fmla="*/ 0 h 320040"/>
                  <a:gd name="connsiteX3" fmla="*/ 0 w 182880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" h="320040">
                    <a:moveTo>
                      <a:pt x="182880" y="320040"/>
                    </a:moveTo>
                    <a:cubicBezTo>
                      <a:pt x="167640" y="266700"/>
                      <a:pt x="152400" y="213360"/>
                      <a:pt x="121920" y="160020"/>
                    </a:cubicBezTo>
                    <a:cubicBezTo>
                      <a:pt x="91440" y="1066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9648059-5F97-8055-2C7D-1279AA876764}"/>
                  </a:ext>
                </a:extLst>
              </p:cNvPr>
              <p:cNvSpPr/>
              <p:nvPr/>
            </p:nvSpPr>
            <p:spPr>
              <a:xfrm>
                <a:off x="5806440" y="1996440"/>
                <a:ext cx="106680" cy="358140"/>
              </a:xfrm>
              <a:custGeom>
                <a:avLst/>
                <a:gdLst>
                  <a:gd name="connsiteX0" fmla="*/ 106680 w 106680"/>
                  <a:gd name="connsiteY0" fmla="*/ 358140 h 358140"/>
                  <a:gd name="connsiteX1" fmla="*/ 83820 w 106680"/>
                  <a:gd name="connsiteY1" fmla="*/ 236220 h 358140"/>
                  <a:gd name="connsiteX2" fmla="*/ 0 w 106680"/>
                  <a:gd name="connsiteY2" fmla="*/ 0 h 358140"/>
                  <a:gd name="connsiteX3" fmla="*/ 0 w 106680"/>
                  <a:gd name="connsiteY3" fmla="*/ 0 h 35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" h="358140">
                    <a:moveTo>
                      <a:pt x="106680" y="358140"/>
                    </a:moveTo>
                    <a:cubicBezTo>
                      <a:pt x="104140" y="327025"/>
                      <a:pt x="101600" y="295910"/>
                      <a:pt x="83820" y="236220"/>
                    </a:cubicBezTo>
                    <a:cubicBezTo>
                      <a:pt x="66040" y="17653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ADA221F-51CC-47B3-A295-D60D0C71623F}"/>
                  </a:ext>
                </a:extLst>
              </p:cNvPr>
              <p:cNvSpPr/>
              <p:nvPr/>
            </p:nvSpPr>
            <p:spPr>
              <a:xfrm>
                <a:off x="8778240" y="1684020"/>
                <a:ext cx="129540" cy="274320"/>
              </a:xfrm>
              <a:custGeom>
                <a:avLst/>
                <a:gdLst>
                  <a:gd name="connsiteX0" fmla="*/ 0 w 129540"/>
                  <a:gd name="connsiteY0" fmla="*/ 274320 h 274320"/>
                  <a:gd name="connsiteX1" fmla="*/ 38100 w 129540"/>
                  <a:gd name="connsiteY1" fmla="*/ 144780 h 274320"/>
                  <a:gd name="connsiteX2" fmla="*/ 129540 w 129540"/>
                  <a:gd name="connsiteY2" fmla="*/ 0 h 274320"/>
                  <a:gd name="connsiteX3" fmla="*/ 129540 w 129540"/>
                  <a:gd name="connsiteY3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40" h="274320">
                    <a:moveTo>
                      <a:pt x="0" y="274320"/>
                    </a:moveTo>
                    <a:cubicBezTo>
                      <a:pt x="8255" y="232410"/>
                      <a:pt x="16510" y="190500"/>
                      <a:pt x="38100" y="144780"/>
                    </a:cubicBezTo>
                    <a:cubicBezTo>
                      <a:pt x="59690" y="99060"/>
                      <a:pt x="129540" y="0"/>
                      <a:pt x="129540" y="0"/>
                    </a:cubicBezTo>
                    <a:lnTo>
                      <a:pt x="1295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E7E83E21-9B69-BA0F-0F45-D1773E6671D8}"/>
                  </a:ext>
                </a:extLst>
              </p:cNvPr>
              <p:cNvSpPr/>
              <p:nvPr/>
            </p:nvSpPr>
            <p:spPr>
              <a:xfrm>
                <a:off x="8622597" y="1935480"/>
                <a:ext cx="45719" cy="838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1AE4DC5A-AED8-D96B-70E5-0F7690A7B324}"/>
                  </a:ext>
                </a:extLst>
              </p:cNvPr>
              <p:cNvSpPr/>
              <p:nvPr/>
            </p:nvSpPr>
            <p:spPr>
              <a:xfrm>
                <a:off x="8668316" y="1756410"/>
                <a:ext cx="179909" cy="27432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A87766E-A275-B2E5-A27F-71B7AF2C1CF8}"/>
                  </a:ext>
                </a:extLst>
              </p:cNvPr>
              <p:cNvSpPr/>
              <p:nvPr/>
            </p:nvSpPr>
            <p:spPr>
              <a:xfrm rot="1237048">
                <a:off x="9290525" y="2606892"/>
                <a:ext cx="282294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26FF00D9-A35F-800E-119B-36144A24A564}"/>
                  </a:ext>
                </a:extLst>
              </p:cNvPr>
              <p:cNvSpPr/>
              <p:nvPr/>
            </p:nvSpPr>
            <p:spPr>
              <a:xfrm>
                <a:off x="8084820" y="1689041"/>
                <a:ext cx="426720" cy="223579"/>
              </a:xfrm>
              <a:custGeom>
                <a:avLst/>
                <a:gdLst>
                  <a:gd name="connsiteX0" fmla="*/ 0 w 426720"/>
                  <a:gd name="connsiteY0" fmla="*/ 223579 h 223579"/>
                  <a:gd name="connsiteX1" fmla="*/ 190500 w 426720"/>
                  <a:gd name="connsiteY1" fmla="*/ 25459 h 223579"/>
                  <a:gd name="connsiteX2" fmla="*/ 426720 w 426720"/>
                  <a:gd name="connsiteY2" fmla="*/ 2599 h 223579"/>
                  <a:gd name="connsiteX3" fmla="*/ 426720 w 426720"/>
                  <a:gd name="connsiteY3" fmla="*/ 2599 h 22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720" h="223579">
                    <a:moveTo>
                      <a:pt x="0" y="223579"/>
                    </a:moveTo>
                    <a:cubicBezTo>
                      <a:pt x="59690" y="142934"/>
                      <a:pt x="119380" y="62289"/>
                      <a:pt x="190500" y="25459"/>
                    </a:cubicBezTo>
                    <a:cubicBezTo>
                      <a:pt x="261620" y="-11371"/>
                      <a:pt x="426720" y="2599"/>
                      <a:pt x="426720" y="2599"/>
                    </a:cubicBezTo>
                    <a:lnTo>
                      <a:pt x="426720" y="25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45B5B52-9EE3-7917-58C8-0913D4133AC9}"/>
                  </a:ext>
                </a:extLst>
              </p:cNvPr>
              <p:cNvSpPr/>
              <p:nvPr/>
            </p:nvSpPr>
            <p:spPr>
              <a:xfrm>
                <a:off x="7970520" y="1774896"/>
                <a:ext cx="213360" cy="122484"/>
              </a:xfrm>
              <a:custGeom>
                <a:avLst/>
                <a:gdLst>
                  <a:gd name="connsiteX0" fmla="*/ 0 w 213360"/>
                  <a:gd name="connsiteY0" fmla="*/ 122484 h 122484"/>
                  <a:gd name="connsiteX1" fmla="*/ 167640 w 213360"/>
                  <a:gd name="connsiteY1" fmla="*/ 15804 h 122484"/>
                  <a:gd name="connsiteX2" fmla="*/ 213360 w 213360"/>
                  <a:gd name="connsiteY2" fmla="*/ 564 h 122484"/>
                  <a:gd name="connsiteX3" fmla="*/ 213360 w 213360"/>
                  <a:gd name="connsiteY3" fmla="*/ 564 h 122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" h="122484">
                    <a:moveTo>
                      <a:pt x="0" y="122484"/>
                    </a:moveTo>
                    <a:cubicBezTo>
                      <a:pt x="66040" y="79304"/>
                      <a:pt x="132080" y="36124"/>
                      <a:pt x="167640" y="15804"/>
                    </a:cubicBezTo>
                    <a:cubicBezTo>
                      <a:pt x="203200" y="-4516"/>
                      <a:pt x="213360" y="564"/>
                      <a:pt x="213360" y="564"/>
                    </a:cubicBezTo>
                    <a:lnTo>
                      <a:pt x="213360" y="56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4CE63ECC-E58C-FE05-1BAE-FB390C774862}"/>
                  </a:ext>
                </a:extLst>
              </p:cNvPr>
              <p:cNvSpPr/>
              <p:nvPr/>
            </p:nvSpPr>
            <p:spPr>
              <a:xfrm>
                <a:off x="7871460" y="1737360"/>
                <a:ext cx="236220" cy="228600"/>
              </a:xfrm>
              <a:custGeom>
                <a:avLst/>
                <a:gdLst>
                  <a:gd name="connsiteX0" fmla="*/ 0 w 236220"/>
                  <a:gd name="connsiteY0" fmla="*/ 228600 h 228600"/>
                  <a:gd name="connsiteX1" fmla="*/ 137160 w 236220"/>
                  <a:gd name="connsiteY1" fmla="*/ 76200 h 228600"/>
                  <a:gd name="connsiteX2" fmla="*/ 236220 w 236220"/>
                  <a:gd name="connsiteY2" fmla="*/ 0 h 228600"/>
                  <a:gd name="connsiteX3" fmla="*/ 236220 w 236220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228600">
                    <a:moveTo>
                      <a:pt x="0" y="228600"/>
                    </a:moveTo>
                    <a:cubicBezTo>
                      <a:pt x="48895" y="171450"/>
                      <a:pt x="97790" y="114300"/>
                      <a:pt x="137160" y="76200"/>
                    </a:cubicBezTo>
                    <a:cubicBezTo>
                      <a:pt x="176530" y="38100"/>
                      <a:pt x="236220" y="0"/>
                      <a:pt x="236220" y="0"/>
                    </a:cubicBezTo>
                    <a:lnTo>
                      <a:pt x="23622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BF1FF43-8D65-7C89-2355-730825BCB958}"/>
                  </a:ext>
                </a:extLst>
              </p:cNvPr>
              <p:cNvSpPr/>
              <p:nvPr/>
            </p:nvSpPr>
            <p:spPr>
              <a:xfrm>
                <a:off x="7459980" y="1341120"/>
                <a:ext cx="586740" cy="114300"/>
              </a:xfrm>
              <a:custGeom>
                <a:avLst/>
                <a:gdLst>
                  <a:gd name="connsiteX0" fmla="*/ 0 w 586740"/>
                  <a:gd name="connsiteY0" fmla="*/ 114300 h 114300"/>
                  <a:gd name="connsiteX1" fmla="*/ 320040 w 586740"/>
                  <a:gd name="connsiteY1" fmla="*/ 38100 h 114300"/>
                  <a:gd name="connsiteX2" fmla="*/ 586740 w 586740"/>
                  <a:gd name="connsiteY2" fmla="*/ 0 h 114300"/>
                  <a:gd name="connsiteX3" fmla="*/ 586740 w 58674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740" h="114300">
                    <a:moveTo>
                      <a:pt x="0" y="114300"/>
                    </a:moveTo>
                    <a:cubicBezTo>
                      <a:pt x="111125" y="85725"/>
                      <a:pt x="222250" y="57150"/>
                      <a:pt x="320040" y="38100"/>
                    </a:cubicBezTo>
                    <a:cubicBezTo>
                      <a:pt x="417830" y="19050"/>
                      <a:pt x="586740" y="0"/>
                      <a:pt x="586740" y="0"/>
                    </a:cubicBezTo>
                    <a:lnTo>
                      <a:pt x="58674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3975C1F3-9A7D-8F27-1079-BC563A9ED24D}"/>
                  </a:ext>
                </a:extLst>
              </p:cNvPr>
              <p:cNvSpPr/>
              <p:nvPr/>
            </p:nvSpPr>
            <p:spPr>
              <a:xfrm>
                <a:off x="7886700" y="1394460"/>
                <a:ext cx="373380" cy="30480"/>
              </a:xfrm>
              <a:custGeom>
                <a:avLst/>
                <a:gdLst>
                  <a:gd name="connsiteX0" fmla="*/ 0 w 373380"/>
                  <a:gd name="connsiteY0" fmla="*/ 30480 h 30480"/>
                  <a:gd name="connsiteX1" fmla="*/ 160020 w 373380"/>
                  <a:gd name="connsiteY1" fmla="*/ 7620 h 30480"/>
                  <a:gd name="connsiteX2" fmla="*/ 373380 w 373380"/>
                  <a:gd name="connsiteY2" fmla="*/ 0 h 30480"/>
                  <a:gd name="connsiteX3" fmla="*/ 373380 w 373380"/>
                  <a:gd name="connsiteY3" fmla="*/ 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380" h="30480">
                    <a:moveTo>
                      <a:pt x="0" y="30480"/>
                    </a:moveTo>
                    <a:cubicBezTo>
                      <a:pt x="48895" y="21590"/>
                      <a:pt x="97790" y="12700"/>
                      <a:pt x="160020" y="7620"/>
                    </a:cubicBezTo>
                    <a:cubicBezTo>
                      <a:pt x="222250" y="2540"/>
                      <a:pt x="373380" y="0"/>
                      <a:pt x="373380" y="0"/>
                    </a:cubicBezTo>
                    <a:lnTo>
                      <a:pt x="37338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7CCC3E1-8ED5-E34D-2601-E6A17D19F54E}"/>
                  </a:ext>
                </a:extLst>
              </p:cNvPr>
              <p:cNvSpPr/>
              <p:nvPr/>
            </p:nvSpPr>
            <p:spPr>
              <a:xfrm>
                <a:off x="7035141" y="1041137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1EA1C6C-1209-6DA4-0022-991337F340DB}"/>
                  </a:ext>
                </a:extLst>
              </p:cNvPr>
              <p:cNvSpPr/>
              <p:nvPr/>
            </p:nvSpPr>
            <p:spPr>
              <a:xfrm>
                <a:off x="5561578" y="1257712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9E1A6D29-8ACA-5D2B-1B1F-97C9F2C1A9E9}"/>
                  </a:ext>
                </a:extLst>
              </p:cNvPr>
              <p:cNvSpPr/>
              <p:nvPr/>
            </p:nvSpPr>
            <p:spPr>
              <a:xfrm>
                <a:off x="5737860" y="1345584"/>
                <a:ext cx="358140" cy="56496"/>
              </a:xfrm>
              <a:custGeom>
                <a:avLst/>
                <a:gdLst>
                  <a:gd name="connsiteX0" fmla="*/ 358140 w 358140"/>
                  <a:gd name="connsiteY0" fmla="*/ 10776 h 56496"/>
                  <a:gd name="connsiteX1" fmla="*/ 137160 w 358140"/>
                  <a:gd name="connsiteY1" fmla="*/ 3156 h 56496"/>
                  <a:gd name="connsiteX2" fmla="*/ 0 w 358140"/>
                  <a:gd name="connsiteY2" fmla="*/ 56496 h 56496"/>
                  <a:gd name="connsiteX3" fmla="*/ 0 w 358140"/>
                  <a:gd name="connsiteY3" fmla="*/ 56496 h 5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0" h="56496">
                    <a:moveTo>
                      <a:pt x="358140" y="10776"/>
                    </a:moveTo>
                    <a:cubicBezTo>
                      <a:pt x="277495" y="3156"/>
                      <a:pt x="196850" y="-4464"/>
                      <a:pt x="137160" y="3156"/>
                    </a:cubicBezTo>
                    <a:cubicBezTo>
                      <a:pt x="77470" y="10776"/>
                      <a:pt x="0" y="56496"/>
                      <a:pt x="0" y="56496"/>
                    </a:cubicBezTo>
                    <a:lnTo>
                      <a:pt x="0" y="5649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40DE6276-D0DF-A31B-C7F5-01555D772CDE}"/>
                  </a:ext>
                </a:extLst>
              </p:cNvPr>
              <p:cNvSpPr/>
              <p:nvPr/>
            </p:nvSpPr>
            <p:spPr>
              <a:xfrm>
                <a:off x="6065520" y="1264920"/>
                <a:ext cx="175260" cy="60960"/>
              </a:xfrm>
              <a:custGeom>
                <a:avLst/>
                <a:gdLst>
                  <a:gd name="connsiteX0" fmla="*/ 175260 w 175260"/>
                  <a:gd name="connsiteY0" fmla="*/ 60960 h 60960"/>
                  <a:gd name="connsiteX1" fmla="*/ 91440 w 175260"/>
                  <a:gd name="connsiteY1" fmla="*/ 15240 h 60960"/>
                  <a:gd name="connsiteX2" fmla="*/ 0 w 175260"/>
                  <a:gd name="connsiteY2" fmla="*/ 0 h 60960"/>
                  <a:gd name="connsiteX3" fmla="*/ 0 w 175260"/>
                  <a:gd name="connsiteY3" fmla="*/ 0 h 6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260" h="60960">
                    <a:moveTo>
                      <a:pt x="175260" y="60960"/>
                    </a:moveTo>
                    <a:cubicBezTo>
                      <a:pt x="147955" y="43180"/>
                      <a:pt x="120650" y="25400"/>
                      <a:pt x="91440" y="15240"/>
                    </a:cubicBezTo>
                    <a:cubicBezTo>
                      <a:pt x="62230" y="50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769542D5-9D6A-9713-464C-0F68ED0A7E72}"/>
                  </a:ext>
                </a:extLst>
              </p:cNvPr>
              <p:cNvSpPr/>
              <p:nvPr/>
            </p:nvSpPr>
            <p:spPr>
              <a:xfrm>
                <a:off x="6553200" y="1333500"/>
                <a:ext cx="114300" cy="144780"/>
              </a:xfrm>
              <a:custGeom>
                <a:avLst/>
                <a:gdLst>
                  <a:gd name="connsiteX0" fmla="*/ 114300 w 114300"/>
                  <a:gd name="connsiteY0" fmla="*/ 144780 h 144780"/>
                  <a:gd name="connsiteX1" fmla="*/ 0 w 114300"/>
                  <a:gd name="connsiteY1" fmla="*/ 0 h 144780"/>
                  <a:gd name="connsiteX2" fmla="*/ 0 w 114300"/>
                  <a:gd name="connsiteY2" fmla="*/ 0 h 14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144780">
                    <a:moveTo>
                      <a:pt x="114300" y="14478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A05E64F-E4C7-28A5-7EE6-D2FA936599C1}"/>
                  </a:ext>
                </a:extLst>
              </p:cNvPr>
              <p:cNvSpPr/>
              <p:nvPr/>
            </p:nvSpPr>
            <p:spPr>
              <a:xfrm>
                <a:off x="6149340" y="1215814"/>
                <a:ext cx="160020" cy="49106"/>
              </a:xfrm>
              <a:custGeom>
                <a:avLst/>
                <a:gdLst>
                  <a:gd name="connsiteX0" fmla="*/ 160020 w 160020"/>
                  <a:gd name="connsiteY0" fmla="*/ 49106 h 49106"/>
                  <a:gd name="connsiteX1" fmla="*/ 60960 w 160020"/>
                  <a:gd name="connsiteY1" fmla="*/ 3386 h 49106"/>
                  <a:gd name="connsiteX2" fmla="*/ 0 w 160020"/>
                  <a:gd name="connsiteY2" fmla="*/ 3386 h 49106"/>
                  <a:gd name="connsiteX3" fmla="*/ 0 w 160020"/>
                  <a:gd name="connsiteY3" fmla="*/ 3386 h 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020" h="49106">
                    <a:moveTo>
                      <a:pt x="160020" y="49106"/>
                    </a:moveTo>
                    <a:cubicBezTo>
                      <a:pt x="123825" y="30056"/>
                      <a:pt x="87630" y="11006"/>
                      <a:pt x="60960" y="3386"/>
                    </a:cubicBezTo>
                    <a:cubicBezTo>
                      <a:pt x="34290" y="-4234"/>
                      <a:pt x="0" y="3386"/>
                      <a:pt x="0" y="3386"/>
                    </a:cubicBezTo>
                    <a:lnTo>
                      <a:pt x="0" y="3386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D99A98B-5E79-10F5-482D-706FA67DDF82}"/>
                  </a:ext>
                </a:extLst>
              </p:cNvPr>
              <p:cNvSpPr/>
              <p:nvPr/>
            </p:nvSpPr>
            <p:spPr>
              <a:xfrm>
                <a:off x="6446520" y="1150620"/>
                <a:ext cx="160020" cy="137160"/>
              </a:xfrm>
              <a:custGeom>
                <a:avLst/>
                <a:gdLst>
                  <a:gd name="connsiteX0" fmla="*/ 160020 w 160020"/>
                  <a:gd name="connsiteY0" fmla="*/ 137160 h 137160"/>
                  <a:gd name="connsiteX1" fmla="*/ 0 w 160020"/>
                  <a:gd name="connsiteY1" fmla="*/ 0 h 137160"/>
                  <a:gd name="connsiteX2" fmla="*/ 0 w 160020"/>
                  <a:gd name="connsiteY2" fmla="*/ 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20" h="137160">
                    <a:moveTo>
                      <a:pt x="160020" y="13716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7E3DF109-27DB-F3DE-4475-434020A847EC}"/>
                  </a:ext>
                </a:extLst>
              </p:cNvPr>
              <p:cNvSpPr/>
              <p:nvPr/>
            </p:nvSpPr>
            <p:spPr>
              <a:xfrm>
                <a:off x="6339840" y="1203351"/>
                <a:ext cx="167640" cy="69189"/>
              </a:xfrm>
              <a:custGeom>
                <a:avLst/>
                <a:gdLst>
                  <a:gd name="connsiteX0" fmla="*/ 167640 w 167640"/>
                  <a:gd name="connsiteY0" fmla="*/ 69189 h 69189"/>
                  <a:gd name="connsiteX1" fmla="*/ 68580 w 167640"/>
                  <a:gd name="connsiteY1" fmla="*/ 8229 h 69189"/>
                  <a:gd name="connsiteX2" fmla="*/ 0 w 167640"/>
                  <a:gd name="connsiteY2" fmla="*/ 609 h 69189"/>
                  <a:gd name="connsiteX3" fmla="*/ 0 w 167640"/>
                  <a:gd name="connsiteY3" fmla="*/ 609 h 6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" h="69189">
                    <a:moveTo>
                      <a:pt x="167640" y="69189"/>
                    </a:moveTo>
                    <a:cubicBezTo>
                      <a:pt x="132080" y="44424"/>
                      <a:pt x="96520" y="19659"/>
                      <a:pt x="68580" y="8229"/>
                    </a:cubicBezTo>
                    <a:cubicBezTo>
                      <a:pt x="40640" y="-3201"/>
                      <a:pt x="0" y="609"/>
                      <a:pt x="0" y="609"/>
                    </a:cubicBezTo>
                    <a:lnTo>
                      <a:pt x="0" y="60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94">
                <a:extLst>
                  <a:ext uri="{FF2B5EF4-FFF2-40B4-BE49-F238E27FC236}">
                    <a16:creationId xmlns:a16="http://schemas.microsoft.com/office/drawing/2014/main" id="{7C55D831-ED2A-94ED-7FFD-B44222298B3A}"/>
                  </a:ext>
                </a:extLst>
              </p:cNvPr>
              <p:cNvSpPr/>
              <p:nvPr/>
            </p:nvSpPr>
            <p:spPr>
              <a:xfrm>
                <a:off x="3625767" y="2307308"/>
                <a:ext cx="5991027" cy="2017041"/>
              </a:xfrm>
              <a:custGeom>
                <a:avLst/>
                <a:gdLst>
                  <a:gd name="connsiteX0" fmla="*/ 0 w 3786790"/>
                  <a:gd name="connsiteY0" fmla="*/ 0 h 1804386"/>
                  <a:gd name="connsiteX1" fmla="*/ 3786790 w 3786790"/>
                  <a:gd name="connsiteY1" fmla="*/ 0 h 1804386"/>
                  <a:gd name="connsiteX2" fmla="*/ 3786790 w 3786790"/>
                  <a:gd name="connsiteY2" fmla="*/ 1804386 h 1804386"/>
                  <a:gd name="connsiteX3" fmla="*/ 0 w 3786790"/>
                  <a:gd name="connsiteY3" fmla="*/ 1804386 h 1804386"/>
                  <a:gd name="connsiteX4" fmla="*/ 0 w 3786790"/>
                  <a:gd name="connsiteY4" fmla="*/ 0 h 1804386"/>
                  <a:gd name="connsiteX0" fmla="*/ 0 w 3786790"/>
                  <a:gd name="connsiteY0" fmla="*/ 0 h 2006032"/>
                  <a:gd name="connsiteX1" fmla="*/ 3786790 w 3786790"/>
                  <a:gd name="connsiteY1" fmla="*/ 0 h 2006032"/>
                  <a:gd name="connsiteX2" fmla="*/ 3786790 w 3786790"/>
                  <a:gd name="connsiteY2" fmla="*/ 1804386 h 2006032"/>
                  <a:gd name="connsiteX3" fmla="*/ 2090594 w 3786790"/>
                  <a:gd name="connsiteY3" fmla="*/ 2006028 h 2006032"/>
                  <a:gd name="connsiteX4" fmla="*/ 0 w 3786790"/>
                  <a:gd name="connsiteY4" fmla="*/ 1804386 h 2006032"/>
                  <a:gd name="connsiteX5" fmla="*/ 0 w 3786790"/>
                  <a:gd name="connsiteY5" fmla="*/ 0 h 2006032"/>
                  <a:gd name="connsiteX0" fmla="*/ 0 w 3786790"/>
                  <a:gd name="connsiteY0" fmla="*/ 0 h 2009510"/>
                  <a:gd name="connsiteX1" fmla="*/ 3786790 w 3786790"/>
                  <a:gd name="connsiteY1" fmla="*/ 0 h 2009510"/>
                  <a:gd name="connsiteX2" fmla="*/ 3786790 w 3786790"/>
                  <a:gd name="connsiteY2" fmla="*/ 1804386 h 2009510"/>
                  <a:gd name="connsiteX3" fmla="*/ 2738294 w 3786790"/>
                  <a:gd name="connsiteY3" fmla="*/ 1815528 h 2009510"/>
                  <a:gd name="connsiteX4" fmla="*/ 2090594 w 3786790"/>
                  <a:gd name="connsiteY4" fmla="*/ 2006028 h 2009510"/>
                  <a:gd name="connsiteX5" fmla="*/ 0 w 3786790"/>
                  <a:gd name="connsiteY5" fmla="*/ 1804386 h 2009510"/>
                  <a:gd name="connsiteX6" fmla="*/ 0 w 3786790"/>
                  <a:gd name="connsiteY6" fmla="*/ 0 h 2009510"/>
                  <a:gd name="connsiteX0" fmla="*/ 0 w 3786790"/>
                  <a:gd name="connsiteY0" fmla="*/ 0 h 2009236"/>
                  <a:gd name="connsiteX1" fmla="*/ 3786790 w 3786790"/>
                  <a:gd name="connsiteY1" fmla="*/ 0 h 2009236"/>
                  <a:gd name="connsiteX2" fmla="*/ 3786790 w 3786790"/>
                  <a:gd name="connsiteY2" fmla="*/ 1804386 h 2009236"/>
                  <a:gd name="connsiteX3" fmla="*/ 3157394 w 3786790"/>
                  <a:gd name="connsiteY3" fmla="*/ 1472628 h 2009236"/>
                  <a:gd name="connsiteX4" fmla="*/ 2738294 w 3786790"/>
                  <a:gd name="connsiteY4" fmla="*/ 1815528 h 2009236"/>
                  <a:gd name="connsiteX5" fmla="*/ 2090594 w 3786790"/>
                  <a:gd name="connsiteY5" fmla="*/ 2006028 h 2009236"/>
                  <a:gd name="connsiteX6" fmla="*/ 0 w 3786790"/>
                  <a:gd name="connsiteY6" fmla="*/ 1804386 h 2009236"/>
                  <a:gd name="connsiteX7" fmla="*/ 0 w 3786790"/>
                  <a:gd name="connsiteY7" fmla="*/ 0 h 2009236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0 w 3786790"/>
                  <a:gd name="connsiteY6" fmla="*/ 1804386 h 2006028"/>
                  <a:gd name="connsiteX7" fmla="*/ 0 w 3786790"/>
                  <a:gd name="connsiteY7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0 w 3786790"/>
                  <a:gd name="connsiteY8" fmla="*/ 1804386 h 2006028"/>
                  <a:gd name="connsiteX9" fmla="*/ 0 w 3786790"/>
                  <a:gd name="connsiteY9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0 w 3786790"/>
                  <a:gd name="connsiteY10" fmla="*/ 1804386 h 2006028"/>
                  <a:gd name="connsiteX11" fmla="*/ 0 w 3786790"/>
                  <a:gd name="connsiteY11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936851 w 4723641"/>
                  <a:gd name="connsiteY13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936851 w 4723641"/>
                  <a:gd name="connsiteY14" fmla="*/ 0 h 2006028"/>
                  <a:gd name="connsiteX0" fmla="*/ 1597251 w 4723641"/>
                  <a:gd name="connsiteY0" fmla="*/ 59690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1597251 w 4723641"/>
                  <a:gd name="connsiteY14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92660"/>
                  <a:gd name="connsiteY0" fmla="*/ 596900 h 2006028"/>
                  <a:gd name="connsiteX1" fmla="*/ 2228933 w 5992660"/>
                  <a:gd name="connsiteY1" fmla="*/ 488378 h 2006028"/>
                  <a:gd name="connsiteX2" fmla="*/ 4723641 w 5992660"/>
                  <a:gd name="connsiteY2" fmla="*/ 0 h 2006028"/>
                  <a:gd name="connsiteX3" fmla="*/ 5638883 w 5992660"/>
                  <a:gd name="connsiteY3" fmla="*/ 691578 h 2006028"/>
                  <a:gd name="connsiteX4" fmla="*/ 5988133 w 5992660"/>
                  <a:gd name="connsiteY4" fmla="*/ 939228 h 2006028"/>
                  <a:gd name="connsiteX5" fmla="*/ 5428491 w 5992660"/>
                  <a:gd name="connsiteY5" fmla="*/ 928086 h 2006028"/>
                  <a:gd name="connsiteX6" fmla="*/ 3973595 w 5992660"/>
                  <a:gd name="connsiteY6" fmla="*/ 1650428 h 2006028"/>
                  <a:gd name="connsiteX7" fmla="*/ 3675145 w 5992660"/>
                  <a:gd name="connsiteY7" fmla="*/ 1815528 h 2006028"/>
                  <a:gd name="connsiteX8" fmla="*/ 3027445 w 5992660"/>
                  <a:gd name="connsiteY8" fmla="*/ 2006028 h 2006028"/>
                  <a:gd name="connsiteX9" fmla="*/ 2389270 w 5992660"/>
                  <a:gd name="connsiteY9" fmla="*/ 1686941 h 2006028"/>
                  <a:gd name="connsiteX10" fmla="*/ 2613107 w 5992660"/>
                  <a:gd name="connsiteY10" fmla="*/ 1648841 h 2006028"/>
                  <a:gd name="connsiteX11" fmla="*/ 2065420 w 5992660"/>
                  <a:gd name="connsiteY11" fmla="*/ 1586928 h 2006028"/>
                  <a:gd name="connsiteX12" fmla="*/ 2244807 w 5992660"/>
                  <a:gd name="connsiteY12" fmla="*/ 1491678 h 2006028"/>
                  <a:gd name="connsiteX13" fmla="*/ 1600282 w 5992660"/>
                  <a:gd name="connsiteY13" fmla="*/ 1558353 h 2006028"/>
                  <a:gd name="connsiteX14" fmla="*/ 790801 w 5992660"/>
                  <a:gd name="connsiteY14" fmla="*/ 1359886 h 2006028"/>
                  <a:gd name="connsiteX15" fmla="*/ 82 w 5992660"/>
                  <a:gd name="connsiteY15" fmla="*/ 926528 h 2006028"/>
                  <a:gd name="connsiteX16" fmla="*/ 1009733 w 5992660"/>
                  <a:gd name="connsiteY16" fmla="*/ 710628 h 2006028"/>
                  <a:gd name="connsiteX17" fmla="*/ 1597251 w 5992660"/>
                  <a:gd name="connsiteY17" fmla="*/ 596900 h 2006028"/>
                  <a:gd name="connsiteX0" fmla="*/ 1597251 w 5991027"/>
                  <a:gd name="connsiteY0" fmla="*/ 596914 h 2006042"/>
                  <a:gd name="connsiteX1" fmla="*/ 2228933 w 5991027"/>
                  <a:gd name="connsiteY1" fmla="*/ 488392 h 2006042"/>
                  <a:gd name="connsiteX2" fmla="*/ 4723641 w 5991027"/>
                  <a:gd name="connsiteY2" fmla="*/ 14 h 2006042"/>
                  <a:gd name="connsiteX3" fmla="*/ 5924632 w 5991027"/>
                  <a:gd name="connsiteY3" fmla="*/ 342342 h 2006042"/>
                  <a:gd name="connsiteX4" fmla="*/ 5638883 w 5991027"/>
                  <a:gd name="connsiteY4" fmla="*/ 691592 h 2006042"/>
                  <a:gd name="connsiteX5" fmla="*/ 5988133 w 5991027"/>
                  <a:gd name="connsiteY5" fmla="*/ 939242 h 2006042"/>
                  <a:gd name="connsiteX6" fmla="*/ 5428491 w 5991027"/>
                  <a:gd name="connsiteY6" fmla="*/ 928100 h 2006042"/>
                  <a:gd name="connsiteX7" fmla="*/ 3973595 w 5991027"/>
                  <a:gd name="connsiteY7" fmla="*/ 1650442 h 2006042"/>
                  <a:gd name="connsiteX8" fmla="*/ 3675145 w 5991027"/>
                  <a:gd name="connsiteY8" fmla="*/ 1815542 h 2006042"/>
                  <a:gd name="connsiteX9" fmla="*/ 3027445 w 5991027"/>
                  <a:gd name="connsiteY9" fmla="*/ 2006042 h 2006042"/>
                  <a:gd name="connsiteX10" fmla="*/ 2389270 w 5991027"/>
                  <a:gd name="connsiteY10" fmla="*/ 1686955 h 2006042"/>
                  <a:gd name="connsiteX11" fmla="*/ 2613107 w 5991027"/>
                  <a:gd name="connsiteY11" fmla="*/ 1648855 h 2006042"/>
                  <a:gd name="connsiteX12" fmla="*/ 2065420 w 5991027"/>
                  <a:gd name="connsiteY12" fmla="*/ 1586942 h 2006042"/>
                  <a:gd name="connsiteX13" fmla="*/ 2244807 w 5991027"/>
                  <a:gd name="connsiteY13" fmla="*/ 1491692 h 2006042"/>
                  <a:gd name="connsiteX14" fmla="*/ 1600282 w 5991027"/>
                  <a:gd name="connsiteY14" fmla="*/ 1558367 h 2006042"/>
                  <a:gd name="connsiteX15" fmla="*/ 790801 w 5991027"/>
                  <a:gd name="connsiteY15" fmla="*/ 1359900 h 2006042"/>
                  <a:gd name="connsiteX16" fmla="*/ 82 w 5991027"/>
                  <a:gd name="connsiteY16" fmla="*/ 926542 h 2006042"/>
                  <a:gd name="connsiteX17" fmla="*/ 1009733 w 5991027"/>
                  <a:gd name="connsiteY17" fmla="*/ 710642 h 2006042"/>
                  <a:gd name="connsiteX18" fmla="*/ 1597251 w 5991027"/>
                  <a:gd name="connsiteY18" fmla="*/ 596914 h 2006042"/>
                  <a:gd name="connsiteX0" fmla="*/ 1597251 w 5991027"/>
                  <a:gd name="connsiteY0" fmla="*/ 596907 h 2006035"/>
                  <a:gd name="connsiteX1" fmla="*/ 2228933 w 5991027"/>
                  <a:gd name="connsiteY1" fmla="*/ 488385 h 2006035"/>
                  <a:gd name="connsiteX2" fmla="*/ 4723641 w 5991027"/>
                  <a:gd name="connsiteY2" fmla="*/ 7 h 2006035"/>
                  <a:gd name="connsiteX3" fmla="*/ 5924632 w 5991027"/>
                  <a:gd name="connsiteY3" fmla="*/ 342335 h 2006035"/>
                  <a:gd name="connsiteX4" fmla="*/ 5638883 w 5991027"/>
                  <a:gd name="connsiteY4" fmla="*/ 691585 h 2006035"/>
                  <a:gd name="connsiteX5" fmla="*/ 5988133 w 5991027"/>
                  <a:gd name="connsiteY5" fmla="*/ 939235 h 2006035"/>
                  <a:gd name="connsiteX6" fmla="*/ 5428491 w 5991027"/>
                  <a:gd name="connsiteY6" fmla="*/ 928093 h 2006035"/>
                  <a:gd name="connsiteX7" fmla="*/ 3973595 w 5991027"/>
                  <a:gd name="connsiteY7" fmla="*/ 1650435 h 2006035"/>
                  <a:gd name="connsiteX8" fmla="*/ 3675145 w 5991027"/>
                  <a:gd name="connsiteY8" fmla="*/ 1815535 h 2006035"/>
                  <a:gd name="connsiteX9" fmla="*/ 3027445 w 5991027"/>
                  <a:gd name="connsiteY9" fmla="*/ 2006035 h 2006035"/>
                  <a:gd name="connsiteX10" fmla="*/ 2389270 w 5991027"/>
                  <a:gd name="connsiteY10" fmla="*/ 1686948 h 2006035"/>
                  <a:gd name="connsiteX11" fmla="*/ 2613107 w 5991027"/>
                  <a:gd name="connsiteY11" fmla="*/ 1648848 h 2006035"/>
                  <a:gd name="connsiteX12" fmla="*/ 2065420 w 5991027"/>
                  <a:gd name="connsiteY12" fmla="*/ 1586935 h 2006035"/>
                  <a:gd name="connsiteX13" fmla="*/ 2244807 w 5991027"/>
                  <a:gd name="connsiteY13" fmla="*/ 1491685 h 2006035"/>
                  <a:gd name="connsiteX14" fmla="*/ 1600282 w 5991027"/>
                  <a:gd name="connsiteY14" fmla="*/ 1558360 h 2006035"/>
                  <a:gd name="connsiteX15" fmla="*/ 790801 w 5991027"/>
                  <a:gd name="connsiteY15" fmla="*/ 1359893 h 2006035"/>
                  <a:gd name="connsiteX16" fmla="*/ 82 w 5991027"/>
                  <a:gd name="connsiteY16" fmla="*/ 926535 h 2006035"/>
                  <a:gd name="connsiteX17" fmla="*/ 1009733 w 5991027"/>
                  <a:gd name="connsiteY17" fmla="*/ 710635 h 2006035"/>
                  <a:gd name="connsiteX18" fmla="*/ 1597251 w 5991027"/>
                  <a:gd name="connsiteY18" fmla="*/ 596907 h 2006035"/>
                  <a:gd name="connsiteX0" fmla="*/ 1597251 w 5991027"/>
                  <a:gd name="connsiteY0" fmla="*/ 602898 h 2012026"/>
                  <a:gd name="connsiteX1" fmla="*/ 2228933 w 5991027"/>
                  <a:gd name="connsiteY1" fmla="*/ 494376 h 2012026"/>
                  <a:gd name="connsiteX2" fmla="*/ 4723641 w 5991027"/>
                  <a:gd name="connsiteY2" fmla="*/ 5998 h 2012026"/>
                  <a:gd name="connsiteX3" fmla="*/ 5810333 w 5991027"/>
                  <a:gd name="connsiteY3" fmla="*/ 195926 h 2012026"/>
                  <a:gd name="connsiteX4" fmla="*/ 5924632 w 5991027"/>
                  <a:gd name="connsiteY4" fmla="*/ 348326 h 2012026"/>
                  <a:gd name="connsiteX5" fmla="*/ 5638883 w 5991027"/>
                  <a:gd name="connsiteY5" fmla="*/ 697576 h 2012026"/>
                  <a:gd name="connsiteX6" fmla="*/ 5988133 w 5991027"/>
                  <a:gd name="connsiteY6" fmla="*/ 945226 h 2012026"/>
                  <a:gd name="connsiteX7" fmla="*/ 5428491 w 5991027"/>
                  <a:gd name="connsiteY7" fmla="*/ 934084 h 2012026"/>
                  <a:gd name="connsiteX8" fmla="*/ 3973595 w 5991027"/>
                  <a:gd name="connsiteY8" fmla="*/ 1656426 h 2012026"/>
                  <a:gd name="connsiteX9" fmla="*/ 3675145 w 5991027"/>
                  <a:gd name="connsiteY9" fmla="*/ 1821526 h 2012026"/>
                  <a:gd name="connsiteX10" fmla="*/ 3027445 w 5991027"/>
                  <a:gd name="connsiteY10" fmla="*/ 2012026 h 2012026"/>
                  <a:gd name="connsiteX11" fmla="*/ 2389270 w 5991027"/>
                  <a:gd name="connsiteY11" fmla="*/ 1692939 h 2012026"/>
                  <a:gd name="connsiteX12" fmla="*/ 2613107 w 5991027"/>
                  <a:gd name="connsiteY12" fmla="*/ 1654839 h 2012026"/>
                  <a:gd name="connsiteX13" fmla="*/ 2065420 w 5991027"/>
                  <a:gd name="connsiteY13" fmla="*/ 1592926 h 2012026"/>
                  <a:gd name="connsiteX14" fmla="*/ 2244807 w 5991027"/>
                  <a:gd name="connsiteY14" fmla="*/ 1497676 h 2012026"/>
                  <a:gd name="connsiteX15" fmla="*/ 1600282 w 5991027"/>
                  <a:gd name="connsiteY15" fmla="*/ 1564351 h 2012026"/>
                  <a:gd name="connsiteX16" fmla="*/ 790801 w 5991027"/>
                  <a:gd name="connsiteY16" fmla="*/ 1365884 h 2012026"/>
                  <a:gd name="connsiteX17" fmla="*/ 82 w 5991027"/>
                  <a:gd name="connsiteY17" fmla="*/ 932526 h 2012026"/>
                  <a:gd name="connsiteX18" fmla="*/ 1009733 w 5991027"/>
                  <a:gd name="connsiteY18" fmla="*/ 716626 h 2012026"/>
                  <a:gd name="connsiteX19" fmla="*/ 1597251 w 5991027"/>
                  <a:gd name="connsiteY19" fmla="*/ 602898 h 2012026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924632 w 5991027"/>
                  <a:gd name="connsiteY4" fmla="*/ 344117 h 2007817"/>
                  <a:gd name="connsiteX5" fmla="*/ 5638883 w 5991027"/>
                  <a:gd name="connsiteY5" fmla="*/ 693367 h 2007817"/>
                  <a:gd name="connsiteX6" fmla="*/ 5988133 w 5991027"/>
                  <a:gd name="connsiteY6" fmla="*/ 941017 h 2007817"/>
                  <a:gd name="connsiteX7" fmla="*/ 5428491 w 5991027"/>
                  <a:gd name="connsiteY7" fmla="*/ 929875 h 2007817"/>
                  <a:gd name="connsiteX8" fmla="*/ 3973595 w 5991027"/>
                  <a:gd name="connsiteY8" fmla="*/ 1652217 h 2007817"/>
                  <a:gd name="connsiteX9" fmla="*/ 3675145 w 5991027"/>
                  <a:gd name="connsiteY9" fmla="*/ 1817317 h 2007817"/>
                  <a:gd name="connsiteX10" fmla="*/ 3027445 w 5991027"/>
                  <a:gd name="connsiteY10" fmla="*/ 2007817 h 2007817"/>
                  <a:gd name="connsiteX11" fmla="*/ 2389270 w 5991027"/>
                  <a:gd name="connsiteY11" fmla="*/ 1688730 h 2007817"/>
                  <a:gd name="connsiteX12" fmla="*/ 2613107 w 5991027"/>
                  <a:gd name="connsiteY12" fmla="*/ 1650630 h 2007817"/>
                  <a:gd name="connsiteX13" fmla="*/ 2065420 w 5991027"/>
                  <a:gd name="connsiteY13" fmla="*/ 1588717 h 2007817"/>
                  <a:gd name="connsiteX14" fmla="*/ 2244807 w 5991027"/>
                  <a:gd name="connsiteY14" fmla="*/ 1493467 h 2007817"/>
                  <a:gd name="connsiteX15" fmla="*/ 1600282 w 5991027"/>
                  <a:gd name="connsiteY15" fmla="*/ 1560142 h 2007817"/>
                  <a:gd name="connsiteX16" fmla="*/ 790801 w 5991027"/>
                  <a:gd name="connsiteY16" fmla="*/ 1361675 h 2007817"/>
                  <a:gd name="connsiteX17" fmla="*/ 82 w 5991027"/>
                  <a:gd name="connsiteY17" fmla="*/ 928317 h 2007817"/>
                  <a:gd name="connsiteX18" fmla="*/ 1009733 w 5991027"/>
                  <a:gd name="connsiteY18" fmla="*/ 712417 h 2007817"/>
                  <a:gd name="connsiteX19" fmla="*/ 1597251 w 5991027"/>
                  <a:gd name="connsiteY19" fmla="*/ 598689 h 2007817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588083 w 5991027"/>
                  <a:gd name="connsiteY4" fmla="*/ 483817 h 2007817"/>
                  <a:gd name="connsiteX5" fmla="*/ 5924632 w 5991027"/>
                  <a:gd name="connsiteY5" fmla="*/ 344117 h 2007817"/>
                  <a:gd name="connsiteX6" fmla="*/ 5638883 w 5991027"/>
                  <a:gd name="connsiteY6" fmla="*/ 693367 h 2007817"/>
                  <a:gd name="connsiteX7" fmla="*/ 5988133 w 5991027"/>
                  <a:gd name="connsiteY7" fmla="*/ 941017 h 2007817"/>
                  <a:gd name="connsiteX8" fmla="*/ 5428491 w 5991027"/>
                  <a:gd name="connsiteY8" fmla="*/ 929875 h 2007817"/>
                  <a:gd name="connsiteX9" fmla="*/ 3973595 w 5991027"/>
                  <a:gd name="connsiteY9" fmla="*/ 1652217 h 2007817"/>
                  <a:gd name="connsiteX10" fmla="*/ 3675145 w 5991027"/>
                  <a:gd name="connsiteY10" fmla="*/ 1817317 h 2007817"/>
                  <a:gd name="connsiteX11" fmla="*/ 3027445 w 5991027"/>
                  <a:gd name="connsiteY11" fmla="*/ 2007817 h 2007817"/>
                  <a:gd name="connsiteX12" fmla="*/ 2389270 w 5991027"/>
                  <a:gd name="connsiteY12" fmla="*/ 1688730 h 2007817"/>
                  <a:gd name="connsiteX13" fmla="*/ 2613107 w 5991027"/>
                  <a:gd name="connsiteY13" fmla="*/ 1650630 h 2007817"/>
                  <a:gd name="connsiteX14" fmla="*/ 2065420 w 5991027"/>
                  <a:gd name="connsiteY14" fmla="*/ 1588717 h 2007817"/>
                  <a:gd name="connsiteX15" fmla="*/ 2244807 w 5991027"/>
                  <a:gd name="connsiteY15" fmla="*/ 1493467 h 2007817"/>
                  <a:gd name="connsiteX16" fmla="*/ 1600282 w 5991027"/>
                  <a:gd name="connsiteY16" fmla="*/ 1560142 h 2007817"/>
                  <a:gd name="connsiteX17" fmla="*/ 790801 w 5991027"/>
                  <a:gd name="connsiteY17" fmla="*/ 1361675 h 2007817"/>
                  <a:gd name="connsiteX18" fmla="*/ 82 w 5991027"/>
                  <a:gd name="connsiteY18" fmla="*/ 928317 h 2007817"/>
                  <a:gd name="connsiteX19" fmla="*/ 1009733 w 5991027"/>
                  <a:gd name="connsiteY19" fmla="*/ 712417 h 2007817"/>
                  <a:gd name="connsiteX20" fmla="*/ 1597251 w 5991027"/>
                  <a:gd name="connsiteY20" fmla="*/ 598689 h 2007817"/>
                  <a:gd name="connsiteX0" fmla="*/ 1597251 w 5991027"/>
                  <a:gd name="connsiteY0" fmla="*/ 604266 h 2013394"/>
                  <a:gd name="connsiteX1" fmla="*/ 2228933 w 5991027"/>
                  <a:gd name="connsiteY1" fmla="*/ 495744 h 2013394"/>
                  <a:gd name="connsiteX2" fmla="*/ 4723641 w 5991027"/>
                  <a:gd name="connsiteY2" fmla="*/ 7366 h 2013394"/>
                  <a:gd name="connsiteX3" fmla="*/ 5759533 w 5991027"/>
                  <a:gd name="connsiteY3" fmla="*/ 76644 h 2013394"/>
                  <a:gd name="connsiteX4" fmla="*/ 5810333 w 5991027"/>
                  <a:gd name="connsiteY4" fmla="*/ 197294 h 2013394"/>
                  <a:gd name="connsiteX5" fmla="*/ 5588083 w 5991027"/>
                  <a:gd name="connsiteY5" fmla="*/ 489394 h 2013394"/>
                  <a:gd name="connsiteX6" fmla="*/ 5924632 w 5991027"/>
                  <a:gd name="connsiteY6" fmla="*/ 349694 h 2013394"/>
                  <a:gd name="connsiteX7" fmla="*/ 5638883 w 5991027"/>
                  <a:gd name="connsiteY7" fmla="*/ 698944 h 2013394"/>
                  <a:gd name="connsiteX8" fmla="*/ 5988133 w 5991027"/>
                  <a:gd name="connsiteY8" fmla="*/ 946594 h 2013394"/>
                  <a:gd name="connsiteX9" fmla="*/ 5428491 w 5991027"/>
                  <a:gd name="connsiteY9" fmla="*/ 935452 h 2013394"/>
                  <a:gd name="connsiteX10" fmla="*/ 3973595 w 5991027"/>
                  <a:gd name="connsiteY10" fmla="*/ 1657794 h 2013394"/>
                  <a:gd name="connsiteX11" fmla="*/ 3675145 w 5991027"/>
                  <a:gd name="connsiteY11" fmla="*/ 1822894 h 2013394"/>
                  <a:gd name="connsiteX12" fmla="*/ 3027445 w 5991027"/>
                  <a:gd name="connsiteY12" fmla="*/ 2013394 h 2013394"/>
                  <a:gd name="connsiteX13" fmla="*/ 2389270 w 5991027"/>
                  <a:gd name="connsiteY13" fmla="*/ 1694307 h 2013394"/>
                  <a:gd name="connsiteX14" fmla="*/ 2613107 w 5991027"/>
                  <a:gd name="connsiteY14" fmla="*/ 1656207 h 2013394"/>
                  <a:gd name="connsiteX15" fmla="*/ 2065420 w 5991027"/>
                  <a:gd name="connsiteY15" fmla="*/ 1594294 h 2013394"/>
                  <a:gd name="connsiteX16" fmla="*/ 2244807 w 5991027"/>
                  <a:gd name="connsiteY16" fmla="*/ 1499044 h 2013394"/>
                  <a:gd name="connsiteX17" fmla="*/ 1600282 w 5991027"/>
                  <a:gd name="connsiteY17" fmla="*/ 1565719 h 2013394"/>
                  <a:gd name="connsiteX18" fmla="*/ 790801 w 5991027"/>
                  <a:gd name="connsiteY18" fmla="*/ 1367252 h 2013394"/>
                  <a:gd name="connsiteX19" fmla="*/ 82 w 5991027"/>
                  <a:gd name="connsiteY19" fmla="*/ 933894 h 2013394"/>
                  <a:gd name="connsiteX20" fmla="*/ 1009733 w 5991027"/>
                  <a:gd name="connsiteY20" fmla="*/ 717994 h 2013394"/>
                  <a:gd name="connsiteX21" fmla="*/ 1597251 w 5991027"/>
                  <a:gd name="connsiteY21" fmla="*/ 604266 h 2013394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810333 w 5991027"/>
                  <a:gd name="connsiteY5" fmla="*/ 200941 h 2017041"/>
                  <a:gd name="connsiteX6" fmla="*/ 5588083 w 5991027"/>
                  <a:gd name="connsiteY6" fmla="*/ 493041 h 2017041"/>
                  <a:gd name="connsiteX7" fmla="*/ 5924632 w 5991027"/>
                  <a:gd name="connsiteY7" fmla="*/ 353341 h 2017041"/>
                  <a:gd name="connsiteX8" fmla="*/ 5638883 w 5991027"/>
                  <a:gd name="connsiteY8" fmla="*/ 702591 h 2017041"/>
                  <a:gd name="connsiteX9" fmla="*/ 5988133 w 5991027"/>
                  <a:gd name="connsiteY9" fmla="*/ 950241 h 2017041"/>
                  <a:gd name="connsiteX10" fmla="*/ 5428491 w 5991027"/>
                  <a:gd name="connsiteY10" fmla="*/ 939099 h 2017041"/>
                  <a:gd name="connsiteX11" fmla="*/ 3973595 w 5991027"/>
                  <a:gd name="connsiteY11" fmla="*/ 1661441 h 2017041"/>
                  <a:gd name="connsiteX12" fmla="*/ 3675145 w 5991027"/>
                  <a:gd name="connsiteY12" fmla="*/ 1826541 h 2017041"/>
                  <a:gd name="connsiteX13" fmla="*/ 3027445 w 5991027"/>
                  <a:gd name="connsiteY13" fmla="*/ 2017041 h 2017041"/>
                  <a:gd name="connsiteX14" fmla="*/ 2389270 w 5991027"/>
                  <a:gd name="connsiteY14" fmla="*/ 1697954 h 2017041"/>
                  <a:gd name="connsiteX15" fmla="*/ 2613107 w 5991027"/>
                  <a:gd name="connsiteY15" fmla="*/ 1659854 h 2017041"/>
                  <a:gd name="connsiteX16" fmla="*/ 2065420 w 5991027"/>
                  <a:gd name="connsiteY16" fmla="*/ 1597941 h 2017041"/>
                  <a:gd name="connsiteX17" fmla="*/ 2244807 w 5991027"/>
                  <a:gd name="connsiteY17" fmla="*/ 1502691 h 2017041"/>
                  <a:gd name="connsiteX18" fmla="*/ 1600282 w 5991027"/>
                  <a:gd name="connsiteY18" fmla="*/ 1569366 h 2017041"/>
                  <a:gd name="connsiteX19" fmla="*/ 790801 w 5991027"/>
                  <a:gd name="connsiteY19" fmla="*/ 1370899 h 2017041"/>
                  <a:gd name="connsiteX20" fmla="*/ 82 w 5991027"/>
                  <a:gd name="connsiteY20" fmla="*/ 937541 h 2017041"/>
                  <a:gd name="connsiteX21" fmla="*/ 1009733 w 5991027"/>
                  <a:gd name="connsiteY21" fmla="*/ 721641 h 2017041"/>
                  <a:gd name="connsiteX22" fmla="*/ 1597251 w 5991027"/>
                  <a:gd name="connsiteY22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1027" h="2017041">
                    <a:moveTo>
                      <a:pt x="1597251" y="607913"/>
                    </a:moveTo>
                    <a:cubicBezTo>
                      <a:pt x="1665995" y="597139"/>
                      <a:pt x="2160189" y="510165"/>
                      <a:pt x="2228933" y="499391"/>
                    </a:cubicBezTo>
                    <a:lnTo>
                      <a:pt x="4723641" y="11013"/>
                    </a:lnTo>
                    <a:cubicBezTo>
                      <a:pt x="5265508" y="-67304"/>
                      <a:pt x="5193184" y="297345"/>
                      <a:pt x="5365833" y="308891"/>
                    </a:cubicBezTo>
                    <a:cubicBezTo>
                      <a:pt x="5538482" y="320437"/>
                      <a:pt x="5696033" y="-31893"/>
                      <a:pt x="5759533" y="80291"/>
                    </a:cubicBezTo>
                    <a:cubicBezTo>
                      <a:pt x="5829383" y="148025"/>
                      <a:pt x="5516116" y="422134"/>
                      <a:pt x="5524583" y="442242"/>
                    </a:cubicBezTo>
                    <a:cubicBezTo>
                      <a:pt x="5533050" y="462350"/>
                      <a:pt x="5843141" y="142733"/>
                      <a:pt x="5810333" y="200941"/>
                    </a:cubicBezTo>
                    <a:cubicBezTo>
                      <a:pt x="6008382" y="248471"/>
                      <a:pt x="5569033" y="467641"/>
                      <a:pt x="5588083" y="493041"/>
                    </a:cubicBezTo>
                    <a:cubicBezTo>
                      <a:pt x="5607133" y="518441"/>
                      <a:pt x="5970140" y="285608"/>
                      <a:pt x="5924632" y="353341"/>
                    </a:cubicBezTo>
                    <a:cubicBezTo>
                      <a:pt x="6077172" y="468604"/>
                      <a:pt x="5547866" y="625333"/>
                      <a:pt x="5638883" y="702591"/>
                    </a:cubicBezTo>
                    <a:cubicBezTo>
                      <a:pt x="5729900" y="779849"/>
                      <a:pt x="6023198" y="892831"/>
                      <a:pt x="5988133" y="950241"/>
                    </a:cubicBezTo>
                    <a:cubicBezTo>
                      <a:pt x="5788886" y="1041777"/>
                      <a:pt x="5615038" y="942813"/>
                      <a:pt x="5428491" y="939099"/>
                    </a:cubicBezTo>
                    <a:cubicBezTo>
                      <a:pt x="4837817" y="1213906"/>
                      <a:pt x="4034044" y="1532584"/>
                      <a:pt x="3973595" y="1661441"/>
                    </a:cubicBezTo>
                    <a:cubicBezTo>
                      <a:pt x="3805196" y="1904598"/>
                      <a:pt x="3868820" y="1811460"/>
                      <a:pt x="3675145" y="1826541"/>
                    </a:cubicBezTo>
                    <a:cubicBezTo>
                      <a:pt x="3481470" y="1841622"/>
                      <a:pt x="3260808" y="1997991"/>
                      <a:pt x="3027445" y="2017041"/>
                    </a:cubicBezTo>
                    <a:cubicBezTo>
                      <a:pt x="2843295" y="1901154"/>
                      <a:pt x="2597233" y="1732879"/>
                      <a:pt x="2389270" y="1697954"/>
                    </a:cubicBezTo>
                    <a:cubicBezTo>
                      <a:pt x="2267032" y="1709066"/>
                      <a:pt x="2703595" y="1667792"/>
                      <a:pt x="2613107" y="1659854"/>
                    </a:cubicBezTo>
                    <a:cubicBezTo>
                      <a:pt x="2536907" y="1675729"/>
                      <a:pt x="2492457" y="1550316"/>
                      <a:pt x="2065420" y="1597941"/>
                    </a:cubicBezTo>
                    <a:cubicBezTo>
                      <a:pt x="1914607" y="1627574"/>
                      <a:pt x="2395620" y="1473058"/>
                      <a:pt x="2244807" y="1502691"/>
                    </a:cubicBezTo>
                    <a:cubicBezTo>
                      <a:pt x="2208824" y="1492108"/>
                      <a:pt x="2080765" y="1411674"/>
                      <a:pt x="1600282" y="1569366"/>
                    </a:cubicBezTo>
                    <a:cubicBezTo>
                      <a:pt x="1565405" y="1490510"/>
                      <a:pt x="1270178" y="1284655"/>
                      <a:pt x="790801" y="1370899"/>
                    </a:cubicBezTo>
                    <a:cubicBezTo>
                      <a:pt x="800278" y="1245496"/>
                      <a:pt x="-9395" y="1062944"/>
                      <a:pt x="82" y="937541"/>
                    </a:cubicBezTo>
                    <a:cubicBezTo>
                      <a:pt x="207516" y="732224"/>
                      <a:pt x="802299" y="926958"/>
                      <a:pt x="1009733" y="721641"/>
                    </a:cubicBezTo>
                    <a:lnTo>
                      <a:pt x="1597251" y="607913"/>
                    </a:lnTo>
                    <a:close/>
                  </a:path>
                </a:pathLst>
              </a:custGeom>
              <a:solidFill>
                <a:srgbClr val="533C2C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3C1F985-BD06-7A45-AD98-A335FF0FBEBB}"/>
                  </a:ext>
                </a:extLst>
              </p:cNvPr>
              <p:cNvSpPr/>
              <p:nvPr/>
            </p:nvSpPr>
            <p:spPr>
              <a:xfrm>
                <a:off x="3073588" y="3910217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533C2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DA77F6-72FC-8D09-9E9A-5B0E605BFB9E}"/>
                  </a:ext>
                </a:extLst>
              </p:cNvPr>
              <p:cNvSpPr/>
              <p:nvPr/>
            </p:nvSpPr>
            <p:spPr>
              <a:xfrm>
                <a:off x="3172177" y="3647453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7347926-3C0D-2547-8D6E-CAA790607A22}"/>
                  </a:ext>
                </a:extLst>
              </p:cNvPr>
              <p:cNvSpPr/>
              <p:nvPr/>
            </p:nvSpPr>
            <p:spPr>
              <a:xfrm>
                <a:off x="8594089" y="389745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F7FA8C0-D3C4-4F13-15C7-4393024BB989}"/>
                  </a:ext>
                </a:extLst>
              </p:cNvPr>
              <p:cNvSpPr/>
              <p:nvPr/>
            </p:nvSpPr>
            <p:spPr>
              <a:xfrm>
                <a:off x="2718331" y="1832924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0B3F38-0F03-2DB0-CF6B-C4C03170268D}"/>
                  </a:ext>
                </a:extLst>
              </p:cNvPr>
              <p:cNvSpPr/>
              <p:nvPr/>
            </p:nvSpPr>
            <p:spPr>
              <a:xfrm>
                <a:off x="4556880" y="2085311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17015B3-E647-2715-FF3B-E86FDC70D701}"/>
                  </a:ext>
                </a:extLst>
              </p:cNvPr>
              <p:cNvSpPr/>
              <p:nvPr/>
            </p:nvSpPr>
            <p:spPr>
              <a:xfrm>
                <a:off x="7035141" y="1079552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E77063C8-1FFD-D851-C9EA-E6FE3B91CA87}"/>
                  </a:ext>
                </a:extLst>
              </p:cNvPr>
              <p:cNvSpPr/>
              <p:nvPr/>
            </p:nvSpPr>
            <p:spPr>
              <a:xfrm>
                <a:off x="5625145" y="1322158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8B53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9787670" y="1261033"/>
              <a:ext cx="1223268" cy="3903335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6250170" y="2746873"/>
              <a:ext cx="3332353" cy="2453169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5963551" y="2682367"/>
              <a:ext cx="395478" cy="3301478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5644182" y="905290"/>
              <a:ext cx="1726995" cy="1958793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6354134" y="891362"/>
              <a:ext cx="1842641" cy="1958793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7233586" y="885038"/>
              <a:ext cx="1709538" cy="1977808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8969748" y="857964"/>
              <a:ext cx="1513052" cy="1996823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4634010" y="1550352"/>
              <a:ext cx="2707759" cy="880208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9529239" y="2766965"/>
              <a:ext cx="395478" cy="3301478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8786057" y="1601864"/>
              <a:ext cx="2634739" cy="615508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8101508" y="876903"/>
              <a:ext cx="1671509" cy="1977808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6479442" y="713538"/>
              <a:ext cx="4222637" cy="19175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10396063" y="182386"/>
              <a:ext cx="434892" cy="72548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6415999" y="176853"/>
              <a:ext cx="307750" cy="72548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307BF4-6DA0-50B7-8D30-84FE0E6700C4}"/>
              </a:ext>
            </a:extLst>
          </p:cNvPr>
          <p:cNvGrpSpPr/>
          <p:nvPr/>
        </p:nvGrpSpPr>
        <p:grpSpPr>
          <a:xfrm>
            <a:off x="593915" y="755988"/>
            <a:ext cx="4259375" cy="5423049"/>
            <a:chOff x="2892333" y="1211123"/>
            <a:chExt cx="3216536" cy="4095304"/>
          </a:xfrm>
        </p:grpSpPr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CC78FD35-79BB-DDC1-3283-793631461944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8">
              <a:extLst>
                <a:ext uri="{FF2B5EF4-FFF2-40B4-BE49-F238E27FC236}">
                  <a16:creationId xmlns:a16="http://schemas.microsoft.com/office/drawing/2014/main" id="{77520FC7-53AB-8F78-DD86-1323AC4A1C30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">
              <a:extLst>
                <a:ext uri="{FF2B5EF4-FFF2-40B4-BE49-F238E27FC236}">
                  <a16:creationId xmlns:a16="http://schemas.microsoft.com/office/drawing/2014/main" id="{6AD8A604-3A9B-7896-1612-982AD2CA650B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6FDBB04-ABC4-BB42-4952-222E996E2A06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B5050FE-1AF0-133E-2FA1-35262A5A544A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7E344D0-E766-510F-C6FD-8F91F3A4CBEE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8D82606-EAF2-9FC6-6EF9-02DC1CF318A3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0FDB1D3-C2A3-DA81-2FD6-401FB392C8E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223599F-3F01-CA0B-4921-7F7E2DBC8369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2A63D607-BABF-06FC-48AD-F08F0057B169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0DB160F-68F5-F449-2F20-AFA0B86C3FB1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DF62507-2334-0266-3562-C6B276BF623A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E14A5E-5CA7-80BF-EFAB-7259A7FC2A9B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148CC8A-BDF4-385A-FD92-195F812110C4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CC84D21-C726-D29D-3BC7-2EBAC5FCC811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23C9E88-0B7A-6D4B-81ED-D9100E468AEA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8FAD398-0CB5-8BFB-4224-E201744A0DCB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6C26A2-AEE9-ED4E-8BA3-D4914E75C1E7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4" name="ttsMP3.com_VoiceText_2025-2-4_18-49-52">
            <a:hlinkClick r:id="" action="ppaction://media"/>
            <a:extLst>
              <a:ext uri="{FF2B5EF4-FFF2-40B4-BE49-F238E27FC236}">
                <a16:creationId xmlns:a16="http://schemas.microsoft.com/office/drawing/2014/main" id="{6919A83A-2C3E-EC7F-1064-EF40804503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72331" y="703112"/>
            <a:ext cx="609600" cy="609600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581BAB2-BF97-E374-C906-B85C22D2B79B}"/>
              </a:ext>
            </a:extLst>
          </p:cNvPr>
          <p:cNvGrpSpPr/>
          <p:nvPr/>
        </p:nvGrpSpPr>
        <p:grpSpPr>
          <a:xfrm>
            <a:off x="6242229" y="4729434"/>
            <a:ext cx="1825442" cy="2551724"/>
            <a:chOff x="3710915" y="7043770"/>
            <a:chExt cx="2194586" cy="3067739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1606238-7D56-81C7-04E4-E2622425E3D5}"/>
                </a:ext>
              </a:extLst>
            </p:cNvPr>
            <p:cNvSpPr/>
            <p:nvPr/>
          </p:nvSpPr>
          <p:spPr>
            <a:xfrm>
              <a:off x="3710915" y="7043770"/>
              <a:ext cx="2194586" cy="3067739"/>
            </a:xfrm>
            <a:custGeom>
              <a:avLst/>
              <a:gdLst>
                <a:gd name="connsiteX0" fmla="*/ 0 w 1222846"/>
                <a:gd name="connsiteY0" fmla="*/ 0 h 2305739"/>
                <a:gd name="connsiteX1" fmla="*/ 1222846 w 1222846"/>
                <a:gd name="connsiteY1" fmla="*/ 0 h 2305739"/>
                <a:gd name="connsiteX2" fmla="*/ 1222846 w 1222846"/>
                <a:gd name="connsiteY2" fmla="*/ 2305739 h 2305739"/>
                <a:gd name="connsiteX3" fmla="*/ 0 w 1222846"/>
                <a:gd name="connsiteY3" fmla="*/ 2305739 h 2305739"/>
                <a:gd name="connsiteX4" fmla="*/ 0 w 1222846"/>
                <a:gd name="connsiteY4" fmla="*/ 0 h 2305739"/>
                <a:gd name="connsiteX0" fmla="*/ 0 w 2070769"/>
                <a:gd name="connsiteY0" fmla="*/ 653088 h 2958827"/>
                <a:gd name="connsiteX1" fmla="*/ 1222846 w 2070769"/>
                <a:gd name="connsiteY1" fmla="*/ 653088 h 2958827"/>
                <a:gd name="connsiteX2" fmla="*/ 2070761 w 2070769"/>
                <a:gd name="connsiteY2" fmla="*/ 593 h 2958827"/>
                <a:gd name="connsiteX3" fmla="*/ 1222846 w 2070769"/>
                <a:gd name="connsiteY3" fmla="*/ 2958827 h 2958827"/>
                <a:gd name="connsiteX4" fmla="*/ 0 w 2070769"/>
                <a:gd name="connsiteY4" fmla="*/ 2958827 h 2958827"/>
                <a:gd name="connsiteX5" fmla="*/ 0 w 2070769"/>
                <a:gd name="connsiteY5" fmla="*/ 653088 h 2958827"/>
                <a:gd name="connsiteX0" fmla="*/ 1123950 w 2070769"/>
                <a:gd name="connsiteY0" fmla="*/ 0 h 3039164"/>
                <a:gd name="connsiteX1" fmla="*/ 1222846 w 2070769"/>
                <a:gd name="connsiteY1" fmla="*/ 733425 h 3039164"/>
                <a:gd name="connsiteX2" fmla="*/ 2070761 w 2070769"/>
                <a:gd name="connsiteY2" fmla="*/ 80930 h 3039164"/>
                <a:gd name="connsiteX3" fmla="*/ 1222846 w 2070769"/>
                <a:gd name="connsiteY3" fmla="*/ 3039164 h 3039164"/>
                <a:gd name="connsiteX4" fmla="*/ 0 w 2070769"/>
                <a:gd name="connsiteY4" fmla="*/ 3039164 h 3039164"/>
                <a:gd name="connsiteX5" fmla="*/ 1123950 w 2070769"/>
                <a:gd name="connsiteY5" fmla="*/ 0 h 3039164"/>
                <a:gd name="connsiteX0" fmla="*/ 1123950 w 2070761"/>
                <a:gd name="connsiteY0" fmla="*/ 0 h 3039164"/>
                <a:gd name="connsiteX1" fmla="*/ 2070761 w 2070761"/>
                <a:gd name="connsiteY1" fmla="*/ 80930 h 3039164"/>
                <a:gd name="connsiteX2" fmla="*/ 1222846 w 2070761"/>
                <a:gd name="connsiteY2" fmla="*/ 3039164 h 3039164"/>
                <a:gd name="connsiteX3" fmla="*/ 0 w 2070761"/>
                <a:gd name="connsiteY3" fmla="*/ 3039164 h 3039164"/>
                <a:gd name="connsiteX4" fmla="*/ 1123950 w 2070761"/>
                <a:gd name="connsiteY4" fmla="*/ 0 h 3039164"/>
                <a:gd name="connsiteX0" fmla="*/ 1057275 w 2070761"/>
                <a:gd name="connsiteY0" fmla="*/ 0 h 3039164"/>
                <a:gd name="connsiteX1" fmla="*/ 2070761 w 2070761"/>
                <a:gd name="connsiteY1" fmla="*/ 80930 h 3039164"/>
                <a:gd name="connsiteX2" fmla="*/ 1222846 w 2070761"/>
                <a:gd name="connsiteY2" fmla="*/ 3039164 h 3039164"/>
                <a:gd name="connsiteX3" fmla="*/ 0 w 2070761"/>
                <a:gd name="connsiteY3" fmla="*/ 3039164 h 3039164"/>
                <a:gd name="connsiteX4" fmla="*/ 1057275 w 2070761"/>
                <a:gd name="connsiteY4" fmla="*/ 0 h 3039164"/>
                <a:gd name="connsiteX0" fmla="*/ 1114425 w 2127911"/>
                <a:gd name="connsiteY0" fmla="*/ 0 h 3039164"/>
                <a:gd name="connsiteX1" fmla="*/ 2127911 w 2127911"/>
                <a:gd name="connsiteY1" fmla="*/ 80930 h 3039164"/>
                <a:gd name="connsiteX2" fmla="*/ 1279996 w 2127911"/>
                <a:gd name="connsiteY2" fmla="*/ 3039164 h 3039164"/>
                <a:gd name="connsiteX3" fmla="*/ 0 w 2127911"/>
                <a:gd name="connsiteY3" fmla="*/ 3039164 h 3039164"/>
                <a:gd name="connsiteX4" fmla="*/ 1114425 w 2127911"/>
                <a:gd name="connsiteY4" fmla="*/ 0 h 3039164"/>
                <a:gd name="connsiteX0" fmla="*/ 1114425 w 2127911"/>
                <a:gd name="connsiteY0" fmla="*/ 0 h 3067739"/>
                <a:gd name="connsiteX1" fmla="*/ 2127911 w 2127911"/>
                <a:gd name="connsiteY1" fmla="*/ 80930 h 3067739"/>
                <a:gd name="connsiteX2" fmla="*/ 1270471 w 2127911"/>
                <a:gd name="connsiteY2" fmla="*/ 3067739 h 3067739"/>
                <a:gd name="connsiteX3" fmla="*/ 0 w 2127911"/>
                <a:gd name="connsiteY3" fmla="*/ 3039164 h 3067739"/>
                <a:gd name="connsiteX4" fmla="*/ 1114425 w 2127911"/>
                <a:gd name="connsiteY4" fmla="*/ 0 h 3067739"/>
                <a:gd name="connsiteX0" fmla="*/ 1114425 w 2127911"/>
                <a:gd name="connsiteY0" fmla="*/ 0 h 3067739"/>
                <a:gd name="connsiteX1" fmla="*/ 2127911 w 2127911"/>
                <a:gd name="connsiteY1" fmla="*/ 33305 h 3067739"/>
                <a:gd name="connsiteX2" fmla="*/ 1270471 w 2127911"/>
                <a:gd name="connsiteY2" fmla="*/ 3067739 h 3067739"/>
                <a:gd name="connsiteX3" fmla="*/ 0 w 2127911"/>
                <a:gd name="connsiteY3" fmla="*/ 3039164 h 3067739"/>
                <a:gd name="connsiteX4" fmla="*/ 1114425 w 2127911"/>
                <a:gd name="connsiteY4" fmla="*/ 0 h 3067739"/>
                <a:gd name="connsiteX0" fmla="*/ 1114425 w 2194586"/>
                <a:gd name="connsiteY0" fmla="*/ 0 h 3067739"/>
                <a:gd name="connsiteX1" fmla="*/ 2194586 w 2194586"/>
                <a:gd name="connsiteY1" fmla="*/ 52355 h 3067739"/>
                <a:gd name="connsiteX2" fmla="*/ 1270471 w 2194586"/>
                <a:gd name="connsiteY2" fmla="*/ 3067739 h 3067739"/>
                <a:gd name="connsiteX3" fmla="*/ 0 w 2194586"/>
                <a:gd name="connsiteY3" fmla="*/ 3039164 h 3067739"/>
                <a:gd name="connsiteX4" fmla="*/ 1114425 w 2194586"/>
                <a:gd name="connsiteY4" fmla="*/ 0 h 306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4586" h="3067739">
                  <a:moveTo>
                    <a:pt x="1114425" y="0"/>
                  </a:moveTo>
                  <a:lnTo>
                    <a:pt x="2194586" y="52355"/>
                  </a:lnTo>
                  <a:lnTo>
                    <a:pt x="1270471" y="3067739"/>
                  </a:lnTo>
                  <a:lnTo>
                    <a:pt x="0" y="3039164"/>
                  </a:lnTo>
                  <a:lnTo>
                    <a:pt x="1114425" y="0"/>
                  </a:lnTo>
                  <a:close/>
                </a:path>
              </a:pathLst>
            </a:custGeom>
            <a:solidFill>
              <a:srgbClr val="80350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E3A3D654-8AED-EB86-A583-E0EDB61564DF}"/>
                </a:ext>
              </a:extLst>
            </p:cNvPr>
            <p:cNvSpPr/>
            <p:nvPr/>
          </p:nvSpPr>
          <p:spPr>
            <a:xfrm rot="222802">
              <a:off x="4651773" y="7572042"/>
              <a:ext cx="1056595" cy="80672"/>
            </a:xfrm>
            <a:prstGeom prst="round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DE34E38-E2E0-EB69-B92B-A926DC735089}"/>
                </a:ext>
              </a:extLst>
            </p:cNvPr>
            <p:cNvSpPr/>
            <p:nvPr/>
          </p:nvSpPr>
          <p:spPr>
            <a:xfrm rot="222802">
              <a:off x="4505412" y="8013145"/>
              <a:ext cx="1056595" cy="80672"/>
            </a:xfrm>
            <a:prstGeom prst="round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DD2F6C5-1E0B-9A1F-8BDB-CD2FCA965595}"/>
                </a:ext>
              </a:extLst>
            </p:cNvPr>
            <p:cNvSpPr/>
            <p:nvPr/>
          </p:nvSpPr>
          <p:spPr>
            <a:xfrm rot="222802">
              <a:off x="4330208" y="8515768"/>
              <a:ext cx="1060185" cy="80320"/>
            </a:xfrm>
            <a:prstGeom prst="round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F259FD-E891-45DC-98B6-C1F1268B239D}"/>
                </a:ext>
              </a:extLst>
            </p:cNvPr>
            <p:cNvSpPr/>
            <p:nvPr/>
          </p:nvSpPr>
          <p:spPr>
            <a:xfrm rot="222802">
              <a:off x="4136884" y="8994224"/>
              <a:ext cx="1114815" cy="98109"/>
            </a:xfrm>
            <a:prstGeom prst="round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58BAD3E-DDB4-38D2-544C-13C92836A9A6}"/>
                </a:ext>
              </a:extLst>
            </p:cNvPr>
            <p:cNvSpPr/>
            <p:nvPr/>
          </p:nvSpPr>
          <p:spPr>
            <a:xfrm rot="222802">
              <a:off x="3986457" y="9437731"/>
              <a:ext cx="1119919" cy="98109"/>
            </a:xfrm>
            <a:prstGeom prst="round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46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32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11D9E-E037-127E-0817-43B202E0D24C}"/>
              </a:ext>
            </a:extLst>
          </p:cNvPr>
          <p:cNvGrpSpPr/>
          <p:nvPr/>
        </p:nvGrpSpPr>
        <p:grpSpPr>
          <a:xfrm>
            <a:off x="1379034" y="257128"/>
            <a:ext cx="5007874" cy="6298910"/>
            <a:chOff x="930513" y="273754"/>
            <a:chExt cx="5007874" cy="62989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BFE842-5A49-6637-0B44-6084D60FEB86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117" name="Rectangle 154">
                <a:extLst>
                  <a:ext uri="{FF2B5EF4-FFF2-40B4-BE49-F238E27FC236}">
                    <a16:creationId xmlns:a16="http://schemas.microsoft.com/office/drawing/2014/main" id="{DE222ABB-F445-D88F-1291-778E94FD7A4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55">
                <a:extLst>
                  <a:ext uri="{FF2B5EF4-FFF2-40B4-BE49-F238E27FC236}">
                    <a16:creationId xmlns:a16="http://schemas.microsoft.com/office/drawing/2014/main" id="{C0CEC82F-7DDE-ACB3-1B90-F165E05E2FCB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852D27-E4F3-CB07-F040-954A872F3DDE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086E543-9303-F375-A66D-5354066CED8A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A2203CA-8F3F-B5D4-78EB-2A26C48E6D95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B8A520-A493-E6D9-5250-21E4EAC802D3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93FAF15-94BC-56E2-8E0D-B9EB18CEE657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61E16C6-1CEE-12C0-F194-7EEC986376E7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974838-B21A-16B9-FBB2-A88062656773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C6D359-DEC4-4125-32EC-ED7DA45F79B7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69BB8-AA0F-6BB8-ADD5-A3D9FAB1CFC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EE14995-23A7-348A-971C-C3E3468A83DC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DF85BB-D09E-34A5-5B8E-176570B27779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25810EE-9B2A-9CF2-A6E1-7EA061CCB47F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ECD665-9F3C-A7BE-0B63-E5189EA7AE12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C43774-A1DE-0F5E-BDF6-8A1EFE341FFA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7997A8D-2F01-ABE5-C030-4DB0B25570E2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BF00878-BE03-EA1D-689D-B8FCC3A47B57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C7CF295-0D6D-7DA5-15AA-7BD14F071EF9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B0884B-55A9-AA59-32D4-87192504B9F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0372C9-E9EC-B02F-A974-460CDE4F3192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B3FC9-D84D-1AB1-51B9-AE2024A685A0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715BA8E-D64F-FED1-154F-417FB18C432A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55">
                <a:extLst>
                  <a:ext uri="{FF2B5EF4-FFF2-40B4-BE49-F238E27FC236}">
                    <a16:creationId xmlns:a16="http://schemas.microsoft.com/office/drawing/2014/main" id="{D545FE46-F3E9-9CF0-1C36-42E3B875E31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56">
                <a:extLst>
                  <a:ext uri="{FF2B5EF4-FFF2-40B4-BE49-F238E27FC236}">
                    <a16:creationId xmlns:a16="http://schemas.microsoft.com/office/drawing/2014/main" id="{7276ED39-904A-0C4C-FFCD-8BA04455E927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6">
                <a:extLst>
                  <a:ext uri="{FF2B5EF4-FFF2-40B4-BE49-F238E27FC236}">
                    <a16:creationId xmlns:a16="http://schemas.microsoft.com/office/drawing/2014/main" id="{6BA6D1A7-102C-4BAB-F7D4-5CD81AB7A1F7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3141900E-F44F-9530-12C9-093D19140E44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9D2EDF-EEDD-92E1-3A00-0BDC3C0502A4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800D104-52D9-1C94-88F4-5205CF0F4866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53C9AC-ABF7-3892-8D63-4DD20C4386B1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F8C1AF-BF96-4167-65AA-255120E6955E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9CCB8C-20AB-FC49-B534-682D6472F073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3C7711-4E2E-E592-CC32-4D8CAEF9BE41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3B333A-31CE-3F73-63AC-4BDB2B210A88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A28124E-967F-3EAA-95FE-0C7D537E9562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BC11B58-57FA-D416-C3ED-2A4F69246151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6" name="ttsMP3.com_VoiceText_2025-2-4_21-21-51">
            <a:hlinkClick r:id="" action="ppaction://media"/>
            <a:extLst>
              <a:ext uri="{FF2B5EF4-FFF2-40B4-BE49-F238E27FC236}">
                <a16:creationId xmlns:a16="http://schemas.microsoft.com/office/drawing/2014/main" id="{63E0D08A-E343-EFFE-780F-8D19526F50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99404" y="540653"/>
            <a:ext cx="609600" cy="60960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437B57-5824-D51D-9C6D-AEA1A8A2802F}"/>
              </a:ext>
            </a:extLst>
          </p:cNvPr>
          <p:cNvGrpSpPr/>
          <p:nvPr/>
        </p:nvGrpSpPr>
        <p:grpSpPr>
          <a:xfrm>
            <a:off x="6628903" y="265830"/>
            <a:ext cx="5411730" cy="5198174"/>
            <a:chOff x="3702050" y="934188"/>
            <a:chExt cx="5588000" cy="53674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E2786C-B3B4-57D7-66CA-2DE9D1ABA540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1DAAE832-C9BC-8BBA-C6B5-DB51CBD96C05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47">
                <a:extLst>
                  <a:ext uri="{FF2B5EF4-FFF2-40B4-BE49-F238E27FC236}">
                    <a16:creationId xmlns:a16="http://schemas.microsoft.com/office/drawing/2014/main" id="{825C7631-C9B2-E187-3812-2D0248B00F9C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76FE4C9-DB25-1A65-CF51-1E4313A1527E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3D59389-A1B4-0269-5294-917806A6B57E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04A20FD-B5CD-A117-5958-1B79890A47B6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EC72F29-D3C3-FA2F-02E8-7AEFD82A336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B2D40F-4A72-A978-A3B9-E1996660CF08}"/>
                  </a:ext>
                </a:extLst>
              </p:cNvPr>
              <p:cNvCxnSpPr>
                <a:stCxn id="220" idx="1"/>
                <a:endCxn id="220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7D5DE3C-7DBB-53B9-080D-B2EF399B6E30}"/>
                  </a:ext>
                </a:extLst>
              </p:cNvPr>
              <p:cNvCxnSpPr>
                <a:stCxn id="220" idx="0"/>
                <a:endCxn id="220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5FE79FF-79C8-5F90-9680-696C2DC00B24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AC31F9A-D11B-1ED6-95F1-8C0EB9066B1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BDE13F8-558F-9793-7C31-1E42F5E293D8}"/>
                  </a:ext>
                </a:extLst>
              </p:cNvPr>
              <p:cNvCxnSpPr>
                <a:stCxn id="217" idx="1"/>
                <a:endCxn id="21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82D1527-A9F0-A93E-EC4F-75884EF87F64}"/>
                  </a:ext>
                </a:extLst>
              </p:cNvPr>
              <p:cNvCxnSpPr>
                <a:stCxn id="217" idx="0"/>
                <a:endCxn id="21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87FBC10-315E-A639-7A97-C8AD80A63D1F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15CA859-4392-5D6E-AAAF-85F7E5471AA3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F8F0D12-7527-29FF-27CA-7257334C30BC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C67D460-1BE6-41CC-83FF-84EF5E3FEB2E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1F3002C-B86E-3521-FE53-F043805A40D9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B7D5B52-7257-95AE-8C1A-56E16BC149BB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1659D5D-BAD2-EB2E-1E03-0856D749CF2F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573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96" fill="hold"/>
                                        <p:tgtEl>
                                          <p:spTgt spid="1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11D9E-E037-127E-0817-43B202E0D24C}"/>
              </a:ext>
            </a:extLst>
          </p:cNvPr>
          <p:cNvGrpSpPr/>
          <p:nvPr/>
        </p:nvGrpSpPr>
        <p:grpSpPr>
          <a:xfrm>
            <a:off x="6095999" y="135989"/>
            <a:ext cx="5007874" cy="6298910"/>
            <a:chOff x="930513" y="273754"/>
            <a:chExt cx="5007874" cy="62989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BFE842-5A49-6637-0B44-6084D60FEB86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117" name="Rectangle 154">
                <a:extLst>
                  <a:ext uri="{FF2B5EF4-FFF2-40B4-BE49-F238E27FC236}">
                    <a16:creationId xmlns:a16="http://schemas.microsoft.com/office/drawing/2014/main" id="{DE222ABB-F445-D88F-1291-778E94FD7A4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55">
                <a:extLst>
                  <a:ext uri="{FF2B5EF4-FFF2-40B4-BE49-F238E27FC236}">
                    <a16:creationId xmlns:a16="http://schemas.microsoft.com/office/drawing/2014/main" id="{C0CEC82F-7DDE-ACB3-1B90-F165E05E2FCB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852D27-E4F3-CB07-F040-954A872F3DDE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086E543-9303-F375-A66D-5354066CED8A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A2203CA-8F3F-B5D4-78EB-2A26C48E6D95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B8A520-A493-E6D9-5250-21E4EAC802D3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93FAF15-94BC-56E2-8E0D-B9EB18CEE657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61E16C6-1CEE-12C0-F194-7EEC986376E7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F974838-B21A-16B9-FBB2-A88062656773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C6D359-DEC4-4125-32EC-ED7DA45F79B7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569BB8-AA0F-6BB8-ADD5-A3D9FAB1CFC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EE14995-23A7-348A-971C-C3E3468A83DC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2DF85BB-D09E-34A5-5B8E-176570B27779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25810EE-9B2A-9CF2-A6E1-7EA061CCB47F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ECD665-9F3C-A7BE-0B63-E5189EA7AE12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DC43774-A1DE-0F5E-BDF6-8A1EFE341FFA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7997A8D-2F01-ABE5-C030-4DB0B25570E2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BF00878-BE03-EA1D-689D-B8FCC3A47B57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C7CF295-0D6D-7DA5-15AA-7BD14F071EF9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B0884B-55A9-AA59-32D4-87192504B9F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0372C9-E9EC-B02F-A974-460CDE4F3192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7B3FC9-D84D-1AB1-51B9-AE2024A685A0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3" name="Rectangle 155">
                <a:extLst>
                  <a:ext uri="{FF2B5EF4-FFF2-40B4-BE49-F238E27FC236}">
                    <a16:creationId xmlns:a16="http://schemas.microsoft.com/office/drawing/2014/main" id="{B715BA8E-D64F-FED1-154F-417FB18C432A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55">
                <a:extLst>
                  <a:ext uri="{FF2B5EF4-FFF2-40B4-BE49-F238E27FC236}">
                    <a16:creationId xmlns:a16="http://schemas.microsoft.com/office/drawing/2014/main" id="{D545FE46-F3E9-9CF0-1C36-42E3B875E31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56">
                <a:extLst>
                  <a:ext uri="{FF2B5EF4-FFF2-40B4-BE49-F238E27FC236}">
                    <a16:creationId xmlns:a16="http://schemas.microsoft.com/office/drawing/2014/main" id="{7276ED39-904A-0C4C-FFCD-8BA04455E927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6">
                <a:extLst>
                  <a:ext uri="{FF2B5EF4-FFF2-40B4-BE49-F238E27FC236}">
                    <a16:creationId xmlns:a16="http://schemas.microsoft.com/office/drawing/2014/main" id="{6BA6D1A7-102C-4BAB-F7D4-5CD81AB7A1F7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3141900E-F44F-9530-12C9-093D19140E44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A9D2EDF-EEDD-92E1-3A00-0BDC3C0502A4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800D104-52D9-1C94-88F4-5205CF0F4866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53C9AC-ABF7-3892-8D63-4DD20C4386B1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F8C1AF-BF96-4167-65AA-255120E6955E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D9CCB8C-20AB-FC49-B534-682D6472F073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3C7711-4E2E-E592-CC32-4D8CAEF9BE41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43B333A-31CE-3F73-63AC-4BDB2B210A88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A28124E-967F-3EAA-95FE-0C7D537E9562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BC11B58-57FA-D416-C3ED-2A4F69246151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349EF9D-6B9A-8155-E4C7-F352341EDCE2}"/>
              </a:ext>
            </a:extLst>
          </p:cNvPr>
          <p:cNvGrpSpPr/>
          <p:nvPr/>
        </p:nvGrpSpPr>
        <p:grpSpPr>
          <a:xfrm>
            <a:off x="441249" y="811499"/>
            <a:ext cx="3603623" cy="5673815"/>
            <a:chOff x="3035301" y="839211"/>
            <a:chExt cx="3603623" cy="5673815"/>
          </a:xfrm>
        </p:grpSpPr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1A82BB62-B242-57A1-B1C5-7169075CC9C2}"/>
                </a:ext>
              </a:extLst>
            </p:cNvPr>
            <p:cNvSpPr/>
            <p:nvPr/>
          </p:nvSpPr>
          <p:spPr>
            <a:xfrm rot="2399875" flipH="1">
              <a:off x="5553075" y="2789313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28">
              <a:extLst>
                <a:ext uri="{FF2B5EF4-FFF2-40B4-BE49-F238E27FC236}">
                  <a16:creationId xmlns:a16="http://schemas.microsoft.com/office/drawing/2014/main" id="{A68D6E32-DD06-8041-0025-BB21D3638A53}"/>
                </a:ext>
              </a:extLst>
            </p:cNvPr>
            <p:cNvSpPr/>
            <p:nvPr/>
          </p:nvSpPr>
          <p:spPr>
            <a:xfrm>
              <a:off x="3807673" y="5230227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28">
              <a:extLst>
                <a:ext uri="{FF2B5EF4-FFF2-40B4-BE49-F238E27FC236}">
                  <a16:creationId xmlns:a16="http://schemas.microsoft.com/office/drawing/2014/main" id="{5DD7C417-53F9-47F2-E364-14E59DFFA4F5}"/>
                </a:ext>
              </a:extLst>
            </p:cNvPr>
            <p:cNvSpPr/>
            <p:nvPr/>
          </p:nvSpPr>
          <p:spPr>
            <a:xfrm>
              <a:off x="4817229" y="4743450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26">
              <a:extLst>
                <a:ext uri="{FF2B5EF4-FFF2-40B4-BE49-F238E27FC236}">
                  <a16:creationId xmlns:a16="http://schemas.microsoft.com/office/drawing/2014/main" id="{256F5C9C-7E44-E12B-CA81-87C240832B33}"/>
                </a:ext>
              </a:extLst>
            </p:cNvPr>
            <p:cNvSpPr/>
            <p:nvPr/>
          </p:nvSpPr>
          <p:spPr>
            <a:xfrm>
              <a:off x="3035301" y="2971801"/>
              <a:ext cx="3144290" cy="2617993"/>
            </a:xfrm>
            <a:custGeom>
              <a:avLst/>
              <a:gdLst>
                <a:gd name="connsiteX0" fmla="*/ 0 w 2479438"/>
                <a:gd name="connsiteY0" fmla="*/ 1231900 h 2463800"/>
                <a:gd name="connsiteX1" fmla="*/ 1239719 w 2479438"/>
                <a:gd name="connsiteY1" fmla="*/ 0 h 2463800"/>
                <a:gd name="connsiteX2" fmla="*/ 2479438 w 2479438"/>
                <a:gd name="connsiteY2" fmla="*/ 1231900 h 2463800"/>
                <a:gd name="connsiteX3" fmla="*/ 1239719 w 2479438"/>
                <a:gd name="connsiteY3" fmla="*/ 2463800 h 2463800"/>
                <a:gd name="connsiteX4" fmla="*/ 0 w 2479438"/>
                <a:gd name="connsiteY4" fmla="*/ 1231900 h 2463800"/>
                <a:gd name="connsiteX0" fmla="*/ 0 w 3228738"/>
                <a:gd name="connsiteY0" fmla="*/ 849136 h 2479536"/>
                <a:gd name="connsiteX1" fmla="*/ 1989019 w 3228738"/>
                <a:gd name="connsiteY1" fmla="*/ 10936 h 2479536"/>
                <a:gd name="connsiteX2" fmla="*/ 3228738 w 3228738"/>
                <a:gd name="connsiteY2" fmla="*/ 1242836 h 2479536"/>
                <a:gd name="connsiteX3" fmla="*/ 1989019 w 3228738"/>
                <a:gd name="connsiteY3" fmla="*/ 2474736 h 2479536"/>
                <a:gd name="connsiteX4" fmla="*/ 0 w 3228738"/>
                <a:gd name="connsiteY4" fmla="*/ 849136 h 2479536"/>
                <a:gd name="connsiteX0" fmla="*/ 0 w 3228738"/>
                <a:gd name="connsiteY0" fmla="*/ 1160212 h 2790612"/>
                <a:gd name="connsiteX1" fmla="*/ 1989019 w 3228738"/>
                <a:gd name="connsiteY1" fmla="*/ 322012 h 2790612"/>
                <a:gd name="connsiteX2" fmla="*/ 3228738 w 3228738"/>
                <a:gd name="connsiteY2" fmla="*/ 1553912 h 2790612"/>
                <a:gd name="connsiteX3" fmla="*/ 1989019 w 3228738"/>
                <a:gd name="connsiteY3" fmla="*/ 2785812 h 2790612"/>
                <a:gd name="connsiteX4" fmla="*/ 0 w 3228738"/>
                <a:gd name="connsiteY4" fmla="*/ 1160212 h 2790612"/>
                <a:gd name="connsiteX0" fmla="*/ 1565 w 3230303"/>
                <a:gd name="connsiteY0" fmla="*/ 890072 h 2520472"/>
                <a:gd name="connsiteX1" fmla="*/ 1663481 w 3230303"/>
                <a:gd name="connsiteY1" fmla="*/ 295017 h 2520472"/>
                <a:gd name="connsiteX2" fmla="*/ 1990584 w 3230303"/>
                <a:gd name="connsiteY2" fmla="*/ 51872 h 2520472"/>
                <a:gd name="connsiteX3" fmla="*/ 3230303 w 3230303"/>
                <a:gd name="connsiteY3" fmla="*/ 1283772 h 2520472"/>
                <a:gd name="connsiteX4" fmla="*/ 1990584 w 3230303"/>
                <a:gd name="connsiteY4" fmla="*/ 2515672 h 2520472"/>
                <a:gd name="connsiteX5" fmla="*/ 1565 w 3230303"/>
                <a:gd name="connsiteY5" fmla="*/ 890072 h 2520472"/>
                <a:gd name="connsiteX0" fmla="*/ 1828 w 3233356"/>
                <a:gd name="connsiteY0" fmla="*/ 604350 h 2233260"/>
                <a:gd name="connsiteX1" fmla="*/ 1663744 w 3233356"/>
                <a:gd name="connsiteY1" fmla="*/ 9295 h 2233260"/>
                <a:gd name="connsiteX2" fmla="*/ 3230566 w 3233356"/>
                <a:gd name="connsiteY2" fmla="*/ 998050 h 2233260"/>
                <a:gd name="connsiteX3" fmla="*/ 1990847 w 3233356"/>
                <a:gd name="connsiteY3" fmla="*/ 2229950 h 2233260"/>
                <a:gd name="connsiteX4" fmla="*/ 1828 w 3233356"/>
                <a:gd name="connsiteY4" fmla="*/ 604350 h 2233260"/>
                <a:gd name="connsiteX0" fmla="*/ 89 w 3231617"/>
                <a:gd name="connsiteY0" fmla="*/ 444827 h 2073737"/>
                <a:gd name="connsiteX1" fmla="*/ 2068405 w 3231617"/>
                <a:gd name="connsiteY1" fmla="*/ 14872 h 2073737"/>
                <a:gd name="connsiteX2" fmla="*/ 3228827 w 3231617"/>
                <a:gd name="connsiteY2" fmla="*/ 838527 h 2073737"/>
                <a:gd name="connsiteX3" fmla="*/ 1989108 w 3231617"/>
                <a:gd name="connsiteY3" fmla="*/ 2070427 h 2073737"/>
                <a:gd name="connsiteX4" fmla="*/ 89 w 3231617"/>
                <a:gd name="connsiteY4" fmla="*/ 444827 h 2073737"/>
                <a:gd name="connsiteX0" fmla="*/ 89 w 3231617"/>
                <a:gd name="connsiteY0" fmla="*/ 429955 h 2058865"/>
                <a:gd name="connsiteX1" fmla="*/ 2068405 w 3231617"/>
                <a:gd name="connsiteY1" fmla="*/ 0 h 2058865"/>
                <a:gd name="connsiteX2" fmla="*/ 3228827 w 3231617"/>
                <a:gd name="connsiteY2" fmla="*/ 823655 h 2058865"/>
                <a:gd name="connsiteX3" fmla="*/ 1989108 w 3231617"/>
                <a:gd name="connsiteY3" fmla="*/ 2055555 h 2058865"/>
                <a:gd name="connsiteX4" fmla="*/ 89 w 3231617"/>
                <a:gd name="connsiteY4" fmla="*/ 429955 h 2058865"/>
                <a:gd name="connsiteX0" fmla="*/ 89 w 3231617"/>
                <a:gd name="connsiteY0" fmla="*/ 391855 h 2059492"/>
                <a:gd name="connsiteX1" fmla="*/ 2068405 w 3231617"/>
                <a:gd name="connsiteY1" fmla="*/ 0 h 2059492"/>
                <a:gd name="connsiteX2" fmla="*/ 3228827 w 3231617"/>
                <a:gd name="connsiteY2" fmla="*/ 823655 h 2059492"/>
                <a:gd name="connsiteX3" fmla="*/ 1989108 w 3231617"/>
                <a:gd name="connsiteY3" fmla="*/ 2055555 h 2059492"/>
                <a:gd name="connsiteX4" fmla="*/ 89 w 3231617"/>
                <a:gd name="connsiteY4" fmla="*/ 391855 h 2059492"/>
                <a:gd name="connsiteX0" fmla="*/ 100897 w 3332425"/>
                <a:gd name="connsiteY0" fmla="*/ 391855 h 2059492"/>
                <a:gd name="connsiteX1" fmla="*/ 2169213 w 3332425"/>
                <a:gd name="connsiteY1" fmla="*/ 0 h 2059492"/>
                <a:gd name="connsiteX2" fmla="*/ 3329635 w 3332425"/>
                <a:gd name="connsiteY2" fmla="*/ 823655 h 2059492"/>
                <a:gd name="connsiteX3" fmla="*/ 2089916 w 3332425"/>
                <a:gd name="connsiteY3" fmla="*/ 2055555 h 2059492"/>
                <a:gd name="connsiteX4" fmla="*/ 100897 w 3332425"/>
                <a:gd name="connsiteY4" fmla="*/ 391855 h 2059492"/>
                <a:gd name="connsiteX0" fmla="*/ 231 w 3231759"/>
                <a:gd name="connsiteY0" fmla="*/ 442655 h 2110292"/>
                <a:gd name="connsiteX1" fmla="*/ 1890747 w 3231759"/>
                <a:gd name="connsiteY1" fmla="*/ 0 h 2110292"/>
                <a:gd name="connsiteX2" fmla="*/ 3228969 w 3231759"/>
                <a:gd name="connsiteY2" fmla="*/ 874455 h 2110292"/>
                <a:gd name="connsiteX3" fmla="*/ 1989250 w 3231759"/>
                <a:gd name="connsiteY3" fmla="*/ 2106355 h 2110292"/>
                <a:gd name="connsiteX4" fmla="*/ 231 w 3231759"/>
                <a:gd name="connsiteY4" fmla="*/ 442655 h 2110292"/>
                <a:gd name="connsiteX0" fmla="*/ 405 w 3231933"/>
                <a:gd name="connsiteY0" fmla="*/ 442655 h 2110292"/>
                <a:gd name="connsiteX1" fmla="*/ 1890921 w 3231933"/>
                <a:gd name="connsiteY1" fmla="*/ 0 h 2110292"/>
                <a:gd name="connsiteX2" fmla="*/ 3229143 w 3231933"/>
                <a:gd name="connsiteY2" fmla="*/ 874455 h 2110292"/>
                <a:gd name="connsiteX3" fmla="*/ 1989424 w 3231933"/>
                <a:gd name="connsiteY3" fmla="*/ 2106355 h 2110292"/>
                <a:gd name="connsiteX4" fmla="*/ 405 w 3231933"/>
                <a:gd name="connsiteY4" fmla="*/ 442655 h 2110292"/>
                <a:gd name="connsiteX0" fmla="*/ 899 w 3232614"/>
                <a:gd name="connsiteY0" fmla="*/ 442655 h 2578924"/>
                <a:gd name="connsiteX1" fmla="*/ 1891415 w 3232614"/>
                <a:gd name="connsiteY1" fmla="*/ 0 h 2578924"/>
                <a:gd name="connsiteX2" fmla="*/ 3229637 w 3232614"/>
                <a:gd name="connsiteY2" fmla="*/ 874455 h 2578924"/>
                <a:gd name="connsiteX3" fmla="*/ 2040718 w 3232614"/>
                <a:gd name="connsiteY3" fmla="*/ 2576255 h 2578924"/>
                <a:gd name="connsiteX4" fmla="*/ 899 w 3232614"/>
                <a:gd name="connsiteY4" fmla="*/ 442655 h 2578924"/>
                <a:gd name="connsiteX0" fmla="*/ 899 w 3237534"/>
                <a:gd name="connsiteY0" fmla="*/ 442655 h 2591934"/>
                <a:gd name="connsiteX1" fmla="*/ 1891415 w 3237534"/>
                <a:gd name="connsiteY1" fmla="*/ 0 h 2591934"/>
                <a:gd name="connsiteX2" fmla="*/ 3229637 w 3237534"/>
                <a:gd name="connsiteY2" fmla="*/ 874455 h 2591934"/>
                <a:gd name="connsiteX3" fmla="*/ 2040718 w 3237534"/>
                <a:gd name="connsiteY3" fmla="*/ 2576255 h 2591934"/>
                <a:gd name="connsiteX4" fmla="*/ 899 w 3237534"/>
                <a:gd name="connsiteY4" fmla="*/ 442655 h 2591934"/>
                <a:gd name="connsiteX0" fmla="*/ 613 w 3231525"/>
                <a:gd name="connsiteY0" fmla="*/ 442655 h 2833430"/>
                <a:gd name="connsiteX1" fmla="*/ 1891129 w 3231525"/>
                <a:gd name="connsiteY1" fmla="*/ 0 h 2833430"/>
                <a:gd name="connsiteX2" fmla="*/ 3229351 w 3231525"/>
                <a:gd name="connsiteY2" fmla="*/ 874455 h 2833430"/>
                <a:gd name="connsiteX3" fmla="*/ 2040432 w 3231525"/>
                <a:gd name="connsiteY3" fmla="*/ 2576255 h 2833430"/>
                <a:gd name="connsiteX4" fmla="*/ 1687929 w 3231525"/>
                <a:gd name="connsiteY4" fmla="*/ 2603499 h 2833430"/>
                <a:gd name="connsiteX5" fmla="*/ 613 w 3231525"/>
                <a:gd name="connsiteY5" fmla="*/ 442655 h 2833430"/>
                <a:gd name="connsiteX0" fmla="*/ 711 w 3230449"/>
                <a:gd name="connsiteY0" fmla="*/ 442655 h 2606236"/>
                <a:gd name="connsiteX1" fmla="*/ 1891227 w 3230449"/>
                <a:gd name="connsiteY1" fmla="*/ 0 h 2606236"/>
                <a:gd name="connsiteX2" fmla="*/ 3229449 w 3230449"/>
                <a:gd name="connsiteY2" fmla="*/ 874455 h 2606236"/>
                <a:gd name="connsiteX3" fmla="*/ 1688027 w 3230449"/>
                <a:gd name="connsiteY3" fmla="*/ 2603499 h 2606236"/>
                <a:gd name="connsiteX4" fmla="*/ 711 w 3230449"/>
                <a:gd name="connsiteY4" fmla="*/ 442655 h 2606236"/>
                <a:gd name="connsiteX0" fmla="*/ 19868 w 3249606"/>
                <a:gd name="connsiteY0" fmla="*/ 442655 h 2606236"/>
                <a:gd name="connsiteX1" fmla="*/ 1910384 w 3249606"/>
                <a:gd name="connsiteY1" fmla="*/ 0 h 2606236"/>
                <a:gd name="connsiteX2" fmla="*/ 3248606 w 3249606"/>
                <a:gd name="connsiteY2" fmla="*/ 874455 h 2606236"/>
                <a:gd name="connsiteX3" fmla="*/ 1707184 w 3249606"/>
                <a:gd name="connsiteY3" fmla="*/ 2603499 h 2606236"/>
                <a:gd name="connsiteX4" fmla="*/ 19868 w 3249606"/>
                <a:gd name="connsiteY4" fmla="*/ 442655 h 2606236"/>
                <a:gd name="connsiteX0" fmla="*/ 189904 w 3419642"/>
                <a:gd name="connsiteY0" fmla="*/ 453866 h 2617447"/>
                <a:gd name="connsiteX1" fmla="*/ 251621 w 3419642"/>
                <a:gd name="connsiteY1" fmla="*/ 417610 h 2617447"/>
                <a:gd name="connsiteX2" fmla="*/ 2080420 w 3419642"/>
                <a:gd name="connsiteY2" fmla="*/ 11211 h 2617447"/>
                <a:gd name="connsiteX3" fmla="*/ 3418642 w 3419642"/>
                <a:gd name="connsiteY3" fmla="*/ 885666 h 2617447"/>
                <a:gd name="connsiteX4" fmla="*/ 1877220 w 3419642"/>
                <a:gd name="connsiteY4" fmla="*/ 2614710 h 2617447"/>
                <a:gd name="connsiteX5" fmla="*/ 189904 w 3419642"/>
                <a:gd name="connsiteY5" fmla="*/ 453866 h 2617447"/>
                <a:gd name="connsiteX0" fmla="*/ 1626343 w 3168765"/>
                <a:gd name="connsiteY0" fmla="*/ 2614710 h 2617903"/>
                <a:gd name="connsiteX1" fmla="*/ 744 w 3168765"/>
                <a:gd name="connsiteY1" fmla="*/ 417610 h 2617903"/>
                <a:gd name="connsiteX2" fmla="*/ 1829543 w 3168765"/>
                <a:gd name="connsiteY2" fmla="*/ 11211 h 2617903"/>
                <a:gd name="connsiteX3" fmla="*/ 3167765 w 3168765"/>
                <a:gd name="connsiteY3" fmla="*/ 885666 h 2617903"/>
                <a:gd name="connsiteX4" fmla="*/ 1626343 w 3168765"/>
                <a:gd name="connsiteY4" fmla="*/ 2614710 h 2617903"/>
                <a:gd name="connsiteX0" fmla="*/ 1727882 w 3270304"/>
                <a:gd name="connsiteY0" fmla="*/ 2614710 h 2617903"/>
                <a:gd name="connsiteX1" fmla="*/ 683 w 3270304"/>
                <a:gd name="connsiteY1" fmla="*/ 417610 h 2617903"/>
                <a:gd name="connsiteX2" fmla="*/ 1931082 w 3270304"/>
                <a:gd name="connsiteY2" fmla="*/ 11211 h 2617903"/>
                <a:gd name="connsiteX3" fmla="*/ 3269304 w 3270304"/>
                <a:gd name="connsiteY3" fmla="*/ 885666 h 2617903"/>
                <a:gd name="connsiteX4" fmla="*/ 1727882 w 3270304"/>
                <a:gd name="connsiteY4" fmla="*/ 2614710 h 2617903"/>
                <a:gd name="connsiteX0" fmla="*/ 1727882 w 3270304"/>
                <a:gd name="connsiteY0" fmla="*/ 2603499 h 2606692"/>
                <a:gd name="connsiteX1" fmla="*/ 683 w 3270304"/>
                <a:gd name="connsiteY1" fmla="*/ 406399 h 2606692"/>
                <a:gd name="connsiteX2" fmla="*/ 1931082 w 3270304"/>
                <a:gd name="connsiteY2" fmla="*/ 0 h 2606692"/>
                <a:gd name="connsiteX3" fmla="*/ 3269304 w 3270304"/>
                <a:gd name="connsiteY3" fmla="*/ 874455 h 2606692"/>
                <a:gd name="connsiteX4" fmla="*/ 1727882 w 3270304"/>
                <a:gd name="connsiteY4" fmla="*/ 2603499 h 2606692"/>
                <a:gd name="connsiteX0" fmla="*/ 1728890 w 3271312"/>
                <a:gd name="connsiteY0" fmla="*/ 2603499 h 2603730"/>
                <a:gd name="connsiteX1" fmla="*/ 1691 w 3271312"/>
                <a:gd name="connsiteY1" fmla="*/ 406399 h 2603730"/>
                <a:gd name="connsiteX2" fmla="*/ 1932090 w 3271312"/>
                <a:gd name="connsiteY2" fmla="*/ 0 h 2603730"/>
                <a:gd name="connsiteX3" fmla="*/ 3270312 w 3271312"/>
                <a:gd name="connsiteY3" fmla="*/ 874455 h 2603730"/>
                <a:gd name="connsiteX4" fmla="*/ 1728890 w 3271312"/>
                <a:gd name="connsiteY4" fmla="*/ 2603499 h 2603730"/>
                <a:gd name="connsiteX0" fmla="*/ 1727199 w 3269621"/>
                <a:gd name="connsiteY0" fmla="*/ 2603499 h 2603811"/>
                <a:gd name="connsiteX1" fmla="*/ 0 w 3269621"/>
                <a:gd name="connsiteY1" fmla="*/ 406399 h 2603811"/>
                <a:gd name="connsiteX2" fmla="*/ 1930399 w 3269621"/>
                <a:gd name="connsiteY2" fmla="*/ 0 h 2603811"/>
                <a:gd name="connsiteX3" fmla="*/ 3268621 w 3269621"/>
                <a:gd name="connsiteY3" fmla="*/ 874455 h 2603811"/>
                <a:gd name="connsiteX4" fmla="*/ 1727199 w 3269621"/>
                <a:gd name="connsiteY4" fmla="*/ 2603499 h 2603811"/>
                <a:gd name="connsiteX0" fmla="*/ 1727199 w 2077763"/>
                <a:gd name="connsiteY0" fmla="*/ 2603499 h 2603811"/>
                <a:gd name="connsiteX1" fmla="*/ 0 w 2077763"/>
                <a:gd name="connsiteY1" fmla="*/ 406399 h 2603811"/>
                <a:gd name="connsiteX2" fmla="*/ 1930399 w 2077763"/>
                <a:gd name="connsiteY2" fmla="*/ 0 h 2603811"/>
                <a:gd name="connsiteX3" fmla="*/ 1727199 w 2077763"/>
                <a:gd name="connsiteY3" fmla="*/ 2603499 h 2603811"/>
                <a:gd name="connsiteX0" fmla="*/ 1727199 w 2923916"/>
                <a:gd name="connsiteY0" fmla="*/ 2603499 h 2603811"/>
                <a:gd name="connsiteX1" fmla="*/ 0 w 2923916"/>
                <a:gd name="connsiteY1" fmla="*/ 406399 h 2603811"/>
                <a:gd name="connsiteX2" fmla="*/ 1930399 w 2923916"/>
                <a:gd name="connsiteY2" fmla="*/ 0 h 2603811"/>
                <a:gd name="connsiteX3" fmla="*/ 1727199 w 2923916"/>
                <a:gd name="connsiteY3" fmla="*/ 2603499 h 2603811"/>
                <a:gd name="connsiteX0" fmla="*/ 1727199 w 3155146"/>
                <a:gd name="connsiteY0" fmla="*/ 2603499 h 2633703"/>
                <a:gd name="connsiteX1" fmla="*/ 0 w 3155146"/>
                <a:gd name="connsiteY1" fmla="*/ 406399 h 2633703"/>
                <a:gd name="connsiteX2" fmla="*/ 1930399 w 3155146"/>
                <a:gd name="connsiteY2" fmla="*/ 0 h 2633703"/>
                <a:gd name="connsiteX3" fmla="*/ 1727199 w 3155146"/>
                <a:gd name="connsiteY3" fmla="*/ 2603499 h 2633703"/>
                <a:gd name="connsiteX0" fmla="*/ 1727199 w 3089844"/>
                <a:gd name="connsiteY0" fmla="*/ 2603499 h 2634238"/>
                <a:gd name="connsiteX1" fmla="*/ 0 w 3089844"/>
                <a:gd name="connsiteY1" fmla="*/ 406399 h 2634238"/>
                <a:gd name="connsiteX2" fmla="*/ 1930399 w 3089844"/>
                <a:gd name="connsiteY2" fmla="*/ 0 h 2634238"/>
                <a:gd name="connsiteX3" fmla="*/ 1727199 w 3089844"/>
                <a:gd name="connsiteY3" fmla="*/ 2603499 h 2634238"/>
                <a:gd name="connsiteX0" fmla="*/ 1727199 w 3144290"/>
                <a:gd name="connsiteY0" fmla="*/ 2603499 h 2617993"/>
                <a:gd name="connsiteX1" fmla="*/ 0 w 3144290"/>
                <a:gd name="connsiteY1" fmla="*/ 406399 h 2617993"/>
                <a:gd name="connsiteX2" fmla="*/ 1930399 w 3144290"/>
                <a:gd name="connsiteY2" fmla="*/ 0 h 2617993"/>
                <a:gd name="connsiteX3" fmla="*/ 1727199 w 3144290"/>
                <a:gd name="connsiteY3" fmla="*/ 2603499 h 261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4290" h="2617993">
                  <a:moveTo>
                    <a:pt x="1727199" y="2603499"/>
                  </a:moveTo>
                  <a:cubicBezTo>
                    <a:pt x="437362" y="2627090"/>
                    <a:pt x="29633" y="1310216"/>
                    <a:pt x="0" y="406399"/>
                  </a:cubicBezTo>
                  <a:cubicBezTo>
                    <a:pt x="315086" y="332623"/>
                    <a:pt x="369629" y="1426941"/>
                    <a:pt x="1930399" y="0"/>
                  </a:cubicBezTo>
                  <a:cubicBezTo>
                    <a:pt x="3970866" y="378883"/>
                    <a:pt x="3115732" y="2827866"/>
                    <a:pt x="1727199" y="2603499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018F0A5-1FBB-3D08-1A0F-55F30059757B}"/>
                </a:ext>
              </a:extLst>
            </p:cNvPr>
            <p:cNvSpPr/>
            <p:nvPr/>
          </p:nvSpPr>
          <p:spPr>
            <a:xfrm>
              <a:off x="3835400" y="965200"/>
              <a:ext cx="2479438" cy="2463800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27">
              <a:extLst>
                <a:ext uri="{FF2B5EF4-FFF2-40B4-BE49-F238E27FC236}">
                  <a16:creationId xmlns:a16="http://schemas.microsoft.com/office/drawing/2014/main" id="{EB7974A0-7AD1-0A1F-2076-350E8F39A3FC}"/>
                </a:ext>
              </a:extLst>
            </p:cNvPr>
            <p:cNvSpPr/>
            <p:nvPr/>
          </p:nvSpPr>
          <p:spPr>
            <a:xfrm>
              <a:off x="3695993" y="3052761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A221D45F-C01C-1282-8D38-6F53F42D014D}"/>
                </a:ext>
              </a:extLst>
            </p:cNvPr>
            <p:cNvSpPr/>
            <p:nvPr/>
          </p:nvSpPr>
          <p:spPr>
            <a:xfrm rot="19298692">
              <a:off x="3943490" y="4063054"/>
              <a:ext cx="1369217" cy="913954"/>
            </a:xfrm>
            <a:prstGeom prst="ellipse">
              <a:avLst/>
            </a:pr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3A20B02-C4F3-C8BD-32EB-0D91709D77C6}"/>
                </a:ext>
              </a:extLst>
            </p:cNvPr>
            <p:cNvSpPr/>
            <p:nvPr/>
          </p:nvSpPr>
          <p:spPr>
            <a:xfrm rot="249989">
              <a:off x="5208750" y="2274503"/>
              <a:ext cx="329537" cy="290167"/>
            </a:xfrm>
            <a:custGeom>
              <a:avLst/>
              <a:gdLst>
                <a:gd name="connsiteX0" fmla="*/ 128353 w 329537"/>
                <a:gd name="connsiteY0" fmla="*/ 3649 h 290167"/>
                <a:gd name="connsiteX1" fmla="*/ 173356 w 329537"/>
                <a:gd name="connsiteY1" fmla="*/ 371 h 290167"/>
                <a:gd name="connsiteX2" fmla="*/ 321447 w 329537"/>
                <a:gd name="connsiteY2" fmla="*/ 128351 h 290167"/>
                <a:gd name="connsiteX3" fmla="*/ 329537 w 329537"/>
                <a:gd name="connsiteY3" fmla="*/ 239395 h 290167"/>
                <a:gd name="connsiteX4" fmla="*/ 323666 w 329537"/>
                <a:gd name="connsiteY4" fmla="*/ 285560 h 290167"/>
                <a:gd name="connsiteX5" fmla="*/ 302412 w 329537"/>
                <a:gd name="connsiteY5" fmla="*/ 271760 h 290167"/>
                <a:gd name="connsiteX6" fmla="*/ 173428 w 329537"/>
                <a:gd name="connsiteY6" fmla="*/ 248371 h 290167"/>
                <a:gd name="connsiteX7" fmla="*/ 44444 w 329537"/>
                <a:gd name="connsiteY7" fmla="*/ 271760 h 290167"/>
                <a:gd name="connsiteX8" fmla="*/ 16096 w 329537"/>
                <a:gd name="connsiteY8" fmla="*/ 290167 h 290167"/>
                <a:gd name="connsiteX9" fmla="*/ 8461 w 329537"/>
                <a:gd name="connsiteY9" fmla="*/ 262785 h 290167"/>
                <a:gd name="connsiteX10" fmla="*/ 372 w 329537"/>
                <a:gd name="connsiteY10" fmla="*/ 151741 h 290167"/>
                <a:gd name="connsiteX11" fmla="*/ 128353 w 329537"/>
                <a:gd name="connsiteY11" fmla="*/ 3649 h 29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537" h="290167">
                  <a:moveTo>
                    <a:pt x="128353" y="3649"/>
                  </a:moveTo>
                  <a:lnTo>
                    <a:pt x="173356" y="371"/>
                  </a:lnTo>
                  <a:cubicBezTo>
                    <a:pt x="249591" y="-5183"/>
                    <a:pt x="315894" y="52116"/>
                    <a:pt x="321447" y="128351"/>
                  </a:cubicBezTo>
                  <a:lnTo>
                    <a:pt x="329537" y="239395"/>
                  </a:lnTo>
                  <a:lnTo>
                    <a:pt x="323666" y="285560"/>
                  </a:lnTo>
                  <a:lnTo>
                    <a:pt x="302412" y="271760"/>
                  </a:lnTo>
                  <a:cubicBezTo>
                    <a:pt x="269403" y="257309"/>
                    <a:pt x="223800" y="248371"/>
                    <a:pt x="173428" y="248371"/>
                  </a:cubicBezTo>
                  <a:cubicBezTo>
                    <a:pt x="123057" y="248371"/>
                    <a:pt x="77454" y="257309"/>
                    <a:pt x="44444" y="271760"/>
                  </a:cubicBezTo>
                  <a:lnTo>
                    <a:pt x="16096" y="290167"/>
                  </a:lnTo>
                  <a:lnTo>
                    <a:pt x="8461" y="262785"/>
                  </a:lnTo>
                  <a:lnTo>
                    <a:pt x="372" y="151741"/>
                  </a:lnTo>
                  <a:cubicBezTo>
                    <a:pt x="-5181" y="75506"/>
                    <a:pt x="52118" y="9203"/>
                    <a:pt x="128353" y="36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27AD3EF-21D9-D797-D1E4-8C1A6FE8A025}"/>
                </a:ext>
              </a:extLst>
            </p:cNvPr>
            <p:cNvSpPr/>
            <p:nvPr/>
          </p:nvSpPr>
          <p:spPr>
            <a:xfrm>
              <a:off x="5217503" y="2311384"/>
              <a:ext cx="188238" cy="188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D8E61B-6311-FDCA-3387-B65CC312ABFB}"/>
                </a:ext>
              </a:extLst>
            </p:cNvPr>
            <p:cNvSpPr/>
            <p:nvPr/>
          </p:nvSpPr>
          <p:spPr>
            <a:xfrm>
              <a:off x="5401006" y="2407111"/>
              <a:ext cx="102394" cy="10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A28871D-CA29-E86C-B94D-B1A96A6BD143}"/>
                </a:ext>
              </a:extLst>
            </p:cNvPr>
            <p:cNvSpPr/>
            <p:nvPr/>
          </p:nvSpPr>
          <p:spPr>
            <a:xfrm rot="19256514">
              <a:off x="4634196" y="3041170"/>
              <a:ext cx="934659" cy="724392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6D056D0-E4AC-8776-6EB9-286549683065}"/>
                </a:ext>
              </a:extLst>
            </p:cNvPr>
            <p:cNvSpPr/>
            <p:nvPr/>
          </p:nvSpPr>
          <p:spPr>
            <a:xfrm>
              <a:off x="4855957" y="2592946"/>
              <a:ext cx="544718" cy="456819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4AA60B1-FDEE-FB5E-D4C5-ED01244DA14B}"/>
                </a:ext>
              </a:extLst>
            </p:cNvPr>
            <p:cNvGrpSpPr/>
            <p:nvPr/>
          </p:nvGrpSpPr>
          <p:grpSpPr>
            <a:xfrm>
              <a:off x="5866171" y="2571750"/>
              <a:ext cx="721927" cy="660743"/>
              <a:chOff x="5866171" y="2571750"/>
              <a:chExt cx="721927" cy="660743"/>
            </a:xfrm>
          </p:grpSpPr>
          <p:sp>
            <p:nvSpPr>
              <p:cNvPr id="150" name="Rectangle 31">
                <a:extLst>
                  <a:ext uri="{FF2B5EF4-FFF2-40B4-BE49-F238E27FC236}">
                    <a16:creationId xmlns:a16="http://schemas.microsoft.com/office/drawing/2014/main" id="{E9B2ADCC-53F0-6FBD-4811-3D80A3A56BEF}"/>
                  </a:ext>
                </a:extLst>
              </p:cNvPr>
              <p:cNvSpPr/>
              <p:nvPr/>
            </p:nvSpPr>
            <p:spPr>
              <a:xfrm>
                <a:off x="5866171" y="2819401"/>
                <a:ext cx="440522" cy="413092"/>
              </a:xfrm>
              <a:custGeom>
                <a:avLst/>
                <a:gdLst>
                  <a:gd name="connsiteX0" fmla="*/ 0 w 227922"/>
                  <a:gd name="connsiteY0" fmla="*/ 0 h 183085"/>
                  <a:gd name="connsiteX1" fmla="*/ 227922 w 227922"/>
                  <a:gd name="connsiteY1" fmla="*/ 0 h 183085"/>
                  <a:gd name="connsiteX2" fmla="*/ 227922 w 227922"/>
                  <a:gd name="connsiteY2" fmla="*/ 183085 h 183085"/>
                  <a:gd name="connsiteX3" fmla="*/ 0 w 227922"/>
                  <a:gd name="connsiteY3" fmla="*/ 183085 h 183085"/>
                  <a:gd name="connsiteX4" fmla="*/ 0 w 227922"/>
                  <a:gd name="connsiteY4" fmla="*/ 0 h 183085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0 w 449378"/>
                  <a:gd name="connsiteY4" fmla="*/ 0 h 280716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73460 w 449378"/>
                  <a:gd name="connsiteY4" fmla="*/ 195262 h 280716"/>
                  <a:gd name="connsiteX5" fmla="*/ 0 w 449378"/>
                  <a:gd name="connsiteY5" fmla="*/ 0 h 280716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449378 w 449378"/>
                  <a:gd name="connsiteY2" fmla="*/ 280716 h 416448"/>
                  <a:gd name="connsiteX3" fmla="*/ 359569 w 449378"/>
                  <a:gd name="connsiteY3" fmla="*/ 416448 h 416448"/>
                  <a:gd name="connsiteX4" fmla="*/ 73460 w 449378"/>
                  <a:gd name="connsiteY4" fmla="*/ 195262 h 416448"/>
                  <a:gd name="connsiteX5" fmla="*/ 0 w 449378"/>
                  <a:gd name="connsiteY5" fmla="*/ 0 h 416448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359569 w 449378"/>
                  <a:gd name="connsiteY2" fmla="*/ 416448 h 416448"/>
                  <a:gd name="connsiteX3" fmla="*/ 73460 w 449378"/>
                  <a:gd name="connsiteY3" fmla="*/ 195262 h 416448"/>
                  <a:gd name="connsiteX4" fmla="*/ 0 w 449378"/>
                  <a:gd name="connsiteY4" fmla="*/ 0 h 416448"/>
                  <a:gd name="connsiteX0" fmla="*/ 0 w 413659"/>
                  <a:gd name="connsiteY0" fmla="*/ 7144 h 423592"/>
                  <a:gd name="connsiteX1" fmla="*/ 413659 w 413659"/>
                  <a:gd name="connsiteY1" fmla="*/ 0 h 423592"/>
                  <a:gd name="connsiteX2" fmla="*/ 359569 w 413659"/>
                  <a:gd name="connsiteY2" fmla="*/ 423592 h 423592"/>
                  <a:gd name="connsiteX3" fmla="*/ 73460 w 413659"/>
                  <a:gd name="connsiteY3" fmla="*/ 202406 h 423592"/>
                  <a:gd name="connsiteX4" fmla="*/ 0 w 413659"/>
                  <a:gd name="connsiteY4" fmla="*/ 7144 h 423592"/>
                  <a:gd name="connsiteX0" fmla="*/ 0 w 418716"/>
                  <a:gd name="connsiteY0" fmla="*/ 7144 h 423592"/>
                  <a:gd name="connsiteX1" fmla="*/ 413659 w 418716"/>
                  <a:gd name="connsiteY1" fmla="*/ 0 h 423592"/>
                  <a:gd name="connsiteX2" fmla="*/ 359569 w 418716"/>
                  <a:gd name="connsiteY2" fmla="*/ 423592 h 423592"/>
                  <a:gd name="connsiteX3" fmla="*/ 73460 w 418716"/>
                  <a:gd name="connsiteY3" fmla="*/ 202406 h 423592"/>
                  <a:gd name="connsiteX4" fmla="*/ 0 w 418716"/>
                  <a:gd name="connsiteY4" fmla="*/ 7144 h 423592"/>
                  <a:gd name="connsiteX0" fmla="*/ 0 w 427502"/>
                  <a:gd name="connsiteY0" fmla="*/ 7144 h 423592"/>
                  <a:gd name="connsiteX1" fmla="*/ 413659 w 427502"/>
                  <a:gd name="connsiteY1" fmla="*/ 0 h 423592"/>
                  <a:gd name="connsiteX2" fmla="*/ 359569 w 427502"/>
                  <a:gd name="connsiteY2" fmla="*/ 423592 h 423592"/>
                  <a:gd name="connsiteX3" fmla="*/ 73460 w 427502"/>
                  <a:gd name="connsiteY3" fmla="*/ 202406 h 423592"/>
                  <a:gd name="connsiteX4" fmla="*/ 0 w 427502"/>
                  <a:gd name="connsiteY4" fmla="*/ 7144 h 423592"/>
                  <a:gd name="connsiteX0" fmla="*/ 0 w 427502"/>
                  <a:gd name="connsiteY0" fmla="*/ 7144 h 424273"/>
                  <a:gd name="connsiteX1" fmla="*/ 413659 w 427502"/>
                  <a:gd name="connsiteY1" fmla="*/ 0 h 424273"/>
                  <a:gd name="connsiteX2" fmla="*/ 359569 w 427502"/>
                  <a:gd name="connsiteY2" fmla="*/ 423592 h 424273"/>
                  <a:gd name="connsiteX3" fmla="*/ 73460 w 427502"/>
                  <a:gd name="connsiteY3" fmla="*/ 202406 h 424273"/>
                  <a:gd name="connsiteX4" fmla="*/ 0 w 427502"/>
                  <a:gd name="connsiteY4" fmla="*/ 7144 h 424273"/>
                  <a:gd name="connsiteX0" fmla="*/ 0 w 427502"/>
                  <a:gd name="connsiteY0" fmla="*/ 7144 h 410037"/>
                  <a:gd name="connsiteX1" fmla="*/ 413659 w 427502"/>
                  <a:gd name="connsiteY1" fmla="*/ 0 h 410037"/>
                  <a:gd name="connsiteX2" fmla="*/ 359569 w 427502"/>
                  <a:gd name="connsiteY2" fmla="*/ 409305 h 410037"/>
                  <a:gd name="connsiteX3" fmla="*/ 73460 w 427502"/>
                  <a:gd name="connsiteY3" fmla="*/ 202406 h 410037"/>
                  <a:gd name="connsiteX4" fmla="*/ 0 w 427502"/>
                  <a:gd name="connsiteY4" fmla="*/ 7144 h 410037"/>
                  <a:gd name="connsiteX0" fmla="*/ 0 w 429409"/>
                  <a:gd name="connsiteY0" fmla="*/ 7144 h 410037"/>
                  <a:gd name="connsiteX1" fmla="*/ 413659 w 429409"/>
                  <a:gd name="connsiteY1" fmla="*/ 0 h 410037"/>
                  <a:gd name="connsiteX2" fmla="*/ 359569 w 429409"/>
                  <a:gd name="connsiteY2" fmla="*/ 409305 h 410037"/>
                  <a:gd name="connsiteX3" fmla="*/ 73460 w 429409"/>
                  <a:gd name="connsiteY3" fmla="*/ 202406 h 410037"/>
                  <a:gd name="connsiteX4" fmla="*/ 0 w 429409"/>
                  <a:gd name="connsiteY4" fmla="*/ 7144 h 410037"/>
                  <a:gd name="connsiteX0" fmla="*/ 0 w 429409"/>
                  <a:gd name="connsiteY0" fmla="*/ 7144 h 412037"/>
                  <a:gd name="connsiteX1" fmla="*/ 413659 w 429409"/>
                  <a:gd name="connsiteY1" fmla="*/ 0 h 412037"/>
                  <a:gd name="connsiteX2" fmla="*/ 359569 w 429409"/>
                  <a:gd name="connsiteY2" fmla="*/ 409305 h 412037"/>
                  <a:gd name="connsiteX3" fmla="*/ 73460 w 429409"/>
                  <a:gd name="connsiteY3" fmla="*/ 202406 h 412037"/>
                  <a:gd name="connsiteX4" fmla="*/ 0 w 429409"/>
                  <a:gd name="connsiteY4" fmla="*/ 7144 h 412037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16709"/>
                  <a:gd name="connsiteY0" fmla="*/ 16669 h 413092"/>
                  <a:gd name="connsiteX1" fmla="*/ 400959 w 416709"/>
                  <a:gd name="connsiteY1" fmla="*/ 0 h 413092"/>
                  <a:gd name="connsiteX2" fmla="*/ 346869 w 416709"/>
                  <a:gd name="connsiteY2" fmla="*/ 409305 h 413092"/>
                  <a:gd name="connsiteX3" fmla="*/ 60760 w 416709"/>
                  <a:gd name="connsiteY3" fmla="*/ 202406 h 413092"/>
                  <a:gd name="connsiteX4" fmla="*/ 0 w 416709"/>
                  <a:gd name="connsiteY4" fmla="*/ 16669 h 413092"/>
                  <a:gd name="connsiteX0" fmla="*/ 0 w 440522"/>
                  <a:gd name="connsiteY0" fmla="*/ 23813 h 413092"/>
                  <a:gd name="connsiteX1" fmla="*/ 424772 w 440522"/>
                  <a:gd name="connsiteY1" fmla="*/ 0 h 413092"/>
                  <a:gd name="connsiteX2" fmla="*/ 370682 w 440522"/>
                  <a:gd name="connsiteY2" fmla="*/ 409305 h 413092"/>
                  <a:gd name="connsiteX3" fmla="*/ 84573 w 440522"/>
                  <a:gd name="connsiteY3" fmla="*/ 202406 h 413092"/>
                  <a:gd name="connsiteX4" fmla="*/ 0 w 440522"/>
                  <a:gd name="connsiteY4" fmla="*/ 23813 h 41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522" h="413092">
                    <a:moveTo>
                      <a:pt x="0" y="23813"/>
                    </a:moveTo>
                    <a:lnTo>
                      <a:pt x="424772" y="0"/>
                    </a:lnTo>
                    <a:cubicBezTo>
                      <a:pt x="447223" y="245972"/>
                      <a:pt x="457768" y="372883"/>
                      <a:pt x="370682" y="409305"/>
                    </a:cubicBezTo>
                    <a:cubicBezTo>
                      <a:pt x="328495" y="437176"/>
                      <a:pt x="288686" y="305503"/>
                      <a:pt x="84573" y="202406"/>
                    </a:cubicBezTo>
                    <a:cubicBezTo>
                      <a:pt x="81517" y="96838"/>
                      <a:pt x="24487" y="88900"/>
                      <a:pt x="0" y="23813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29">
                <a:extLst>
                  <a:ext uri="{FF2B5EF4-FFF2-40B4-BE49-F238E27FC236}">
                    <a16:creationId xmlns:a16="http://schemas.microsoft.com/office/drawing/2014/main" id="{51B03471-B845-7426-63E5-792EB11C8A1B}"/>
                  </a:ext>
                </a:extLst>
              </p:cNvPr>
              <p:cNvSpPr/>
              <p:nvPr/>
            </p:nvSpPr>
            <p:spPr>
              <a:xfrm>
                <a:off x="5877046" y="2571750"/>
                <a:ext cx="711052" cy="297892"/>
              </a:xfrm>
              <a:custGeom>
                <a:avLst/>
                <a:gdLst>
                  <a:gd name="connsiteX0" fmla="*/ 0 w 494942"/>
                  <a:gd name="connsiteY0" fmla="*/ 0 h 252702"/>
                  <a:gd name="connsiteX1" fmla="*/ 494942 w 494942"/>
                  <a:gd name="connsiteY1" fmla="*/ 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0 w 494942"/>
                  <a:gd name="connsiteY0" fmla="*/ 0 h 252702"/>
                  <a:gd name="connsiteX1" fmla="*/ 425092 w 494942"/>
                  <a:gd name="connsiteY1" fmla="*/ 5715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254000 w 494942"/>
                  <a:gd name="connsiteY0" fmla="*/ 63500 h 195552"/>
                  <a:gd name="connsiteX1" fmla="*/ 425092 w 494942"/>
                  <a:gd name="connsiteY1" fmla="*/ 0 h 195552"/>
                  <a:gd name="connsiteX2" fmla="*/ 494942 w 494942"/>
                  <a:gd name="connsiteY2" fmla="*/ 195552 h 195552"/>
                  <a:gd name="connsiteX3" fmla="*/ 0 w 494942"/>
                  <a:gd name="connsiteY3" fmla="*/ 195552 h 195552"/>
                  <a:gd name="connsiteX4" fmla="*/ 254000 w 494942"/>
                  <a:gd name="connsiteY4" fmla="*/ 63500 h 195552"/>
                  <a:gd name="connsiteX0" fmla="*/ 196850 w 437792"/>
                  <a:gd name="connsiteY0" fmla="*/ 63500 h 265402"/>
                  <a:gd name="connsiteX1" fmla="*/ 367942 w 437792"/>
                  <a:gd name="connsiteY1" fmla="*/ 0 h 265402"/>
                  <a:gd name="connsiteX2" fmla="*/ 437792 w 437792"/>
                  <a:gd name="connsiteY2" fmla="*/ 195552 h 265402"/>
                  <a:gd name="connsiteX3" fmla="*/ 0 w 437792"/>
                  <a:gd name="connsiteY3" fmla="*/ 265402 h 265402"/>
                  <a:gd name="connsiteX4" fmla="*/ 196850 w 437792"/>
                  <a:gd name="connsiteY4" fmla="*/ 63500 h 265402"/>
                  <a:gd name="connsiteX0" fmla="*/ 196850 w 367942"/>
                  <a:gd name="connsiteY0" fmla="*/ 63500 h 265402"/>
                  <a:gd name="connsiteX1" fmla="*/ 367942 w 367942"/>
                  <a:gd name="connsiteY1" fmla="*/ 0 h 265402"/>
                  <a:gd name="connsiteX2" fmla="*/ 0 w 367942"/>
                  <a:gd name="connsiteY2" fmla="*/ 265402 h 265402"/>
                  <a:gd name="connsiteX3" fmla="*/ 196850 w 367942"/>
                  <a:gd name="connsiteY3" fmla="*/ 63500 h 265402"/>
                  <a:gd name="connsiteX0" fmla="*/ 196850 w 707361"/>
                  <a:gd name="connsiteY0" fmla="*/ 63500 h 265402"/>
                  <a:gd name="connsiteX1" fmla="*/ 367942 w 707361"/>
                  <a:gd name="connsiteY1" fmla="*/ 0 h 265402"/>
                  <a:gd name="connsiteX2" fmla="*/ 0 w 707361"/>
                  <a:gd name="connsiteY2" fmla="*/ 265402 h 265402"/>
                  <a:gd name="connsiteX3" fmla="*/ 196850 w 707361"/>
                  <a:gd name="connsiteY3" fmla="*/ 63500 h 265402"/>
                  <a:gd name="connsiteX0" fmla="*/ 196850 w 713823"/>
                  <a:gd name="connsiteY0" fmla="*/ 63500 h 304452"/>
                  <a:gd name="connsiteX1" fmla="*/ 367942 w 713823"/>
                  <a:gd name="connsiteY1" fmla="*/ 0 h 304452"/>
                  <a:gd name="connsiteX2" fmla="*/ 0 w 713823"/>
                  <a:gd name="connsiteY2" fmla="*/ 265402 h 304452"/>
                  <a:gd name="connsiteX3" fmla="*/ 196850 w 713823"/>
                  <a:gd name="connsiteY3" fmla="*/ 63500 h 30445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052" h="297892">
                    <a:moveTo>
                      <a:pt x="196850" y="63500"/>
                    </a:moveTo>
                    <a:cubicBezTo>
                      <a:pt x="234831" y="30427"/>
                      <a:pt x="291067" y="6086"/>
                      <a:pt x="367942" y="0"/>
                    </a:cubicBezTo>
                    <a:cubicBezTo>
                      <a:pt x="1254945" y="215467"/>
                      <a:pt x="160747" y="367435"/>
                      <a:pt x="0" y="265402"/>
                    </a:cubicBezTo>
                    <a:cubicBezTo>
                      <a:pt x="84667" y="236201"/>
                      <a:pt x="131233" y="130801"/>
                      <a:pt x="196850" y="63500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48E737D-6315-3B0F-E5F8-C2807BDE47FD}"/>
                </a:ext>
              </a:extLst>
            </p:cNvPr>
            <p:cNvSpPr/>
            <p:nvPr/>
          </p:nvSpPr>
          <p:spPr>
            <a:xfrm>
              <a:off x="4863964" y="839211"/>
              <a:ext cx="368436" cy="202189"/>
            </a:xfrm>
            <a:custGeom>
              <a:avLst/>
              <a:gdLst>
                <a:gd name="connsiteX0" fmla="*/ 152536 w 368436"/>
                <a:gd name="connsiteY0" fmla="*/ 202189 h 202189"/>
                <a:gd name="connsiteX1" fmla="*/ 136 w 368436"/>
                <a:gd name="connsiteY1" fmla="*/ 87889 h 202189"/>
                <a:gd name="connsiteX2" fmla="*/ 127136 w 368436"/>
                <a:gd name="connsiteY2" fmla="*/ 49789 h 202189"/>
                <a:gd name="connsiteX3" fmla="*/ 216036 w 368436"/>
                <a:gd name="connsiteY3" fmla="*/ 138689 h 202189"/>
                <a:gd name="connsiteX4" fmla="*/ 216036 w 368436"/>
                <a:gd name="connsiteY4" fmla="*/ 11689 h 202189"/>
                <a:gd name="connsiteX5" fmla="*/ 317636 w 368436"/>
                <a:gd name="connsiteY5" fmla="*/ 24389 h 202189"/>
                <a:gd name="connsiteX6" fmla="*/ 355736 w 368436"/>
                <a:gd name="connsiteY6" fmla="*/ 176789 h 202189"/>
                <a:gd name="connsiteX7" fmla="*/ 368436 w 368436"/>
                <a:gd name="connsiteY7" fmla="*/ 189489 h 202189"/>
                <a:gd name="connsiteX8" fmla="*/ 368436 w 368436"/>
                <a:gd name="connsiteY8" fmla="*/ 189489 h 20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436" h="202189">
                  <a:moveTo>
                    <a:pt x="152536" y="202189"/>
                  </a:moveTo>
                  <a:cubicBezTo>
                    <a:pt x="78452" y="157739"/>
                    <a:pt x="4369" y="113289"/>
                    <a:pt x="136" y="87889"/>
                  </a:cubicBezTo>
                  <a:cubicBezTo>
                    <a:pt x="-4097" y="62489"/>
                    <a:pt x="91153" y="41322"/>
                    <a:pt x="127136" y="49789"/>
                  </a:cubicBezTo>
                  <a:cubicBezTo>
                    <a:pt x="163119" y="58256"/>
                    <a:pt x="201219" y="145039"/>
                    <a:pt x="216036" y="138689"/>
                  </a:cubicBezTo>
                  <a:cubicBezTo>
                    <a:pt x="230853" y="132339"/>
                    <a:pt x="199103" y="30739"/>
                    <a:pt x="216036" y="11689"/>
                  </a:cubicBezTo>
                  <a:cubicBezTo>
                    <a:pt x="232969" y="-7361"/>
                    <a:pt x="294353" y="-3128"/>
                    <a:pt x="317636" y="24389"/>
                  </a:cubicBezTo>
                  <a:cubicBezTo>
                    <a:pt x="340919" y="51906"/>
                    <a:pt x="355736" y="176789"/>
                    <a:pt x="355736" y="176789"/>
                  </a:cubicBezTo>
                  <a:cubicBezTo>
                    <a:pt x="364203" y="204306"/>
                    <a:pt x="368436" y="189489"/>
                    <a:pt x="368436" y="189489"/>
                  </a:cubicBezTo>
                  <a:lnTo>
                    <a:pt x="368436" y="189489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2-4_21-23-16">
            <a:hlinkClick r:id="" action="ppaction://media"/>
            <a:extLst>
              <a:ext uri="{FF2B5EF4-FFF2-40B4-BE49-F238E27FC236}">
                <a16:creationId xmlns:a16="http://schemas.microsoft.com/office/drawing/2014/main" id="{2C792337-5864-868B-A3FC-2E41FEFDC2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69625" y="42172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75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4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437B57-5824-D51D-9C6D-AEA1A8A2802F}"/>
              </a:ext>
            </a:extLst>
          </p:cNvPr>
          <p:cNvGrpSpPr/>
          <p:nvPr/>
        </p:nvGrpSpPr>
        <p:grpSpPr>
          <a:xfrm>
            <a:off x="7214985" y="133120"/>
            <a:ext cx="4370591" cy="4198120"/>
            <a:chOff x="3702050" y="934188"/>
            <a:chExt cx="5588000" cy="53674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E2786C-B3B4-57D7-66CA-2DE9D1ABA540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1DAAE832-C9BC-8BBA-C6B5-DB51CBD96C05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47">
                <a:extLst>
                  <a:ext uri="{FF2B5EF4-FFF2-40B4-BE49-F238E27FC236}">
                    <a16:creationId xmlns:a16="http://schemas.microsoft.com/office/drawing/2014/main" id="{825C7631-C9B2-E187-3812-2D0248B00F9C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76FE4C9-DB25-1A65-CF51-1E4313A1527E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3D59389-A1B4-0269-5294-917806A6B57E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04A20FD-B5CD-A117-5958-1B79890A47B6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EC72F29-D3C3-FA2F-02E8-7AEFD82A336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B2D40F-4A72-A978-A3B9-E1996660CF08}"/>
                  </a:ext>
                </a:extLst>
              </p:cNvPr>
              <p:cNvCxnSpPr>
                <a:stCxn id="220" idx="1"/>
                <a:endCxn id="220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7D5DE3C-7DBB-53B9-080D-B2EF399B6E30}"/>
                  </a:ext>
                </a:extLst>
              </p:cNvPr>
              <p:cNvCxnSpPr>
                <a:stCxn id="220" idx="0"/>
                <a:endCxn id="220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5FE79FF-79C8-5F90-9680-696C2DC00B24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AC31F9A-D11B-1ED6-95F1-8C0EB9066B1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BDE13F8-558F-9793-7C31-1E42F5E293D8}"/>
                  </a:ext>
                </a:extLst>
              </p:cNvPr>
              <p:cNvCxnSpPr>
                <a:stCxn id="217" idx="1"/>
                <a:endCxn id="21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82D1527-A9F0-A93E-EC4F-75884EF87F64}"/>
                  </a:ext>
                </a:extLst>
              </p:cNvPr>
              <p:cNvCxnSpPr>
                <a:stCxn id="217" idx="0"/>
                <a:endCxn id="21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87FBC10-315E-A639-7A97-C8AD80A63D1F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15CA859-4392-5D6E-AAAF-85F7E5471AA3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F8F0D12-7527-29FF-27CA-7257334C30BC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C67D460-1BE6-41CC-83FF-84EF5E3FEB2E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1F3002C-B86E-3521-FE53-F043805A40D9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B7D5B52-7257-95AE-8C1A-56E16BC149BB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1659D5D-BAD2-EB2E-1E03-0856D749CF2F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8EA9B6-1B32-CBBC-5BDD-9966A9EEDE46}"/>
              </a:ext>
            </a:extLst>
          </p:cNvPr>
          <p:cNvGrpSpPr/>
          <p:nvPr/>
        </p:nvGrpSpPr>
        <p:grpSpPr>
          <a:xfrm>
            <a:off x="342125" y="257309"/>
            <a:ext cx="8325187" cy="6078597"/>
            <a:chOff x="578138" y="133120"/>
            <a:chExt cx="7983839" cy="5829363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A963789-2C18-F494-7D9E-D11227B153D3}"/>
                </a:ext>
              </a:extLst>
            </p:cNvPr>
            <p:cNvSpPr/>
            <p:nvPr/>
          </p:nvSpPr>
          <p:spPr>
            <a:xfrm rot="10800000">
              <a:off x="4692630" y="4489724"/>
              <a:ext cx="1183240" cy="919121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07C2B4-6373-950E-CB37-440598841E5D}"/>
                </a:ext>
              </a:extLst>
            </p:cNvPr>
            <p:cNvGrpSpPr/>
            <p:nvPr/>
          </p:nvGrpSpPr>
          <p:grpSpPr>
            <a:xfrm>
              <a:off x="5968394" y="4156286"/>
              <a:ext cx="822167" cy="1776803"/>
              <a:chOff x="10339830" y="4729857"/>
              <a:chExt cx="318645" cy="688631"/>
            </a:xfrm>
          </p:grpSpPr>
          <p:sp>
            <p:nvSpPr>
              <p:cNvPr id="86" name="Rectangle: Rounded Corners 236">
                <a:extLst>
                  <a:ext uri="{FF2B5EF4-FFF2-40B4-BE49-F238E27FC236}">
                    <a16:creationId xmlns:a16="http://schemas.microsoft.com/office/drawing/2014/main" id="{D76154F0-102F-32A3-8D01-C39BBC591B5F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EAC7E59-3DAA-D641-D272-3E1ED09C1268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C865D1-D6B2-4BED-AD7E-DE40ECE5AEFF}"/>
                </a:ext>
              </a:extLst>
            </p:cNvPr>
            <p:cNvGrpSpPr/>
            <p:nvPr/>
          </p:nvGrpSpPr>
          <p:grpSpPr>
            <a:xfrm>
              <a:off x="6626473" y="3280013"/>
              <a:ext cx="1069925" cy="2635758"/>
              <a:chOff x="10325719" y="4581635"/>
              <a:chExt cx="414668" cy="836853"/>
            </a:xfrm>
          </p:grpSpPr>
          <p:sp>
            <p:nvSpPr>
              <p:cNvPr id="84" name="Rectangle: Rounded Corners 239">
                <a:extLst>
                  <a:ext uri="{FF2B5EF4-FFF2-40B4-BE49-F238E27FC236}">
                    <a16:creationId xmlns:a16="http://schemas.microsoft.com/office/drawing/2014/main" id="{9893E769-CF76-509F-11A2-9C1E04724CDD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BD7787E-1655-3366-A842-DD151F6FDFAC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D0FACE2-2E05-250F-07C0-DC5C203F1342}"/>
                </a:ext>
              </a:extLst>
            </p:cNvPr>
            <p:cNvGrpSpPr/>
            <p:nvPr/>
          </p:nvGrpSpPr>
          <p:grpSpPr>
            <a:xfrm>
              <a:off x="6926873" y="2106418"/>
              <a:ext cx="1635104" cy="2427586"/>
              <a:chOff x="11806238" y="3955305"/>
              <a:chExt cx="633713" cy="940853"/>
            </a:xfrm>
          </p:grpSpPr>
          <p:sp>
            <p:nvSpPr>
              <p:cNvPr id="82" name="Rectangle 20">
                <a:extLst>
                  <a:ext uri="{FF2B5EF4-FFF2-40B4-BE49-F238E27FC236}">
                    <a16:creationId xmlns:a16="http://schemas.microsoft.com/office/drawing/2014/main" id="{96F2224D-8E81-846F-5479-909AD03E0423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23">
                <a:extLst>
                  <a:ext uri="{FF2B5EF4-FFF2-40B4-BE49-F238E27FC236}">
                    <a16:creationId xmlns:a16="http://schemas.microsoft.com/office/drawing/2014/main" id="{C818CB61-47FD-2B90-0019-0ED704937DD9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F99EA71-193D-05F2-7C20-571437E231B8}"/>
                </a:ext>
              </a:extLst>
            </p:cNvPr>
            <p:cNvGrpSpPr/>
            <p:nvPr/>
          </p:nvGrpSpPr>
          <p:grpSpPr>
            <a:xfrm>
              <a:off x="2676566" y="3788097"/>
              <a:ext cx="803964" cy="2164586"/>
              <a:chOff x="10346885" y="4579565"/>
              <a:chExt cx="311590" cy="838923"/>
            </a:xfrm>
          </p:grpSpPr>
          <p:sp>
            <p:nvSpPr>
              <p:cNvPr id="80" name="Rectangle: Rounded Corners 233">
                <a:extLst>
                  <a:ext uri="{FF2B5EF4-FFF2-40B4-BE49-F238E27FC236}">
                    <a16:creationId xmlns:a16="http://schemas.microsoft.com/office/drawing/2014/main" id="{1E3BE6BC-E34F-84EA-ED01-2442E9E29796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CFB19F6-DEF0-1502-4028-CD89B7A12099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9FFBF3D-120B-CDB0-9F46-3E1136BF5D19}"/>
                </a:ext>
              </a:extLst>
            </p:cNvPr>
            <p:cNvGrpSpPr/>
            <p:nvPr/>
          </p:nvGrpSpPr>
          <p:grpSpPr>
            <a:xfrm>
              <a:off x="578138" y="957524"/>
              <a:ext cx="1479446" cy="775994"/>
              <a:chOff x="6500811" y="3612603"/>
              <a:chExt cx="573385" cy="300750"/>
            </a:xfrm>
          </p:grpSpPr>
          <p:sp>
            <p:nvSpPr>
              <p:cNvPr id="78" name="Rectangle 24">
                <a:extLst>
                  <a:ext uri="{FF2B5EF4-FFF2-40B4-BE49-F238E27FC236}">
                    <a16:creationId xmlns:a16="http://schemas.microsoft.com/office/drawing/2014/main" id="{0CF17369-2FFF-7CF9-D801-F49CE9A2AD5C}"/>
                  </a:ext>
                </a:extLst>
              </p:cNvPr>
              <p:cNvSpPr/>
              <p:nvPr/>
            </p:nvSpPr>
            <p:spPr>
              <a:xfrm>
                <a:off x="6500811" y="3612603"/>
                <a:ext cx="573385" cy="300750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24">
                <a:extLst>
                  <a:ext uri="{FF2B5EF4-FFF2-40B4-BE49-F238E27FC236}">
                    <a16:creationId xmlns:a16="http://schemas.microsoft.com/office/drawing/2014/main" id="{1A461784-992F-6D62-87A8-5E615A625679}"/>
                  </a:ext>
                </a:extLst>
              </p:cNvPr>
              <p:cNvSpPr/>
              <p:nvPr/>
            </p:nvSpPr>
            <p:spPr>
              <a:xfrm>
                <a:off x="6603070" y="3669313"/>
                <a:ext cx="428512" cy="224762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B42D03F-A762-10A8-166C-213DCBBE4EAE}"/>
                </a:ext>
              </a:extLst>
            </p:cNvPr>
            <p:cNvSpPr/>
            <p:nvPr/>
          </p:nvSpPr>
          <p:spPr>
            <a:xfrm>
              <a:off x="2147151" y="1029707"/>
              <a:ext cx="5692356" cy="389940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04770DA-B315-3B72-82C8-8F02E93CF7FA}"/>
                </a:ext>
              </a:extLst>
            </p:cNvPr>
            <p:cNvGrpSpPr/>
            <p:nvPr/>
          </p:nvGrpSpPr>
          <p:grpSpPr>
            <a:xfrm rot="19961806" flipH="1">
              <a:off x="3338353" y="857797"/>
              <a:ext cx="1479446" cy="775994"/>
              <a:chOff x="6500811" y="3612603"/>
              <a:chExt cx="573385" cy="300750"/>
            </a:xfrm>
          </p:grpSpPr>
          <p:sp>
            <p:nvSpPr>
              <p:cNvPr id="76" name="Rectangle 24">
                <a:extLst>
                  <a:ext uri="{FF2B5EF4-FFF2-40B4-BE49-F238E27FC236}">
                    <a16:creationId xmlns:a16="http://schemas.microsoft.com/office/drawing/2014/main" id="{B820E032-AEEE-7E95-9B75-ADD9AB1C5BC6}"/>
                  </a:ext>
                </a:extLst>
              </p:cNvPr>
              <p:cNvSpPr/>
              <p:nvPr/>
            </p:nvSpPr>
            <p:spPr>
              <a:xfrm>
                <a:off x="6500811" y="3612603"/>
                <a:ext cx="573385" cy="300750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24">
                <a:extLst>
                  <a:ext uri="{FF2B5EF4-FFF2-40B4-BE49-F238E27FC236}">
                    <a16:creationId xmlns:a16="http://schemas.microsoft.com/office/drawing/2014/main" id="{7EDE18B4-3A2A-93B9-4A89-56CAFF4A2480}"/>
                  </a:ext>
                </a:extLst>
              </p:cNvPr>
              <p:cNvSpPr/>
              <p:nvPr/>
            </p:nvSpPr>
            <p:spPr>
              <a:xfrm>
                <a:off x="6603070" y="3669313"/>
                <a:ext cx="428512" cy="224762"/>
              </a:xfrm>
              <a:custGeom>
                <a:avLst/>
                <a:gdLst>
                  <a:gd name="connsiteX0" fmla="*/ 0 w 701972"/>
                  <a:gd name="connsiteY0" fmla="*/ 0 h 161471"/>
                  <a:gd name="connsiteX1" fmla="*/ 701972 w 701972"/>
                  <a:gd name="connsiteY1" fmla="*/ 0 h 161471"/>
                  <a:gd name="connsiteX2" fmla="*/ 701972 w 701972"/>
                  <a:gd name="connsiteY2" fmla="*/ 161471 h 161471"/>
                  <a:gd name="connsiteX3" fmla="*/ 0 w 701972"/>
                  <a:gd name="connsiteY3" fmla="*/ 161471 h 161471"/>
                  <a:gd name="connsiteX4" fmla="*/ 0 w 701972"/>
                  <a:gd name="connsiteY4" fmla="*/ 0 h 161471"/>
                  <a:gd name="connsiteX0" fmla="*/ 0 w 830560"/>
                  <a:gd name="connsiteY0" fmla="*/ 0 h 175758"/>
                  <a:gd name="connsiteX1" fmla="*/ 830560 w 830560"/>
                  <a:gd name="connsiteY1" fmla="*/ 14287 h 175758"/>
                  <a:gd name="connsiteX2" fmla="*/ 830560 w 830560"/>
                  <a:gd name="connsiteY2" fmla="*/ 175758 h 175758"/>
                  <a:gd name="connsiteX3" fmla="*/ 128588 w 830560"/>
                  <a:gd name="connsiteY3" fmla="*/ 175758 h 175758"/>
                  <a:gd name="connsiteX4" fmla="*/ 0 w 830560"/>
                  <a:gd name="connsiteY4" fmla="*/ 0 h 175758"/>
                  <a:gd name="connsiteX0" fmla="*/ 0 w 830560"/>
                  <a:gd name="connsiteY0" fmla="*/ 0 h 232908"/>
                  <a:gd name="connsiteX1" fmla="*/ 830560 w 830560"/>
                  <a:gd name="connsiteY1" fmla="*/ 14287 h 232908"/>
                  <a:gd name="connsiteX2" fmla="*/ 830560 w 830560"/>
                  <a:gd name="connsiteY2" fmla="*/ 175758 h 232908"/>
                  <a:gd name="connsiteX3" fmla="*/ 383382 w 830560"/>
                  <a:gd name="connsiteY3" fmla="*/ 232908 h 232908"/>
                  <a:gd name="connsiteX4" fmla="*/ 0 w 830560"/>
                  <a:gd name="connsiteY4" fmla="*/ 0 h 232908"/>
                  <a:gd name="connsiteX0" fmla="*/ 0 w 830560"/>
                  <a:gd name="connsiteY0" fmla="*/ 54769 h 287677"/>
                  <a:gd name="connsiteX1" fmla="*/ 573385 w 830560"/>
                  <a:gd name="connsiteY1" fmla="*/ 0 h 287677"/>
                  <a:gd name="connsiteX2" fmla="*/ 830560 w 830560"/>
                  <a:gd name="connsiteY2" fmla="*/ 230527 h 287677"/>
                  <a:gd name="connsiteX3" fmla="*/ 383382 w 830560"/>
                  <a:gd name="connsiteY3" fmla="*/ 287677 h 287677"/>
                  <a:gd name="connsiteX4" fmla="*/ 0 w 830560"/>
                  <a:gd name="connsiteY4" fmla="*/ 54769 h 287677"/>
                  <a:gd name="connsiteX0" fmla="*/ 0 w 573385"/>
                  <a:gd name="connsiteY0" fmla="*/ 54769 h 287677"/>
                  <a:gd name="connsiteX1" fmla="*/ 573385 w 573385"/>
                  <a:gd name="connsiteY1" fmla="*/ 0 h 287677"/>
                  <a:gd name="connsiteX2" fmla="*/ 383382 w 573385"/>
                  <a:gd name="connsiteY2" fmla="*/ 287677 h 287677"/>
                  <a:gd name="connsiteX3" fmla="*/ 0 w 573385"/>
                  <a:gd name="connsiteY3" fmla="*/ 54769 h 287677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316545"/>
                  <a:gd name="connsiteX1" fmla="*/ 573385 w 573385"/>
                  <a:gd name="connsiteY1" fmla="*/ 28868 h 316545"/>
                  <a:gd name="connsiteX2" fmla="*/ 383382 w 573385"/>
                  <a:gd name="connsiteY2" fmla="*/ 316545 h 316545"/>
                  <a:gd name="connsiteX3" fmla="*/ 0 w 573385"/>
                  <a:gd name="connsiteY3" fmla="*/ 83637 h 316545"/>
                  <a:gd name="connsiteX0" fmla="*/ 0 w 573385"/>
                  <a:gd name="connsiteY0" fmla="*/ 83637 h 251554"/>
                  <a:gd name="connsiteX1" fmla="*/ 573385 w 573385"/>
                  <a:gd name="connsiteY1" fmla="*/ 28868 h 251554"/>
                  <a:gd name="connsiteX2" fmla="*/ 402432 w 573385"/>
                  <a:gd name="connsiteY2" fmla="*/ 249870 h 251554"/>
                  <a:gd name="connsiteX3" fmla="*/ 0 w 573385"/>
                  <a:gd name="connsiteY3" fmla="*/ 83637 h 251554"/>
                  <a:gd name="connsiteX0" fmla="*/ 0 w 573385"/>
                  <a:gd name="connsiteY0" fmla="*/ 83637 h 294169"/>
                  <a:gd name="connsiteX1" fmla="*/ 573385 w 573385"/>
                  <a:gd name="connsiteY1" fmla="*/ 28868 h 294169"/>
                  <a:gd name="connsiteX2" fmla="*/ 402432 w 573385"/>
                  <a:gd name="connsiteY2" fmla="*/ 249870 h 294169"/>
                  <a:gd name="connsiteX3" fmla="*/ 0 w 573385"/>
                  <a:gd name="connsiteY3" fmla="*/ 83637 h 294169"/>
                  <a:gd name="connsiteX0" fmla="*/ 0 w 573385"/>
                  <a:gd name="connsiteY0" fmla="*/ 90218 h 300750"/>
                  <a:gd name="connsiteX1" fmla="*/ 573385 w 573385"/>
                  <a:gd name="connsiteY1" fmla="*/ 35449 h 300750"/>
                  <a:gd name="connsiteX2" fmla="*/ 402432 w 573385"/>
                  <a:gd name="connsiteY2" fmla="*/ 256451 h 300750"/>
                  <a:gd name="connsiteX3" fmla="*/ 0 w 573385"/>
                  <a:gd name="connsiteY3" fmla="*/ 90218 h 30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3385" h="300750">
                    <a:moveTo>
                      <a:pt x="0" y="90218"/>
                    </a:moveTo>
                    <a:cubicBezTo>
                      <a:pt x="86353" y="-70913"/>
                      <a:pt x="410832" y="32274"/>
                      <a:pt x="573385" y="35449"/>
                    </a:cubicBezTo>
                    <a:lnTo>
                      <a:pt x="402432" y="256451"/>
                    </a:lnTo>
                    <a:cubicBezTo>
                      <a:pt x="257968" y="328834"/>
                      <a:pt x="30163" y="336923"/>
                      <a:pt x="0" y="90218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3EC57D7-E3A9-22D0-FB29-942E2BDB4489}"/>
                </a:ext>
              </a:extLst>
            </p:cNvPr>
            <p:cNvGrpSpPr/>
            <p:nvPr/>
          </p:nvGrpSpPr>
          <p:grpSpPr>
            <a:xfrm>
              <a:off x="3327119" y="4185680"/>
              <a:ext cx="858576" cy="1776803"/>
              <a:chOff x="10342653" y="4729857"/>
              <a:chExt cx="332756" cy="688631"/>
            </a:xfrm>
          </p:grpSpPr>
          <p:sp>
            <p:nvSpPr>
              <p:cNvPr id="72" name="Rectangle: Rounded Corners 19">
                <a:extLst>
                  <a:ext uri="{FF2B5EF4-FFF2-40B4-BE49-F238E27FC236}">
                    <a16:creationId xmlns:a16="http://schemas.microsoft.com/office/drawing/2014/main" id="{EF706F7B-4EFF-DEFF-9D08-FA84CF8503E4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2F90BEC-3442-C882-8347-3649976F7596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D2ED786-9741-90BE-99A8-5D8056C3AD31}"/>
                </a:ext>
              </a:extLst>
            </p:cNvPr>
            <p:cNvSpPr/>
            <p:nvPr/>
          </p:nvSpPr>
          <p:spPr>
            <a:xfrm>
              <a:off x="5251822" y="1268342"/>
              <a:ext cx="1421015" cy="123857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89A4071-FBA9-B568-9934-DD3E52ACEF93}"/>
                </a:ext>
              </a:extLst>
            </p:cNvPr>
            <p:cNvSpPr/>
            <p:nvPr/>
          </p:nvSpPr>
          <p:spPr>
            <a:xfrm>
              <a:off x="4058277" y="2754024"/>
              <a:ext cx="1840506" cy="13913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3B8F46C-20F2-EFC8-F8DB-F7870065EB74}"/>
                </a:ext>
              </a:extLst>
            </p:cNvPr>
            <p:cNvGrpSpPr/>
            <p:nvPr/>
          </p:nvGrpSpPr>
          <p:grpSpPr>
            <a:xfrm>
              <a:off x="1424680" y="133120"/>
              <a:ext cx="2546580" cy="3894363"/>
              <a:chOff x="7082434" y="143069"/>
              <a:chExt cx="986971" cy="1509328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EB68140-EBFB-4956-3CC0-E605716B4AC6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15">
                <a:extLst>
                  <a:ext uri="{FF2B5EF4-FFF2-40B4-BE49-F238E27FC236}">
                    <a16:creationId xmlns:a16="http://schemas.microsoft.com/office/drawing/2014/main" id="{9B7C1718-EDE2-C853-38B9-0082748629DE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15">
                <a:extLst>
                  <a:ext uri="{FF2B5EF4-FFF2-40B4-BE49-F238E27FC236}">
                    <a16:creationId xmlns:a16="http://schemas.microsoft.com/office/drawing/2014/main" id="{9E0C4F0A-CE37-BFC0-F8F6-1643349FC501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B02B807-4150-20ED-A534-30C3E1DBD46A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E87C876-7489-5172-F60B-F116FDAD4A87}"/>
                  </a:ext>
                </a:extLst>
              </p:cNvPr>
              <p:cNvSpPr/>
              <p:nvPr/>
            </p:nvSpPr>
            <p:spPr>
              <a:xfrm>
                <a:off x="7084560" y="1018392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C940B26-8BC3-E661-E7A4-A6C6A1AA94EA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3C221D8-77F7-FC44-1C66-FF921FB737A6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77A25F7-644A-904B-A754-2734C476B37E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1BFF3DB-BAB8-4C65-1274-A57992859613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E58F73D-1020-CE68-75EC-0ACA0EBAE5B6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FB8EE1E-A231-724C-C2C7-802126493F0E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7146F84-2E19-C747-A7E8-DDE699082400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6A00481-3F85-CA9B-647F-B79D5E4DFED1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A39C854-2B79-AFD8-6F32-411D890CA06F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AA09E7D-4FA9-8325-7C7A-0D4ECB950D54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47A0325-A7EA-11B3-E964-394C4434D4DC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0914711-2B51-335C-B107-510D8DF1ACE6}"/>
                </a:ext>
              </a:extLst>
            </p:cNvPr>
            <p:cNvSpPr/>
            <p:nvPr/>
          </p:nvSpPr>
          <p:spPr>
            <a:xfrm>
              <a:off x="6575499" y="3503997"/>
              <a:ext cx="1142305" cy="103000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7048552-C68C-8E8C-58AA-B6A9A0E43984}"/>
                </a:ext>
              </a:extLst>
            </p:cNvPr>
            <p:cNvGrpSpPr/>
            <p:nvPr/>
          </p:nvGrpSpPr>
          <p:grpSpPr>
            <a:xfrm>
              <a:off x="2341989" y="2831337"/>
              <a:ext cx="625724" cy="609587"/>
              <a:chOff x="4429799" y="4224038"/>
              <a:chExt cx="242510" cy="236256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F42A8B0A-1F3C-14B6-E211-0778B6E31029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51052F76-A853-D210-F764-29620A2AE90E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D43D0D1-5C91-E503-B1F9-75D4E136736C}"/>
                </a:ext>
              </a:extLst>
            </p:cNvPr>
            <p:cNvSpPr/>
            <p:nvPr/>
          </p:nvSpPr>
          <p:spPr>
            <a:xfrm rot="661971">
              <a:off x="3308668" y="4130693"/>
              <a:ext cx="1020447" cy="53697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2" name="ttsMP3.com_VoiceText_2025-2-4_21-26-33">
            <a:hlinkClick r:id="" action="ppaction://media"/>
            <a:extLst>
              <a:ext uri="{FF2B5EF4-FFF2-40B4-BE49-F238E27FC236}">
                <a16:creationId xmlns:a16="http://schemas.microsoft.com/office/drawing/2014/main" id="{7CD630F9-0865-C027-CF5E-5749E4C5B1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67629" y="484111"/>
            <a:ext cx="609600" cy="609600"/>
          </a:xfrm>
          <a:prstGeom prst="rect">
            <a:avLst/>
          </a:prstGeom>
        </p:spPr>
      </p:pic>
      <p:pic>
        <p:nvPicPr>
          <p:cNvPr id="93" name="mooing-cow-122255">
            <a:hlinkClick r:id="" action="ppaction://media"/>
            <a:extLst>
              <a:ext uri="{FF2B5EF4-FFF2-40B4-BE49-F238E27FC236}">
                <a16:creationId xmlns:a16="http://schemas.microsoft.com/office/drawing/2014/main" id="{7F7AE39D-00B7-553B-3B81-B56C40ED588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16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4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94" fill="hold"/>
                                        <p:tgtEl>
                                          <p:spTgt spid="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  <p:audio>
              <p:cMediaNode vol="2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270243"/>
            <a:ext cx="12192001" cy="5587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10269064" y="556374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5F345A-FEFB-E7EA-CB83-6C7278073832}"/>
              </a:ext>
            </a:extLst>
          </p:cNvPr>
          <p:cNvSpPr/>
          <p:nvPr/>
        </p:nvSpPr>
        <p:spPr>
          <a:xfrm>
            <a:off x="537051" y="147136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86AD376-D823-37C2-8031-529DD3C17598}"/>
              </a:ext>
            </a:extLst>
          </p:cNvPr>
          <p:cNvSpPr/>
          <p:nvPr/>
        </p:nvSpPr>
        <p:spPr>
          <a:xfrm>
            <a:off x="6488610" y="328544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437B57-5824-D51D-9C6D-AEA1A8A2802F}"/>
              </a:ext>
            </a:extLst>
          </p:cNvPr>
          <p:cNvGrpSpPr/>
          <p:nvPr/>
        </p:nvGrpSpPr>
        <p:grpSpPr>
          <a:xfrm>
            <a:off x="7214985" y="133120"/>
            <a:ext cx="4370591" cy="4198120"/>
            <a:chOff x="3702050" y="934188"/>
            <a:chExt cx="5588000" cy="53674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E2786C-B3B4-57D7-66CA-2DE9D1ABA540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1DAAE832-C9BC-8BBA-C6B5-DB51CBD96C05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Isosceles Triangle 47">
                <a:extLst>
                  <a:ext uri="{FF2B5EF4-FFF2-40B4-BE49-F238E27FC236}">
                    <a16:creationId xmlns:a16="http://schemas.microsoft.com/office/drawing/2014/main" id="{825C7631-C9B2-E187-3812-2D0248B00F9C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76FE4C9-DB25-1A65-CF51-1E4313A1527E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83D59389-A1B4-0269-5294-917806A6B57E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904A20FD-B5CD-A117-5958-1B79890A47B6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EC72F29-D3C3-FA2F-02E8-7AEFD82A336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1B2D40F-4A72-A978-A3B9-E1996660CF08}"/>
                  </a:ext>
                </a:extLst>
              </p:cNvPr>
              <p:cNvCxnSpPr>
                <a:stCxn id="220" idx="1"/>
                <a:endCxn id="220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7D5DE3C-7DBB-53B9-080D-B2EF399B6E30}"/>
                  </a:ext>
                </a:extLst>
              </p:cNvPr>
              <p:cNvCxnSpPr>
                <a:stCxn id="220" idx="0"/>
                <a:endCxn id="220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5FE79FF-79C8-5F90-9680-696C2DC00B24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AC31F9A-D11B-1ED6-95F1-8C0EB9066B1E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BDE13F8-558F-9793-7C31-1E42F5E293D8}"/>
                  </a:ext>
                </a:extLst>
              </p:cNvPr>
              <p:cNvCxnSpPr>
                <a:stCxn id="217" idx="1"/>
                <a:endCxn id="21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82D1527-A9F0-A93E-EC4F-75884EF87F64}"/>
                  </a:ext>
                </a:extLst>
              </p:cNvPr>
              <p:cNvCxnSpPr>
                <a:stCxn id="217" idx="0"/>
                <a:endCxn id="21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587FBC10-315E-A639-7A97-C8AD80A63D1F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15CA859-4392-5D6E-AAAF-85F7E5471AA3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F8F0D12-7527-29FF-27CA-7257334C30BC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C67D460-1BE6-41CC-83FF-84EF5E3FEB2E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1F3002C-B86E-3521-FE53-F043805A40D9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6B7D5B52-7257-95AE-8C1A-56E16BC149BB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1659D5D-BAD2-EB2E-1E03-0856D749CF2F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0173A60-AE2A-DECA-A3A2-6889C6724D80}"/>
              </a:ext>
            </a:extLst>
          </p:cNvPr>
          <p:cNvGrpSpPr/>
          <p:nvPr/>
        </p:nvGrpSpPr>
        <p:grpSpPr>
          <a:xfrm>
            <a:off x="974297" y="129465"/>
            <a:ext cx="8593654" cy="6567768"/>
            <a:chOff x="1431505" y="1187355"/>
            <a:chExt cx="7502945" cy="573418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F303D2-19A6-EC09-DE73-8F44EFCFAB4A}"/>
                </a:ext>
              </a:extLst>
            </p:cNvPr>
            <p:cNvGrpSpPr/>
            <p:nvPr/>
          </p:nvGrpSpPr>
          <p:grpSpPr>
            <a:xfrm>
              <a:off x="1431505" y="1187355"/>
              <a:ext cx="7502945" cy="5725368"/>
              <a:chOff x="1069555" y="-351131"/>
              <a:chExt cx="9578261" cy="7309006"/>
            </a:xfrm>
          </p:grpSpPr>
          <p:sp>
            <p:nvSpPr>
              <p:cNvPr id="17" name="Rectangle 22">
                <a:extLst>
                  <a:ext uri="{FF2B5EF4-FFF2-40B4-BE49-F238E27FC236}">
                    <a16:creationId xmlns:a16="http://schemas.microsoft.com/office/drawing/2014/main" id="{1EF7F958-92F3-66DC-CFE0-7AFB32B07568}"/>
                  </a:ext>
                </a:extLst>
              </p:cNvPr>
              <p:cNvSpPr/>
              <p:nvPr/>
            </p:nvSpPr>
            <p:spPr>
              <a:xfrm>
                <a:off x="8679546" y="2293257"/>
                <a:ext cx="1968270" cy="2960914"/>
              </a:xfrm>
              <a:custGeom>
                <a:avLst/>
                <a:gdLst>
                  <a:gd name="connsiteX0" fmla="*/ 0 w 351577"/>
                  <a:gd name="connsiteY0" fmla="*/ 0 h 304800"/>
                  <a:gd name="connsiteX1" fmla="*/ 351577 w 351577"/>
                  <a:gd name="connsiteY1" fmla="*/ 0 h 304800"/>
                  <a:gd name="connsiteX2" fmla="*/ 351577 w 351577"/>
                  <a:gd name="connsiteY2" fmla="*/ 304800 h 304800"/>
                  <a:gd name="connsiteX3" fmla="*/ 0 w 351577"/>
                  <a:gd name="connsiteY3" fmla="*/ 304800 h 304800"/>
                  <a:gd name="connsiteX4" fmla="*/ 0 w 351577"/>
                  <a:gd name="connsiteY4" fmla="*/ 0 h 304800"/>
                  <a:gd name="connsiteX0" fmla="*/ 0 w 395120"/>
                  <a:gd name="connsiteY0" fmla="*/ 116114 h 420914"/>
                  <a:gd name="connsiteX1" fmla="*/ 395120 w 395120"/>
                  <a:gd name="connsiteY1" fmla="*/ 0 h 420914"/>
                  <a:gd name="connsiteX2" fmla="*/ 351577 w 395120"/>
                  <a:gd name="connsiteY2" fmla="*/ 420914 h 420914"/>
                  <a:gd name="connsiteX3" fmla="*/ 0 w 395120"/>
                  <a:gd name="connsiteY3" fmla="*/ 420914 h 420914"/>
                  <a:gd name="connsiteX4" fmla="*/ 0 w 395120"/>
                  <a:gd name="connsiteY4" fmla="*/ 116114 h 42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0 w 1367577"/>
                  <a:gd name="connsiteY3" fmla="*/ 420914 h 2960914"/>
                  <a:gd name="connsiteX4" fmla="*/ 0 w 1367577"/>
                  <a:gd name="connsiteY4" fmla="*/ 116114 h 296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725714 w 1367577"/>
                  <a:gd name="connsiteY3" fmla="*/ 2554514 h 2960914"/>
                  <a:gd name="connsiteX4" fmla="*/ 0 w 1367577"/>
                  <a:gd name="connsiteY4" fmla="*/ 116114 h 2960914"/>
                  <a:gd name="connsiteX0" fmla="*/ 0 w 1920761"/>
                  <a:gd name="connsiteY0" fmla="*/ 116114 h 2960914"/>
                  <a:gd name="connsiteX1" fmla="*/ 395120 w 1920761"/>
                  <a:gd name="connsiteY1" fmla="*/ 0 h 2960914"/>
                  <a:gd name="connsiteX2" fmla="*/ 1367577 w 1920761"/>
                  <a:gd name="connsiteY2" fmla="*/ 2960914 h 2960914"/>
                  <a:gd name="connsiteX3" fmla="*/ 725714 w 1920761"/>
                  <a:gd name="connsiteY3" fmla="*/ 2554514 h 2960914"/>
                  <a:gd name="connsiteX4" fmla="*/ 0 w 1920761"/>
                  <a:gd name="connsiteY4" fmla="*/ 116114 h 2960914"/>
                  <a:gd name="connsiteX0" fmla="*/ 0 w 1374800"/>
                  <a:gd name="connsiteY0" fmla="*/ 116114 h 2960914"/>
                  <a:gd name="connsiteX1" fmla="*/ 395120 w 1374800"/>
                  <a:gd name="connsiteY1" fmla="*/ 0 h 2960914"/>
                  <a:gd name="connsiteX2" fmla="*/ 783770 w 1374800"/>
                  <a:gd name="connsiteY2" fmla="*/ 1698172 h 2960914"/>
                  <a:gd name="connsiteX3" fmla="*/ 1367577 w 1374800"/>
                  <a:gd name="connsiteY3" fmla="*/ 2960914 h 2960914"/>
                  <a:gd name="connsiteX4" fmla="*/ 725714 w 1374800"/>
                  <a:gd name="connsiteY4" fmla="*/ 2554514 h 2960914"/>
                  <a:gd name="connsiteX5" fmla="*/ 0 w 1374800"/>
                  <a:gd name="connsiteY5" fmla="*/ 116114 h 2960914"/>
                  <a:gd name="connsiteX0" fmla="*/ 0 w 1381922"/>
                  <a:gd name="connsiteY0" fmla="*/ 116114 h 2960914"/>
                  <a:gd name="connsiteX1" fmla="*/ 395120 w 1381922"/>
                  <a:gd name="connsiteY1" fmla="*/ 0 h 2960914"/>
                  <a:gd name="connsiteX2" fmla="*/ 783770 w 1381922"/>
                  <a:gd name="connsiteY2" fmla="*/ 1698172 h 2960914"/>
                  <a:gd name="connsiteX3" fmla="*/ 1367577 w 1381922"/>
                  <a:gd name="connsiteY3" fmla="*/ 2960914 h 2960914"/>
                  <a:gd name="connsiteX4" fmla="*/ 725714 w 1381922"/>
                  <a:gd name="connsiteY4" fmla="*/ 2554514 h 2960914"/>
                  <a:gd name="connsiteX5" fmla="*/ 0 w 1381922"/>
                  <a:gd name="connsiteY5" fmla="*/ 116114 h 2960914"/>
                  <a:gd name="connsiteX0" fmla="*/ 0 w 1960659"/>
                  <a:gd name="connsiteY0" fmla="*/ 116114 h 2960914"/>
                  <a:gd name="connsiteX1" fmla="*/ 395120 w 1960659"/>
                  <a:gd name="connsiteY1" fmla="*/ 0 h 2960914"/>
                  <a:gd name="connsiteX2" fmla="*/ 783770 w 1960659"/>
                  <a:gd name="connsiteY2" fmla="*/ 1698172 h 2960914"/>
                  <a:gd name="connsiteX3" fmla="*/ 1367577 w 1960659"/>
                  <a:gd name="connsiteY3" fmla="*/ 2960914 h 2960914"/>
                  <a:gd name="connsiteX4" fmla="*/ 725714 w 1960659"/>
                  <a:gd name="connsiteY4" fmla="*/ 2554514 h 2960914"/>
                  <a:gd name="connsiteX5" fmla="*/ 0 w 1960659"/>
                  <a:gd name="connsiteY5" fmla="*/ 116114 h 2960914"/>
                  <a:gd name="connsiteX0" fmla="*/ 0 w 2001292"/>
                  <a:gd name="connsiteY0" fmla="*/ 116114 h 2960914"/>
                  <a:gd name="connsiteX1" fmla="*/ 395120 w 2001292"/>
                  <a:gd name="connsiteY1" fmla="*/ 0 h 2960914"/>
                  <a:gd name="connsiteX2" fmla="*/ 783770 w 2001292"/>
                  <a:gd name="connsiteY2" fmla="*/ 1698172 h 2960914"/>
                  <a:gd name="connsiteX3" fmla="*/ 1367577 w 2001292"/>
                  <a:gd name="connsiteY3" fmla="*/ 2960914 h 2960914"/>
                  <a:gd name="connsiteX4" fmla="*/ 725714 w 2001292"/>
                  <a:gd name="connsiteY4" fmla="*/ 2554514 h 2960914"/>
                  <a:gd name="connsiteX5" fmla="*/ 0 w 2001292"/>
                  <a:gd name="connsiteY5" fmla="*/ 116114 h 2960914"/>
                  <a:gd name="connsiteX0" fmla="*/ 0 w 2030686"/>
                  <a:gd name="connsiteY0" fmla="*/ 116114 h 2960914"/>
                  <a:gd name="connsiteX1" fmla="*/ 395120 w 2030686"/>
                  <a:gd name="connsiteY1" fmla="*/ 0 h 2960914"/>
                  <a:gd name="connsiteX2" fmla="*/ 899885 w 2030686"/>
                  <a:gd name="connsiteY2" fmla="*/ 1901372 h 2960914"/>
                  <a:gd name="connsiteX3" fmla="*/ 1367577 w 2030686"/>
                  <a:gd name="connsiteY3" fmla="*/ 2960914 h 2960914"/>
                  <a:gd name="connsiteX4" fmla="*/ 725714 w 2030686"/>
                  <a:gd name="connsiteY4" fmla="*/ 2554514 h 2960914"/>
                  <a:gd name="connsiteX5" fmla="*/ 0 w 2030686"/>
                  <a:gd name="connsiteY5" fmla="*/ 116114 h 2960914"/>
                  <a:gd name="connsiteX0" fmla="*/ 0 w 1959732"/>
                  <a:gd name="connsiteY0" fmla="*/ 116114 h 2960914"/>
                  <a:gd name="connsiteX1" fmla="*/ 395120 w 1959732"/>
                  <a:gd name="connsiteY1" fmla="*/ 0 h 2960914"/>
                  <a:gd name="connsiteX2" fmla="*/ 899885 w 1959732"/>
                  <a:gd name="connsiteY2" fmla="*/ 1901372 h 2960914"/>
                  <a:gd name="connsiteX3" fmla="*/ 1367577 w 1959732"/>
                  <a:gd name="connsiteY3" fmla="*/ 2960914 h 2960914"/>
                  <a:gd name="connsiteX4" fmla="*/ 725714 w 1959732"/>
                  <a:gd name="connsiteY4" fmla="*/ 2554514 h 2960914"/>
                  <a:gd name="connsiteX5" fmla="*/ 0 w 195973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204685 w 1953222"/>
                  <a:gd name="connsiteY4" fmla="*/ 2627085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55055 w 1953222"/>
                  <a:gd name="connsiteY4" fmla="*/ 23676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48705 w 1953222"/>
                  <a:gd name="connsiteY4" fmla="*/ 23549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11260"/>
                  <a:gd name="connsiteY0" fmla="*/ 116114 h 2960914"/>
                  <a:gd name="connsiteX1" fmla="*/ 395120 w 1911260"/>
                  <a:gd name="connsiteY1" fmla="*/ 0 h 2960914"/>
                  <a:gd name="connsiteX2" fmla="*/ 899885 w 1911260"/>
                  <a:gd name="connsiteY2" fmla="*/ 1901372 h 2960914"/>
                  <a:gd name="connsiteX3" fmla="*/ 1310427 w 1911260"/>
                  <a:gd name="connsiteY3" fmla="*/ 2960914 h 2960914"/>
                  <a:gd name="connsiteX4" fmla="*/ 1448705 w 1911260"/>
                  <a:gd name="connsiteY4" fmla="*/ 2354943 h 2960914"/>
                  <a:gd name="connsiteX5" fmla="*/ 1204685 w 1911260"/>
                  <a:gd name="connsiteY5" fmla="*/ 2627085 h 2960914"/>
                  <a:gd name="connsiteX6" fmla="*/ 0 w 1911260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48705 w 1956391"/>
                  <a:gd name="connsiteY4" fmla="*/ 23549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29655 w 1956391"/>
                  <a:gd name="connsiteY4" fmla="*/ 23295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8270" h="2960914">
                    <a:moveTo>
                      <a:pt x="0" y="116114"/>
                    </a:moveTo>
                    <a:lnTo>
                      <a:pt x="395120" y="0"/>
                    </a:lnTo>
                    <a:cubicBezTo>
                      <a:pt x="588644" y="159657"/>
                      <a:pt x="447523" y="1741714"/>
                      <a:pt x="899885" y="1901372"/>
                    </a:cubicBezTo>
                    <a:cubicBezTo>
                      <a:pt x="1577218" y="1855107"/>
                      <a:pt x="2689283" y="2133600"/>
                      <a:pt x="1310427" y="2960914"/>
                    </a:cubicBezTo>
                    <a:cubicBezTo>
                      <a:pt x="1290903" y="2919790"/>
                      <a:pt x="1673017" y="2908829"/>
                      <a:pt x="1436799" y="2327162"/>
                    </a:cubicBezTo>
                    <a:cubicBezTo>
                      <a:pt x="1453884" y="2417612"/>
                      <a:pt x="1470969" y="2596168"/>
                      <a:pt x="1252310" y="2698523"/>
                    </a:cubicBezTo>
                    <a:cubicBezTo>
                      <a:pt x="1280205" y="2655434"/>
                      <a:pt x="1360487" y="2450420"/>
                      <a:pt x="1183593" y="2328749"/>
                    </a:cubicBezTo>
                    <a:cubicBezTo>
                      <a:pt x="-366638" y="2073804"/>
                      <a:pt x="394531" y="853659"/>
                      <a:pt x="0" y="116114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D652D76A-5DE6-DB5F-376F-9A15989A5332}"/>
                  </a:ext>
                </a:extLst>
              </p:cNvPr>
              <p:cNvSpPr/>
              <p:nvPr/>
            </p:nvSpPr>
            <p:spPr>
              <a:xfrm rot="376494">
                <a:off x="6746634" y="3427133"/>
                <a:ext cx="1459030" cy="3195123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9030" h="3195123">
                    <a:moveTo>
                      <a:pt x="285380" y="0"/>
                    </a:moveTo>
                    <a:lnTo>
                      <a:pt x="1459030" y="27012"/>
                    </a:lnTo>
                    <a:cubicBezTo>
                      <a:pt x="1351080" y="357212"/>
                      <a:pt x="1336390" y="682010"/>
                      <a:pt x="1228440" y="1012210"/>
                    </a:cubicBezTo>
                    <a:cubicBezTo>
                      <a:pt x="1157674" y="1286918"/>
                      <a:pt x="1049761" y="1434854"/>
                      <a:pt x="1029384" y="1637770"/>
                    </a:cubicBezTo>
                    <a:cubicBezTo>
                      <a:pt x="1009007" y="1840686"/>
                      <a:pt x="859297" y="2031979"/>
                      <a:pt x="860518" y="2216056"/>
                    </a:cubicBezTo>
                    <a:cubicBezTo>
                      <a:pt x="861739" y="2400133"/>
                      <a:pt x="1141756" y="2536982"/>
                      <a:pt x="905526" y="2797847"/>
                    </a:cubicBezTo>
                    <a:cubicBezTo>
                      <a:pt x="1065551" y="3166170"/>
                      <a:pt x="551607" y="3235441"/>
                      <a:pt x="447579" y="3176516"/>
                    </a:cubicBezTo>
                    <a:cubicBezTo>
                      <a:pt x="351869" y="3159546"/>
                      <a:pt x="-214753" y="3342849"/>
                      <a:pt x="322059" y="2439822"/>
                    </a:cubicBezTo>
                    <a:cubicBezTo>
                      <a:pt x="219116" y="2388358"/>
                      <a:pt x="314661" y="2134401"/>
                      <a:pt x="297781" y="1913241"/>
                    </a:cubicBezTo>
                    <a:cubicBezTo>
                      <a:pt x="281535" y="1710791"/>
                      <a:pt x="21946" y="1313558"/>
                      <a:pt x="68" y="1181156"/>
                    </a:cubicBezTo>
                    <a:cubicBezTo>
                      <a:pt x="-1999" y="862283"/>
                      <a:pt x="42220" y="192357"/>
                      <a:pt x="28538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EEAFBF2C-549B-6BAC-8113-362FC6710D9D}"/>
                  </a:ext>
                </a:extLst>
              </p:cNvPr>
              <p:cNvSpPr/>
              <p:nvPr/>
            </p:nvSpPr>
            <p:spPr>
              <a:xfrm rot="498123" flipH="1">
                <a:off x="1955405" y="-351131"/>
                <a:ext cx="1180394" cy="1237553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  <a:gd name="connsiteX0" fmla="*/ 8161 w 1389310"/>
                  <a:gd name="connsiteY0" fmla="*/ 1114257 h 1237553"/>
                  <a:gd name="connsiteX1" fmla="*/ 970821 w 1389310"/>
                  <a:gd name="connsiteY1" fmla="*/ 0 h 1237553"/>
                  <a:gd name="connsiteX2" fmla="*/ 8161 w 1389310"/>
                  <a:gd name="connsiteY2" fmla="*/ 1114257 h 1237553"/>
                  <a:gd name="connsiteX0" fmla="*/ 6962 w 1388111"/>
                  <a:gd name="connsiteY0" fmla="*/ 1114257 h 1237553"/>
                  <a:gd name="connsiteX1" fmla="*/ 969622 w 1388111"/>
                  <a:gd name="connsiteY1" fmla="*/ 0 h 1237553"/>
                  <a:gd name="connsiteX2" fmla="*/ 6962 w 1388111"/>
                  <a:gd name="connsiteY2" fmla="*/ 1114257 h 12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111" h="1237553">
                    <a:moveTo>
                      <a:pt x="6962" y="1114257"/>
                    </a:moveTo>
                    <a:cubicBezTo>
                      <a:pt x="480961" y="1547053"/>
                      <a:pt x="2160035" y="760039"/>
                      <a:pt x="969622" y="0"/>
                    </a:cubicBezTo>
                    <a:cubicBezTo>
                      <a:pt x="1584163" y="1018289"/>
                      <a:pt x="-121731" y="537098"/>
                      <a:pt x="6962" y="1114257"/>
                    </a:cubicBezTo>
                    <a:close/>
                  </a:path>
                </a:pathLst>
              </a:custGeom>
              <a:solidFill>
                <a:srgbClr val="FFF9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2">
                <a:extLst>
                  <a:ext uri="{FF2B5EF4-FFF2-40B4-BE49-F238E27FC236}">
                    <a16:creationId xmlns:a16="http://schemas.microsoft.com/office/drawing/2014/main" id="{91F48347-67AD-3D57-49F5-99E75CF11D07}"/>
                  </a:ext>
                </a:extLst>
              </p:cNvPr>
              <p:cNvSpPr/>
              <p:nvPr/>
            </p:nvSpPr>
            <p:spPr>
              <a:xfrm>
                <a:off x="3305246" y="3497240"/>
                <a:ext cx="1363806" cy="3204752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806" h="3204752">
                    <a:moveTo>
                      <a:pt x="190156" y="0"/>
                    </a:moveTo>
                    <a:lnTo>
                      <a:pt x="1363806" y="27012"/>
                    </a:lnTo>
                    <a:cubicBezTo>
                      <a:pt x="1255856" y="357212"/>
                      <a:pt x="1241166" y="682010"/>
                      <a:pt x="1133216" y="1012210"/>
                    </a:cubicBezTo>
                    <a:cubicBezTo>
                      <a:pt x="1062450" y="1286918"/>
                      <a:pt x="864051" y="1485993"/>
                      <a:pt x="843674" y="1688909"/>
                    </a:cubicBezTo>
                    <a:cubicBezTo>
                      <a:pt x="823297" y="1891825"/>
                      <a:pt x="863103" y="1965847"/>
                      <a:pt x="765294" y="2216056"/>
                    </a:cubicBezTo>
                    <a:cubicBezTo>
                      <a:pt x="1078703" y="3366070"/>
                      <a:pt x="442098" y="3139222"/>
                      <a:pt x="352355" y="3176516"/>
                    </a:cubicBezTo>
                    <a:cubicBezTo>
                      <a:pt x="262612" y="3213810"/>
                      <a:pt x="-309977" y="3342849"/>
                      <a:pt x="226835" y="2439822"/>
                    </a:cubicBezTo>
                    <a:cubicBezTo>
                      <a:pt x="123892" y="2388358"/>
                      <a:pt x="273701" y="2128434"/>
                      <a:pt x="256821" y="1907274"/>
                    </a:cubicBezTo>
                    <a:cubicBezTo>
                      <a:pt x="239941" y="1686114"/>
                      <a:pt x="200356" y="1442114"/>
                      <a:pt x="125556" y="1112862"/>
                    </a:cubicBezTo>
                    <a:cubicBezTo>
                      <a:pt x="39831" y="785837"/>
                      <a:pt x="199681" y="127000"/>
                      <a:pt x="190156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">
                <a:extLst>
                  <a:ext uri="{FF2B5EF4-FFF2-40B4-BE49-F238E27FC236}">
                    <a16:creationId xmlns:a16="http://schemas.microsoft.com/office/drawing/2014/main" id="{739BA28D-4329-3E6E-ED09-1C2D5726B7F3}"/>
                  </a:ext>
                </a:extLst>
              </p:cNvPr>
              <p:cNvSpPr/>
              <p:nvPr/>
            </p:nvSpPr>
            <p:spPr>
              <a:xfrm>
                <a:off x="1069555" y="482919"/>
                <a:ext cx="8118363" cy="4663144"/>
              </a:xfrm>
              <a:custGeom>
                <a:avLst/>
                <a:gdLst>
                  <a:gd name="connsiteX0" fmla="*/ 0 w 3352800"/>
                  <a:gd name="connsiteY0" fmla="*/ 0 h 1349828"/>
                  <a:gd name="connsiteX1" fmla="*/ 3352800 w 3352800"/>
                  <a:gd name="connsiteY1" fmla="*/ 0 h 1349828"/>
                  <a:gd name="connsiteX2" fmla="*/ 3352800 w 3352800"/>
                  <a:gd name="connsiteY2" fmla="*/ 1349828 h 1349828"/>
                  <a:gd name="connsiteX3" fmla="*/ 0 w 3352800"/>
                  <a:gd name="connsiteY3" fmla="*/ 1349828 h 1349828"/>
                  <a:gd name="connsiteX4" fmla="*/ 0 w 3352800"/>
                  <a:gd name="connsiteY4" fmla="*/ 0 h 1349828"/>
                  <a:gd name="connsiteX0" fmla="*/ 391886 w 3352800"/>
                  <a:gd name="connsiteY0" fmla="*/ 0 h 2539999"/>
                  <a:gd name="connsiteX1" fmla="*/ 3352800 w 3352800"/>
                  <a:gd name="connsiteY1" fmla="*/ 1190171 h 2539999"/>
                  <a:gd name="connsiteX2" fmla="*/ 3352800 w 3352800"/>
                  <a:gd name="connsiteY2" fmla="*/ 2539999 h 2539999"/>
                  <a:gd name="connsiteX3" fmla="*/ 0 w 3352800"/>
                  <a:gd name="connsiteY3" fmla="*/ 2539999 h 2539999"/>
                  <a:gd name="connsiteX4" fmla="*/ 391886 w 3352800"/>
                  <a:gd name="connsiteY4" fmla="*/ 0 h 2539999"/>
                  <a:gd name="connsiteX0" fmla="*/ 582435 w 3543349"/>
                  <a:gd name="connsiteY0" fmla="*/ 0 h 2539999"/>
                  <a:gd name="connsiteX1" fmla="*/ 3543349 w 3543349"/>
                  <a:gd name="connsiteY1" fmla="*/ 1190171 h 2539999"/>
                  <a:gd name="connsiteX2" fmla="*/ 3543349 w 3543349"/>
                  <a:gd name="connsiteY2" fmla="*/ 2539999 h 2539999"/>
                  <a:gd name="connsiteX3" fmla="*/ 190549 w 3543349"/>
                  <a:gd name="connsiteY3" fmla="*/ 2539999 h 2539999"/>
                  <a:gd name="connsiteX4" fmla="*/ 16378 w 3543349"/>
                  <a:gd name="connsiteY4" fmla="*/ 304800 h 2539999"/>
                  <a:gd name="connsiteX5" fmla="*/ 582435 w 3543349"/>
                  <a:gd name="connsiteY5" fmla="*/ 0 h 2539999"/>
                  <a:gd name="connsiteX0" fmla="*/ 1032011 w 3992925"/>
                  <a:gd name="connsiteY0" fmla="*/ 0 h 2539999"/>
                  <a:gd name="connsiteX1" fmla="*/ 3992925 w 3992925"/>
                  <a:gd name="connsiteY1" fmla="*/ 1190171 h 2539999"/>
                  <a:gd name="connsiteX2" fmla="*/ 3992925 w 3992925"/>
                  <a:gd name="connsiteY2" fmla="*/ 2539999 h 2539999"/>
                  <a:gd name="connsiteX3" fmla="*/ 640125 w 3992925"/>
                  <a:gd name="connsiteY3" fmla="*/ 2539999 h 2539999"/>
                  <a:gd name="connsiteX4" fmla="*/ 1497 w 3992925"/>
                  <a:gd name="connsiteY4" fmla="*/ 696686 h 2539999"/>
                  <a:gd name="connsiteX5" fmla="*/ 465954 w 3992925"/>
                  <a:gd name="connsiteY5" fmla="*/ 304800 h 2539999"/>
                  <a:gd name="connsiteX6" fmla="*/ 1032011 w 3992925"/>
                  <a:gd name="connsiteY6" fmla="*/ 0 h 2539999"/>
                  <a:gd name="connsiteX0" fmla="*/ 2054052 w 5014966"/>
                  <a:gd name="connsiteY0" fmla="*/ 0 h 2539999"/>
                  <a:gd name="connsiteX1" fmla="*/ 5014966 w 5014966"/>
                  <a:gd name="connsiteY1" fmla="*/ 1190171 h 2539999"/>
                  <a:gd name="connsiteX2" fmla="*/ 5014966 w 5014966"/>
                  <a:gd name="connsiteY2" fmla="*/ 2539999 h 2539999"/>
                  <a:gd name="connsiteX3" fmla="*/ 1662166 w 5014966"/>
                  <a:gd name="connsiteY3" fmla="*/ 2539999 h 2539999"/>
                  <a:gd name="connsiteX4" fmla="*/ 7538 w 5014966"/>
                  <a:gd name="connsiteY4" fmla="*/ 1335314 h 2539999"/>
                  <a:gd name="connsiteX5" fmla="*/ 1023538 w 5014966"/>
                  <a:gd name="connsiteY5" fmla="*/ 696686 h 2539999"/>
                  <a:gd name="connsiteX6" fmla="*/ 1487995 w 5014966"/>
                  <a:gd name="connsiteY6" fmla="*/ 304800 h 2539999"/>
                  <a:gd name="connsiteX7" fmla="*/ 2054052 w 5014966"/>
                  <a:gd name="connsiteY7" fmla="*/ 0 h 2539999"/>
                  <a:gd name="connsiteX0" fmla="*/ 2059951 w 5020865"/>
                  <a:gd name="connsiteY0" fmla="*/ 0 h 2539999"/>
                  <a:gd name="connsiteX1" fmla="*/ 5020865 w 5020865"/>
                  <a:gd name="connsiteY1" fmla="*/ 1190171 h 2539999"/>
                  <a:gd name="connsiteX2" fmla="*/ 5020865 w 5020865"/>
                  <a:gd name="connsiteY2" fmla="*/ 2539999 h 2539999"/>
                  <a:gd name="connsiteX3" fmla="*/ 1668065 w 5020865"/>
                  <a:gd name="connsiteY3" fmla="*/ 2539999 h 2539999"/>
                  <a:gd name="connsiteX4" fmla="*/ 448866 w 5020865"/>
                  <a:gd name="connsiteY4" fmla="*/ 1988457 h 2539999"/>
                  <a:gd name="connsiteX5" fmla="*/ 13437 w 5020865"/>
                  <a:gd name="connsiteY5" fmla="*/ 1335314 h 2539999"/>
                  <a:gd name="connsiteX6" fmla="*/ 1029437 w 5020865"/>
                  <a:gd name="connsiteY6" fmla="*/ 696686 h 2539999"/>
                  <a:gd name="connsiteX7" fmla="*/ 1493894 w 5020865"/>
                  <a:gd name="connsiteY7" fmla="*/ 304800 h 2539999"/>
                  <a:gd name="connsiteX8" fmla="*/ 2059951 w 5020865"/>
                  <a:gd name="connsiteY8" fmla="*/ 0 h 2539999"/>
                  <a:gd name="connsiteX0" fmla="*/ 2056989 w 5017903"/>
                  <a:gd name="connsiteY0" fmla="*/ 0 h 2539999"/>
                  <a:gd name="connsiteX1" fmla="*/ 5017903 w 5017903"/>
                  <a:gd name="connsiteY1" fmla="*/ 1190171 h 2539999"/>
                  <a:gd name="connsiteX2" fmla="*/ 5017903 w 5017903"/>
                  <a:gd name="connsiteY2" fmla="*/ 2539999 h 2539999"/>
                  <a:gd name="connsiteX3" fmla="*/ 1665103 w 5017903"/>
                  <a:gd name="connsiteY3" fmla="*/ 2539999 h 2539999"/>
                  <a:gd name="connsiteX4" fmla="*/ 1302248 w 5017903"/>
                  <a:gd name="connsiteY4" fmla="*/ 2191657 h 2539999"/>
                  <a:gd name="connsiteX5" fmla="*/ 445904 w 5017903"/>
                  <a:gd name="connsiteY5" fmla="*/ 1988457 h 2539999"/>
                  <a:gd name="connsiteX6" fmla="*/ 10475 w 5017903"/>
                  <a:gd name="connsiteY6" fmla="*/ 1335314 h 2539999"/>
                  <a:gd name="connsiteX7" fmla="*/ 1026475 w 5017903"/>
                  <a:gd name="connsiteY7" fmla="*/ 696686 h 2539999"/>
                  <a:gd name="connsiteX8" fmla="*/ 1490932 w 5017903"/>
                  <a:gd name="connsiteY8" fmla="*/ 304800 h 2539999"/>
                  <a:gd name="connsiteX9" fmla="*/ 2056989 w 5017903"/>
                  <a:gd name="connsiteY9" fmla="*/ 0 h 2539999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35014 w 5026442"/>
                  <a:gd name="connsiteY7" fmla="*/ 6966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71032 h 4555945"/>
                  <a:gd name="connsiteX1" fmla="*/ 5026442 w 5026442"/>
                  <a:gd name="connsiteY1" fmla="*/ 1261203 h 4555945"/>
                  <a:gd name="connsiteX2" fmla="*/ 5026442 w 5026442"/>
                  <a:gd name="connsiteY2" fmla="*/ 2611031 h 4555945"/>
                  <a:gd name="connsiteX3" fmla="*/ 3575014 w 5026442"/>
                  <a:gd name="connsiteY3" fmla="*/ 4555945 h 4555945"/>
                  <a:gd name="connsiteX4" fmla="*/ 1310787 w 5026442"/>
                  <a:gd name="connsiteY4" fmla="*/ 2262689 h 4555945"/>
                  <a:gd name="connsiteX5" fmla="*/ 454443 w 5026442"/>
                  <a:gd name="connsiteY5" fmla="*/ 2059489 h 4555945"/>
                  <a:gd name="connsiteX6" fmla="*/ 19014 w 5026442"/>
                  <a:gd name="connsiteY6" fmla="*/ 1355546 h 4555945"/>
                  <a:gd name="connsiteX7" fmla="*/ 1047714 w 5026442"/>
                  <a:gd name="connsiteY7" fmla="*/ 729618 h 4555945"/>
                  <a:gd name="connsiteX8" fmla="*/ 1499471 w 5026442"/>
                  <a:gd name="connsiteY8" fmla="*/ 375832 h 4555945"/>
                  <a:gd name="connsiteX9" fmla="*/ 2065528 w 5026442"/>
                  <a:gd name="connsiteY9" fmla="*/ 71032 h 4555945"/>
                  <a:gd name="connsiteX0" fmla="*/ 2065528 w 5026442"/>
                  <a:gd name="connsiteY0" fmla="*/ 55967 h 4540880"/>
                  <a:gd name="connsiteX1" fmla="*/ 5026442 w 5026442"/>
                  <a:gd name="connsiteY1" fmla="*/ 1246138 h 4540880"/>
                  <a:gd name="connsiteX2" fmla="*/ 5026442 w 5026442"/>
                  <a:gd name="connsiteY2" fmla="*/ 2595966 h 4540880"/>
                  <a:gd name="connsiteX3" fmla="*/ 3575014 w 5026442"/>
                  <a:gd name="connsiteY3" fmla="*/ 4540880 h 4540880"/>
                  <a:gd name="connsiteX4" fmla="*/ 1310787 w 5026442"/>
                  <a:gd name="connsiteY4" fmla="*/ 2247624 h 4540880"/>
                  <a:gd name="connsiteX5" fmla="*/ 454443 w 5026442"/>
                  <a:gd name="connsiteY5" fmla="*/ 2044424 h 4540880"/>
                  <a:gd name="connsiteX6" fmla="*/ 19014 w 5026442"/>
                  <a:gd name="connsiteY6" fmla="*/ 1340481 h 4540880"/>
                  <a:gd name="connsiteX7" fmla="*/ 1047714 w 5026442"/>
                  <a:gd name="connsiteY7" fmla="*/ 714553 h 4540880"/>
                  <a:gd name="connsiteX8" fmla="*/ 1499471 w 5026442"/>
                  <a:gd name="connsiteY8" fmla="*/ 360767 h 4540880"/>
                  <a:gd name="connsiteX9" fmla="*/ 2065528 w 5026442"/>
                  <a:gd name="connsiteY9" fmla="*/ 55967 h 4540880"/>
                  <a:gd name="connsiteX0" fmla="*/ 2065528 w 5026442"/>
                  <a:gd name="connsiteY0" fmla="*/ 83138 h 4568051"/>
                  <a:gd name="connsiteX1" fmla="*/ 5026442 w 5026442"/>
                  <a:gd name="connsiteY1" fmla="*/ 1273309 h 4568051"/>
                  <a:gd name="connsiteX2" fmla="*/ 5026442 w 5026442"/>
                  <a:gd name="connsiteY2" fmla="*/ 2623137 h 4568051"/>
                  <a:gd name="connsiteX3" fmla="*/ 3575014 w 5026442"/>
                  <a:gd name="connsiteY3" fmla="*/ 4568051 h 4568051"/>
                  <a:gd name="connsiteX4" fmla="*/ 1310787 w 5026442"/>
                  <a:gd name="connsiteY4" fmla="*/ 2274795 h 4568051"/>
                  <a:gd name="connsiteX5" fmla="*/ 454443 w 5026442"/>
                  <a:gd name="connsiteY5" fmla="*/ 2071595 h 4568051"/>
                  <a:gd name="connsiteX6" fmla="*/ 19014 w 5026442"/>
                  <a:gd name="connsiteY6" fmla="*/ 1367652 h 4568051"/>
                  <a:gd name="connsiteX7" fmla="*/ 1047714 w 5026442"/>
                  <a:gd name="connsiteY7" fmla="*/ 741724 h 4568051"/>
                  <a:gd name="connsiteX8" fmla="*/ 1499471 w 5026442"/>
                  <a:gd name="connsiteY8" fmla="*/ 387938 h 4568051"/>
                  <a:gd name="connsiteX9" fmla="*/ 2065528 w 5026442"/>
                  <a:gd name="connsiteY9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7655342"/>
                  <a:gd name="connsiteY0" fmla="*/ 83138 h 4568051"/>
                  <a:gd name="connsiteX1" fmla="*/ 3045244 w 7655342"/>
                  <a:gd name="connsiteY1" fmla="*/ 812481 h 4568051"/>
                  <a:gd name="connsiteX2" fmla="*/ 6055142 w 7655342"/>
                  <a:gd name="connsiteY2" fmla="*/ 1247909 h 4568051"/>
                  <a:gd name="connsiteX3" fmla="*/ 7655342 w 7655342"/>
                  <a:gd name="connsiteY3" fmla="*/ 3905837 h 4568051"/>
                  <a:gd name="connsiteX4" fmla="*/ 3575014 w 7655342"/>
                  <a:gd name="connsiteY4" fmla="*/ 4568051 h 4568051"/>
                  <a:gd name="connsiteX5" fmla="*/ 1310787 w 7655342"/>
                  <a:gd name="connsiteY5" fmla="*/ 2274795 h 4568051"/>
                  <a:gd name="connsiteX6" fmla="*/ 454443 w 7655342"/>
                  <a:gd name="connsiteY6" fmla="*/ 2071595 h 4568051"/>
                  <a:gd name="connsiteX7" fmla="*/ 19014 w 7655342"/>
                  <a:gd name="connsiteY7" fmla="*/ 1367652 h 4568051"/>
                  <a:gd name="connsiteX8" fmla="*/ 1047714 w 7655342"/>
                  <a:gd name="connsiteY8" fmla="*/ 741724 h 4568051"/>
                  <a:gd name="connsiteX9" fmla="*/ 1499471 w 7655342"/>
                  <a:gd name="connsiteY9" fmla="*/ 387938 h 4568051"/>
                  <a:gd name="connsiteX10" fmla="*/ 2065528 w 7655342"/>
                  <a:gd name="connsiteY10" fmla="*/ 83138 h 4568051"/>
                  <a:gd name="connsiteX0" fmla="*/ 2065528 w 7834024"/>
                  <a:gd name="connsiteY0" fmla="*/ 83138 h 4568051"/>
                  <a:gd name="connsiteX1" fmla="*/ 3045244 w 7834024"/>
                  <a:gd name="connsiteY1" fmla="*/ 812481 h 4568051"/>
                  <a:gd name="connsiteX2" fmla="*/ 6055142 w 7834024"/>
                  <a:gd name="connsiteY2" fmla="*/ 1247909 h 4568051"/>
                  <a:gd name="connsiteX3" fmla="*/ 7655342 w 7834024"/>
                  <a:gd name="connsiteY3" fmla="*/ 3905837 h 4568051"/>
                  <a:gd name="connsiteX4" fmla="*/ 3575014 w 7834024"/>
                  <a:gd name="connsiteY4" fmla="*/ 4568051 h 4568051"/>
                  <a:gd name="connsiteX5" fmla="*/ 1310787 w 7834024"/>
                  <a:gd name="connsiteY5" fmla="*/ 2274795 h 4568051"/>
                  <a:gd name="connsiteX6" fmla="*/ 454443 w 7834024"/>
                  <a:gd name="connsiteY6" fmla="*/ 2071595 h 4568051"/>
                  <a:gd name="connsiteX7" fmla="*/ 19014 w 7834024"/>
                  <a:gd name="connsiteY7" fmla="*/ 1367652 h 4568051"/>
                  <a:gd name="connsiteX8" fmla="*/ 1047714 w 7834024"/>
                  <a:gd name="connsiteY8" fmla="*/ 741724 h 4568051"/>
                  <a:gd name="connsiteX9" fmla="*/ 1499471 w 7834024"/>
                  <a:gd name="connsiteY9" fmla="*/ 387938 h 4568051"/>
                  <a:gd name="connsiteX10" fmla="*/ 2065528 w 7834024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679006"/>
                  <a:gd name="connsiteX1" fmla="*/ 3045244 w 8131302"/>
                  <a:gd name="connsiteY1" fmla="*/ 812481 h 4679006"/>
                  <a:gd name="connsiteX2" fmla="*/ 6055142 w 8131302"/>
                  <a:gd name="connsiteY2" fmla="*/ 1247909 h 4679006"/>
                  <a:gd name="connsiteX3" fmla="*/ 7655342 w 8131302"/>
                  <a:gd name="connsiteY3" fmla="*/ 3905837 h 4679006"/>
                  <a:gd name="connsiteX4" fmla="*/ 3575014 w 8131302"/>
                  <a:gd name="connsiteY4" fmla="*/ 4568051 h 4679006"/>
                  <a:gd name="connsiteX5" fmla="*/ 1310787 w 8131302"/>
                  <a:gd name="connsiteY5" fmla="*/ 2274795 h 4679006"/>
                  <a:gd name="connsiteX6" fmla="*/ 454443 w 8131302"/>
                  <a:gd name="connsiteY6" fmla="*/ 2071595 h 4679006"/>
                  <a:gd name="connsiteX7" fmla="*/ 19014 w 8131302"/>
                  <a:gd name="connsiteY7" fmla="*/ 1367652 h 4679006"/>
                  <a:gd name="connsiteX8" fmla="*/ 1047714 w 8131302"/>
                  <a:gd name="connsiteY8" fmla="*/ 741724 h 4679006"/>
                  <a:gd name="connsiteX9" fmla="*/ 1499471 w 8131302"/>
                  <a:gd name="connsiteY9" fmla="*/ 387938 h 4679006"/>
                  <a:gd name="connsiteX10" fmla="*/ 2065528 w 8131302"/>
                  <a:gd name="connsiteY10" fmla="*/ 83138 h 4679006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18363" h="4663143">
                    <a:moveTo>
                      <a:pt x="2065528" y="83138"/>
                    </a:moveTo>
                    <a:cubicBezTo>
                      <a:pt x="2836600" y="-232548"/>
                      <a:pt x="2667872" y="658267"/>
                      <a:pt x="3045244" y="812481"/>
                    </a:cubicBezTo>
                    <a:cubicBezTo>
                      <a:pt x="3489743" y="602024"/>
                      <a:pt x="4581943" y="328066"/>
                      <a:pt x="6055142" y="1247909"/>
                    </a:cubicBezTo>
                    <a:cubicBezTo>
                      <a:pt x="8531642" y="1295685"/>
                      <a:pt x="8385592" y="1680011"/>
                      <a:pt x="7636292" y="3772487"/>
                    </a:cubicBezTo>
                    <a:cubicBezTo>
                      <a:pt x="6104733" y="4298025"/>
                      <a:pt x="4839873" y="4899763"/>
                      <a:pt x="3575014" y="4568051"/>
                    </a:cubicBezTo>
                    <a:cubicBezTo>
                      <a:pt x="2593940" y="4455717"/>
                      <a:pt x="2241516" y="4566540"/>
                      <a:pt x="1883195" y="2469831"/>
                    </a:cubicBezTo>
                    <a:cubicBezTo>
                      <a:pt x="1505824" y="2087622"/>
                      <a:pt x="1526687" y="2445943"/>
                      <a:pt x="1310787" y="2274795"/>
                    </a:cubicBezTo>
                    <a:cubicBezTo>
                      <a:pt x="730216" y="2429614"/>
                      <a:pt x="495567" y="2398167"/>
                      <a:pt x="454443" y="2071595"/>
                    </a:cubicBezTo>
                    <a:cubicBezTo>
                      <a:pt x="79491" y="2006280"/>
                      <a:pt x="-53557" y="1573271"/>
                      <a:pt x="19014" y="1367652"/>
                    </a:cubicBezTo>
                    <a:cubicBezTo>
                      <a:pt x="193185" y="1263633"/>
                      <a:pt x="979981" y="903800"/>
                      <a:pt x="1047714" y="741724"/>
                    </a:cubicBezTo>
                    <a:cubicBezTo>
                      <a:pt x="836047" y="338348"/>
                      <a:pt x="1280547" y="315367"/>
                      <a:pt x="1499471" y="387938"/>
                    </a:cubicBezTo>
                    <a:cubicBezTo>
                      <a:pt x="900757" y="108538"/>
                      <a:pt x="1965742" y="-132762"/>
                      <a:pt x="2065528" y="831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E0AABDE-99CB-D9C8-3988-2F951FF6439D}"/>
                  </a:ext>
                </a:extLst>
              </p:cNvPr>
              <p:cNvSpPr/>
              <p:nvPr/>
            </p:nvSpPr>
            <p:spPr>
              <a:xfrm>
                <a:off x="3972358" y="3654368"/>
                <a:ext cx="1664969" cy="3132458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969" h="3132458">
                    <a:moveTo>
                      <a:pt x="0" y="0"/>
                    </a:moveTo>
                    <a:lnTo>
                      <a:pt x="1664969" y="95250"/>
                    </a:lnTo>
                    <a:cubicBezTo>
                      <a:pt x="1557019" y="425450"/>
                      <a:pt x="1296669" y="736600"/>
                      <a:pt x="1188719" y="1066800"/>
                    </a:cubicBezTo>
                    <a:cubicBezTo>
                      <a:pt x="1125219" y="1358900"/>
                      <a:pt x="1348322" y="1705591"/>
                      <a:pt x="998219" y="1943100"/>
                    </a:cubicBezTo>
                    <a:cubicBezTo>
                      <a:pt x="1591280" y="3282950"/>
                      <a:pt x="596927" y="3125006"/>
                      <a:pt x="516282" y="3128181"/>
                    </a:cubicBezTo>
                    <a:cubicBezTo>
                      <a:pt x="435637" y="3131356"/>
                      <a:pt x="-198604" y="3187416"/>
                      <a:pt x="514350" y="1962150"/>
                    </a:cubicBezTo>
                    <a:cubicBezTo>
                      <a:pt x="133445" y="1729143"/>
                      <a:pt x="512444" y="1508125"/>
                      <a:pt x="426719" y="1181100"/>
                    </a:cubicBezTo>
                    <a:cubicBezTo>
                      <a:pt x="340994" y="854075"/>
                      <a:pt x="9525" y="127000"/>
                      <a:pt x="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1CA663C-05CA-E297-9281-21E00FEAEDA1}"/>
                  </a:ext>
                </a:extLst>
              </p:cNvPr>
              <p:cNvSpPr/>
              <p:nvPr/>
            </p:nvSpPr>
            <p:spPr>
              <a:xfrm rot="376494">
                <a:off x="6785153" y="3019075"/>
                <a:ext cx="2167144" cy="3938800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350424 w 1459030"/>
                  <a:gd name="connsiteY8" fmla="*/ 1869123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191357 w 1365007"/>
                  <a:gd name="connsiteY0" fmla="*/ 0 h 3195123"/>
                  <a:gd name="connsiteX1" fmla="*/ 1365007 w 1365007"/>
                  <a:gd name="connsiteY1" fmla="*/ 27012 h 3195123"/>
                  <a:gd name="connsiteX2" fmla="*/ 1134417 w 1365007"/>
                  <a:gd name="connsiteY2" fmla="*/ 1012210 h 3195123"/>
                  <a:gd name="connsiteX3" fmla="*/ 935361 w 1365007"/>
                  <a:gd name="connsiteY3" fmla="*/ 1637770 h 3195123"/>
                  <a:gd name="connsiteX4" fmla="*/ 766495 w 1365007"/>
                  <a:gd name="connsiteY4" fmla="*/ 2216056 h 3195123"/>
                  <a:gd name="connsiteX5" fmla="*/ 811503 w 1365007"/>
                  <a:gd name="connsiteY5" fmla="*/ 2797847 h 3195123"/>
                  <a:gd name="connsiteX6" fmla="*/ 353556 w 1365007"/>
                  <a:gd name="connsiteY6" fmla="*/ 3176516 h 3195123"/>
                  <a:gd name="connsiteX7" fmla="*/ 228036 w 1365007"/>
                  <a:gd name="connsiteY7" fmla="*/ 2439822 h 3195123"/>
                  <a:gd name="connsiteX8" fmla="*/ 256401 w 1365007"/>
                  <a:gd name="connsiteY8" fmla="*/ 1869123 h 3195123"/>
                  <a:gd name="connsiteX9" fmla="*/ 191357 w 1365007"/>
                  <a:gd name="connsiteY9" fmla="*/ 0 h 3195123"/>
                  <a:gd name="connsiteX0" fmla="*/ 16816 w 2345358"/>
                  <a:gd name="connsiteY0" fmla="*/ 0 h 3240618"/>
                  <a:gd name="connsiteX1" fmla="*/ 2345358 w 2345358"/>
                  <a:gd name="connsiteY1" fmla="*/ 72507 h 3240618"/>
                  <a:gd name="connsiteX2" fmla="*/ 2114768 w 2345358"/>
                  <a:gd name="connsiteY2" fmla="*/ 1057705 h 3240618"/>
                  <a:gd name="connsiteX3" fmla="*/ 1915712 w 2345358"/>
                  <a:gd name="connsiteY3" fmla="*/ 1683265 h 3240618"/>
                  <a:gd name="connsiteX4" fmla="*/ 1746846 w 2345358"/>
                  <a:gd name="connsiteY4" fmla="*/ 2261551 h 3240618"/>
                  <a:gd name="connsiteX5" fmla="*/ 1791854 w 2345358"/>
                  <a:gd name="connsiteY5" fmla="*/ 2843342 h 3240618"/>
                  <a:gd name="connsiteX6" fmla="*/ 1333907 w 2345358"/>
                  <a:gd name="connsiteY6" fmla="*/ 3222011 h 3240618"/>
                  <a:gd name="connsiteX7" fmla="*/ 1208387 w 2345358"/>
                  <a:gd name="connsiteY7" fmla="*/ 2485317 h 3240618"/>
                  <a:gd name="connsiteX8" fmla="*/ 1236752 w 2345358"/>
                  <a:gd name="connsiteY8" fmla="*/ 1914618 h 3240618"/>
                  <a:gd name="connsiteX9" fmla="*/ 16816 w 2345358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1941119 w 2370765"/>
                  <a:gd name="connsiteY3" fmla="*/ 1683265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1915420 w 2370765"/>
                  <a:gd name="connsiteY2" fmla="*/ 756617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34112"/>
                  <a:gd name="connsiteX1" fmla="*/ 2053610 w 2167144"/>
                  <a:gd name="connsiteY1" fmla="*/ 0 h 3934112"/>
                  <a:gd name="connsiteX2" fmla="*/ 1915420 w 2167144"/>
                  <a:gd name="connsiteY2" fmla="*/ 1128357 h 3934112"/>
                  <a:gd name="connsiteX3" fmla="*/ 2166267 w 2167144"/>
                  <a:gd name="connsiteY3" fmla="*/ 2011083 h 3934112"/>
                  <a:gd name="connsiteX4" fmla="*/ 1772253 w 2167144"/>
                  <a:gd name="connsiteY4" fmla="*/ 2633291 h 3934112"/>
                  <a:gd name="connsiteX5" fmla="*/ 1817261 w 2167144"/>
                  <a:gd name="connsiteY5" fmla="*/ 3215082 h 3934112"/>
                  <a:gd name="connsiteX6" fmla="*/ 1453600 w 2167144"/>
                  <a:gd name="connsiteY6" fmla="*/ 3928350 h 3934112"/>
                  <a:gd name="connsiteX7" fmla="*/ 1233794 w 2167144"/>
                  <a:gd name="connsiteY7" fmla="*/ 2857057 h 3934112"/>
                  <a:gd name="connsiteX8" fmla="*/ 1262159 w 2167144"/>
                  <a:gd name="connsiteY8" fmla="*/ 2286358 h 3934112"/>
                  <a:gd name="connsiteX9" fmla="*/ 42223 w 2167144"/>
                  <a:gd name="connsiteY9" fmla="*/ 371740 h 3934112"/>
                  <a:gd name="connsiteX0" fmla="*/ 42223 w 2167144"/>
                  <a:gd name="connsiteY0" fmla="*/ 371740 h 3928350"/>
                  <a:gd name="connsiteX1" fmla="*/ 2053610 w 2167144"/>
                  <a:gd name="connsiteY1" fmla="*/ 0 h 3928350"/>
                  <a:gd name="connsiteX2" fmla="*/ 1915420 w 2167144"/>
                  <a:gd name="connsiteY2" fmla="*/ 1128357 h 3928350"/>
                  <a:gd name="connsiteX3" fmla="*/ 2166267 w 2167144"/>
                  <a:gd name="connsiteY3" fmla="*/ 2011083 h 3928350"/>
                  <a:gd name="connsiteX4" fmla="*/ 1772253 w 2167144"/>
                  <a:gd name="connsiteY4" fmla="*/ 2633291 h 3928350"/>
                  <a:gd name="connsiteX5" fmla="*/ 1817261 w 2167144"/>
                  <a:gd name="connsiteY5" fmla="*/ 3215082 h 3928350"/>
                  <a:gd name="connsiteX6" fmla="*/ 1453600 w 2167144"/>
                  <a:gd name="connsiteY6" fmla="*/ 3928350 h 3928350"/>
                  <a:gd name="connsiteX7" fmla="*/ 1233794 w 2167144"/>
                  <a:gd name="connsiteY7" fmla="*/ 2857057 h 3928350"/>
                  <a:gd name="connsiteX8" fmla="*/ 1262159 w 2167144"/>
                  <a:gd name="connsiteY8" fmla="*/ 2286358 h 3928350"/>
                  <a:gd name="connsiteX9" fmla="*/ 42223 w 2167144"/>
                  <a:gd name="connsiteY9" fmla="*/ 371740 h 3928350"/>
                  <a:gd name="connsiteX0" fmla="*/ 42223 w 2167144"/>
                  <a:gd name="connsiteY0" fmla="*/ 371740 h 3937057"/>
                  <a:gd name="connsiteX1" fmla="*/ 2053610 w 2167144"/>
                  <a:gd name="connsiteY1" fmla="*/ 0 h 3937057"/>
                  <a:gd name="connsiteX2" fmla="*/ 1915420 w 2167144"/>
                  <a:gd name="connsiteY2" fmla="*/ 1128357 h 3937057"/>
                  <a:gd name="connsiteX3" fmla="*/ 2166267 w 2167144"/>
                  <a:gd name="connsiteY3" fmla="*/ 2011083 h 3937057"/>
                  <a:gd name="connsiteX4" fmla="*/ 1772253 w 2167144"/>
                  <a:gd name="connsiteY4" fmla="*/ 2633291 h 3937057"/>
                  <a:gd name="connsiteX5" fmla="*/ 1817261 w 2167144"/>
                  <a:gd name="connsiteY5" fmla="*/ 3215082 h 3937057"/>
                  <a:gd name="connsiteX6" fmla="*/ 1453600 w 2167144"/>
                  <a:gd name="connsiteY6" fmla="*/ 3928350 h 3937057"/>
                  <a:gd name="connsiteX7" fmla="*/ 1233794 w 2167144"/>
                  <a:gd name="connsiteY7" fmla="*/ 2857057 h 3937057"/>
                  <a:gd name="connsiteX8" fmla="*/ 1262159 w 2167144"/>
                  <a:gd name="connsiteY8" fmla="*/ 2286358 h 3937057"/>
                  <a:gd name="connsiteX9" fmla="*/ 42223 w 2167144"/>
                  <a:gd name="connsiteY9" fmla="*/ 371740 h 3937057"/>
                  <a:gd name="connsiteX0" fmla="*/ 42223 w 2167144"/>
                  <a:gd name="connsiteY0" fmla="*/ 371740 h 3938799"/>
                  <a:gd name="connsiteX1" fmla="*/ 2053610 w 2167144"/>
                  <a:gd name="connsiteY1" fmla="*/ 0 h 3938799"/>
                  <a:gd name="connsiteX2" fmla="*/ 1915420 w 2167144"/>
                  <a:gd name="connsiteY2" fmla="*/ 1128357 h 3938799"/>
                  <a:gd name="connsiteX3" fmla="*/ 2166267 w 2167144"/>
                  <a:gd name="connsiteY3" fmla="*/ 2011083 h 3938799"/>
                  <a:gd name="connsiteX4" fmla="*/ 1772253 w 2167144"/>
                  <a:gd name="connsiteY4" fmla="*/ 2633291 h 3938799"/>
                  <a:gd name="connsiteX5" fmla="*/ 1817261 w 2167144"/>
                  <a:gd name="connsiteY5" fmla="*/ 3215082 h 3938799"/>
                  <a:gd name="connsiteX6" fmla="*/ 1453600 w 2167144"/>
                  <a:gd name="connsiteY6" fmla="*/ 3928350 h 3938799"/>
                  <a:gd name="connsiteX7" fmla="*/ 1233794 w 2167144"/>
                  <a:gd name="connsiteY7" fmla="*/ 2857057 h 3938799"/>
                  <a:gd name="connsiteX8" fmla="*/ 1262159 w 2167144"/>
                  <a:gd name="connsiteY8" fmla="*/ 2286358 h 3938799"/>
                  <a:gd name="connsiteX9" fmla="*/ 42223 w 2167144"/>
                  <a:gd name="connsiteY9" fmla="*/ 371740 h 393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144" h="3938799">
                    <a:moveTo>
                      <a:pt x="42223" y="371740"/>
                    </a:moveTo>
                    <a:lnTo>
                      <a:pt x="2053610" y="0"/>
                    </a:lnTo>
                    <a:cubicBezTo>
                      <a:pt x="2210762" y="301050"/>
                      <a:pt x="2023370" y="798157"/>
                      <a:pt x="1915420" y="1128357"/>
                    </a:cubicBezTo>
                    <a:cubicBezTo>
                      <a:pt x="1844654" y="1403065"/>
                      <a:pt x="2186644" y="1808167"/>
                      <a:pt x="2166267" y="2011083"/>
                    </a:cubicBezTo>
                    <a:cubicBezTo>
                      <a:pt x="2145890" y="2213999"/>
                      <a:pt x="1771032" y="2449214"/>
                      <a:pt x="1772253" y="2633291"/>
                    </a:cubicBezTo>
                    <a:cubicBezTo>
                      <a:pt x="1773474" y="2817368"/>
                      <a:pt x="2053491" y="2954217"/>
                      <a:pt x="1817261" y="3215082"/>
                    </a:cubicBezTo>
                    <a:cubicBezTo>
                      <a:pt x="1977286" y="3583405"/>
                      <a:pt x="2104686" y="3907957"/>
                      <a:pt x="1453600" y="3928350"/>
                    </a:cubicBezTo>
                    <a:cubicBezTo>
                      <a:pt x="812914" y="4009633"/>
                      <a:pt x="1159968" y="3613351"/>
                      <a:pt x="1233794" y="2857057"/>
                    </a:cubicBezTo>
                    <a:cubicBezTo>
                      <a:pt x="1130851" y="2805593"/>
                      <a:pt x="1279039" y="2507518"/>
                      <a:pt x="1262159" y="2286358"/>
                    </a:cubicBezTo>
                    <a:cubicBezTo>
                      <a:pt x="281792" y="2082672"/>
                      <a:pt x="-142545" y="678759"/>
                      <a:pt x="42223" y="37174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7">
                <a:extLst>
                  <a:ext uri="{FF2B5EF4-FFF2-40B4-BE49-F238E27FC236}">
                    <a16:creationId xmlns:a16="http://schemas.microsoft.com/office/drawing/2014/main" id="{E3C70ABF-38C1-A550-A2C0-5F93A0201899}"/>
                  </a:ext>
                </a:extLst>
              </p:cNvPr>
              <p:cNvSpPr/>
              <p:nvPr/>
            </p:nvSpPr>
            <p:spPr>
              <a:xfrm>
                <a:off x="1430334" y="1835426"/>
                <a:ext cx="322067" cy="458592"/>
              </a:xfrm>
              <a:custGeom>
                <a:avLst/>
                <a:gdLst>
                  <a:gd name="connsiteX0" fmla="*/ 0 w 628650"/>
                  <a:gd name="connsiteY0" fmla="*/ 335441 h 670882"/>
                  <a:gd name="connsiteX1" fmla="*/ 314325 w 628650"/>
                  <a:gd name="connsiteY1" fmla="*/ 0 h 670882"/>
                  <a:gd name="connsiteX2" fmla="*/ 628650 w 628650"/>
                  <a:gd name="connsiteY2" fmla="*/ 335441 h 670882"/>
                  <a:gd name="connsiteX3" fmla="*/ 314325 w 628650"/>
                  <a:gd name="connsiteY3" fmla="*/ 670882 h 670882"/>
                  <a:gd name="connsiteX4" fmla="*/ 0 w 628650"/>
                  <a:gd name="connsiteY4" fmla="*/ 335441 h 670882"/>
                  <a:gd name="connsiteX0" fmla="*/ 4032 w 632682"/>
                  <a:gd name="connsiteY0" fmla="*/ 268766 h 604207"/>
                  <a:gd name="connsiteX1" fmla="*/ 204057 w 632682"/>
                  <a:gd name="connsiteY1" fmla="*/ 0 h 604207"/>
                  <a:gd name="connsiteX2" fmla="*/ 632682 w 632682"/>
                  <a:gd name="connsiteY2" fmla="*/ 268766 h 604207"/>
                  <a:gd name="connsiteX3" fmla="*/ 318357 w 632682"/>
                  <a:gd name="connsiteY3" fmla="*/ 604207 h 604207"/>
                  <a:gd name="connsiteX4" fmla="*/ 4032 w 632682"/>
                  <a:gd name="connsiteY4" fmla="*/ 268766 h 604207"/>
                  <a:gd name="connsiteX0" fmla="*/ 1535 w 346685"/>
                  <a:gd name="connsiteY0" fmla="*/ 268934 h 604618"/>
                  <a:gd name="connsiteX1" fmla="*/ 201560 w 346685"/>
                  <a:gd name="connsiteY1" fmla="*/ 168 h 604618"/>
                  <a:gd name="connsiteX2" fmla="*/ 334910 w 346685"/>
                  <a:gd name="connsiteY2" fmla="*/ 307034 h 604618"/>
                  <a:gd name="connsiteX3" fmla="*/ 315860 w 346685"/>
                  <a:gd name="connsiteY3" fmla="*/ 604375 h 604618"/>
                  <a:gd name="connsiteX4" fmla="*/ 1535 w 346685"/>
                  <a:gd name="connsiteY4" fmla="*/ 268934 h 604618"/>
                  <a:gd name="connsiteX0" fmla="*/ 1815 w 335190"/>
                  <a:gd name="connsiteY0" fmla="*/ 268912 h 444728"/>
                  <a:gd name="connsiteX1" fmla="*/ 201840 w 335190"/>
                  <a:gd name="connsiteY1" fmla="*/ 146 h 444728"/>
                  <a:gd name="connsiteX2" fmla="*/ 335190 w 335190"/>
                  <a:gd name="connsiteY2" fmla="*/ 307012 h 444728"/>
                  <a:gd name="connsiteX3" fmla="*/ 116115 w 335190"/>
                  <a:gd name="connsiteY3" fmla="*/ 432903 h 444728"/>
                  <a:gd name="connsiteX4" fmla="*/ 1815 w 335190"/>
                  <a:gd name="connsiteY4" fmla="*/ 268912 h 444728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4202 w 223277"/>
                  <a:gd name="connsiteY0" fmla="*/ 432757 h 442644"/>
                  <a:gd name="connsiteX1" fmla="*/ 89927 w 223277"/>
                  <a:gd name="connsiteY1" fmla="*/ 0 h 442644"/>
                  <a:gd name="connsiteX2" fmla="*/ 223277 w 223277"/>
                  <a:gd name="connsiteY2" fmla="*/ 306866 h 442644"/>
                  <a:gd name="connsiteX3" fmla="*/ 4202 w 223277"/>
                  <a:gd name="connsiteY3" fmla="*/ 432757 h 442644"/>
                  <a:gd name="connsiteX0" fmla="*/ 3372 w 222447"/>
                  <a:gd name="connsiteY0" fmla="*/ 442282 h 452653"/>
                  <a:gd name="connsiteX1" fmla="*/ 98622 w 222447"/>
                  <a:gd name="connsiteY1" fmla="*/ 0 h 452653"/>
                  <a:gd name="connsiteX2" fmla="*/ 222447 w 222447"/>
                  <a:gd name="connsiteY2" fmla="*/ 316391 h 452653"/>
                  <a:gd name="connsiteX3" fmla="*/ 3372 w 222447"/>
                  <a:gd name="connsiteY3" fmla="*/ 442282 h 452653"/>
                  <a:gd name="connsiteX0" fmla="*/ 24697 w 249460"/>
                  <a:gd name="connsiteY0" fmla="*/ 444221 h 454592"/>
                  <a:gd name="connsiteX1" fmla="*/ 119947 w 249460"/>
                  <a:gd name="connsiteY1" fmla="*/ 1939 h 454592"/>
                  <a:gd name="connsiteX2" fmla="*/ 243772 w 249460"/>
                  <a:gd name="connsiteY2" fmla="*/ 318330 h 454592"/>
                  <a:gd name="connsiteX3" fmla="*/ 24697 w 249460"/>
                  <a:gd name="connsiteY3" fmla="*/ 444221 h 454592"/>
                  <a:gd name="connsiteX0" fmla="*/ 4144 w 223219"/>
                  <a:gd name="connsiteY0" fmla="*/ 442303 h 452674"/>
                  <a:gd name="connsiteX1" fmla="*/ 99394 w 223219"/>
                  <a:gd name="connsiteY1" fmla="*/ 21 h 452674"/>
                  <a:gd name="connsiteX2" fmla="*/ 223219 w 223219"/>
                  <a:gd name="connsiteY2" fmla="*/ 316412 h 452674"/>
                  <a:gd name="connsiteX3" fmla="*/ 4144 w 223219"/>
                  <a:gd name="connsiteY3" fmla="*/ 442303 h 452674"/>
                  <a:gd name="connsiteX0" fmla="*/ 66539 w 285614"/>
                  <a:gd name="connsiteY0" fmla="*/ 442303 h 503240"/>
                  <a:gd name="connsiteX1" fmla="*/ 161789 w 285614"/>
                  <a:gd name="connsiteY1" fmla="*/ 21 h 503240"/>
                  <a:gd name="connsiteX2" fmla="*/ 285614 w 285614"/>
                  <a:gd name="connsiteY2" fmla="*/ 316412 h 503240"/>
                  <a:gd name="connsiteX3" fmla="*/ 66539 w 285614"/>
                  <a:gd name="connsiteY3" fmla="*/ 442303 h 503240"/>
                  <a:gd name="connsiteX0" fmla="*/ 88683 w 307758"/>
                  <a:gd name="connsiteY0" fmla="*/ 442754 h 443459"/>
                  <a:gd name="connsiteX1" fmla="*/ 2958 w 307758"/>
                  <a:gd name="connsiteY1" fmla="*/ 250314 h 443459"/>
                  <a:gd name="connsiteX2" fmla="*/ 183933 w 307758"/>
                  <a:gd name="connsiteY2" fmla="*/ 472 h 443459"/>
                  <a:gd name="connsiteX3" fmla="*/ 307758 w 307758"/>
                  <a:gd name="connsiteY3" fmla="*/ 316863 h 443459"/>
                  <a:gd name="connsiteX4" fmla="*/ 88683 w 307758"/>
                  <a:gd name="connsiteY4" fmla="*/ 442754 h 443459"/>
                  <a:gd name="connsiteX0" fmla="*/ 306728 w 306728"/>
                  <a:gd name="connsiteY0" fmla="*/ 316818 h 331406"/>
                  <a:gd name="connsiteX1" fmla="*/ 1928 w 306728"/>
                  <a:gd name="connsiteY1" fmla="*/ 250269 h 331406"/>
                  <a:gd name="connsiteX2" fmla="*/ 182903 w 306728"/>
                  <a:gd name="connsiteY2" fmla="*/ 427 h 331406"/>
                  <a:gd name="connsiteX3" fmla="*/ 306728 w 306728"/>
                  <a:gd name="connsiteY3" fmla="*/ 316818 h 331406"/>
                  <a:gd name="connsiteX0" fmla="*/ 269082 w 269082"/>
                  <a:gd name="connsiteY0" fmla="*/ 318819 h 472687"/>
                  <a:gd name="connsiteX1" fmla="*/ 2382 w 269082"/>
                  <a:gd name="connsiteY1" fmla="*/ 461820 h 472687"/>
                  <a:gd name="connsiteX2" fmla="*/ 145257 w 269082"/>
                  <a:gd name="connsiteY2" fmla="*/ 2428 h 472687"/>
                  <a:gd name="connsiteX3" fmla="*/ 269082 w 269082"/>
                  <a:gd name="connsiteY3" fmla="*/ 318819 h 472687"/>
                  <a:gd name="connsiteX0" fmla="*/ 296953 w 296953"/>
                  <a:gd name="connsiteY0" fmla="*/ 318819 h 472687"/>
                  <a:gd name="connsiteX1" fmla="*/ 30253 w 296953"/>
                  <a:gd name="connsiteY1" fmla="*/ 461820 h 472687"/>
                  <a:gd name="connsiteX2" fmla="*/ 173128 w 296953"/>
                  <a:gd name="connsiteY2" fmla="*/ 2428 h 472687"/>
                  <a:gd name="connsiteX3" fmla="*/ 296953 w 296953"/>
                  <a:gd name="connsiteY3" fmla="*/ 318819 h 472687"/>
                  <a:gd name="connsiteX0" fmla="*/ 301578 w 301578"/>
                  <a:gd name="connsiteY0" fmla="*/ 290700 h 444568"/>
                  <a:gd name="connsiteX1" fmla="*/ 34878 w 301578"/>
                  <a:gd name="connsiteY1" fmla="*/ 433701 h 444568"/>
                  <a:gd name="connsiteX2" fmla="*/ 139653 w 301578"/>
                  <a:gd name="connsiteY2" fmla="*/ 2884 h 444568"/>
                  <a:gd name="connsiteX3" fmla="*/ 301578 w 301578"/>
                  <a:gd name="connsiteY3" fmla="*/ 290700 h 444568"/>
                  <a:gd name="connsiteX0" fmla="*/ 310011 w 310011"/>
                  <a:gd name="connsiteY0" fmla="*/ 291644 h 470416"/>
                  <a:gd name="connsiteX1" fmla="*/ 33786 w 310011"/>
                  <a:gd name="connsiteY1" fmla="*/ 460839 h 470416"/>
                  <a:gd name="connsiteX2" fmla="*/ 148086 w 310011"/>
                  <a:gd name="connsiteY2" fmla="*/ 3828 h 470416"/>
                  <a:gd name="connsiteX3" fmla="*/ 310011 w 310011"/>
                  <a:gd name="connsiteY3" fmla="*/ 291644 h 470416"/>
                  <a:gd name="connsiteX0" fmla="*/ 310011 w 310011"/>
                  <a:gd name="connsiteY0" fmla="*/ 291644 h 460839"/>
                  <a:gd name="connsiteX1" fmla="*/ 33786 w 310011"/>
                  <a:gd name="connsiteY1" fmla="*/ 460839 h 460839"/>
                  <a:gd name="connsiteX2" fmla="*/ 148086 w 310011"/>
                  <a:gd name="connsiteY2" fmla="*/ 3828 h 460839"/>
                  <a:gd name="connsiteX3" fmla="*/ 310011 w 310011"/>
                  <a:gd name="connsiteY3" fmla="*/ 291644 h 460839"/>
                  <a:gd name="connsiteX0" fmla="*/ 310011 w 310011"/>
                  <a:gd name="connsiteY0" fmla="*/ 291644 h 462223"/>
                  <a:gd name="connsiteX1" fmla="*/ 33786 w 310011"/>
                  <a:gd name="connsiteY1" fmla="*/ 460839 h 462223"/>
                  <a:gd name="connsiteX2" fmla="*/ 148086 w 310011"/>
                  <a:gd name="connsiteY2" fmla="*/ 3828 h 462223"/>
                  <a:gd name="connsiteX3" fmla="*/ 310011 w 310011"/>
                  <a:gd name="connsiteY3" fmla="*/ 291644 h 462223"/>
                  <a:gd name="connsiteX0" fmla="*/ 310011 w 317717"/>
                  <a:gd name="connsiteY0" fmla="*/ 289364 h 459433"/>
                  <a:gd name="connsiteX1" fmla="*/ 33786 w 317717"/>
                  <a:gd name="connsiteY1" fmla="*/ 458559 h 459433"/>
                  <a:gd name="connsiteX2" fmla="*/ 148086 w 317717"/>
                  <a:gd name="connsiteY2" fmla="*/ 1548 h 459433"/>
                  <a:gd name="connsiteX3" fmla="*/ 310011 w 317717"/>
                  <a:gd name="connsiteY3" fmla="*/ 289364 h 459433"/>
                  <a:gd name="connsiteX0" fmla="*/ 312739 w 321343"/>
                  <a:gd name="connsiteY0" fmla="*/ 288524 h 458593"/>
                  <a:gd name="connsiteX1" fmla="*/ 36514 w 321343"/>
                  <a:gd name="connsiteY1" fmla="*/ 457719 h 458593"/>
                  <a:gd name="connsiteX2" fmla="*/ 150814 w 321343"/>
                  <a:gd name="connsiteY2" fmla="*/ 708 h 458593"/>
                  <a:gd name="connsiteX3" fmla="*/ 312739 w 321343"/>
                  <a:gd name="connsiteY3" fmla="*/ 288524 h 458593"/>
                  <a:gd name="connsiteX0" fmla="*/ 312739 w 321343"/>
                  <a:gd name="connsiteY0" fmla="*/ 288473 h 458452"/>
                  <a:gd name="connsiteX1" fmla="*/ 36514 w 321343"/>
                  <a:gd name="connsiteY1" fmla="*/ 457668 h 458452"/>
                  <a:gd name="connsiteX2" fmla="*/ 150814 w 321343"/>
                  <a:gd name="connsiteY2" fmla="*/ 657 h 458452"/>
                  <a:gd name="connsiteX3" fmla="*/ 312739 w 321343"/>
                  <a:gd name="connsiteY3" fmla="*/ 288473 h 458452"/>
                  <a:gd name="connsiteX0" fmla="*/ 312739 w 322067"/>
                  <a:gd name="connsiteY0" fmla="*/ 288523 h 458592"/>
                  <a:gd name="connsiteX1" fmla="*/ 36514 w 322067"/>
                  <a:gd name="connsiteY1" fmla="*/ 457718 h 458592"/>
                  <a:gd name="connsiteX2" fmla="*/ 150814 w 322067"/>
                  <a:gd name="connsiteY2" fmla="*/ 707 h 458592"/>
                  <a:gd name="connsiteX3" fmla="*/ 312739 w 322067"/>
                  <a:gd name="connsiteY3" fmla="*/ 288523 h 45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067" h="458592">
                    <a:moveTo>
                      <a:pt x="312739" y="288523"/>
                    </a:moveTo>
                    <a:cubicBezTo>
                      <a:pt x="265909" y="237294"/>
                      <a:pt x="45247" y="474731"/>
                      <a:pt x="36514" y="457718"/>
                    </a:cubicBezTo>
                    <a:cubicBezTo>
                      <a:pt x="-69849" y="138286"/>
                      <a:pt x="83346" y="19381"/>
                      <a:pt x="150814" y="707"/>
                    </a:cubicBezTo>
                    <a:cubicBezTo>
                      <a:pt x="218282" y="-17967"/>
                      <a:pt x="359569" y="339752"/>
                      <a:pt x="312739" y="2885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DF84255-58CD-8FB3-FE66-95285D3FD256}"/>
                  </a:ext>
                </a:extLst>
              </p:cNvPr>
              <p:cNvSpPr/>
              <p:nvPr/>
            </p:nvSpPr>
            <p:spPr>
              <a:xfrm>
                <a:off x="1643063" y="1747838"/>
                <a:ext cx="216693" cy="326231"/>
              </a:xfrm>
              <a:custGeom>
                <a:avLst/>
                <a:gdLst>
                  <a:gd name="connsiteX0" fmla="*/ 0 w 216693"/>
                  <a:gd name="connsiteY0" fmla="*/ 0 h 326231"/>
                  <a:gd name="connsiteX1" fmla="*/ 97631 w 216693"/>
                  <a:gd name="connsiteY1" fmla="*/ 7143 h 326231"/>
                  <a:gd name="connsiteX2" fmla="*/ 111918 w 216693"/>
                  <a:gd name="connsiteY2" fmla="*/ 14287 h 326231"/>
                  <a:gd name="connsiteX3" fmla="*/ 140493 w 216693"/>
                  <a:gd name="connsiteY3" fmla="*/ 26193 h 326231"/>
                  <a:gd name="connsiteX4" fmla="*/ 157162 w 216693"/>
                  <a:gd name="connsiteY4" fmla="*/ 40481 h 326231"/>
                  <a:gd name="connsiteX5" fmla="*/ 164306 w 216693"/>
                  <a:gd name="connsiteY5" fmla="*/ 47625 h 326231"/>
                  <a:gd name="connsiteX6" fmla="*/ 176212 w 216693"/>
                  <a:gd name="connsiteY6" fmla="*/ 57150 h 326231"/>
                  <a:gd name="connsiteX7" fmla="*/ 192881 w 216693"/>
                  <a:gd name="connsiteY7" fmla="*/ 80962 h 326231"/>
                  <a:gd name="connsiteX8" fmla="*/ 197643 w 216693"/>
                  <a:gd name="connsiteY8" fmla="*/ 95250 h 326231"/>
                  <a:gd name="connsiteX9" fmla="*/ 202406 w 216693"/>
                  <a:gd name="connsiteY9" fmla="*/ 107156 h 326231"/>
                  <a:gd name="connsiteX10" fmla="*/ 204787 w 216693"/>
                  <a:gd name="connsiteY10" fmla="*/ 121443 h 326231"/>
                  <a:gd name="connsiteX11" fmla="*/ 207168 w 216693"/>
                  <a:gd name="connsiteY11" fmla="*/ 128587 h 326231"/>
                  <a:gd name="connsiteX12" fmla="*/ 216693 w 216693"/>
                  <a:gd name="connsiteY12" fmla="*/ 164306 h 326231"/>
                  <a:gd name="connsiteX13" fmla="*/ 214312 w 216693"/>
                  <a:gd name="connsiteY13" fmla="*/ 276225 h 326231"/>
                  <a:gd name="connsiteX14" fmla="*/ 211931 w 216693"/>
                  <a:gd name="connsiteY14" fmla="*/ 283368 h 326231"/>
                  <a:gd name="connsiteX15" fmla="*/ 207168 w 216693"/>
                  <a:gd name="connsiteY15" fmla="*/ 290512 h 326231"/>
                  <a:gd name="connsiteX16" fmla="*/ 200025 w 216693"/>
                  <a:gd name="connsiteY16" fmla="*/ 309562 h 326231"/>
                  <a:gd name="connsiteX17" fmla="*/ 192881 w 216693"/>
                  <a:gd name="connsiteY17" fmla="*/ 319087 h 326231"/>
                  <a:gd name="connsiteX18" fmla="*/ 183356 w 216693"/>
                  <a:gd name="connsiteY18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693" h="326231">
                    <a:moveTo>
                      <a:pt x="0" y="0"/>
                    </a:moveTo>
                    <a:cubicBezTo>
                      <a:pt x="31360" y="1081"/>
                      <a:pt x="66157" y="-726"/>
                      <a:pt x="97631" y="7143"/>
                    </a:cubicBezTo>
                    <a:cubicBezTo>
                      <a:pt x="111171" y="10528"/>
                      <a:pt x="98490" y="8021"/>
                      <a:pt x="111918" y="14287"/>
                    </a:cubicBezTo>
                    <a:cubicBezTo>
                      <a:pt x="121269" y="18651"/>
                      <a:pt x="140493" y="26193"/>
                      <a:pt x="140493" y="26193"/>
                    </a:cubicBezTo>
                    <a:cubicBezTo>
                      <a:pt x="169111" y="54811"/>
                      <a:pt x="135402" y="22347"/>
                      <a:pt x="157162" y="40481"/>
                    </a:cubicBezTo>
                    <a:cubicBezTo>
                      <a:pt x="159749" y="42637"/>
                      <a:pt x="161772" y="45407"/>
                      <a:pt x="164306" y="47625"/>
                    </a:cubicBezTo>
                    <a:cubicBezTo>
                      <a:pt x="168131" y="50972"/>
                      <a:pt x="172618" y="53556"/>
                      <a:pt x="176212" y="57150"/>
                    </a:cubicBezTo>
                    <a:cubicBezTo>
                      <a:pt x="179738" y="60676"/>
                      <a:pt x="191325" y="78627"/>
                      <a:pt x="192881" y="80962"/>
                    </a:cubicBezTo>
                    <a:cubicBezTo>
                      <a:pt x="194468" y="85725"/>
                      <a:pt x="195927" y="90532"/>
                      <a:pt x="197643" y="95250"/>
                    </a:cubicBezTo>
                    <a:cubicBezTo>
                      <a:pt x="199104" y="99267"/>
                      <a:pt x="201281" y="103032"/>
                      <a:pt x="202406" y="107156"/>
                    </a:cubicBezTo>
                    <a:cubicBezTo>
                      <a:pt x="203676" y="111814"/>
                      <a:pt x="203740" y="116730"/>
                      <a:pt x="204787" y="121443"/>
                    </a:cubicBezTo>
                    <a:cubicBezTo>
                      <a:pt x="205331" y="123893"/>
                      <a:pt x="206447" y="126183"/>
                      <a:pt x="207168" y="128587"/>
                    </a:cubicBezTo>
                    <a:cubicBezTo>
                      <a:pt x="212093" y="145003"/>
                      <a:pt x="212383" y="147065"/>
                      <a:pt x="216693" y="164306"/>
                    </a:cubicBezTo>
                    <a:cubicBezTo>
                      <a:pt x="215899" y="201612"/>
                      <a:pt x="215803" y="238940"/>
                      <a:pt x="214312" y="276225"/>
                    </a:cubicBezTo>
                    <a:cubicBezTo>
                      <a:pt x="214212" y="278733"/>
                      <a:pt x="213053" y="281123"/>
                      <a:pt x="211931" y="283368"/>
                    </a:cubicBezTo>
                    <a:cubicBezTo>
                      <a:pt x="210651" y="285928"/>
                      <a:pt x="208756" y="288131"/>
                      <a:pt x="207168" y="290512"/>
                    </a:cubicBezTo>
                    <a:cubicBezTo>
                      <a:pt x="204883" y="299653"/>
                      <a:pt x="205213" y="301262"/>
                      <a:pt x="200025" y="309562"/>
                    </a:cubicBezTo>
                    <a:cubicBezTo>
                      <a:pt x="197922" y="312928"/>
                      <a:pt x="195894" y="316504"/>
                      <a:pt x="192881" y="319087"/>
                    </a:cubicBezTo>
                    <a:cubicBezTo>
                      <a:pt x="182646" y="327860"/>
                      <a:pt x="183356" y="319483"/>
                      <a:pt x="183356" y="32623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8C55C292-4DF7-C427-DAFE-435F11DA8119}"/>
                  </a:ext>
                </a:extLst>
              </p:cNvPr>
              <p:cNvSpPr/>
              <p:nvPr/>
            </p:nvSpPr>
            <p:spPr>
              <a:xfrm>
                <a:off x="2636838" y="1245593"/>
                <a:ext cx="609600" cy="326032"/>
              </a:xfrm>
              <a:custGeom>
                <a:avLst/>
                <a:gdLst>
                  <a:gd name="connsiteX0" fmla="*/ 0 w 266700"/>
                  <a:gd name="connsiteY0" fmla="*/ 0 h 171450"/>
                  <a:gd name="connsiteX1" fmla="*/ 266700 w 266700"/>
                  <a:gd name="connsiteY1" fmla="*/ 0 h 171450"/>
                  <a:gd name="connsiteX2" fmla="*/ 266700 w 266700"/>
                  <a:gd name="connsiteY2" fmla="*/ 171450 h 171450"/>
                  <a:gd name="connsiteX3" fmla="*/ 0 w 266700"/>
                  <a:gd name="connsiteY3" fmla="*/ 171450 h 171450"/>
                  <a:gd name="connsiteX4" fmla="*/ 0 w 266700"/>
                  <a:gd name="connsiteY4" fmla="*/ 0 h 171450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206375 w 473075"/>
                  <a:gd name="connsiteY4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93663 w 473075"/>
                  <a:gd name="connsiteY4" fmla="*/ 63500 h 200025"/>
                  <a:gd name="connsiteX5" fmla="*/ 206375 w 473075"/>
                  <a:gd name="connsiteY5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171450 h 200025"/>
                  <a:gd name="connsiteX2" fmla="*/ 0 w 473075"/>
                  <a:gd name="connsiteY2" fmla="*/ 200025 h 200025"/>
                  <a:gd name="connsiteX3" fmla="*/ 93663 w 473075"/>
                  <a:gd name="connsiteY3" fmla="*/ 63500 h 200025"/>
                  <a:gd name="connsiteX4" fmla="*/ 206375 w 473075"/>
                  <a:gd name="connsiteY4" fmla="*/ 0 h 200025"/>
                  <a:gd name="connsiteX0" fmla="*/ 206375 w 609600"/>
                  <a:gd name="connsiteY0" fmla="*/ 0 h 200025"/>
                  <a:gd name="connsiteX1" fmla="*/ 609600 w 609600"/>
                  <a:gd name="connsiteY1" fmla="*/ 161925 h 200025"/>
                  <a:gd name="connsiteX2" fmla="*/ 0 w 609600"/>
                  <a:gd name="connsiteY2" fmla="*/ 200025 h 200025"/>
                  <a:gd name="connsiteX3" fmla="*/ 93663 w 609600"/>
                  <a:gd name="connsiteY3" fmla="*/ 63500 h 200025"/>
                  <a:gd name="connsiteX4" fmla="*/ 206375 w 609600"/>
                  <a:gd name="connsiteY4" fmla="*/ 0 h 200025"/>
                  <a:gd name="connsiteX0" fmla="*/ 93663 w 609600"/>
                  <a:gd name="connsiteY0" fmla="*/ 0 h 136525"/>
                  <a:gd name="connsiteX1" fmla="*/ 609600 w 609600"/>
                  <a:gd name="connsiteY1" fmla="*/ 98425 h 136525"/>
                  <a:gd name="connsiteX2" fmla="*/ 0 w 609600"/>
                  <a:gd name="connsiteY2" fmla="*/ 136525 h 136525"/>
                  <a:gd name="connsiteX3" fmla="*/ 93663 w 609600"/>
                  <a:gd name="connsiteY3" fmla="*/ 0 h 136525"/>
                  <a:gd name="connsiteX0" fmla="*/ 93663 w 609600"/>
                  <a:gd name="connsiteY0" fmla="*/ 173498 h 310023"/>
                  <a:gd name="connsiteX1" fmla="*/ 609600 w 609600"/>
                  <a:gd name="connsiteY1" fmla="*/ 271923 h 310023"/>
                  <a:gd name="connsiteX2" fmla="*/ 0 w 609600"/>
                  <a:gd name="connsiteY2" fmla="*/ 310023 h 310023"/>
                  <a:gd name="connsiteX3" fmla="*/ 93663 w 609600"/>
                  <a:gd name="connsiteY3" fmla="*/ 173498 h 310023"/>
                  <a:gd name="connsiteX0" fmla="*/ 93663 w 609600"/>
                  <a:gd name="connsiteY0" fmla="*/ 189507 h 326032"/>
                  <a:gd name="connsiteX1" fmla="*/ 609600 w 609600"/>
                  <a:gd name="connsiteY1" fmla="*/ 287932 h 326032"/>
                  <a:gd name="connsiteX2" fmla="*/ 0 w 609600"/>
                  <a:gd name="connsiteY2" fmla="*/ 326032 h 326032"/>
                  <a:gd name="connsiteX3" fmla="*/ 93663 w 609600"/>
                  <a:gd name="connsiteY3" fmla="*/ 189507 h 32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326032">
                    <a:moveTo>
                      <a:pt x="93663" y="189507"/>
                    </a:moveTo>
                    <a:cubicBezTo>
                      <a:pt x="135467" y="-238060"/>
                      <a:pt x="494771" y="175749"/>
                      <a:pt x="609600" y="287932"/>
                    </a:cubicBezTo>
                    <a:lnTo>
                      <a:pt x="0" y="326032"/>
                    </a:lnTo>
                    <a:cubicBezTo>
                      <a:pt x="36513" y="290049"/>
                      <a:pt x="57150" y="225490"/>
                      <a:pt x="93663" y="1895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98D1219-5B90-604F-B128-852A5EC62BC2}"/>
                  </a:ext>
                </a:extLst>
              </p:cNvPr>
              <p:cNvSpPr/>
              <p:nvPr/>
            </p:nvSpPr>
            <p:spPr>
              <a:xfrm rot="2634789">
                <a:off x="2802461" y="1309678"/>
                <a:ext cx="70542" cy="137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1E23176C-7033-B2DB-C9EC-B0452CAD93F1}"/>
                  </a:ext>
                </a:extLst>
              </p:cNvPr>
              <p:cNvSpPr/>
              <p:nvPr/>
            </p:nvSpPr>
            <p:spPr>
              <a:xfrm>
                <a:off x="3255740" y="-273050"/>
                <a:ext cx="1391033" cy="1314001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1033" h="1314001">
                    <a:moveTo>
                      <a:pt x="8161" y="1114257"/>
                    </a:moveTo>
                    <a:cubicBezTo>
                      <a:pt x="494148" y="1741058"/>
                      <a:pt x="2161234" y="760039"/>
                      <a:pt x="970821" y="0"/>
                    </a:cubicBezTo>
                    <a:cubicBezTo>
                      <a:pt x="1320494" y="1110559"/>
                      <a:pt x="-120532" y="537098"/>
                      <a:pt x="8161" y="1114257"/>
                    </a:cubicBezTo>
                    <a:close/>
                  </a:path>
                </a:pathLst>
              </a:custGeom>
              <a:solidFill>
                <a:srgbClr val="FFF9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17">
                <a:extLst>
                  <a:ext uri="{FF2B5EF4-FFF2-40B4-BE49-F238E27FC236}">
                    <a16:creationId xmlns:a16="http://schemas.microsoft.com/office/drawing/2014/main" id="{A90D6686-30DF-292A-DC40-A933E26BCF3E}"/>
                  </a:ext>
                </a:extLst>
              </p:cNvPr>
              <p:cNvSpPr/>
              <p:nvPr/>
            </p:nvSpPr>
            <p:spPr>
              <a:xfrm>
                <a:off x="3374205" y="571738"/>
                <a:ext cx="1402167" cy="992651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167" h="992651">
                    <a:moveTo>
                      <a:pt x="57150" y="557021"/>
                    </a:moveTo>
                    <a:cubicBezTo>
                      <a:pt x="492269" y="379221"/>
                      <a:pt x="1213139" y="-112904"/>
                      <a:pt x="1362508" y="23621"/>
                    </a:cubicBezTo>
                    <a:cubicBezTo>
                      <a:pt x="1632239" y="1757898"/>
                      <a:pt x="454169" y="577526"/>
                      <a:pt x="0" y="854478"/>
                    </a:cubicBezTo>
                    <a:lnTo>
                      <a:pt x="57150" y="557021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15296A1-0732-7E7C-5BD3-BF932148849F}"/>
                  </a:ext>
                </a:extLst>
              </p:cNvPr>
              <p:cNvSpPr/>
              <p:nvPr/>
            </p:nvSpPr>
            <p:spPr>
              <a:xfrm>
                <a:off x="3752850" y="866776"/>
                <a:ext cx="885825" cy="429099"/>
              </a:xfrm>
              <a:custGeom>
                <a:avLst/>
                <a:gdLst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485775 w 885825"/>
                  <a:gd name="connsiteY8" fmla="*/ 238125 h 466725"/>
                  <a:gd name="connsiteX9" fmla="*/ 523875 w 885825"/>
                  <a:gd name="connsiteY9" fmla="*/ 161925 h 466725"/>
                  <a:gd name="connsiteX10" fmla="*/ 552450 w 885825"/>
                  <a:gd name="connsiteY10" fmla="*/ 133350 h 466725"/>
                  <a:gd name="connsiteX11" fmla="*/ 571500 w 885825"/>
                  <a:gd name="connsiteY11" fmla="*/ 104775 h 466725"/>
                  <a:gd name="connsiteX12" fmla="*/ 609600 w 885825"/>
                  <a:gd name="connsiteY12" fmla="*/ 85725 h 466725"/>
                  <a:gd name="connsiteX13" fmla="*/ 647700 w 885825"/>
                  <a:gd name="connsiteY13" fmla="*/ 57150 h 466725"/>
                  <a:gd name="connsiteX14" fmla="*/ 676275 w 885825"/>
                  <a:gd name="connsiteY14" fmla="*/ 38100 h 466725"/>
                  <a:gd name="connsiteX15" fmla="*/ 714375 w 885825"/>
                  <a:gd name="connsiteY15" fmla="*/ 9525 h 466725"/>
                  <a:gd name="connsiteX16" fmla="*/ 752475 w 885825"/>
                  <a:gd name="connsiteY16" fmla="*/ 0 h 466725"/>
                  <a:gd name="connsiteX17" fmla="*/ 828675 w 885825"/>
                  <a:gd name="connsiteY17" fmla="*/ 19050 h 466725"/>
                  <a:gd name="connsiteX18" fmla="*/ 885825 w 885825"/>
                  <a:gd name="connsiteY18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523875 w 885825"/>
                  <a:gd name="connsiteY8" fmla="*/ 161925 h 466725"/>
                  <a:gd name="connsiteX9" fmla="*/ 552450 w 885825"/>
                  <a:gd name="connsiteY9" fmla="*/ 133350 h 466725"/>
                  <a:gd name="connsiteX10" fmla="*/ 571500 w 885825"/>
                  <a:gd name="connsiteY10" fmla="*/ 104775 h 466725"/>
                  <a:gd name="connsiteX11" fmla="*/ 609600 w 885825"/>
                  <a:gd name="connsiteY11" fmla="*/ 85725 h 466725"/>
                  <a:gd name="connsiteX12" fmla="*/ 647700 w 885825"/>
                  <a:gd name="connsiteY12" fmla="*/ 57150 h 466725"/>
                  <a:gd name="connsiteX13" fmla="*/ 676275 w 885825"/>
                  <a:gd name="connsiteY13" fmla="*/ 38100 h 466725"/>
                  <a:gd name="connsiteX14" fmla="*/ 714375 w 885825"/>
                  <a:gd name="connsiteY14" fmla="*/ 9525 h 466725"/>
                  <a:gd name="connsiteX15" fmla="*/ 752475 w 885825"/>
                  <a:gd name="connsiteY15" fmla="*/ 0 h 466725"/>
                  <a:gd name="connsiteX16" fmla="*/ 828675 w 885825"/>
                  <a:gd name="connsiteY16" fmla="*/ 19050 h 466725"/>
                  <a:gd name="connsiteX17" fmla="*/ 885825 w 885825"/>
                  <a:gd name="connsiteY17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523875 w 885825"/>
                  <a:gd name="connsiteY7" fmla="*/ 161925 h 466725"/>
                  <a:gd name="connsiteX8" fmla="*/ 552450 w 885825"/>
                  <a:gd name="connsiteY8" fmla="*/ 133350 h 466725"/>
                  <a:gd name="connsiteX9" fmla="*/ 571500 w 885825"/>
                  <a:gd name="connsiteY9" fmla="*/ 104775 h 466725"/>
                  <a:gd name="connsiteX10" fmla="*/ 609600 w 885825"/>
                  <a:gd name="connsiteY10" fmla="*/ 85725 h 466725"/>
                  <a:gd name="connsiteX11" fmla="*/ 647700 w 885825"/>
                  <a:gd name="connsiteY11" fmla="*/ 57150 h 466725"/>
                  <a:gd name="connsiteX12" fmla="*/ 676275 w 885825"/>
                  <a:gd name="connsiteY12" fmla="*/ 38100 h 466725"/>
                  <a:gd name="connsiteX13" fmla="*/ 714375 w 885825"/>
                  <a:gd name="connsiteY13" fmla="*/ 9525 h 466725"/>
                  <a:gd name="connsiteX14" fmla="*/ 752475 w 885825"/>
                  <a:gd name="connsiteY14" fmla="*/ 0 h 466725"/>
                  <a:gd name="connsiteX15" fmla="*/ 828675 w 885825"/>
                  <a:gd name="connsiteY15" fmla="*/ 19050 h 466725"/>
                  <a:gd name="connsiteX16" fmla="*/ 885825 w 885825"/>
                  <a:gd name="connsiteY16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523875 w 885825"/>
                  <a:gd name="connsiteY6" fmla="*/ 161925 h 466725"/>
                  <a:gd name="connsiteX7" fmla="*/ 552450 w 885825"/>
                  <a:gd name="connsiteY7" fmla="*/ 133350 h 466725"/>
                  <a:gd name="connsiteX8" fmla="*/ 571500 w 885825"/>
                  <a:gd name="connsiteY8" fmla="*/ 104775 h 466725"/>
                  <a:gd name="connsiteX9" fmla="*/ 609600 w 885825"/>
                  <a:gd name="connsiteY9" fmla="*/ 85725 h 466725"/>
                  <a:gd name="connsiteX10" fmla="*/ 647700 w 885825"/>
                  <a:gd name="connsiteY10" fmla="*/ 57150 h 466725"/>
                  <a:gd name="connsiteX11" fmla="*/ 676275 w 885825"/>
                  <a:gd name="connsiteY11" fmla="*/ 38100 h 466725"/>
                  <a:gd name="connsiteX12" fmla="*/ 714375 w 885825"/>
                  <a:gd name="connsiteY12" fmla="*/ 9525 h 466725"/>
                  <a:gd name="connsiteX13" fmla="*/ 752475 w 885825"/>
                  <a:gd name="connsiteY13" fmla="*/ 0 h 466725"/>
                  <a:gd name="connsiteX14" fmla="*/ 828675 w 885825"/>
                  <a:gd name="connsiteY14" fmla="*/ 19050 h 466725"/>
                  <a:gd name="connsiteX15" fmla="*/ 885825 w 885825"/>
                  <a:gd name="connsiteY15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523875 w 885825"/>
                  <a:gd name="connsiteY5" fmla="*/ 161925 h 466725"/>
                  <a:gd name="connsiteX6" fmla="*/ 552450 w 885825"/>
                  <a:gd name="connsiteY6" fmla="*/ 133350 h 466725"/>
                  <a:gd name="connsiteX7" fmla="*/ 571500 w 885825"/>
                  <a:gd name="connsiteY7" fmla="*/ 104775 h 466725"/>
                  <a:gd name="connsiteX8" fmla="*/ 609600 w 885825"/>
                  <a:gd name="connsiteY8" fmla="*/ 85725 h 466725"/>
                  <a:gd name="connsiteX9" fmla="*/ 647700 w 885825"/>
                  <a:gd name="connsiteY9" fmla="*/ 57150 h 466725"/>
                  <a:gd name="connsiteX10" fmla="*/ 676275 w 885825"/>
                  <a:gd name="connsiteY10" fmla="*/ 38100 h 466725"/>
                  <a:gd name="connsiteX11" fmla="*/ 714375 w 885825"/>
                  <a:gd name="connsiteY11" fmla="*/ 9525 h 466725"/>
                  <a:gd name="connsiteX12" fmla="*/ 752475 w 885825"/>
                  <a:gd name="connsiteY12" fmla="*/ 0 h 466725"/>
                  <a:gd name="connsiteX13" fmla="*/ 828675 w 885825"/>
                  <a:gd name="connsiteY13" fmla="*/ 19050 h 466725"/>
                  <a:gd name="connsiteX14" fmla="*/ 885825 w 885825"/>
                  <a:gd name="connsiteY14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47700 w 885825"/>
                  <a:gd name="connsiteY8" fmla="*/ 57150 h 466725"/>
                  <a:gd name="connsiteX9" fmla="*/ 676275 w 885825"/>
                  <a:gd name="connsiteY9" fmla="*/ 38100 h 466725"/>
                  <a:gd name="connsiteX10" fmla="*/ 714375 w 885825"/>
                  <a:gd name="connsiteY10" fmla="*/ 9525 h 466725"/>
                  <a:gd name="connsiteX11" fmla="*/ 752475 w 885825"/>
                  <a:gd name="connsiteY11" fmla="*/ 0 h 466725"/>
                  <a:gd name="connsiteX12" fmla="*/ 828675 w 885825"/>
                  <a:gd name="connsiteY12" fmla="*/ 19050 h 466725"/>
                  <a:gd name="connsiteX13" fmla="*/ 885825 w 885825"/>
                  <a:gd name="connsiteY13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14375 w 885825"/>
                  <a:gd name="connsiteY9" fmla="*/ 9525 h 466725"/>
                  <a:gd name="connsiteX10" fmla="*/ 752475 w 885825"/>
                  <a:gd name="connsiteY10" fmla="*/ 0 h 466725"/>
                  <a:gd name="connsiteX11" fmla="*/ 828675 w 885825"/>
                  <a:gd name="connsiteY11" fmla="*/ 19050 h 466725"/>
                  <a:gd name="connsiteX12" fmla="*/ 885825 w 885825"/>
                  <a:gd name="connsiteY12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52475 w 885825"/>
                  <a:gd name="connsiteY9" fmla="*/ 0 h 466725"/>
                  <a:gd name="connsiteX10" fmla="*/ 828675 w 885825"/>
                  <a:gd name="connsiteY10" fmla="*/ 19050 h 466725"/>
                  <a:gd name="connsiteX11" fmla="*/ 885825 w 885825"/>
                  <a:gd name="connsiteY11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76275 w 885825"/>
                  <a:gd name="connsiteY7" fmla="*/ 38100 h 466725"/>
                  <a:gd name="connsiteX8" fmla="*/ 752475 w 885825"/>
                  <a:gd name="connsiteY8" fmla="*/ 0 h 466725"/>
                  <a:gd name="connsiteX9" fmla="*/ 828675 w 885825"/>
                  <a:gd name="connsiteY9" fmla="*/ 19050 h 466725"/>
                  <a:gd name="connsiteX10" fmla="*/ 885825 w 885825"/>
                  <a:gd name="connsiteY10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676275 w 885825"/>
                  <a:gd name="connsiteY6" fmla="*/ 38100 h 466725"/>
                  <a:gd name="connsiteX7" fmla="*/ 752475 w 885825"/>
                  <a:gd name="connsiteY7" fmla="*/ 0 h 466725"/>
                  <a:gd name="connsiteX8" fmla="*/ 828675 w 885825"/>
                  <a:gd name="connsiteY8" fmla="*/ 19050 h 466725"/>
                  <a:gd name="connsiteX9" fmla="*/ 885825 w 885825"/>
                  <a:gd name="connsiteY9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752475 w 885825"/>
                  <a:gd name="connsiteY6" fmla="*/ 0 h 466725"/>
                  <a:gd name="connsiteX7" fmla="*/ 828675 w 885825"/>
                  <a:gd name="connsiteY7" fmla="*/ 19050 h 466725"/>
                  <a:gd name="connsiteX8" fmla="*/ 885825 w 885825"/>
                  <a:gd name="connsiteY8" fmla="*/ 38100 h 466725"/>
                  <a:gd name="connsiteX0" fmla="*/ 0 w 885825"/>
                  <a:gd name="connsiteY0" fmla="*/ 447676 h 447676"/>
                  <a:gd name="connsiteX1" fmla="*/ 123825 w 885825"/>
                  <a:gd name="connsiteY1" fmla="*/ 428626 h 447676"/>
                  <a:gd name="connsiteX2" fmla="*/ 200025 w 885825"/>
                  <a:gd name="connsiteY2" fmla="*/ 409576 h 447676"/>
                  <a:gd name="connsiteX3" fmla="*/ 266700 w 885825"/>
                  <a:gd name="connsiteY3" fmla="*/ 371476 h 447676"/>
                  <a:gd name="connsiteX4" fmla="*/ 523875 w 885825"/>
                  <a:gd name="connsiteY4" fmla="*/ 142876 h 447676"/>
                  <a:gd name="connsiteX5" fmla="*/ 552450 w 885825"/>
                  <a:gd name="connsiteY5" fmla="*/ 114301 h 447676"/>
                  <a:gd name="connsiteX6" fmla="*/ 828675 w 885825"/>
                  <a:gd name="connsiteY6" fmla="*/ 1 h 447676"/>
                  <a:gd name="connsiteX7" fmla="*/ 885825 w 885825"/>
                  <a:gd name="connsiteY7" fmla="*/ 19051 h 447676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552450 w 885825"/>
                  <a:gd name="connsiteY5" fmla="*/ 95250 h 428625"/>
                  <a:gd name="connsiteX6" fmla="*/ 885825 w 885825"/>
                  <a:gd name="connsiteY6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885825 w 885825"/>
                  <a:gd name="connsiteY5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523875 w 885825"/>
                  <a:gd name="connsiteY3" fmla="*/ 123825 h 428625"/>
                  <a:gd name="connsiteX4" fmla="*/ 885825 w 885825"/>
                  <a:gd name="connsiteY4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523875 w 885825"/>
                  <a:gd name="connsiteY2" fmla="*/ 123825 h 428625"/>
                  <a:gd name="connsiteX3" fmla="*/ 885825 w 885825"/>
                  <a:gd name="connsiteY3" fmla="*/ 0 h 428625"/>
                  <a:gd name="connsiteX0" fmla="*/ 0 w 885825"/>
                  <a:gd name="connsiteY0" fmla="*/ 428625 h 428625"/>
                  <a:gd name="connsiteX1" fmla="*/ 523875 w 885825"/>
                  <a:gd name="connsiteY1" fmla="*/ 123825 h 428625"/>
                  <a:gd name="connsiteX2" fmla="*/ 885825 w 885825"/>
                  <a:gd name="connsiteY2" fmla="*/ 0 h 428625"/>
                  <a:gd name="connsiteX0" fmla="*/ 0 w 885825"/>
                  <a:gd name="connsiteY0" fmla="*/ 428625 h 429099"/>
                  <a:gd name="connsiteX1" fmla="*/ 523875 w 885825"/>
                  <a:gd name="connsiteY1" fmla="*/ 123825 h 429099"/>
                  <a:gd name="connsiteX2" fmla="*/ 885825 w 885825"/>
                  <a:gd name="connsiteY2" fmla="*/ 0 h 42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429099">
                    <a:moveTo>
                      <a:pt x="0" y="428625"/>
                    </a:moveTo>
                    <a:cubicBezTo>
                      <a:pt x="280008" y="440515"/>
                      <a:pt x="349250" y="225425"/>
                      <a:pt x="523875" y="123825"/>
                    </a:cubicBezTo>
                    <a:cubicBezTo>
                      <a:pt x="650875" y="55563"/>
                      <a:pt x="810419" y="25797"/>
                      <a:pt x="8858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0C405B4-B809-2268-A50A-43AB65EDB248}"/>
                  </a:ext>
                </a:extLst>
              </p:cNvPr>
              <p:cNvSpPr/>
              <p:nvPr/>
            </p:nvSpPr>
            <p:spPr>
              <a:xfrm>
                <a:off x="2857500" y="1828798"/>
                <a:ext cx="1079500" cy="800100"/>
              </a:xfrm>
              <a:custGeom>
                <a:avLst/>
                <a:gdLst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22300 w 1138535"/>
                  <a:gd name="connsiteY6" fmla="*/ 838200 h 914400"/>
                  <a:gd name="connsiteX7" fmla="*/ 660400 w 1138535"/>
                  <a:gd name="connsiteY7" fmla="*/ 812800 h 914400"/>
                  <a:gd name="connsiteX8" fmla="*/ 711200 w 1138535"/>
                  <a:gd name="connsiteY8" fmla="*/ 800100 h 914400"/>
                  <a:gd name="connsiteX9" fmla="*/ 749300 w 1138535"/>
                  <a:gd name="connsiteY9" fmla="*/ 787400 h 914400"/>
                  <a:gd name="connsiteX10" fmla="*/ 800100 w 1138535"/>
                  <a:gd name="connsiteY10" fmla="*/ 762000 h 914400"/>
                  <a:gd name="connsiteX11" fmla="*/ 889000 w 1138535"/>
                  <a:gd name="connsiteY11" fmla="*/ 723900 h 914400"/>
                  <a:gd name="connsiteX12" fmla="*/ 965200 w 1138535"/>
                  <a:gd name="connsiteY12" fmla="*/ 673100 h 914400"/>
                  <a:gd name="connsiteX13" fmla="*/ 1003300 w 1138535"/>
                  <a:gd name="connsiteY13" fmla="*/ 647700 h 914400"/>
                  <a:gd name="connsiteX14" fmla="*/ 1079500 w 1138535"/>
                  <a:gd name="connsiteY14" fmla="*/ 571500 h 914400"/>
                  <a:gd name="connsiteX15" fmla="*/ 1092200 w 1138535"/>
                  <a:gd name="connsiteY15" fmla="*/ 533400 h 914400"/>
                  <a:gd name="connsiteX16" fmla="*/ 1117600 w 1138535"/>
                  <a:gd name="connsiteY16" fmla="*/ 482600 h 914400"/>
                  <a:gd name="connsiteX17" fmla="*/ 1079500 w 1138535"/>
                  <a:gd name="connsiteY17" fmla="*/ 25400 h 914400"/>
                  <a:gd name="connsiteX18" fmla="*/ 1054100 w 1138535"/>
                  <a:gd name="connsiteY18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11200 w 1138535"/>
                  <a:gd name="connsiteY7" fmla="*/ 800100 h 914400"/>
                  <a:gd name="connsiteX8" fmla="*/ 749300 w 1138535"/>
                  <a:gd name="connsiteY8" fmla="*/ 787400 h 914400"/>
                  <a:gd name="connsiteX9" fmla="*/ 800100 w 1138535"/>
                  <a:gd name="connsiteY9" fmla="*/ 762000 h 914400"/>
                  <a:gd name="connsiteX10" fmla="*/ 889000 w 1138535"/>
                  <a:gd name="connsiteY10" fmla="*/ 723900 h 914400"/>
                  <a:gd name="connsiteX11" fmla="*/ 965200 w 1138535"/>
                  <a:gd name="connsiteY11" fmla="*/ 673100 h 914400"/>
                  <a:gd name="connsiteX12" fmla="*/ 1003300 w 1138535"/>
                  <a:gd name="connsiteY12" fmla="*/ 647700 h 914400"/>
                  <a:gd name="connsiteX13" fmla="*/ 1079500 w 1138535"/>
                  <a:gd name="connsiteY13" fmla="*/ 571500 h 914400"/>
                  <a:gd name="connsiteX14" fmla="*/ 1092200 w 1138535"/>
                  <a:gd name="connsiteY14" fmla="*/ 533400 h 914400"/>
                  <a:gd name="connsiteX15" fmla="*/ 1117600 w 1138535"/>
                  <a:gd name="connsiteY15" fmla="*/ 482600 h 914400"/>
                  <a:gd name="connsiteX16" fmla="*/ 1079500 w 1138535"/>
                  <a:gd name="connsiteY16" fmla="*/ 25400 h 914400"/>
                  <a:gd name="connsiteX17" fmla="*/ 1054100 w 1138535"/>
                  <a:gd name="connsiteY17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00100 w 1138535"/>
                  <a:gd name="connsiteY8" fmla="*/ 762000 h 914400"/>
                  <a:gd name="connsiteX9" fmla="*/ 889000 w 1138535"/>
                  <a:gd name="connsiteY9" fmla="*/ 723900 h 914400"/>
                  <a:gd name="connsiteX10" fmla="*/ 965200 w 1138535"/>
                  <a:gd name="connsiteY10" fmla="*/ 673100 h 914400"/>
                  <a:gd name="connsiteX11" fmla="*/ 1003300 w 1138535"/>
                  <a:gd name="connsiteY11" fmla="*/ 647700 h 914400"/>
                  <a:gd name="connsiteX12" fmla="*/ 1079500 w 1138535"/>
                  <a:gd name="connsiteY12" fmla="*/ 571500 h 914400"/>
                  <a:gd name="connsiteX13" fmla="*/ 1092200 w 1138535"/>
                  <a:gd name="connsiteY13" fmla="*/ 533400 h 914400"/>
                  <a:gd name="connsiteX14" fmla="*/ 1117600 w 1138535"/>
                  <a:gd name="connsiteY14" fmla="*/ 482600 h 914400"/>
                  <a:gd name="connsiteX15" fmla="*/ 1079500 w 1138535"/>
                  <a:gd name="connsiteY15" fmla="*/ 25400 h 914400"/>
                  <a:gd name="connsiteX16" fmla="*/ 1054100 w 1138535"/>
                  <a:gd name="connsiteY16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89000 w 1138535"/>
                  <a:gd name="connsiteY8" fmla="*/ 723900 h 914400"/>
                  <a:gd name="connsiteX9" fmla="*/ 965200 w 1138535"/>
                  <a:gd name="connsiteY9" fmla="*/ 673100 h 914400"/>
                  <a:gd name="connsiteX10" fmla="*/ 1003300 w 1138535"/>
                  <a:gd name="connsiteY10" fmla="*/ 647700 h 914400"/>
                  <a:gd name="connsiteX11" fmla="*/ 1079500 w 1138535"/>
                  <a:gd name="connsiteY11" fmla="*/ 571500 h 914400"/>
                  <a:gd name="connsiteX12" fmla="*/ 1092200 w 1138535"/>
                  <a:gd name="connsiteY12" fmla="*/ 533400 h 914400"/>
                  <a:gd name="connsiteX13" fmla="*/ 1117600 w 1138535"/>
                  <a:gd name="connsiteY13" fmla="*/ 482600 h 914400"/>
                  <a:gd name="connsiteX14" fmla="*/ 1079500 w 1138535"/>
                  <a:gd name="connsiteY14" fmla="*/ 25400 h 914400"/>
                  <a:gd name="connsiteX15" fmla="*/ 1054100 w 1138535"/>
                  <a:gd name="connsiteY15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889000 w 1138535"/>
                  <a:gd name="connsiteY7" fmla="*/ 723900 h 914400"/>
                  <a:gd name="connsiteX8" fmla="*/ 965200 w 1138535"/>
                  <a:gd name="connsiteY8" fmla="*/ 673100 h 914400"/>
                  <a:gd name="connsiteX9" fmla="*/ 1003300 w 1138535"/>
                  <a:gd name="connsiteY9" fmla="*/ 647700 h 914400"/>
                  <a:gd name="connsiteX10" fmla="*/ 1079500 w 1138535"/>
                  <a:gd name="connsiteY10" fmla="*/ 571500 h 914400"/>
                  <a:gd name="connsiteX11" fmla="*/ 1092200 w 1138535"/>
                  <a:gd name="connsiteY11" fmla="*/ 533400 h 914400"/>
                  <a:gd name="connsiteX12" fmla="*/ 1117600 w 1138535"/>
                  <a:gd name="connsiteY12" fmla="*/ 482600 h 914400"/>
                  <a:gd name="connsiteX13" fmla="*/ 1079500 w 1138535"/>
                  <a:gd name="connsiteY13" fmla="*/ 25400 h 914400"/>
                  <a:gd name="connsiteX14" fmla="*/ 1054100 w 1138535"/>
                  <a:gd name="connsiteY14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889000 w 1138535"/>
                  <a:gd name="connsiteY6" fmla="*/ 723900 h 914400"/>
                  <a:gd name="connsiteX7" fmla="*/ 965200 w 1138535"/>
                  <a:gd name="connsiteY7" fmla="*/ 673100 h 914400"/>
                  <a:gd name="connsiteX8" fmla="*/ 1003300 w 1138535"/>
                  <a:gd name="connsiteY8" fmla="*/ 647700 h 914400"/>
                  <a:gd name="connsiteX9" fmla="*/ 1079500 w 1138535"/>
                  <a:gd name="connsiteY9" fmla="*/ 571500 h 914400"/>
                  <a:gd name="connsiteX10" fmla="*/ 1092200 w 1138535"/>
                  <a:gd name="connsiteY10" fmla="*/ 533400 h 914400"/>
                  <a:gd name="connsiteX11" fmla="*/ 1117600 w 1138535"/>
                  <a:gd name="connsiteY11" fmla="*/ 482600 h 914400"/>
                  <a:gd name="connsiteX12" fmla="*/ 1079500 w 1138535"/>
                  <a:gd name="connsiteY12" fmla="*/ 25400 h 914400"/>
                  <a:gd name="connsiteX13" fmla="*/ 1054100 w 1138535"/>
                  <a:gd name="connsiteY13" fmla="*/ 0 h 914400"/>
                  <a:gd name="connsiteX0" fmla="*/ 0 w 1138535"/>
                  <a:gd name="connsiteY0" fmla="*/ 825500 h 918697"/>
                  <a:gd name="connsiteX1" fmla="*/ 152400 w 1138535"/>
                  <a:gd name="connsiteY1" fmla="*/ 876300 h 918697"/>
                  <a:gd name="connsiteX2" fmla="*/ 190500 w 1138535"/>
                  <a:gd name="connsiteY2" fmla="*/ 889000 h 918697"/>
                  <a:gd name="connsiteX3" fmla="*/ 228600 w 1138535"/>
                  <a:gd name="connsiteY3" fmla="*/ 914400 h 918697"/>
                  <a:gd name="connsiteX4" fmla="*/ 457200 w 1138535"/>
                  <a:gd name="connsiteY4" fmla="*/ 901700 h 918697"/>
                  <a:gd name="connsiteX5" fmla="*/ 889000 w 1138535"/>
                  <a:gd name="connsiteY5" fmla="*/ 723900 h 918697"/>
                  <a:gd name="connsiteX6" fmla="*/ 965200 w 1138535"/>
                  <a:gd name="connsiteY6" fmla="*/ 673100 h 918697"/>
                  <a:gd name="connsiteX7" fmla="*/ 1003300 w 1138535"/>
                  <a:gd name="connsiteY7" fmla="*/ 647700 h 918697"/>
                  <a:gd name="connsiteX8" fmla="*/ 1079500 w 1138535"/>
                  <a:gd name="connsiteY8" fmla="*/ 571500 h 918697"/>
                  <a:gd name="connsiteX9" fmla="*/ 1092200 w 1138535"/>
                  <a:gd name="connsiteY9" fmla="*/ 533400 h 918697"/>
                  <a:gd name="connsiteX10" fmla="*/ 1117600 w 1138535"/>
                  <a:gd name="connsiteY10" fmla="*/ 482600 h 918697"/>
                  <a:gd name="connsiteX11" fmla="*/ 1079500 w 1138535"/>
                  <a:gd name="connsiteY11" fmla="*/ 25400 h 918697"/>
                  <a:gd name="connsiteX12" fmla="*/ 1054100 w 1138535"/>
                  <a:gd name="connsiteY12" fmla="*/ 0 h 918697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889000 w 1138535"/>
                  <a:gd name="connsiteY4" fmla="*/ 723900 h 914400"/>
                  <a:gd name="connsiteX5" fmla="*/ 965200 w 1138535"/>
                  <a:gd name="connsiteY5" fmla="*/ 673100 h 914400"/>
                  <a:gd name="connsiteX6" fmla="*/ 1003300 w 1138535"/>
                  <a:gd name="connsiteY6" fmla="*/ 647700 h 914400"/>
                  <a:gd name="connsiteX7" fmla="*/ 1079500 w 1138535"/>
                  <a:gd name="connsiteY7" fmla="*/ 571500 h 914400"/>
                  <a:gd name="connsiteX8" fmla="*/ 1092200 w 1138535"/>
                  <a:gd name="connsiteY8" fmla="*/ 533400 h 914400"/>
                  <a:gd name="connsiteX9" fmla="*/ 1117600 w 1138535"/>
                  <a:gd name="connsiteY9" fmla="*/ 482600 h 914400"/>
                  <a:gd name="connsiteX10" fmla="*/ 1079500 w 1138535"/>
                  <a:gd name="connsiteY10" fmla="*/ 25400 h 914400"/>
                  <a:gd name="connsiteX11" fmla="*/ 1054100 w 1138535"/>
                  <a:gd name="connsiteY11" fmla="*/ 0 h 914400"/>
                  <a:gd name="connsiteX0" fmla="*/ 0 w 1138535"/>
                  <a:gd name="connsiteY0" fmla="*/ 825500 h 888999"/>
                  <a:gd name="connsiteX1" fmla="*/ 152400 w 1138535"/>
                  <a:gd name="connsiteY1" fmla="*/ 876300 h 888999"/>
                  <a:gd name="connsiteX2" fmla="*/ 190500 w 1138535"/>
                  <a:gd name="connsiteY2" fmla="*/ 889000 h 888999"/>
                  <a:gd name="connsiteX3" fmla="*/ 889000 w 1138535"/>
                  <a:gd name="connsiteY3" fmla="*/ 723900 h 888999"/>
                  <a:gd name="connsiteX4" fmla="*/ 965200 w 1138535"/>
                  <a:gd name="connsiteY4" fmla="*/ 673100 h 888999"/>
                  <a:gd name="connsiteX5" fmla="*/ 1003300 w 1138535"/>
                  <a:gd name="connsiteY5" fmla="*/ 647700 h 888999"/>
                  <a:gd name="connsiteX6" fmla="*/ 1079500 w 1138535"/>
                  <a:gd name="connsiteY6" fmla="*/ 571500 h 888999"/>
                  <a:gd name="connsiteX7" fmla="*/ 1092200 w 1138535"/>
                  <a:gd name="connsiteY7" fmla="*/ 533400 h 888999"/>
                  <a:gd name="connsiteX8" fmla="*/ 1117600 w 1138535"/>
                  <a:gd name="connsiteY8" fmla="*/ 482600 h 888999"/>
                  <a:gd name="connsiteX9" fmla="*/ 1079500 w 1138535"/>
                  <a:gd name="connsiteY9" fmla="*/ 25400 h 888999"/>
                  <a:gd name="connsiteX10" fmla="*/ 1054100 w 1138535"/>
                  <a:gd name="connsiteY10" fmla="*/ 0 h 888999"/>
                  <a:gd name="connsiteX0" fmla="*/ 0 w 1138535"/>
                  <a:gd name="connsiteY0" fmla="*/ 825500 h 876299"/>
                  <a:gd name="connsiteX1" fmla="*/ 152400 w 1138535"/>
                  <a:gd name="connsiteY1" fmla="*/ 876300 h 876299"/>
                  <a:gd name="connsiteX2" fmla="*/ 889000 w 1138535"/>
                  <a:gd name="connsiteY2" fmla="*/ 723900 h 876299"/>
                  <a:gd name="connsiteX3" fmla="*/ 965200 w 1138535"/>
                  <a:gd name="connsiteY3" fmla="*/ 673100 h 876299"/>
                  <a:gd name="connsiteX4" fmla="*/ 1003300 w 1138535"/>
                  <a:gd name="connsiteY4" fmla="*/ 647700 h 876299"/>
                  <a:gd name="connsiteX5" fmla="*/ 1079500 w 1138535"/>
                  <a:gd name="connsiteY5" fmla="*/ 571500 h 876299"/>
                  <a:gd name="connsiteX6" fmla="*/ 1092200 w 1138535"/>
                  <a:gd name="connsiteY6" fmla="*/ 533400 h 876299"/>
                  <a:gd name="connsiteX7" fmla="*/ 1117600 w 1138535"/>
                  <a:gd name="connsiteY7" fmla="*/ 482600 h 876299"/>
                  <a:gd name="connsiteX8" fmla="*/ 1079500 w 1138535"/>
                  <a:gd name="connsiteY8" fmla="*/ 25400 h 876299"/>
                  <a:gd name="connsiteX9" fmla="*/ 1054100 w 1138535"/>
                  <a:gd name="connsiteY9" fmla="*/ 0 h 876299"/>
                  <a:gd name="connsiteX0" fmla="*/ 0 w 1138535"/>
                  <a:gd name="connsiteY0" fmla="*/ 825500 h 825501"/>
                  <a:gd name="connsiteX1" fmla="*/ 889000 w 1138535"/>
                  <a:gd name="connsiteY1" fmla="*/ 723900 h 825501"/>
                  <a:gd name="connsiteX2" fmla="*/ 965200 w 1138535"/>
                  <a:gd name="connsiteY2" fmla="*/ 673100 h 825501"/>
                  <a:gd name="connsiteX3" fmla="*/ 1003300 w 1138535"/>
                  <a:gd name="connsiteY3" fmla="*/ 647700 h 825501"/>
                  <a:gd name="connsiteX4" fmla="*/ 1079500 w 1138535"/>
                  <a:gd name="connsiteY4" fmla="*/ 571500 h 825501"/>
                  <a:gd name="connsiteX5" fmla="*/ 1092200 w 1138535"/>
                  <a:gd name="connsiteY5" fmla="*/ 533400 h 825501"/>
                  <a:gd name="connsiteX6" fmla="*/ 1117600 w 1138535"/>
                  <a:gd name="connsiteY6" fmla="*/ 482600 h 825501"/>
                  <a:gd name="connsiteX7" fmla="*/ 1079500 w 1138535"/>
                  <a:gd name="connsiteY7" fmla="*/ 25400 h 825501"/>
                  <a:gd name="connsiteX8" fmla="*/ 1054100 w 1138535"/>
                  <a:gd name="connsiteY8" fmla="*/ 0 h 825501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965200 w 1138535"/>
                  <a:gd name="connsiteY2" fmla="*/ 673100 h 825500"/>
                  <a:gd name="connsiteX3" fmla="*/ 1079500 w 1138535"/>
                  <a:gd name="connsiteY3" fmla="*/ 571500 h 825500"/>
                  <a:gd name="connsiteX4" fmla="*/ 1092200 w 1138535"/>
                  <a:gd name="connsiteY4" fmla="*/ 533400 h 825500"/>
                  <a:gd name="connsiteX5" fmla="*/ 1117600 w 1138535"/>
                  <a:gd name="connsiteY5" fmla="*/ 482600 h 825500"/>
                  <a:gd name="connsiteX6" fmla="*/ 1079500 w 1138535"/>
                  <a:gd name="connsiteY6" fmla="*/ 25400 h 825500"/>
                  <a:gd name="connsiteX7" fmla="*/ 1054100 w 1138535"/>
                  <a:gd name="connsiteY7" fmla="*/ 0 h 825500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1079500 w 1138535"/>
                  <a:gd name="connsiteY2" fmla="*/ 571500 h 825500"/>
                  <a:gd name="connsiteX3" fmla="*/ 1092200 w 1138535"/>
                  <a:gd name="connsiteY3" fmla="*/ 533400 h 825500"/>
                  <a:gd name="connsiteX4" fmla="*/ 1117600 w 1138535"/>
                  <a:gd name="connsiteY4" fmla="*/ 482600 h 825500"/>
                  <a:gd name="connsiteX5" fmla="*/ 1079500 w 1138535"/>
                  <a:gd name="connsiteY5" fmla="*/ 25400 h 825500"/>
                  <a:gd name="connsiteX6" fmla="*/ 1054100 w 1138535"/>
                  <a:gd name="connsiteY6" fmla="*/ 0 h 825500"/>
                  <a:gd name="connsiteX0" fmla="*/ 0 w 1138535"/>
                  <a:gd name="connsiteY0" fmla="*/ 825500 h 825500"/>
                  <a:gd name="connsiteX1" fmla="*/ 1079500 w 1138535"/>
                  <a:gd name="connsiteY1" fmla="*/ 571500 h 825500"/>
                  <a:gd name="connsiteX2" fmla="*/ 1092200 w 1138535"/>
                  <a:gd name="connsiteY2" fmla="*/ 533400 h 825500"/>
                  <a:gd name="connsiteX3" fmla="*/ 1117600 w 1138535"/>
                  <a:gd name="connsiteY3" fmla="*/ 482600 h 825500"/>
                  <a:gd name="connsiteX4" fmla="*/ 1079500 w 1138535"/>
                  <a:gd name="connsiteY4" fmla="*/ 25400 h 825500"/>
                  <a:gd name="connsiteX5" fmla="*/ 1054100 w 1138535"/>
                  <a:gd name="connsiteY5" fmla="*/ 0 h 825500"/>
                  <a:gd name="connsiteX0" fmla="*/ 0 w 1173464"/>
                  <a:gd name="connsiteY0" fmla="*/ 825500 h 825500"/>
                  <a:gd name="connsiteX1" fmla="*/ 1079500 w 1173464"/>
                  <a:gd name="connsiteY1" fmla="*/ 571500 h 825500"/>
                  <a:gd name="connsiteX2" fmla="*/ 1117600 w 1173464"/>
                  <a:gd name="connsiteY2" fmla="*/ 482600 h 825500"/>
                  <a:gd name="connsiteX3" fmla="*/ 1079500 w 1173464"/>
                  <a:gd name="connsiteY3" fmla="*/ 25400 h 825500"/>
                  <a:gd name="connsiteX4" fmla="*/ 1054100 w 1173464"/>
                  <a:gd name="connsiteY4" fmla="*/ 0 h 825500"/>
                  <a:gd name="connsiteX0" fmla="*/ 0 w 1160412"/>
                  <a:gd name="connsiteY0" fmla="*/ 825500 h 825500"/>
                  <a:gd name="connsiteX1" fmla="*/ 1079500 w 1160412"/>
                  <a:gd name="connsiteY1" fmla="*/ 571500 h 825500"/>
                  <a:gd name="connsiteX2" fmla="*/ 1079500 w 1160412"/>
                  <a:gd name="connsiteY2" fmla="*/ 25400 h 825500"/>
                  <a:gd name="connsiteX3" fmla="*/ 1054100 w 1160412"/>
                  <a:gd name="connsiteY3" fmla="*/ 0 h 825500"/>
                  <a:gd name="connsiteX0" fmla="*/ 0 w 1079500"/>
                  <a:gd name="connsiteY0" fmla="*/ 825500 h 825500"/>
                  <a:gd name="connsiteX1" fmla="*/ 1079500 w 1079500"/>
                  <a:gd name="connsiteY1" fmla="*/ 25400 h 825500"/>
                  <a:gd name="connsiteX2" fmla="*/ 1054100 w 1079500"/>
                  <a:gd name="connsiteY2" fmla="*/ 0 h 825500"/>
                  <a:gd name="connsiteX0" fmla="*/ 0 w 1079500"/>
                  <a:gd name="connsiteY0" fmla="*/ 800099 h 800099"/>
                  <a:gd name="connsiteX1" fmla="*/ 1079500 w 1079500"/>
                  <a:gd name="connsiteY1" fmla="*/ -1 h 800099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500" h="800100">
                    <a:moveTo>
                      <a:pt x="0" y="800100"/>
                    </a:moveTo>
                    <a:cubicBezTo>
                      <a:pt x="521961" y="744167"/>
                      <a:pt x="908141" y="546371"/>
                      <a:pt x="10795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9866FEA-005F-9C94-DA63-B2CB707627DC}"/>
                  </a:ext>
                </a:extLst>
              </p:cNvPr>
              <p:cNvSpPr/>
              <p:nvPr/>
            </p:nvSpPr>
            <p:spPr>
              <a:xfrm>
                <a:off x="1511300" y="2439963"/>
                <a:ext cx="660434" cy="138138"/>
              </a:xfrm>
              <a:custGeom>
                <a:avLst/>
                <a:gdLst>
                  <a:gd name="connsiteX0" fmla="*/ 0 w 660434"/>
                  <a:gd name="connsiteY0" fmla="*/ 159979 h 159979"/>
                  <a:gd name="connsiteX1" fmla="*/ 88900 w 660434"/>
                  <a:gd name="connsiteY1" fmla="*/ 121879 h 159979"/>
                  <a:gd name="connsiteX2" fmla="*/ 152400 w 660434"/>
                  <a:gd name="connsiteY2" fmla="*/ 83779 h 159979"/>
                  <a:gd name="connsiteX3" fmla="*/ 203200 w 660434"/>
                  <a:gd name="connsiteY3" fmla="*/ 71079 h 159979"/>
                  <a:gd name="connsiteX4" fmla="*/ 304800 w 660434"/>
                  <a:gd name="connsiteY4" fmla="*/ 32979 h 159979"/>
                  <a:gd name="connsiteX5" fmla="*/ 342900 w 660434"/>
                  <a:gd name="connsiteY5" fmla="*/ 7579 h 159979"/>
                  <a:gd name="connsiteX6" fmla="*/ 647700 w 660434"/>
                  <a:gd name="connsiteY6" fmla="*/ 45679 h 159979"/>
                  <a:gd name="connsiteX7" fmla="*/ 660400 w 660434"/>
                  <a:gd name="connsiteY7" fmla="*/ 96479 h 159979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203200 w 660434"/>
                  <a:gd name="connsiteY3" fmla="*/ 39426 h 128326"/>
                  <a:gd name="connsiteX4" fmla="*/ 304800 w 660434"/>
                  <a:gd name="connsiteY4" fmla="*/ 1326 h 128326"/>
                  <a:gd name="connsiteX5" fmla="*/ 647700 w 660434"/>
                  <a:gd name="connsiteY5" fmla="*/ 14026 h 128326"/>
                  <a:gd name="connsiteX6" fmla="*/ 660400 w 660434"/>
                  <a:gd name="connsiteY6" fmla="*/ 64826 h 128326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304800 w 660434"/>
                  <a:gd name="connsiteY3" fmla="*/ 1326 h 128326"/>
                  <a:gd name="connsiteX4" fmla="*/ 647700 w 660434"/>
                  <a:gd name="connsiteY4" fmla="*/ 14026 h 128326"/>
                  <a:gd name="connsiteX5" fmla="*/ 660400 w 660434"/>
                  <a:gd name="connsiteY5" fmla="*/ 64826 h 128326"/>
                  <a:gd name="connsiteX0" fmla="*/ 0 w 660434"/>
                  <a:gd name="connsiteY0" fmla="*/ 114416 h 114416"/>
                  <a:gd name="connsiteX1" fmla="*/ 88900 w 660434"/>
                  <a:gd name="connsiteY1" fmla="*/ 76316 h 114416"/>
                  <a:gd name="connsiteX2" fmla="*/ 152400 w 660434"/>
                  <a:gd name="connsiteY2" fmla="*/ 38216 h 114416"/>
                  <a:gd name="connsiteX3" fmla="*/ 647700 w 660434"/>
                  <a:gd name="connsiteY3" fmla="*/ 116 h 114416"/>
                  <a:gd name="connsiteX4" fmla="*/ 660400 w 660434"/>
                  <a:gd name="connsiteY4" fmla="*/ 50916 h 114416"/>
                  <a:gd name="connsiteX0" fmla="*/ 0 w 660434"/>
                  <a:gd name="connsiteY0" fmla="*/ 114300 h 114300"/>
                  <a:gd name="connsiteX1" fmla="*/ 88900 w 660434"/>
                  <a:gd name="connsiteY1" fmla="*/ 76200 h 114300"/>
                  <a:gd name="connsiteX2" fmla="*/ 647700 w 660434"/>
                  <a:gd name="connsiteY2" fmla="*/ 0 h 114300"/>
                  <a:gd name="connsiteX3" fmla="*/ 660400 w 660434"/>
                  <a:gd name="connsiteY3" fmla="*/ 50800 h 114300"/>
                  <a:gd name="connsiteX0" fmla="*/ 0 w 660434"/>
                  <a:gd name="connsiteY0" fmla="*/ 114300 h 114300"/>
                  <a:gd name="connsiteX1" fmla="*/ 647700 w 660434"/>
                  <a:gd name="connsiteY1" fmla="*/ 0 h 114300"/>
                  <a:gd name="connsiteX2" fmla="*/ 660400 w 660434"/>
                  <a:gd name="connsiteY2" fmla="*/ 50800 h 114300"/>
                  <a:gd name="connsiteX0" fmla="*/ 0 w 660434"/>
                  <a:gd name="connsiteY0" fmla="*/ 138139 h 138139"/>
                  <a:gd name="connsiteX1" fmla="*/ 647700 w 660434"/>
                  <a:gd name="connsiteY1" fmla="*/ 23839 h 138139"/>
                  <a:gd name="connsiteX2" fmla="*/ 660400 w 660434"/>
                  <a:gd name="connsiteY2" fmla="*/ 74639 h 13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434" h="138139">
                    <a:moveTo>
                      <a:pt x="0" y="138139"/>
                    </a:moveTo>
                    <a:cubicBezTo>
                      <a:pt x="248426" y="-88335"/>
                      <a:pt x="537633" y="34422"/>
                      <a:pt x="647700" y="23839"/>
                    </a:cubicBezTo>
                    <a:cubicBezTo>
                      <a:pt x="661739" y="65955"/>
                      <a:pt x="660400" y="48552"/>
                      <a:pt x="660400" y="746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66B83643-17B7-854C-D6B2-42532823F74F}"/>
                  </a:ext>
                </a:extLst>
              </p:cNvPr>
              <p:cNvSpPr/>
              <p:nvPr/>
            </p:nvSpPr>
            <p:spPr>
              <a:xfrm>
                <a:off x="3289980" y="1048088"/>
                <a:ext cx="333384" cy="461804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17">
                <a:extLst>
                  <a:ext uri="{FF2B5EF4-FFF2-40B4-BE49-F238E27FC236}">
                    <a16:creationId xmlns:a16="http://schemas.microsoft.com/office/drawing/2014/main" id="{37D55B7F-F999-BF7C-5F87-54961469A2DF}"/>
                  </a:ext>
                </a:extLst>
              </p:cNvPr>
              <p:cNvSpPr/>
              <p:nvPr/>
            </p:nvSpPr>
            <p:spPr>
              <a:xfrm rot="4849359">
                <a:off x="6880256" y="1513058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19DEC72D-146F-DD0E-EE82-D18799C33B9A}"/>
                  </a:ext>
                </a:extLst>
              </p:cNvPr>
              <p:cNvSpPr/>
              <p:nvPr/>
            </p:nvSpPr>
            <p:spPr>
              <a:xfrm rot="4849359">
                <a:off x="4180480" y="2030780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B22B304-28CF-55D7-D198-678CD45D797E}"/>
                </a:ext>
              </a:extLst>
            </p:cNvPr>
            <p:cNvGrpSpPr/>
            <p:nvPr/>
          </p:nvGrpSpPr>
          <p:grpSpPr>
            <a:xfrm>
              <a:off x="3188801" y="6379456"/>
              <a:ext cx="3991973" cy="542084"/>
              <a:chOff x="3188801" y="6379456"/>
              <a:chExt cx="3991973" cy="54208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185CD1C-C537-3056-851D-08DCC71D31A9}"/>
                  </a:ext>
                </a:extLst>
              </p:cNvPr>
              <p:cNvGrpSpPr/>
              <p:nvPr/>
            </p:nvGrpSpPr>
            <p:grpSpPr>
              <a:xfrm>
                <a:off x="3890454" y="6571956"/>
                <a:ext cx="568022" cy="206779"/>
                <a:chOff x="10448964" y="4502004"/>
                <a:chExt cx="568022" cy="206779"/>
              </a:xfrm>
              <a:solidFill>
                <a:srgbClr val="FFF561"/>
              </a:solidFill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C78599D8-AFF3-5F9E-FE1A-3B512C8675D2}"/>
                    </a:ext>
                  </a:extLst>
                </p:cNvPr>
                <p:cNvSpPr/>
                <p:nvPr/>
              </p:nvSpPr>
              <p:spPr>
                <a:xfrm>
                  <a:off x="10448964" y="4502004"/>
                  <a:ext cx="277863" cy="20620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863" h="206208">
                      <a:moveTo>
                        <a:pt x="132952" y="0"/>
                      </a:moveTo>
                      <a:cubicBezTo>
                        <a:pt x="195507" y="0"/>
                        <a:pt x="249180" y="64950"/>
                        <a:pt x="272106" y="157514"/>
                      </a:cubicBezTo>
                      <a:lnTo>
                        <a:pt x="277863" y="206208"/>
                      </a:lnTo>
                      <a:lnTo>
                        <a:pt x="261525" y="205878"/>
                      </a:lnTo>
                      <a:cubicBezTo>
                        <a:pt x="235088" y="204784"/>
                        <a:pt x="216008" y="203122"/>
                        <a:pt x="208112" y="203433"/>
                      </a:cubicBezTo>
                      <a:cubicBezTo>
                        <a:pt x="180475" y="204521"/>
                        <a:pt x="69834" y="213539"/>
                        <a:pt x="875" y="142966"/>
                      </a:cubicBezTo>
                      <a:lnTo>
                        <a:pt x="0" y="141804"/>
                      </a:lnTo>
                      <a:lnTo>
                        <a:pt x="26163" y="75537"/>
                      </a:lnTo>
                      <a:cubicBezTo>
                        <a:pt x="53492" y="28867"/>
                        <a:pt x="91248" y="0"/>
                        <a:pt x="132952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CD1684E-45FA-CCF7-5E5E-883220C42391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6779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6779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1233" y="199018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4958835-CA38-390D-2CCB-95F6FEF2A816}"/>
                  </a:ext>
                </a:extLst>
              </p:cNvPr>
              <p:cNvGrpSpPr/>
              <p:nvPr/>
            </p:nvGrpSpPr>
            <p:grpSpPr>
              <a:xfrm>
                <a:off x="3188801" y="6468566"/>
                <a:ext cx="567146" cy="241647"/>
                <a:chOff x="10449840" y="4502004"/>
                <a:chExt cx="567146" cy="241647"/>
              </a:xfrm>
              <a:solidFill>
                <a:srgbClr val="FFF56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943F63AF-89F8-3F57-743A-0AAC435D63DB}"/>
                    </a:ext>
                  </a:extLst>
                </p:cNvPr>
                <p:cNvSpPr/>
                <p:nvPr/>
              </p:nvSpPr>
              <p:spPr>
                <a:xfrm>
                  <a:off x="10449840" y="4502004"/>
                  <a:ext cx="276988" cy="241647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988" h="241647">
                      <a:moveTo>
                        <a:pt x="132077" y="0"/>
                      </a:moveTo>
                      <a:cubicBezTo>
                        <a:pt x="194632" y="0"/>
                        <a:pt x="248305" y="64950"/>
                        <a:pt x="271231" y="157514"/>
                      </a:cubicBezTo>
                      <a:lnTo>
                        <a:pt x="276988" y="206208"/>
                      </a:lnTo>
                      <a:lnTo>
                        <a:pt x="260650" y="205878"/>
                      </a:lnTo>
                      <a:cubicBezTo>
                        <a:pt x="159716" y="285826"/>
                        <a:pt x="24939" y="217077"/>
                        <a:pt x="0" y="142966"/>
                      </a:cubicBezTo>
                      <a:lnTo>
                        <a:pt x="25288" y="75537"/>
                      </a:lnTo>
                      <a:cubicBezTo>
                        <a:pt x="52617" y="28867"/>
                        <a:pt x="90373" y="0"/>
                        <a:pt x="132077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95C4460-AB23-803D-D848-92E1CFB63180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9281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9281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B47181-EC92-8F0F-E8A3-5E0CFEF52D24}"/>
                  </a:ext>
                </a:extLst>
              </p:cNvPr>
              <p:cNvGrpSpPr/>
              <p:nvPr/>
            </p:nvGrpSpPr>
            <p:grpSpPr>
              <a:xfrm>
                <a:off x="6615104" y="6704785"/>
                <a:ext cx="565670" cy="216755"/>
                <a:chOff x="10475128" y="4502004"/>
                <a:chExt cx="565670" cy="216755"/>
              </a:xfrm>
              <a:solidFill>
                <a:srgbClr val="FFF561"/>
              </a:solidFill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4A548B39-A959-597C-8C86-535DA67E5D76}"/>
                    </a:ext>
                  </a:extLst>
                </p:cNvPr>
                <p:cNvSpPr/>
                <p:nvPr/>
              </p:nvSpPr>
              <p:spPr>
                <a:xfrm>
                  <a:off x="10475128" y="4502004"/>
                  <a:ext cx="251700" cy="20904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08112 w 277863"/>
                    <a:gd name="connsiteY3" fmla="*/ 203433 h 206208"/>
                    <a:gd name="connsiteX4" fmla="*/ 875 w 277863"/>
                    <a:gd name="connsiteY4" fmla="*/ 142966 h 206208"/>
                    <a:gd name="connsiteX5" fmla="*/ 0 w 277863"/>
                    <a:gd name="connsiteY5" fmla="*/ 141804 h 206208"/>
                    <a:gd name="connsiteX6" fmla="*/ 26163 w 277863"/>
                    <a:gd name="connsiteY6" fmla="*/ 75537 h 206208"/>
                    <a:gd name="connsiteX7" fmla="*/ 132952 w 277863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18175 w 276988"/>
                    <a:gd name="connsiteY5" fmla="*/ 141804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15409 w 260320"/>
                    <a:gd name="connsiteY0" fmla="*/ 0 h 209048"/>
                    <a:gd name="connsiteX1" fmla="*/ 254563 w 260320"/>
                    <a:gd name="connsiteY1" fmla="*/ 157514 h 209048"/>
                    <a:gd name="connsiteX2" fmla="*/ 260320 w 260320"/>
                    <a:gd name="connsiteY2" fmla="*/ 206208 h 209048"/>
                    <a:gd name="connsiteX3" fmla="*/ 190569 w 260320"/>
                    <a:gd name="connsiteY3" fmla="*/ 203433 h 209048"/>
                    <a:gd name="connsiteX4" fmla="*/ 0 w 260320"/>
                    <a:gd name="connsiteY4" fmla="*/ 138204 h 209048"/>
                    <a:gd name="connsiteX5" fmla="*/ 8620 w 260320"/>
                    <a:gd name="connsiteY5" fmla="*/ 75537 h 209048"/>
                    <a:gd name="connsiteX6" fmla="*/ 115409 w 260320"/>
                    <a:gd name="connsiteY6" fmla="*/ 0 h 209048"/>
                    <a:gd name="connsiteX0" fmla="*/ 106789 w 251700"/>
                    <a:gd name="connsiteY0" fmla="*/ 0 h 209048"/>
                    <a:gd name="connsiteX1" fmla="*/ 245943 w 251700"/>
                    <a:gd name="connsiteY1" fmla="*/ 157514 h 209048"/>
                    <a:gd name="connsiteX2" fmla="*/ 251700 w 251700"/>
                    <a:gd name="connsiteY2" fmla="*/ 206208 h 209048"/>
                    <a:gd name="connsiteX3" fmla="*/ 181949 w 251700"/>
                    <a:gd name="connsiteY3" fmla="*/ 203433 h 209048"/>
                    <a:gd name="connsiteX4" fmla="*/ 905 w 251700"/>
                    <a:gd name="connsiteY4" fmla="*/ 138204 h 209048"/>
                    <a:gd name="connsiteX5" fmla="*/ 0 w 251700"/>
                    <a:gd name="connsiteY5" fmla="*/ 75537 h 209048"/>
                    <a:gd name="connsiteX6" fmla="*/ 106789 w 251700"/>
                    <a:gd name="connsiteY6" fmla="*/ 0 h 209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700" h="209048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228450" y="205283"/>
                        <a:pt x="223748" y="214767"/>
                        <a:pt x="181949" y="203433"/>
                      </a:cubicBezTo>
                      <a:cubicBezTo>
                        <a:pt x="140150" y="192099"/>
                        <a:pt x="69864" y="208777"/>
                        <a:pt x="905" y="138204"/>
                      </a:cubicBezTo>
                      <a:cubicBezTo>
                        <a:pt x="603" y="117315"/>
                        <a:pt x="302" y="96426"/>
                        <a:pt x="0" y="75537"/>
                      </a:cubicBez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DF676FF5-0E6D-2DD0-9159-39D4361C0E6B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303727" cy="216755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18112 w 279915"/>
                    <a:gd name="connsiteY3" fmla="*/ 206779 h 206779"/>
                    <a:gd name="connsiteX4" fmla="*/ 0 w 279915"/>
                    <a:gd name="connsiteY4" fmla="*/ 206414 h 206779"/>
                    <a:gd name="connsiteX5" fmla="*/ 5781 w 279915"/>
                    <a:gd name="connsiteY5" fmla="*/ 157514 h 206779"/>
                    <a:gd name="connsiteX6" fmla="*/ 144935 w 279915"/>
                    <a:gd name="connsiteY6" fmla="*/ 0 h 206779"/>
                    <a:gd name="connsiteX0" fmla="*/ 144935 w 303727"/>
                    <a:gd name="connsiteY0" fmla="*/ 0 h 206779"/>
                    <a:gd name="connsiteX1" fmla="*/ 251725 w 303727"/>
                    <a:gd name="connsiteY1" fmla="*/ 75537 h 206779"/>
                    <a:gd name="connsiteX2" fmla="*/ 303727 w 303727"/>
                    <a:gd name="connsiteY2" fmla="*/ 189804 h 206779"/>
                    <a:gd name="connsiteX3" fmla="*/ 18112 w 303727"/>
                    <a:gd name="connsiteY3" fmla="*/ 206779 h 206779"/>
                    <a:gd name="connsiteX4" fmla="*/ 0 w 303727"/>
                    <a:gd name="connsiteY4" fmla="*/ 206414 h 206779"/>
                    <a:gd name="connsiteX5" fmla="*/ 5781 w 303727"/>
                    <a:gd name="connsiteY5" fmla="*/ 157514 h 206779"/>
                    <a:gd name="connsiteX6" fmla="*/ 144935 w 303727"/>
                    <a:gd name="connsiteY6" fmla="*/ 0 h 206779"/>
                    <a:gd name="connsiteX0" fmla="*/ 144935 w 303727"/>
                    <a:gd name="connsiteY0" fmla="*/ 0 h 213082"/>
                    <a:gd name="connsiteX1" fmla="*/ 251725 w 303727"/>
                    <a:gd name="connsiteY1" fmla="*/ 75537 h 213082"/>
                    <a:gd name="connsiteX2" fmla="*/ 303727 w 303727"/>
                    <a:gd name="connsiteY2" fmla="*/ 189804 h 213082"/>
                    <a:gd name="connsiteX3" fmla="*/ 18112 w 303727"/>
                    <a:gd name="connsiteY3" fmla="*/ 206779 h 213082"/>
                    <a:gd name="connsiteX4" fmla="*/ 0 w 303727"/>
                    <a:gd name="connsiteY4" fmla="*/ 206414 h 213082"/>
                    <a:gd name="connsiteX5" fmla="*/ 5781 w 303727"/>
                    <a:gd name="connsiteY5" fmla="*/ 157514 h 213082"/>
                    <a:gd name="connsiteX6" fmla="*/ 144935 w 303727"/>
                    <a:gd name="connsiteY6" fmla="*/ 0 h 213082"/>
                    <a:gd name="connsiteX0" fmla="*/ 144935 w 303727"/>
                    <a:gd name="connsiteY0" fmla="*/ 0 h 209347"/>
                    <a:gd name="connsiteX1" fmla="*/ 251725 w 303727"/>
                    <a:gd name="connsiteY1" fmla="*/ 75537 h 209347"/>
                    <a:gd name="connsiteX2" fmla="*/ 303727 w 303727"/>
                    <a:gd name="connsiteY2" fmla="*/ 189804 h 209347"/>
                    <a:gd name="connsiteX3" fmla="*/ 0 w 303727"/>
                    <a:gd name="connsiteY3" fmla="*/ 206414 h 209347"/>
                    <a:gd name="connsiteX4" fmla="*/ 5781 w 303727"/>
                    <a:gd name="connsiteY4" fmla="*/ 157514 h 209347"/>
                    <a:gd name="connsiteX5" fmla="*/ 144935 w 303727"/>
                    <a:gd name="connsiteY5" fmla="*/ 0 h 209347"/>
                    <a:gd name="connsiteX0" fmla="*/ 144935 w 303727"/>
                    <a:gd name="connsiteY0" fmla="*/ 0 h 216755"/>
                    <a:gd name="connsiteX1" fmla="*/ 251725 w 303727"/>
                    <a:gd name="connsiteY1" fmla="*/ 75537 h 216755"/>
                    <a:gd name="connsiteX2" fmla="*/ 303727 w 303727"/>
                    <a:gd name="connsiteY2" fmla="*/ 189804 h 216755"/>
                    <a:gd name="connsiteX3" fmla="*/ 0 w 303727"/>
                    <a:gd name="connsiteY3" fmla="*/ 206414 h 216755"/>
                    <a:gd name="connsiteX4" fmla="*/ 5781 w 303727"/>
                    <a:gd name="connsiteY4" fmla="*/ 157514 h 216755"/>
                    <a:gd name="connsiteX5" fmla="*/ 144935 w 303727"/>
                    <a:gd name="connsiteY5" fmla="*/ 0 h 216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727" h="216755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303727" y="189804"/>
                      </a:lnTo>
                      <a:cubicBezTo>
                        <a:pt x="261773" y="211617"/>
                        <a:pt x="52039" y="228465"/>
                        <a:pt x="0" y="206414"/>
                      </a:cubicBez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2DF6409-38C9-0BE9-20F6-0030728512C1}"/>
                  </a:ext>
                </a:extLst>
              </p:cNvPr>
              <p:cNvGrpSpPr/>
              <p:nvPr/>
            </p:nvGrpSpPr>
            <p:grpSpPr>
              <a:xfrm rot="764435">
                <a:off x="5837681" y="6379456"/>
                <a:ext cx="541858" cy="239121"/>
                <a:chOff x="10475128" y="4502004"/>
                <a:chExt cx="541858" cy="239121"/>
              </a:xfrm>
              <a:solidFill>
                <a:srgbClr val="FFF56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BAC4F6CC-8663-A963-9B56-02B16EB497B8}"/>
                    </a:ext>
                  </a:extLst>
                </p:cNvPr>
                <p:cNvSpPr/>
                <p:nvPr/>
              </p:nvSpPr>
              <p:spPr>
                <a:xfrm>
                  <a:off x="10475128" y="4502006"/>
                  <a:ext cx="251700" cy="239119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  <a:gd name="connsiteX0" fmla="*/ 112143 w 257054"/>
                    <a:gd name="connsiteY0" fmla="*/ 0 h 244873"/>
                    <a:gd name="connsiteX1" fmla="*/ 251297 w 257054"/>
                    <a:gd name="connsiteY1" fmla="*/ 157514 h 244873"/>
                    <a:gd name="connsiteX2" fmla="*/ 257054 w 257054"/>
                    <a:gd name="connsiteY2" fmla="*/ 206208 h 244873"/>
                    <a:gd name="connsiteX3" fmla="*/ 240716 w 257054"/>
                    <a:gd name="connsiteY3" fmla="*/ 205878 h 244873"/>
                    <a:gd name="connsiteX4" fmla="*/ 0 w 257054"/>
                    <a:gd name="connsiteY4" fmla="*/ 155548 h 244873"/>
                    <a:gd name="connsiteX5" fmla="*/ 5354 w 257054"/>
                    <a:gd name="connsiteY5" fmla="*/ 75537 h 244873"/>
                    <a:gd name="connsiteX6" fmla="*/ 112143 w 257054"/>
                    <a:gd name="connsiteY6" fmla="*/ 0 h 244873"/>
                    <a:gd name="connsiteX0" fmla="*/ 106789 w 251700"/>
                    <a:gd name="connsiteY0" fmla="*/ 0 h 244443"/>
                    <a:gd name="connsiteX1" fmla="*/ 245943 w 251700"/>
                    <a:gd name="connsiteY1" fmla="*/ 157514 h 244443"/>
                    <a:gd name="connsiteX2" fmla="*/ 251700 w 251700"/>
                    <a:gd name="connsiteY2" fmla="*/ 206208 h 244443"/>
                    <a:gd name="connsiteX3" fmla="*/ 235362 w 251700"/>
                    <a:gd name="connsiteY3" fmla="*/ 205878 h 244443"/>
                    <a:gd name="connsiteX4" fmla="*/ 1614 w 251700"/>
                    <a:gd name="connsiteY4" fmla="*/ 153972 h 244443"/>
                    <a:gd name="connsiteX5" fmla="*/ 0 w 251700"/>
                    <a:gd name="connsiteY5" fmla="*/ 75537 h 244443"/>
                    <a:gd name="connsiteX6" fmla="*/ 106789 w 251700"/>
                    <a:gd name="connsiteY6" fmla="*/ 0 h 244443"/>
                    <a:gd name="connsiteX0" fmla="*/ 106789 w 251700"/>
                    <a:gd name="connsiteY0" fmla="*/ 0 h 206208"/>
                    <a:gd name="connsiteX1" fmla="*/ 245943 w 251700"/>
                    <a:gd name="connsiteY1" fmla="*/ 157514 h 206208"/>
                    <a:gd name="connsiteX2" fmla="*/ 251700 w 251700"/>
                    <a:gd name="connsiteY2" fmla="*/ 206208 h 206208"/>
                    <a:gd name="connsiteX3" fmla="*/ 1614 w 251700"/>
                    <a:gd name="connsiteY3" fmla="*/ 153972 h 206208"/>
                    <a:gd name="connsiteX4" fmla="*/ 0 w 251700"/>
                    <a:gd name="connsiteY4" fmla="*/ 75537 h 206208"/>
                    <a:gd name="connsiteX5" fmla="*/ 106789 w 251700"/>
                    <a:gd name="connsiteY5" fmla="*/ 0 h 206208"/>
                    <a:gd name="connsiteX0" fmla="*/ 106789 w 251700"/>
                    <a:gd name="connsiteY0" fmla="*/ 0 h 233743"/>
                    <a:gd name="connsiteX1" fmla="*/ 245943 w 251700"/>
                    <a:gd name="connsiteY1" fmla="*/ 157514 h 233743"/>
                    <a:gd name="connsiteX2" fmla="*/ 251700 w 251700"/>
                    <a:gd name="connsiteY2" fmla="*/ 206208 h 233743"/>
                    <a:gd name="connsiteX3" fmla="*/ 1614 w 251700"/>
                    <a:gd name="connsiteY3" fmla="*/ 153972 h 233743"/>
                    <a:gd name="connsiteX4" fmla="*/ 0 w 251700"/>
                    <a:gd name="connsiteY4" fmla="*/ 75537 h 233743"/>
                    <a:gd name="connsiteX5" fmla="*/ 106789 w 251700"/>
                    <a:gd name="connsiteY5" fmla="*/ 0 h 233743"/>
                    <a:gd name="connsiteX0" fmla="*/ 106789 w 251700"/>
                    <a:gd name="connsiteY0" fmla="*/ 0 h 239119"/>
                    <a:gd name="connsiteX1" fmla="*/ 245943 w 251700"/>
                    <a:gd name="connsiteY1" fmla="*/ 157514 h 239119"/>
                    <a:gd name="connsiteX2" fmla="*/ 251700 w 251700"/>
                    <a:gd name="connsiteY2" fmla="*/ 206208 h 239119"/>
                    <a:gd name="connsiteX3" fmla="*/ 1614 w 251700"/>
                    <a:gd name="connsiteY3" fmla="*/ 153972 h 239119"/>
                    <a:gd name="connsiteX4" fmla="*/ 0 w 251700"/>
                    <a:gd name="connsiteY4" fmla="*/ 75537 h 239119"/>
                    <a:gd name="connsiteX5" fmla="*/ 106789 w 251700"/>
                    <a:gd name="connsiteY5" fmla="*/ 0 h 239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1700" h="239119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131501" y="285014"/>
                        <a:pt x="16650" y="203923"/>
                        <a:pt x="1614" y="153972"/>
                      </a:cubicBezTo>
                      <a:lnTo>
                        <a:pt x="0" y="75537"/>
                      </a:ln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D7031F47-92D7-859B-ADAE-F5F260E80DDC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14503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  <a:gd name="connsiteX0" fmla="*/ 144935 w 279915"/>
                    <a:gd name="connsiteY0" fmla="*/ 0 h 214503"/>
                    <a:gd name="connsiteX1" fmla="*/ 251725 w 279915"/>
                    <a:gd name="connsiteY1" fmla="*/ 75537 h 214503"/>
                    <a:gd name="connsiteX2" fmla="*/ 279915 w 279915"/>
                    <a:gd name="connsiteY2" fmla="*/ 146941 h 214503"/>
                    <a:gd name="connsiteX3" fmla="*/ 249842 w 279915"/>
                    <a:gd name="connsiteY3" fmla="*/ 163822 h 214503"/>
                    <a:gd name="connsiteX4" fmla="*/ 19687 w 279915"/>
                    <a:gd name="connsiteY4" fmla="*/ 213747 h 214503"/>
                    <a:gd name="connsiteX5" fmla="*/ 0 w 279915"/>
                    <a:gd name="connsiteY5" fmla="*/ 206414 h 214503"/>
                    <a:gd name="connsiteX6" fmla="*/ 5781 w 279915"/>
                    <a:gd name="connsiteY6" fmla="*/ 157514 h 214503"/>
                    <a:gd name="connsiteX7" fmla="*/ 144935 w 279915"/>
                    <a:gd name="connsiteY7" fmla="*/ 0 h 21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14503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5361" y="213537"/>
                        <a:pt x="19687" y="213747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solidFill>
                  <a:srgbClr val="FFF9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40" name="ttsMP3.com_VoiceText_2025-2-4_21-34-26">
            <a:hlinkClick r:id="" action="ppaction://media"/>
            <a:extLst>
              <a:ext uri="{FF2B5EF4-FFF2-40B4-BE49-F238E27FC236}">
                <a16:creationId xmlns:a16="http://schemas.microsoft.com/office/drawing/2014/main" id="{CDDC9715-B788-D288-14C5-63F81B6D29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8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16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0</Words>
  <Application>Microsoft Office PowerPoint</Application>
  <PresentationFormat>Widescreen</PresentationFormat>
  <Paragraphs>0</Paragraphs>
  <Slides>13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40</cp:revision>
  <dcterms:created xsi:type="dcterms:W3CDTF">2025-02-04T04:46:44Z</dcterms:created>
  <dcterms:modified xsi:type="dcterms:W3CDTF">2025-02-04T19:21:45Z</dcterms:modified>
</cp:coreProperties>
</file>